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7" r:id="rId5"/>
    <p:sldMasterId id="2147483739" r:id="rId6"/>
    <p:sldMasterId id="2147483753" r:id="rId7"/>
  </p:sldMasterIdLst>
  <p:notesMasterIdLst>
    <p:notesMasterId r:id="rId47"/>
  </p:notesMasterIdLst>
  <p:sldIdLst>
    <p:sldId id="256" r:id="rId8"/>
    <p:sldId id="11696" r:id="rId9"/>
    <p:sldId id="262" r:id="rId10"/>
    <p:sldId id="11698" r:id="rId11"/>
    <p:sldId id="263" r:id="rId12"/>
    <p:sldId id="257" r:id="rId13"/>
    <p:sldId id="11723" r:id="rId14"/>
    <p:sldId id="11706" r:id="rId15"/>
    <p:sldId id="266" r:id="rId16"/>
    <p:sldId id="284" r:id="rId17"/>
    <p:sldId id="11713" r:id="rId18"/>
    <p:sldId id="269" r:id="rId19"/>
    <p:sldId id="11721" r:id="rId20"/>
    <p:sldId id="11722" r:id="rId21"/>
    <p:sldId id="270" r:id="rId22"/>
    <p:sldId id="11705" r:id="rId23"/>
    <p:sldId id="11709" r:id="rId24"/>
    <p:sldId id="11704" r:id="rId25"/>
    <p:sldId id="11710" r:id="rId26"/>
    <p:sldId id="268" r:id="rId27"/>
    <p:sldId id="11711" r:id="rId28"/>
    <p:sldId id="272" r:id="rId29"/>
    <p:sldId id="11715" r:id="rId30"/>
    <p:sldId id="11717" r:id="rId31"/>
    <p:sldId id="11716" r:id="rId32"/>
    <p:sldId id="11719" r:id="rId33"/>
    <p:sldId id="11718" r:id="rId34"/>
    <p:sldId id="7618" r:id="rId35"/>
    <p:sldId id="288" r:id="rId36"/>
    <p:sldId id="11714" r:id="rId37"/>
    <p:sldId id="297" r:id="rId38"/>
    <p:sldId id="283" r:id="rId39"/>
    <p:sldId id="11699" r:id="rId40"/>
    <p:sldId id="11712" r:id="rId41"/>
    <p:sldId id="293" r:id="rId42"/>
    <p:sldId id="11725" r:id="rId43"/>
    <p:sldId id="7649" r:id="rId44"/>
    <p:sldId id="359" r:id="rId45"/>
    <p:sldId id="26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yền Phạm" initials="TP" lastIdx="2" clrIdx="0">
    <p:extLst>
      <p:ext uri="{19B8F6BF-5375-455C-9EA6-DF929625EA0E}">
        <p15:presenceInfo xmlns:p15="http://schemas.microsoft.com/office/powerpoint/2012/main" userId="412fbb95a21dec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0361" autoAdjust="0"/>
  </p:normalViewPr>
  <p:slideViewPr>
    <p:cSldViewPr snapToGrid="0">
      <p:cViewPr varScale="1">
        <p:scale>
          <a:sx n="67" d="100"/>
          <a:sy n="67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4T06:48:01.300" idx="2">
    <p:pos x="10" y="10"/>
    <p:text>MHJJ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2C50B-8D2B-4F4D-9F6E-08A0FAD73BA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DEBCA-E86D-43BE-AC34-39D8BF491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1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61228906-B2D4-43E6-F9D6-B06EA685C2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E065BF47-1E75-C041-3390-083C47921F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55226A18-E2A4-5ACA-C878-6F9859167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C8CFF8-51B7-491B-9C82-A2BA37F6441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0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581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6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EBCA-E86D-43BE-AC34-39D8BF4914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6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163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AD583-CB43-4E69-A799-16C5C5AC89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73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HS </a:t>
            </a:r>
            <a:r>
              <a:rPr lang="en-US" sz="1200" b="1" dirty="0" err="1">
                <a:latin typeface="+mn-lt"/>
              </a:rPr>
              <a:t>nêu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từ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khó</a:t>
            </a:r>
            <a:r>
              <a:rPr lang="en-US" sz="1200" b="1" dirty="0">
                <a:latin typeface="+mn-lt"/>
              </a:rPr>
              <a:t> GV </a:t>
            </a:r>
            <a:r>
              <a:rPr lang="en-US" sz="1200" b="1" dirty="0" err="1">
                <a:latin typeface="+mn-lt"/>
              </a:rPr>
              <a:t>gõ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ngay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từ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đó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trên</a:t>
            </a:r>
            <a:r>
              <a:rPr lang="en-US" sz="1200" b="1" dirty="0">
                <a:latin typeface="+mn-lt"/>
              </a:rPr>
              <a:t> BÀI GIẢNG ĐANG TRÌNH CHIẾU </a:t>
            </a:r>
            <a:r>
              <a:rPr lang="en-US" sz="1200" b="1" dirty="0" err="1">
                <a:latin typeface="+mn-lt"/>
              </a:rPr>
              <a:t>luôn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mà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không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cần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thoát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ra.</a:t>
            </a:r>
            <a:r>
              <a:rPr lang="en-US" sz="1200" b="1" dirty="0">
                <a:latin typeface="+mn-lt"/>
              </a:rPr>
              <a:t> (CLICK CHUỘT VÀO KHUNG TỪ KHÓ ĐỌC VÀ GÕ)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3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0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EBCA-E86D-43BE-AC34-39D8BF4914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EBCA-E86D-43BE-AC34-39D8BF4914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98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8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17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EBCA-E86D-43BE-AC34-39D8BF4914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1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5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Zalo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0972.115.126.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nick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mạo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cắp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xám</a:t>
            </a: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DEBCA-E86D-43BE-AC34-39D8BF491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63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C3EDE-AAFC-44CC-8B06-E3E68B9C8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9F8A2E-FF10-42A3-BDD4-D3A82D8E2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8E962A-E29D-46DA-8A06-BD364CCA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FE4D5-7978-4A0A-B342-958A3910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BAA097-7195-4C23-97FE-640DE07A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E0715-B006-4160-ADCC-4D8499D1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E6ECF5-F428-4751-B8B1-503ED79DC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A3683-9DF8-4926-863B-E9527C8B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A9850D-BB6A-449C-9502-10FB7C7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AAB76-EFB2-47BE-8FC8-AF43334A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2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879E6A7-8899-4269-9F72-511A661FC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B22F11-10C8-42B5-8D52-D6E1769C7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E6DCE9-7349-49AC-977B-76763B53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6F952C-2402-4019-B4AA-59FF6BF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DFD32-717A-44B9-87E6-9830E278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-194901" y="-718444"/>
            <a:ext cx="2922777" cy="2256568"/>
            <a:chOff x="427500" y="238125"/>
            <a:chExt cx="6763600" cy="5221925"/>
          </a:xfrm>
        </p:grpSpPr>
        <p:sp>
          <p:nvSpPr>
            <p:cNvPr id="10" name="Google Shape;10;p2"/>
            <p:cNvSpPr/>
            <p:nvPr/>
          </p:nvSpPr>
          <p:spPr>
            <a:xfrm>
              <a:off x="732175" y="1284175"/>
              <a:ext cx="1982625" cy="2444600"/>
            </a:xfrm>
            <a:custGeom>
              <a:avLst/>
              <a:gdLst/>
              <a:ahLst/>
              <a:cxnLst/>
              <a:rect l="l" t="t" r="r" b="b"/>
              <a:pathLst>
                <a:path w="79305" h="97784" extrusionOk="0">
                  <a:moveTo>
                    <a:pt x="42405" y="20332"/>
                  </a:moveTo>
                  <a:lnTo>
                    <a:pt x="45606" y="36564"/>
                  </a:lnTo>
                  <a:lnTo>
                    <a:pt x="47628" y="24882"/>
                  </a:lnTo>
                  <a:cubicBezTo>
                    <a:pt x="54480" y="31172"/>
                    <a:pt x="60434" y="38417"/>
                    <a:pt x="65264" y="46393"/>
                  </a:cubicBezTo>
                  <a:lnTo>
                    <a:pt x="66892" y="59704"/>
                  </a:lnTo>
                  <a:lnTo>
                    <a:pt x="68690" y="52514"/>
                  </a:lnTo>
                  <a:cubicBezTo>
                    <a:pt x="75710" y="66556"/>
                    <a:pt x="79305" y="82057"/>
                    <a:pt x="79080" y="97783"/>
                  </a:cubicBezTo>
                  <a:lnTo>
                    <a:pt x="50886" y="56614"/>
                  </a:lnTo>
                  <a:lnTo>
                    <a:pt x="1" y="1"/>
                  </a:lnTo>
                  <a:cubicBezTo>
                    <a:pt x="14379" y="2921"/>
                    <a:pt x="29375" y="9829"/>
                    <a:pt x="42405" y="2033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32175" y="1284175"/>
              <a:ext cx="1977025" cy="2444600"/>
            </a:xfrm>
            <a:custGeom>
              <a:avLst/>
              <a:gdLst/>
              <a:ahLst/>
              <a:cxnLst/>
              <a:rect l="l" t="t" r="r" b="b"/>
              <a:pathLst>
                <a:path w="79081" h="97784" extrusionOk="0">
                  <a:moveTo>
                    <a:pt x="51897" y="69476"/>
                  </a:moveTo>
                  <a:lnTo>
                    <a:pt x="41225" y="66780"/>
                  </a:lnTo>
                  <a:cubicBezTo>
                    <a:pt x="37518" y="62905"/>
                    <a:pt x="33924" y="58917"/>
                    <a:pt x="30554" y="54817"/>
                  </a:cubicBezTo>
                  <a:lnTo>
                    <a:pt x="44708" y="53132"/>
                  </a:lnTo>
                  <a:lnTo>
                    <a:pt x="25275" y="48190"/>
                  </a:lnTo>
                  <a:cubicBezTo>
                    <a:pt x="21961" y="43977"/>
                    <a:pt x="18928" y="39653"/>
                    <a:pt x="16120" y="35328"/>
                  </a:cubicBezTo>
                  <a:lnTo>
                    <a:pt x="28195" y="34261"/>
                  </a:lnTo>
                  <a:lnTo>
                    <a:pt x="12694" y="29824"/>
                  </a:lnTo>
                  <a:cubicBezTo>
                    <a:pt x="6516" y="19377"/>
                    <a:pt x="2023" y="9155"/>
                    <a:pt x="1" y="1"/>
                  </a:cubicBezTo>
                  <a:cubicBezTo>
                    <a:pt x="53581" y="37350"/>
                    <a:pt x="79080" y="97783"/>
                    <a:pt x="79080" y="97783"/>
                  </a:cubicBezTo>
                  <a:cubicBezTo>
                    <a:pt x="67510" y="90875"/>
                    <a:pt x="55660" y="81271"/>
                    <a:pt x="44708" y="7031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10875" y="238125"/>
              <a:ext cx="651525" cy="3139600"/>
            </a:xfrm>
            <a:custGeom>
              <a:avLst/>
              <a:gdLst/>
              <a:ahLst/>
              <a:cxnLst/>
              <a:rect l="l" t="t" r="r" b="b"/>
              <a:pathLst>
                <a:path w="26061" h="125584" extrusionOk="0">
                  <a:moveTo>
                    <a:pt x="3876" y="41449"/>
                  </a:moveTo>
                  <a:lnTo>
                    <a:pt x="10897" y="56445"/>
                  </a:lnTo>
                  <a:lnTo>
                    <a:pt x="2303" y="48189"/>
                  </a:lnTo>
                  <a:cubicBezTo>
                    <a:pt x="506" y="57344"/>
                    <a:pt x="1" y="66667"/>
                    <a:pt x="787" y="75991"/>
                  </a:cubicBezTo>
                  <a:lnTo>
                    <a:pt x="7302" y="87673"/>
                  </a:lnTo>
                  <a:lnTo>
                    <a:pt x="1629" y="82955"/>
                  </a:lnTo>
                  <a:cubicBezTo>
                    <a:pt x="4213" y="98400"/>
                    <a:pt x="10503" y="113059"/>
                    <a:pt x="19995" y="125584"/>
                  </a:cubicBezTo>
                  <a:lnTo>
                    <a:pt x="18423" y="75766"/>
                  </a:lnTo>
                  <a:lnTo>
                    <a:pt x="26061" y="0"/>
                  </a:lnTo>
                  <a:cubicBezTo>
                    <a:pt x="16176" y="10896"/>
                    <a:pt x="8201" y="25274"/>
                    <a:pt x="3876" y="414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33025" y="238125"/>
              <a:ext cx="735800" cy="3139600"/>
            </a:xfrm>
            <a:custGeom>
              <a:avLst/>
              <a:gdLst/>
              <a:ahLst/>
              <a:cxnLst/>
              <a:rect l="l" t="t" r="r" b="b"/>
              <a:pathLst>
                <a:path w="29432" h="125584" extrusionOk="0">
                  <a:moveTo>
                    <a:pt x="20332" y="86718"/>
                  </a:moveTo>
                  <a:lnTo>
                    <a:pt x="27353" y="78237"/>
                  </a:lnTo>
                  <a:cubicBezTo>
                    <a:pt x="28083" y="72958"/>
                    <a:pt x="28589" y="67622"/>
                    <a:pt x="28926" y="62287"/>
                  </a:cubicBezTo>
                  <a:lnTo>
                    <a:pt x="16513" y="69307"/>
                  </a:lnTo>
                  <a:lnTo>
                    <a:pt x="29263" y="53862"/>
                  </a:lnTo>
                  <a:cubicBezTo>
                    <a:pt x="29431" y="48470"/>
                    <a:pt x="29319" y="43191"/>
                    <a:pt x="29038" y="38080"/>
                  </a:cubicBezTo>
                  <a:lnTo>
                    <a:pt x="18647" y="44314"/>
                  </a:lnTo>
                  <a:lnTo>
                    <a:pt x="28532" y="31621"/>
                  </a:lnTo>
                  <a:cubicBezTo>
                    <a:pt x="27409" y="19489"/>
                    <a:pt x="25050" y="8593"/>
                    <a:pt x="21175" y="0"/>
                  </a:cubicBezTo>
                  <a:cubicBezTo>
                    <a:pt x="1" y="61781"/>
                    <a:pt x="15109" y="125584"/>
                    <a:pt x="15109" y="125584"/>
                  </a:cubicBezTo>
                  <a:cubicBezTo>
                    <a:pt x="20389" y="113228"/>
                    <a:pt x="24264" y="98456"/>
                    <a:pt x="26623" y="831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81725" y="611600"/>
              <a:ext cx="1526300" cy="2794225"/>
            </a:xfrm>
            <a:custGeom>
              <a:avLst/>
              <a:gdLst/>
              <a:ahLst/>
              <a:cxnLst/>
              <a:rect l="l" t="t" r="r" b="b"/>
              <a:pathLst>
                <a:path w="61052" h="111769" extrusionOk="0">
                  <a:moveTo>
                    <a:pt x="23646" y="28532"/>
                  </a:moveTo>
                  <a:lnTo>
                    <a:pt x="23815" y="45045"/>
                  </a:lnTo>
                  <a:lnTo>
                    <a:pt x="19434" y="33980"/>
                  </a:lnTo>
                  <a:cubicBezTo>
                    <a:pt x="13986" y="41563"/>
                    <a:pt x="9661" y="49875"/>
                    <a:pt x="6516" y="58637"/>
                  </a:cubicBezTo>
                  <a:lnTo>
                    <a:pt x="7639" y="72004"/>
                  </a:lnTo>
                  <a:lnTo>
                    <a:pt x="4438" y="65376"/>
                  </a:lnTo>
                  <a:cubicBezTo>
                    <a:pt x="338" y="80541"/>
                    <a:pt x="1" y="96435"/>
                    <a:pt x="3427" y="111768"/>
                  </a:cubicBezTo>
                  <a:lnTo>
                    <a:pt x="22691" y="65826"/>
                  </a:lnTo>
                  <a:lnTo>
                    <a:pt x="61052" y="1"/>
                  </a:lnTo>
                  <a:cubicBezTo>
                    <a:pt x="47572" y="5786"/>
                    <a:pt x="34261" y="15615"/>
                    <a:pt x="23646" y="2853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67375" y="613000"/>
              <a:ext cx="1440650" cy="2794225"/>
            </a:xfrm>
            <a:custGeom>
              <a:avLst/>
              <a:gdLst/>
              <a:ahLst/>
              <a:cxnLst/>
              <a:rect l="l" t="t" r="r" b="b"/>
              <a:pathLst>
                <a:path w="57626" h="111769" extrusionOk="0">
                  <a:moveTo>
                    <a:pt x="20950" y="78519"/>
                  </a:moveTo>
                  <a:lnTo>
                    <a:pt x="30835" y="73689"/>
                  </a:lnTo>
                  <a:cubicBezTo>
                    <a:pt x="33700" y="69196"/>
                    <a:pt x="36339" y="64534"/>
                    <a:pt x="38867" y="59816"/>
                  </a:cubicBezTo>
                  <a:lnTo>
                    <a:pt x="24657" y="61052"/>
                  </a:lnTo>
                  <a:lnTo>
                    <a:pt x="42686" y="52290"/>
                  </a:lnTo>
                  <a:cubicBezTo>
                    <a:pt x="45045" y="47460"/>
                    <a:pt x="47179" y="42630"/>
                    <a:pt x="49032" y="37800"/>
                  </a:cubicBezTo>
                  <a:lnTo>
                    <a:pt x="36957" y="39204"/>
                  </a:lnTo>
                  <a:lnTo>
                    <a:pt x="51223" y="31790"/>
                  </a:lnTo>
                  <a:cubicBezTo>
                    <a:pt x="55210" y="20276"/>
                    <a:pt x="57569" y="9380"/>
                    <a:pt x="57626" y="1"/>
                  </a:cubicBezTo>
                  <a:cubicBezTo>
                    <a:pt x="12750" y="47404"/>
                    <a:pt x="1" y="111768"/>
                    <a:pt x="1" y="111768"/>
                  </a:cubicBezTo>
                  <a:cubicBezTo>
                    <a:pt x="9942" y="102670"/>
                    <a:pt x="19602" y="90875"/>
                    <a:pt x="28083" y="779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27500" y="517525"/>
              <a:ext cx="6627400" cy="4528300"/>
            </a:xfrm>
            <a:custGeom>
              <a:avLst/>
              <a:gdLst/>
              <a:ahLst/>
              <a:cxnLst/>
              <a:rect l="l" t="t" r="r" b="b"/>
              <a:pathLst>
                <a:path w="265096" h="181132" extrusionOk="0">
                  <a:moveTo>
                    <a:pt x="0" y="172426"/>
                  </a:moveTo>
                  <a:cubicBezTo>
                    <a:pt x="0" y="172426"/>
                    <a:pt x="6347" y="141816"/>
                    <a:pt x="34653" y="137042"/>
                  </a:cubicBezTo>
                  <a:cubicBezTo>
                    <a:pt x="42516" y="111768"/>
                    <a:pt x="60152" y="115644"/>
                    <a:pt x="69251" y="117834"/>
                  </a:cubicBezTo>
                  <a:cubicBezTo>
                    <a:pt x="78349" y="93402"/>
                    <a:pt x="90312" y="95144"/>
                    <a:pt x="98905" y="97783"/>
                  </a:cubicBezTo>
                  <a:cubicBezTo>
                    <a:pt x="111486" y="80316"/>
                    <a:pt x="135132" y="78575"/>
                    <a:pt x="144736" y="84248"/>
                  </a:cubicBezTo>
                  <a:cubicBezTo>
                    <a:pt x="152992" y="53694"/>
                    <a:pt x="186859" y="1"/>
                    <a:pt x="265096" y="22467"/>
                  </a:cubicBezTo>
                  <a:lnTo>
                    <a:pt x="265096" y="181131"/>
                  </a:lnTo>
                  <a:lnTo>
                    <a:pt x="393" y="18113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396625" y="3256950"/>
              <a:ext cx="1218800" cy="1925075"/>
            </a:xfrm>
            <a:custGeom>
              <a:avLst/>
              <a:gdLst/>
              <a:ahLst/>
              <a:cxnLst/>
              <a:rect l="l" t="t" r="r" b="b"/>
              <a:pathLst>
                <a:path w="48752" h="77003" extrusionOk="0">
                  <a:moveTo>
                    <a:pt x="15109" y="33924"/>
                  </a:moveTo>
                  <a:lnTo>
                    <a:pt x="12919" y="28420"/>
                  </a:lnTo>
                  <a:cubicBezTo>
                    <a:pt x="16232" y="21119"/>
                    <a:pt x="19771" y="15839"/>
                    <a:pt x="23309" y="12132"/>
                  </a:cubicBezTo>
                  <a:lnTo>
                    <a:pt x="28982" y="20276"/>
                  </a:lnTo>
                  <a:lnTo>
                    <a:pt x="28251" y="7752"/>
                  </a:lnTo>
                  <a:cubicBezTo>
                    <a:pt x="39204" y="1"/>
                    <a:pt x="48751" y="4831"/>
                    <a:pt x="48751" y="4831"/>
                  </a:cubicBezTo>
                  <a:lnTo>
                    <a:pt x="10335" y="77002"/>
                  </a:lnTo>
                  <a:cubicBezTo>
                    <a:pt x="10335" y="77002"/>
                    <a:pt x="1" y="60602"/>
                    <a:pt x="11177" y="32520"/>
                  </a:cubicBezTo>
                  <a:close/>
                </a:path>
              </a:pathLst>
            </a:custGeom>
            <a:solidFill>
              <a:srgbClr val="769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55000" y="3377700"/>
              <a:ext cx="1224400" cy="1842225"/>
            </a:xfrm>
            <a:custGeom>
              <a:avLst/>
              <a:gdLst/>
              <a:ahLst/>
              <a:cxnLst/>
              <a:rect l="l" t="t" r="r" b="b"/>
              <a:pathLst>
                <a:path w="48976" h="73689" extrusionOk="0">
                  <a:moveTo>
                    <a:pt x="38416" y="1"/>
                  </a:moveTo>
                  <a:cubicBezTo>
                    <a:pt x="38416" y="1"/>
                    <a:pt x="48975" y="7078"/>
                    <a:pt x="47403" y="23028"/>
                  </a:cubicBezTo>
                  <a:lnTo>
                    <a:pt x="38473" y="25050"/>
                  </a:lnTo>
                  <a:lnTo>
                    <a:pt x="46841" y="26791"/>
                  </a:lnTo>
                  <a:cubicBezTo>
                    <a:pt x="45605" y="32576"/>
                    <a:pt x="42853" y="39372"/>
                    <a:pt x="37742" y="47179"/>
                  </a:cubicBezTo>
                  <a:lnTo>
                    <a:pt x="22297" y="48190"/>
                  </a:lnTo>
                  <a:lnTo>
                    <a:pt x="34878" y="51392"/>
                  </a:lnTo>
                  <a:cubicBezTo>
                    <a:pt x="18253" y="73689"/>
                    <a:pt x="0" y="72116"/>
                    <a:pt x="0" y="72116"/>
                  </a:cubicBezTo>
                  <a:close/>
                </a:path>
              </a:pathLst>
            </a:custGeom>
            <a:solidFill>
              <a:srgbClr val="769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84750" y="1760175"/>
              <a:ext cx="970250" cy="2881275"/>
            </a:xfrm>
            <a:custGeom>
              <a:avLst/>
              <a:gdLst/>
              <a:ahLst/>
              <a:cxnLst/>
              <a:rect l="l" t="t" r="r" b="b"/>
              <a:pathLst>
                <a:path w="38810" h="115251" extrusionOk="0">
                  <a:moveTo>
                    <a:pt x="7695" y="55940"/>
                  </a:moveTo>
                  <a:lnTo>
                    <a:pt x="2247" y="49706"/>
                  </a:lnTo>
                  <a:cubicBezTo>
                    <a:pt x="3258" y="38473"/>
                    <a:pt x="5505" y="29880"/>
                    <a:pt x="8481" y="23309"/>
                  </a:cubicBezTo>
                  <a:lnTo>
                    <a:pt x="19826" y="31453"/>
                  </a:lnTo>
                  <a:lnTo>
                    <a:pt x="13087" y="15221"/>
                  </a:lnTo>
                  <a:cubicBezTo>
                    <a:pt x="23983" y="0"/>
                    <a:pt x="38810" y="1910"/>
                    <a:pt x="38810" y="1910"/>
                  </a:cubicBezTo>
                  <a:lnTo>
                    <a:pt x="21231" y="115250"/>
                  </a:lnTo>
                  <a:cubicBezTo>
                    <a:pt x="21231" y="115250"/>
                    <a:pt x="0" y="98345"/>
                    <a:pt x="1798" y="5594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215500" y="1807900"/>
              <a:ext cx="1055925" cy="2833550"/>
            </a:xfrm>
            <a:custGeom>
              <a:avLst/>
              <a:gdLst/>
              <a:ahLst/>
              <a:cxnLst/>
              <a:rect l="l" t="t" r="r" b="b"/>
              <a:pathLst>
                <a:path w="42237" h="113342" extrusionOk="0">
                  <a:moveTo>
                    <a:pt x="17580" y="1"/>
                  </a:moveTo>
                  <a:cubicBezTo>
                    <a:pt x="17580" y="1"/>
                    <a:pt x="34879" y="4494"/>
                    <a:pt x="40158" y="26398"/>
                  </a:cubicBezTo>
                  <a:lnTo>
                    <a:pt x="29262" y="33138"/>
                  </a:lnTo>
                  <a:lnTo>
                    <a:pt x="41169" y="31622"/>
                  </a:lnTo>
                  <a:cubicBezTo>
                    <a:pt x="42236" y="39822"/>
                    <a:pt x="41731" y="50044"/>
                    <a:pt x="38529" y="62793"/>
                  </a:cubicBezTo>
                  <a:lnTo>
                    <a:pt x="18535" y="71330"/>
                  </a:lnTo>
                  <a:lnTo>
                    <a:pt x="36620" y="69757"/>
                  </a:lnTo>
                  <a:cubicBezTo>
                    <a:pt x="24881" y="106994"/>
                    <a:pt x="1" y="113341"/>
                    <a:pt x="1" y="11334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65900" y="2282500"/>
              <a:ext cx="3003425" cy="2906550"/>
            </a:xfrm>
            <a:custGeom>
              <a:avLst/>
              <a:gdLst/>
              <a:ahLst/>
              <a:cxnLst/>
              <a:rect l="l" t="t" r="r" b="b"/>
              <a:pathLst>
                <a:path w="120137" h="116262" extrusionOk="0">
                  <a:moveTo>
                    <a:pt x="118733" y="1"/>
                  </a:moveTo>
                  <a:cubicBezTo>
                    <a:pt x="118733" y="1"/>
                    <a:pt x="117834" y="1629"/>
                    <a:pt x="116317" y="4494"/>
                  </a:cubicBezTo>
                  <a:lnTo>
                    <a:pt x="113678" y="9773"/>
                  </a:lnTo>
                  <a:cubicBezTo>
                    <a:pt x="112667" y="11795"/>
                    <a:pt x="111768" y="14154"/>
                    <a:pt x="110645" y="16738"/>
                  </a:cubicBezTo>
                  <a:cubicBezTo>
                    <a:pt x="110139" y="18029"/>
                    <a:pt x="109578" y="19377"/>
                    <a:pt x="109016" y="20782"/>
                  </a:cubicBezTo>
                  <a:cubicBezTo>
                    <a:pt x="108398" y="22186"/>
                    <a:pt x="108005" y="23646"/>
                    <a:pt x="107443" y="25162"/>
                  </a:cubicBezTo>
                  <a:cubicBezTo>
                    <a:pt x="106489" y="28195"/>
                    <a:pt x="105309" y="31397"/>
                    <a:pt x="104467" y="34766"/>
                  </a:cubicBezTo>
                  <a:cubicBezTo>
                    <a:pt x="103624" y="38136"/>
                    <a:pt x="102557" y="41619"/>
                    <a:pt x="101883" y="45213"/>
                  </a:cubicBezTo>
                  <a:cubicBezTo>
                    <a:pt x="101153" y="48808"/>
                    <a:pt x="100311" y="52458"/>
                    <a:pt x="99861" y="56165"/>
                  </a:cubicBezTo>
                  <a:cubicBezTo>
                    <a:pt x="99580" y="58019"/>
                    <a:pt x="99300" y="59872"/>
                    <a:pt x="99019" y="61725"/>
                  </a:cubicBezTo>
                  <a:cubicBezTo>
                    <a:pt x="98738" y="63523"/>
                    <a:pt x="98626" y="65432"/>
                    <a:pt x="98401" y="67230"/>
                  </a:cubicBezTo>
                  <a:cubicBezTo>
                    <a:pt x="98345" y="67623"/>
                    <a:pt x="98289" y="68072"/>
                    <a:pt x="98289" y="68465"/>
                  </a:cubicBezTo>
                  <a:cubicBezTo>
                    <a:pt x="97839" y="67454"/>
                    <a:pt x="97446" y="66443"/>
                    <a:pt x="96997" y="65376"/>
                  </a:cubicBezTo>
                  <a:cubicBezTo>
                    <a:pt x="96323" y="63579"/>
                    <a:pt x="95593" y="61782"/>
                    <a:pt x="94806" y="59984"/>
                  </a:cubicBezTo>
                  <a:cubicBezTo>
                    <a:pt x="94020" y="58187"/>
                    <a:pt x="93178" y="56390"/>
                    <a:pt x="92335" y="54593"/>
                  </a:cubicBezTo>
                  <a:cubicBezTo>
                    <a:pt x="90763" y="50998"/>
                    <a:pt x="88909" y="47516"/>
                    <a:pt x="87112" y="44034"/>
                  </a:cubicBezTo>
                  <a:cubicBezTo>
                    <a:pt x="85371" y="40551"/>
                    <a:pt x="83349" y="37238"/>
                    <a:pt x="81496" y="33980"/>
                  </a:cubicBezTo>
                  <a:cubicBezTo>
                    <a:pt x="79642" y="30723"/>
                    <a:pt x="77620" y="27690"/>
                    <a:pt x="75767" y="24825"/>
                  </a:cubicBezTo>
                  <a:cubicBezTo>
                    <a:pt x="74812" y="23421"/>
                    <a:pt x="73913" y="22017"/>
                    <a:pt x="72959" y="20613"/>
                  </a:cubicBezTo>
                  <a:lnTo>
                    <a:pt x="70150" y="16850"/>
                  </a:lnTo>
                  <a:cubicBezTo>
                    <a:pt x="68297" y="14435"/>
                    <a:pt x="66724" y="12132"/>
                    <a:pt x="65152" y="10223"/>
                  </a:cubicBezTo>
                  <a:lnTo>
                    <a:pt x="60939" y="5336"/>
                  </a:lnTo>
                  <a:cubicBezTo>
                    <a:pt x="58637" y="2640"/>
                    <a:pt x="57232" y="1124"/>
                    <a:pt x="57232" y="1124"/>
                  </a:cubicBezTo>
                  <a:lnTo>
                    <a:pt x="56053" y="1742"/>
                  </a:lnTo>
                  <a:cubicBezTo>
                    <a:pt x="56053" y="1742"/>
                    <a:pt x="56952" y="3539"/>
                    <a:pt x="58468" y="6572"/>
                  </a:cubicBezTo>
                  <a:lnTo>
                    <a:pt x="61332" y="12020"/>
                  </a:lnTo>
                  <a:cubicBezTo>
                    <a:pt x="62400" y="14154"/>
                    <a:pt x="63579" y="16513"/>
                    <a:pt x="64871" y="19153"/>
                  </a:cubicBezTo>
                  <a:cubicBezTo>
                    <a:pt x="65489" y="20445"/>
                    <a:pt x="66163" y="21792"/>
                    <a:pt x="66837" y="23197"/>
                  </a:cubicBezTo>
                  <a:cubicBezTo>
                    <a:pt x="67567" y="24545"/>
                    <a:pt x="68185" y="26061"/>
                    <a:pt x="68859" y="27577"/>
                  </a:cubicBezTo>
                  <a:cubicBezTo>
                    <a:pt x="70263" y="30554"/>
                    <a:pt x="71835" y="33643"/>
                    <a:pt x="73239" y="36957"/>
                  </a:cubicBezTo>
                  <a:cubicBezTo>
                    <a:pt x="74587" y="40271"/>
                    <a:pt x="76272" y="43584"/>
                    <a:pt x="77620" y="47067"/>
                  </a:cubicBezTo>
                  <a:cubicBezTo>
                    <a:pt x="78912" y="50549"/>
                    <a:pt x="80541" y="54031"/>
                    <a:pt x="81833" y="57625"/>
                  </a:cubicBezTo>
                  <a:cubicBezTo>
                    <a:pt x="82563" y="59367"/>
                    <a:pt x="83237" y="61108"/>
                    <a:pt x="83967" y="62905"/>
                  </a:cubicBezTo>
                  <a:cubicBezTo>
                    <a:pt x="84585" y="64646"/>
                    <a:pt x="85259" y="66387"/>
                    <a:pt x="85876" y="68184"/>
                  </a:cubicBezTo>
                  <a:cubicBezTo>
                    <a:pt x="86382" y="69420"/>
                    <a:pt x="86831" y="70712"/>
                    <a:pt x="87280" y="71947"/>
                  </a:cubicBezTo>
                  <a:cubicBezTo>
                    <a:pt x="86269" y="70487"/>
                    <a:pt x="85259" y="69027"/>
                    <a:pt x="84135" y="67567"/>
                  </a:cubicBezTo>
                  <a:cubicBezTo>
                    <a:pt x="82956" y="65994"/>
                    <a:pt x="81776" y="64309"/>
                    <a:pt x="80541" y="62736"/>
                  </a:cubicBezTo>
                  <a:lnTo>
                    <a:pt x="76778" y="57962"/>
                  </a:lnTo>
                  <a:cubicBezTo>
                    <a:pt x="74306" y="54705"/>
                    <a:pt x="71554" y="51672"/>
                    <a:pt x="68915" y="48639"/>
                  </a:cubicBezTo>
                  <a:cubicBezTo>
                    <a:pt x="66275" y="45550"/>
                    <a:pt x="63523" y="42742"/>
                    <a:pt x="60827" y="39934"/>
                  </a:cubicBezTo>
                  <a:cubicBezTo>
                    <a:pt x="58187" y="37125"/>
                    <a:pt x="55435" y="34598"/>
                    <a:pt x="52852" y="32127"/>
                  </a:cubicBezTo>
                  <a:cubicBezTo>
                    <a:pt x="51560" y="30891"/>
                    <a:pt x="50324" y="29712"/>
                    <a:pt x="49089" y="28588"/>
                  </a:cubicBezTo>
                  <a:lnTo>
                    <a:pt x="45382" y="25443"/>
                  </a:lnTo>
                  <a:cubicBezTo>
                    <a:pt x="42967" y="23477"/>
                    <a:pt x="40832" y="21568"/>
                    <a:pt x="38811" y="20051"/>
                  </a:cubicBezTo>
                  <a:lnTo>
                    <a:pt x="33531" y="16120"/>
                  </a:lnTo>
                  <a:cubicBezTo>
                    <a:pt x="30554" y="13986"/>
                    <a:pt x="28869" y="12806"/>
                    <a:pt x="28869" y="12806"/>
                  </a:cubicBezTo>
                  <a:lnTo>
                    <a:pt x="27915" y="13649"/>
                  </a:lnTo>
                  <a:cubicBezTo>
                    <a:pt x="27915" y="13649"/>
                    <a:pt x="29206" y="15221"/>
                    <a:pt x="31509" y="17917"/>
                  </a:cubicBezTo>
                  <a:lnTo>
                    <a:pt x="35722" y="22691"/>
                  </a:lnTo>
                  <a:lnTo>
                    <a:pt x="41001" y="28925"/>
                  </a:lnTo>
                  <a:cubicBezTo>
                    <a:pt x="41956" y="30049"/>
                    <a:pt x="42967" y="31284"/>
                    <a:pt x="43978" y="32520"/>
                  </a:cubicBezTo>
                  <a:cubicBezTo>
                    <a:pt x="45045" y="33756"/>
                    <a:pt x="46056" y="35047"/>
                    <a:pt x="47123" y="36395"/>
                  </a:cubicBezTo>
                  <a:cubicBezTo>
                    <a:pt x="49201" y="39035"/>
                    <a:pt x="51560" y="41787"/>
                    <a:pt x="53806" y="44708"/>
                  </a:cubicBezTo>
                  <a:cubicBezTo>
                    <a:pt x="55997" y="47684"/>
                    <a:pt x="58468" y="50605"/>
                    <a:pt x="60715" y="53750"/>
                  </a:cubicBezTo>
                  <a:cubicBezTo>
                    <a:pt x="62961" y="56895"/>
                    <a:pt x="65376" y="59984"/>
                    <a:pt x="67623" y="63186"/>
                  </a:cubicBezTo>
                  <a:lnTo>
                    <a:pt x="70993" y="67960"/>
                  </a:lnTo>
                  <a:lnTo>
                    <a:pt x="74306" y="72790"/>
                  </a:lnTo>
                  <a:cubicBezTo>
                    <a:pt x="76497" y="75935"/>
                    <a:pt x="78519" y="79080"/>
                    <a:pt x="80485" y="82113"/>
                  </a:cubicBezTo>
                  <a:cubicBezTo>
                    <a:pt x="80765" y="82506"/>
                    <a:pt x="80990" y="82843"/>
                    <a:pt x="81215" y="83180"/>
                  </a:cubicBezTo>
                  <a:cubicBezTo>
                    <a:pt x="80653" y="82731"/>
                    <a:pt x="80148" y="82282"/>
                    <a:pt x="79586" y="81776"/>
                  </a:cubicBezTo>
                  <a:cubicBezTo>
                    <a:pt x="76609" y="79249"/>
                    <a:pt x="73520" y="76665"/>
                    <a:pt x="70206" y="74194"/>
                  </a:cubicBezTo>
                  <a:cubicBezTo>
                    <a:pt x="68578" y="72958"/>
                    <a:pt x="66949" y="71667"/>
                    <a:pt x="65320" y="70375"/>
                  </a:cubicBezTo>
                  <a:lnTo>
                    <a:pt x="60209" y="66724"/>
                  </a:lnTo>
                  <a:cubicBezTo>
                    <a:pt x="56783" y="64253"/>
                    <a:pt x="53245" y="62006"/>
                    <a:pt x="49763" y="59704"/>
                  </a:cubicBezTo>
                  <a:cubicBezTo>
                    <a:pt x="46337" y="57457"/>
                    <a:pt x="42742" y="55379"/>
                    <a:pt x="39372" y="53413"/>
                  </a:cubicBezTo>
                  <a:cubicBezTo>
                    <a:pt x="36002" y="51391"/>
                    <a:pt x="32576" y="49594"/>
                    <a:pt x="29375" y="47909"/>
                  </a:cubicBezTo>
                  <a:cubicBezTo>
                    <a:pt x="27746" y="47067"/>
                    <a:pt x="26230" y="46224"/>
                    <a:pt x="24713" y="45494"/>
                  </a:cubicBezTo>
                  <a:lnTo>
                    <a:pt x="20220" y="43360"/>
                  </a:lnTo>
                  <a:cubicBezTo>
                    <a:pt x="17300" y="42068"/>
                    <a:pt x="14716" y="40776"/>
                    <a:pt x="12301" y="39821"/>
                  </a:cubicBezTo>
                  <a:lnTo>
                    <a:pt x="6067" y="37350"/>
                  </a:lnTo>
                  <a:cubicBezTo>
                    <a:pt x="2585" y="36058"/>
                    <a:pt x="619" y="35384"/>
                    <a:pt x="619" y="35384"/>
                  </a:cubicBezTo>
                  <a:lnTo>
                    <a:pt x="1" y="36508"/>
                  </a:lnTo>
                  <a:cubicBezTo>
                    <a:pt x="1" y="36508"/>
                    <a:pt x="1742" y="37687"/>
                    <a:pt x="4775" y="39653"/>
                  </a:cubicBezTo>
                  <a:lnTo>
                    <a:pt x="10167" y="43191"/>
                  </a:lnTo>
                  <a:lnTo>
                    <a:pt x="17187" y="47909"/>
                  </a:lnTo>
                  <a:lnTo>
                    <a:pt x="21119" y="50605"/>
                  </a:lnTo>
                  <a:cubicBezTo>
                    <a:pt x="22523" y="51504"/>
                    <a:pt x="23871" y="52514"/>
                    <a:pt x="25331" y="53525"/>
                  </a:cubicBezTo>
                  <a:cubicBezTo>
                    <a:pt x="28196" y="55604"/>
                    <a:pt x="31285" y="57625"/>
                    <a:pt x="34317" y="59928"/>
                  </a:cubicBezTo>
                  <a:cubicBezTo>
                    <a:pt x="37406" y="62231"/>
                    <a:pt x="40664" y="64421"/>
                    <a:pt x="43753" y="66949"/>
                  </a:cubicBezTo>
                  <a:cubicBezTo>
                    <a:pt x="46842" y="69476"/>
                    <a:pt x="50156" y="71779"/>
                    <a:pt x="53301" y="74363"/>
                  </a:cubicBezTo>
                  <a:lnTo>
                    <a:pt x="58075" y="78126"/>
                  </a:lnTo>
                  <a:lnTo>
                    <a:pt x="62680" y="81889"/>
                  </a:lnTo>
                  <a:cubicBezTo>
                    <a:pt x="65769" y="84416"/>
                    <a:pt x="68690" y="87000"/>
                    <a:pt x="71554" y="89415"/>
                  </a:cubicBezTo>
                  <a:cubicBezTo>
                    <a:pt x="73015" y="90594"/>
                    <a:pt x="74363" y="91886"/>
                    <a:pt x="75767" y="93065"/>
                  </a:cubicBezTo>
                  <a:cubicBezTo>
                    <a:pt x="77115" y="94245"/>
                    <a:pt x="78463" y="95424"/>
                    <a:pt x="79811" y="96491"/>
                  </a:cubicBezTo>
                  <a:cubicBezTo>
                    <a:pt x="82394" y="98794"/>
                    <a:pt x="85034" y="100760"/>
                    <a:pt x="87393" y="102669"/>
                  </a:cubicBezTo>
                  <a:cubicBezTo>
                    <a:pt x="89752" y="104635"/>
                    <a:pt x="92054" y="106264"/>
                    <a:pt x="94076" y="107724"/>
                  </a:cubicBezTo>
                  <a:cubicBezTo>
                    <a:pt x="96154" y="109185"/>
                    <a:pt x="98008" y="110420"/>
                    <a:pt x="99524" y="111431"/>
                  </a:cubicBezTo>
                  <a:cubicBezTo>
                    <a:pt x="100760" y="112217"/>
                    <a:pt x="101771" y="112835"/>
                    <a:pt x="102613" y="113341"/>
                  </a:cubicBezTo>
                  <a:cubicBezTo>
                    <a:pt x="102838" y="113959"/>
                    <a:pt x="103119" y="114520"/>
                    <a:pt x="103343" y="114969"/>
                  </a:cubicBezTo>
                  <a:cubicBezTo>
                    <a:pt x="103568" y="115419"/>
                    <a:pt x="103793" y="115812"/>
                    <a:pt x="104017" y="116261"/>
                  </a:cubicBezTo>
                  <a:lnTo>
                    <a:pt x="105422" y="116205"/>
                  </a:lnTo>
                  <a:cubicBezTo>
                    <a:pt x="105422" y="116205"/>
                    <a:pt x="105590" y="115756"/>
                    <a:pt x="105815" y="114857"/>
                  </a:cubicBezTo>
                  <a:cubicBezTo>
                    <a:pt x="106039" y="114015"/>
                    <a:pt x="106376" y="112779"/>
                    <a:pt x="106713" y="111150"/>
                  </a:cubicBezTo>
                  <a:cubicBezTo>
                    <a:pt x="107050" y="109522"/>
                    <a:pt x="107387" y="107556"/>
                    <a:pt x="107724" y="105365"/>
                  </a:cubicBezTo>
                  <a:cubicBezTo>
                    <a:pt x="108117" y="103119"/>
                    <a:pt x="108398" y="100648"/>
                    <a:pt x="108679" y="97895"/>
                  </a:cubicBezTo>
                  <a:cubicBezTo>
                    <a:pt x="108904" y="95200"/>
                    <a:pt x="109241" y="92279"/>
                    <a:pt x="109353" y="89134"/>
                  </a:cubicBezTo>
                  <a:cubicBezTo>
                    <a:pt x="109409" y="87561"/>
                    <a:pt x="109465" y="85989"/>
                    <a:pt x="109522" y="84360"/>
                  </a:cubicBezTo>
                  <a:cubicBezTo>
                    <a:pt x="109634" y="82731"/>
                    <a:pt x="109522" y="81046"/>
                    <a:pt x="109690" y="79305"/>
                  </a:cubicBezTo>
                  <a:cubicBezTo>
                    <a:pt x="109859" y="75935"/>
                    <a:pt x="109971" y="72397"/>
                    <a:pt x="110252" y="68858"/>
                  </a:cubicBezTo>
                  <a:cubicBezTo>
                    <a:pt x="110364" y="67061"/>
                    <a:pt x="110476" y="65264"/>
                    <a:pt x="110589" y="63467"/>
                  </a:cubicBezTo>
                  <a:lnTo>
                    <a:pt x="111094" y="58075"/>
                  </a:lnTo>
                  <a:cubicBezTo>
                    <a:pt x="111319" y="54424"/>
                    <a:pt x="111768" y="50830"/>
                    <a:pt x="112217" y="47291"/>
                  </a:cubicBezTo>
                  <a:cubicBezTo>
                    <a:pt x="112611" y="43753"/>
                    <a:pt x="113116" y="40271"/>
                    <a:pt x="113509" y="36901"/>
                  </a:cubicBezTo>
                  <a:cubicBezTo>
                    <a:pt x="113959" y="33531"/>
                    <a:pt x="114576" y="30273"/>
                    <a:pt x="115026" y="27184"/>
                  </a:cubicBezTo>
                  <a:cubicBezTo>
                    <a:pt x="115306" y="25668"/>
                    <a:pt x="115475" y="24151"/>
                    <a:pt x="115756" y="22691"/>
                  </a:cubicBezTo>
                  <a:cubicBezTo>
                    <a:pt x="115980" y="21231"/>
                    <a:pt x="116261" y="19883"/>
                    <a:pt x="116542" y="18479"/>
                  </a:cubicBezTo>
                  <a:cubicBezTo>
                    <a:pt x="117048" y="15783"/>
                    <a:pt x="117497" y="13312"/>
                    <a:pt x="117946" y="11121"/>
                  </a:cubicBezTo>
                  <a:cubicBezTo>
                    <a:pt x="118396" y="8931"/>
                    <a:pt x="118845" y="7077"/>
                    <a:pt x="119182" y="5505"/>
                  </a:cubicBezTo>
                  <a:cubicBezTo>
                    <a:pt x="119800" y="2360"/>
                    <a:pt x="120137" y="562"/>
                    <a:pt x="120137" y="562"/>
                  </a:cubicBezTo>
                  <a:lnTo>
                    <a:pt x="118733" y="1"/>
                  </a:ln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87000" y="2321825"/>
              <a:ext cx="1729900" cy="2813875"/>
            </a:xfrm>
            <a:custGeom>
              <a:avLst/>
              <a:gdLst/>
              <a:ahLst/>
              <a:cxnLst/>
              <a:rect l="l" t="t" r="r" b="b"/>
              <a:pathLst>
                <a:path w="69196" h="112555" extrusionOk="0">
                  <a:moveTo>
                    <a:pt x="67791" y="112554"/>
                  </a:moveTo>
                  <a:lnTo>
                    <a:pt x="66836" y="111375"/>
                  </a:lnTo>
                  <a:cubicBezTo>
                    <a:pt x="66219" y="110588"/>
                    <a:pt x="65320" y="109409"/>
                    <a:pt x="64253" y="107892"/>
                  </a:cubicBezTo>
                  <a:cubicBezTo>
                    <a:pt x="63186" y="106376"/>
                    <a:pt x="61950" y="104522"/>
                    <a:pt x="60602" y="102444"/>
                  </a:cubicBezTo>
                  <a:cubicBezTo>
                    <a:pt x="59198" y="100310"/>
                    <a:pt x="57794" y="97895"/>
                    <a:pt x="56221" y="95255"/>
                  </a:cubicBezTo>
                  <a:cubicBezTo>
                    <a:pt x="54761" y="92559"/>
                    <a:pt x="53076" y="89751"/>
                    <a:pt x="51504" y="86606"/>
                  </a:cubicBezTo>
                  <a:cubicBezTo>
                    <a:pt x="50717" y="85090"/>
                    <a:pt x="49931" y="83461"/>
                    <a:pt x="49089" y="81888"/>
                  </a:cubicBezTo>
                  <a:cubicBezTo>
                    <a:pt x="48246" y="80259"/>
                    <a:pt x="47516" y="78518"/>
                    <a:pt x="46617" y="76833"/>
                  </a:cubicBezTo>
                  <a:cubicBezTo>
                    <a:pt x="44820" y="73520"/>
                    <a:pt x="43079" y="69981"/>
                    <a:pt x="41169" y="66499"/>
                  </a:cubicBezTo>
                  <a:lnTo>
                    <a:pt x="38361" y="61163"/>
                  </a:lnTo>
                  <a:cubicBezTo>
                    <a:pt x="37406" y="59422"/>
                    <a:pt x="36395" y="57625"/>
                    <a:pt x="35384" y="55884"/>
                  </a:cubicBezTo>
                  <a:cubicBezTo>
                    <a:pt x="33475" y="52346"/>
                    <a:pt x="31341" y="48863"/>
                    <a:pt x="29319" y="45437"/>
                  </a:cubicBezTo>
                  <a:cubicBezTo>
                    <a:pt x="27297" y="42011"/>
                    <a:pt x="25162" y="38698"/>
                    <a:pt x="23197" y="35384"/>
                  </a:cubicBezTo>
                  <a:cubicBezTo>
                    <a:pt x="21231" y="32126"/>
                    <a:pt x="19153" y="29093"/>
                    <a:pt x="17243" y="26173"/>
                  </a:cubicBezTo>
                  <a:cubicBezTo>
                    <a:pt x="16288" y="24656"/>
                    <a:pt x="15390" y="23196"/>
                    <a:pt x="14491" y="21848"/>
                  </a:cubicBezTo>
                  <a:lnTo>
                    <a:pt x="11795" y="17917"/>
                  </a:lnTo>
                  <a:lnTo>
                    <a:pt x="7021" y="11008"/>
                  </a:lnTo>
                  <a:lnTo>
                    <a:pt x="3202" y="5729"/>
                  </a:lnTo>
                  <a:cubicBezTo>
                    <a:pt x="1124" y="2752"/>
                    <a:pt x="1" y="1011"/>
                    <a:pt x="1" y="1011"/>
                  </a:cubicBezTo>
                  <a:lnTo>
                    <a:pt x="1012" y="0"/>
                  </a:lnTo>
                  <a:cubicBezTo>
                    <a:pt x="1012" y="0"/>
                    <a:pt x="2641" y="1348"/>
                    <a:pt x="5393" y="3707"/>
                  </a:cubicBezTo>
                  <a:lnTo>
                    <a:pt x="10279" y="8088"/>
                  </a:lnTo>
                  <a:cubicBezTo>
                    <a:pt x="12188" y="9773"/>
                    <a:pt x="14154" y="11851"/>
                    <a:pt x="16401" y="14098"/>
                  </a:cubicBezTo>
                  <a:cubicBezTo>
                    <a:pt x="17468" y="15221"/>
                    <a:pt x="18647" y="16344"/>
                    <a:pt x="19827" y="17580"/>
                  </a:cubicBezTo>
                  <a:cubicBezTo>
                    <a:pt x="21006" y="18815"/>
                    <a:pt x="22073" y="20163"/>
                    <a:pt x="23309" y="21511"/>
                  </a:cubicBezTo>
                  <a:cubicBezTo>
                    <a:pt x="25668" y="24207"/>
                    <a:pt x="28252" y="27015"/>
                    <a:pt x="30610" y="30104"/>
                  </a:cubicBezTo>
                  <a:cubicBezTo>
                    <a:pt x="32969" y="33250"/>
                    <a:pt x="35609" y="36395"/>
                    <a:pt x="37968" y="39765"/>
                  </a:cubicBezTo>
                  <a:cubicBezTo>
                    <a:pt x="40271" y="43135"/>
                    <a:pt x="42798" y="46561"/>
                    <a:pt x="44989" y="50043"/>
                  </a:cubicBezTo>
                  <a:cubicBezTo>
                    <a:pt x="46112" y="51784"/>
                    <a:pt x="47235" y="53581"/>
                    <a:pt x="48358" y="55322"/>
                  </a:cubicBezTo>
                  <a:cubicBezTo>
                    <a:pt x="49425" y="57120"/>
                    <a:pt x="50493" y="58917"/>
                    <a:pt x="51504" y="60714"/>
                  </a:cubicBezTo>
                  <a:cubicBezTo>
                    <a:pt x="53638" y="64196"/>
                    <a:pt x="55491" y="67847"/>
                    <a:pt x="57345" y="71329"/>
                  </a:cubicBezTo>
                  <a:cubicBezTo>
                    <a:pt x="59198" y="74811"/>
                    <a:pt x="60827" y="78237"/>
                    <a:pt x="62231" y="81551"/>
                  </a:cubicBezTo>
                  <a:cubicBezTo>
                    <a:pt x="63635" y="84809"/>
                    <a:pt x="64815" y="88066"/>
                    <a:pt x="65769" y="91099"/>
                  </a:cubicBezTo>
                  <a:cubicBezTo>
                    <a:pt x="66612" y="93851"/>
                    <a:pt x="67342" y="96603"/>
                    <a:pt x="67904" y="99468"/>
                  </a:cubicBezTo>
                  <a:cubicBezTo>
                    <a:pt x="68409" y="101995"/>
                    <a:pt x="68746" y="104242"/>
                    <a:pt x="68915" y="106095"/>
                  </a:cubicBezTo>
                  <a:cubicBezTo>
                    <a:pt x="69083" y="107555"/>
                    <a:pt x="69139" y="109072"/>
                    <a:pt x="69139" y="110532"/>
                  </a:cubicBezTo>
                  <a:cubicBezTo>
                    <a:pt x="69195" y="111038"/>
                    <a:pt x="69139" y="111599"/>
                    <a:pt x="69139" y="11210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87000" y="2334450"/>
              <a:ext cx="1710250" cy="2801250"/>
            </a:xfrm>
            <a:custGeom>
              <a:avLst/>
              <a:gdLst/>
              <a:ahLst/>
              <a:cxnLst/>
              <a:rect l="l" t="t" r="r" b="b"/>
              <a:pathLst>
                <a:path w="68410" h="112050" extrusionOk="0">
                  <a:moveTo>
                    <a:pt x="1" y="506"/>
                  </a:moveTo>
                  <a:cubicBezTo>
                    <a:pt x="1" y="506"/>
                    <a:pt x="1124" y="2247"/>
                    <a:pt x="3202" y="5224"/>
                  </a:cubicBezTo>
                  <a:lnTo>
                    <a:pt x="6965" y="10503"/>
                  </a:lnTo>
                  <a:lnTo>
                    <a:pt x="11739" y="17412"/>
                  </a:lnTo>
                  <a:lnTo>
                    <a:pt x="14435" y="21343"/>
                  </a:lnTo>
                  <a:cubicBezTo>
                    <a:pt x="15334" y="22747"/>
                    <a:pt x="16232" y="24151"/>
                    <a:pt x="17187" y="25668"/>
                  </a:cubicBezTo>
                  <a:cubicBezTo>
                    <a:pt x="19097" y="28588"/>
                    <a:pt x="21175" y="31621"/>
                    <a:pt x="23141" y="34879"/>
                  </a:cubicBezTo>
                  <a:cubicBezTo>
                    <a:pt x="25106" y="38193"/>
                    <a:pt x="27297" y="41450"/>
                    <a:pt x="29262" y="44932"/>
                  </a:cubicBezTo>
                  <a:cubicBezTo>
                    <a:pt x="31228" y="48415"/>
                    <a:pt x="33362" y="51841"/>
                    <a:pt x="35328" y="55379"/>
                  </a:cubicBezTo>
                  <a:cubicBezTo>
                    <a:pt x="36339" y="57120"/>
                    <a:pt x="37294" y="58917"/>
                    <a:pt x="38305" y="60658"/>
                  </a:cubicBezTo>
                  <a:lnTo>
                    <a:pt x="41113" y="65994"/>
                  </a:lnTo>
                  <a:cubicBezTo>
                    <a:pt x="43023" y="69476"/>
                    <a:pt x="44764" y="73015"/>
                    <a:pt x="46561" y="76328"/>
                  </a:cubicBezTo>
                  <a:cubicBezTo>
                    <a:pt x="47404" y="78013"/>
                    <a:pt x="48190" y="79698"/>
                    <a:pt x="49032" y="81383"/>
                  </a:cubicBezTo>
                  <a:cubicBezTo>
                    <a:pt x="49819" y="83012"/>
                    <a:pt x="50605" y="84585"/>
                    <a:pt x="51447" y="86101"/>
                  </a:cubicBezTo>
                  <a:cubicBezTo>
                    <a:pt x="52964" y="89246"/>
                    <a:pt x="54705" y="92054"/>
                    <a:pt x="56165" y="94750"/>
                  </a:cubicBezTo>
                  <a:cubicBezTo>
                    <a:pt x="57682" y="97390"/>
                    <a:pt x="59142" y="99805"/>
                    <a:pt x="60490" y="101939"/>
                  </a:cubicBezTo>
                  <a:cubicBezTo>
                    <a:pt x="61894" y="104017"/>
                    <a:pt x="63073" y="105871"/>
                    <a:pt x="64197" y="107387"/>
                  </a:cubicBezTo>
                  <a:cubicBezTo>
                    <a:pt x="65264" y="108848"/>
                    <a:pt x="66106" y="110083"/>
                    <a:pt x="66780" y="110870"/>
                  </a:cubicBezTo>
                  <a:lnTo>
                    <a:pt x="67735" y="112049"/>
                  </a:lnTo>
                  <a:lnTo>
                    <a:pt x="68409" y="111881"/>
                  </a:lnTo>
                  <a:cubicBezTo>
                    <a:pt x="68409" y="111881"/>
                    <a:pt x="49313" y="51391"/>
                    <a:pt x="45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17150" y="2000275"/>
              <a:ext cx="1050300" cy="3135425"/>
            </a:xfrm>
            <a:custGeom>
              <a:avLst/>
              <a:gdLst/>
              <a:ahLst/>
              <a:cxnLst/>
              <a:rect l="l" t="t" r="r" b="b"/>
              <a:pathLst>
                <a:path w="42012" h="125417" extrusionOk="0">
                  <a:moveTo>
                    <a:pt x="38585" y="125416"/>
                  </a:moveTo>
                  <a:lnTo>
                    <a:pt x="37967" y="124012"/>
                  </a:lnTo>
                  <a:cubicBezTo>
                    <a:pt x="37518" y="123113"/>
                    <a:pt x="36956" y="121765"/>
                    <a:pt x="36283" y="120024"/>
                  </a:cubicBezTo>
                  <a:cubicBezTo>
                    <a:pt x="35609" y="118339"/>
                    <a:pt x="34878" y="116261"/>
                    <a:pt x="34036" y="113846"/>
                  </a:cubicBezTo>
                  <a:cubicBezTo>
                    <a:pt x="33250" y="111487"/>
                    <a:pt x="32463" y="108791"/>
                    <a:pt x="31565" y="105815"/>
                  </a:cubicBezTo>
                  <a:cubicBezTo>
                    <a:pt x="30835" y="102894"/>
                    <a:pt x="29880" y="99693"/>
                    <a:pt x="29150" y="96323"/>
                  </a:cubicBezTo>
                  <a:cubicBezTo>
                    <a:pt x="28700" y="94638"/>
                    <a:pt x="28363" y="92897"/>
                    <a:pt x="27914" y="91099"/>
                  </a:cubicBezTo>
                  <a:cubicBezTo>
                    <a:pt x="27521" y="89302"/>
                    <a:pt x="27240" y="87505"/>
                    <a:pt x="26735" y="85652"/>
                  </a:cubicBezTo>
                  <a:cubicBezTo>
                    <a:pt x="25836" y="81945"/>
                    <a:pt x="25050" y="78125"/>
                    <a:pt x="24039" y="74250"/>
                  </a:cubicBezTo>
                  <a:lnTo>
                    <a:pt x="22578" y="68409"/>
                  </a:lnTo>
                  <a:cubicBezTo>
                    <a:pt x="22017" y="66499"/>
                    <a:pt x="21511" y="64534"/>
                    <a:pt x="20950" y="62568"/>
                  </a:cubicBezTo>
                  <a:cubicBezTo>
                    <a:pt x="19939" y="58636"/>
                    <a:pt x="18759" y="54761"/>
                    <a:pt x="17636" y="50942"/>
                  </a:cubicBezTo>
                  <a:cubicBezTo>
                    <a:pt x="16456" y="47123"/>
                    <a:pt x="15221" y="43416"/>
                    <a:pt x="14098" y="39709"/>
                  </a:cubicBezTo>
                  <a:cubicBezTo>
                    <a:pt x="12974" y="36058"/>
                    <a:pt x="11739" y="32632"/>
                    <a:pt x="10615" y="29262"/>
                  </a:cubicBezTo>
                  <a:cubicBezTo>
                    <a:pt x="10054" y="27634"/>
                    <a:pt x="9492" y="26005"/>
                    <a:pt x="8930" y="24432"/>
                  </a:cubicBezTo>
                  <a:cubicBezTo>
                    <a:pt x="8369" y="22916"/>
                    <a:pt x="7807" y="21399"/>
                    <a:pt x="7302" y="19939"/>
                  </a:cubicBezTo>
                  <a:lnTo>
                    <a:pt x="4381" y="12076"/>
                  </a:lnTo>
                  <a:lnTo>
                    <a:pt x="2022" y="6010"/>
                  </a:lnTo>
                  <a:cubicBezTo>
                    <a:pt x="730" y="2640"/>
                    <a:pt x="0" y="675"/>
                    <a:pt x="0" y="675"/>
                  </a:cubicBezTo>
                  <a:lnTo>
                    <a:pt x="1236" y="1"/>
                  </a:lnTo>
                  <a:cubicBezTo>
                    <a:pt x="1236" y="1"/>
                    <a:pt x="2472" y="1685"/>
                    <a:pt x="4606" y="4662"/>
                  </a:cubicBezTo>
                  <a:cubicBezTo>
                    <a:pt x="5617" y="6122"/>
                    <a:pt x="6909" y="7976"/>
                    <a:pt x="8313" y="10054"/>
                  </a:cubicBezTo>
                  <a:cubicBezTo>
                    <a:pt x="9773" y="12188"/>
                    <a:pt x="11121" y="14716"/>
                    <a:pt x="12750" y="17355"/>
                  </a:cubicBezTo>
                  <a:cubicBezTo>
                    <a:pt x="13536" y="18703"/>
                    <a:pt x="14378" y="20107"/>
                    <a:pt x="15221" y="21568"/>
                  </a:cubicBezTo>
                  <a:cubicBezTo>
                    <a:pt x="16119" y="23028"/>
                    <a:pt x="16850" y="24601"/>
                    <a:pt x="17692" y="26229"/>
                  </a:cubicBezTo>
                  <a:cubicBezTo>
                    <a:pt x="19265" y="29431"/>
                    <a:pt x="21118" y="32744"/>
                    <a:pt x="22635" y="36395"/>
                  </a:cubicBezTo>
                  <a:cubicBezTo>
                    <a:pt x="24151" y="39990"/>
                    <a:pt x="25948" y="43640"/>
                    <a:pt x="27409" y="47516"/>
                  </a:cubicBezTo>
                  <a:cubicBezTo>
                    <a:pt x="28813" y="51335"/>
                    <a:pt x="30441" y="55210"/>
                    <a:pt x="31677" y="59254"/>
                  </a:cubicBezTo>
                  <a:cubicBezTo>
                    <a:pt x="32351" y="61220"/>
                    <a:pt x="33025" y="63242"/>
                    <a:pt x="33643" y="65208"/>
                  </a:cubicBezTo>
                  <a:cubicBezTo>
                    <a:pt x="34317" y="67173"/>
                    <a:pt x="34822" y="69195"/>
                    <a:pt x="35384" y="71161"/>
                  </a:cubicBezTo>
                  <a:cubicBezTo>
                    <a:pt x="36619" y="75093"/>
                    <a:pt x="37518" y="79080"/>
                    <a:pt x="38473" y="82899"/>
                  </a:cubicBezTo>
                  <a:cubicBezTo>
                    <a:pt x="39428" y="86719"/>
                    <a:pt x="40158" y="90425"/>
                    <a:pt x="40776" y="93964"/>
                  </a:cubicBezTo>
                  <a:cubicBezTo>
                    <a:pt x="41337" y="97558"/>
                    <a:pt x="41674" y="100928"/>
                    <a:pt x="41843" y="104073"/>
                  </a:cubicBezTo>
                  <a:cubicBezTo>
                    <a:pt x="42011" y="107275"/>
                    <a:pt x="42011" y="110195"/>
                    <a:pt x="41899" y="112779"/>
                  </a:cubicBezTo>
                  <a:cubicBezTo>
                    <a:pt x="41787" y="115363"/>
                    <a:pt x="41562" y="117609"/>
                    <a:pt x="41225" y="119463"/>
                  </a:cubicBezTo>
                  <a:cubicBezTo>
                    <a:pt x="40944" y="121316"/>
                    <a:pt x="40663" y="122776"/>
                    <a:pt x="40383" y="123787"/>
                  </a:cubicBezTo>
                  <a:cubicBezTo>
                    <a:pt x="40270" y="124349"/>
                    <a:pt x="40158" y="124854"/>
                    <a:pt x="39989" y="12530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18550" y="2008700"/>
              <a:ext cx="981500" cy="3127000"/>
            </a:xfrm>
            <a:custGeom>
              <a:avLst/>
              <a:gdLst/>
              <a:ahLst/>
              <a:cxnLst/>
              <a:rect l="l" t="t" r="r" b="b"/>
              <a:pathLst>
                <a:path w="39260" h="125080" extrusionOk="0">
                  <a:moveTo>
                    <a:pt x="0" y="338"/>
                  </a:moveTo>
                  <a:cubicBezTo>
                    <a:pt x="0" y="338"/>
                    <a:pt x="674" y="2303"/>
                    <a:pt x="1966" y="5729"/>
                  </a:cubicBezTo>
                  <a:lnTo>
                    <a:pt x="4381" y="11739"/>
                  </a:lnTo>
                  <a:lnTo>
                    <a:pt x="7246" y="19602"/>
                  </a:lnTo>
                  <a:cubicBezTo>
                    <a:pt x="7807" y="21006"/>
                    <a:pt x="8369" y="22579"/>
                    <a:pt x="8931" y="24095"/>
                  </a:cubicBezTo>
                  <a:cubicBezTo>
                    <a:pt x="9492" y="25668"/>
                    <a:pt x="9998" y="27297"/>
                    <a:pt x="10559" y="28981"/>
                  </a:cubicBezTo>
                  <a:cubicBezTo>
                    <a:pt x="11683" y="32295"/>
                    <a:pt x="12974" y="35721"/>
                    <a:pt x="14098" y="39372"/>
                  </a:cubicBezTo>
                  <a:cubicBezTo>
                    <a:pt x="15165" y="43023"/>
                    <a:pt x="16513" y="46729"/>
                    <a:pt x="17580" y="50605"/>
                  </a:cubicBezTo>
                  <a:cubicBezTo>
                    <a:pt x="18647" y="54480"/>
                    <a:pt x="19883" y="58356"/>
                    <a:pt x="20894" y="62231"/>
                  </a:cubicBezTo>
                  <a:cubicBezTo>
                    <a:pt x="21455" y="64197"/>
                    <a:pt x="22017" y="66162"/>
                    <a:pt x="22522" y="68072"/>
                  </a:cubicBezTo>
                  <a:lnTo>
                    <a:pt x="23983" y="73913"/>
                  </a:lnTo>
                  <a:cubicBezTo>
                    <a:pt x="24994" y="77788"/>
                    <a:pt x="25836" y="81608"/>
                    <a:pt x="26735" y="85315"/>
                  </a:cubicBezTo>
                  <a:cubicBezTo>
                    <a:pt x="27184" y="87168"/>
                    <a:pt x="27521" y="88965"/>
                    <a:pt x="27914" y="90762"/>
                  </a:cubicBezTo>
                  <a:cubicBezTo>
                    <a:pt x="28251" y="92560"/>
                    <a:pt x="28700" y="94301"/>
                    <a:pt x="29094" y="95986"/>
                  </a:cubicBezTo>
                  <a:cubicBezTo>
                    <a:pt x="29824" y="99356"/>
                    <a:pt x="30779" y="102557"/>
                    <a:pt x="31565" y="105478"/>
                  </a:cubicBezTo>
                  <a:cubicBezTo>
                    <a:pt x="32407" y="108454"/>
                    <a:pt x="33194" y="111094"/>
                    <a:pt x="34036" y="113509"/>
                  </a:cubicBezTo>
                  <a:cubicBezTo>
                    <a:pt x="34822" y="115924"/>
                    <a:pt x="35553" y="118002"/>
                    <a:pt x="36283" y="119687"/>
                  </a:cubicBezTo>
                  <a:cubicBezTo>
                    <a:pt x="36957" y="121428"/>
                    <a:pt x="37462" y="122776"/>
                    <a:pt x="37911" y="123675"/>
                  </a:cubicBezTo>
                  <a:lnTo>
                    <a:pt x="38585" y="125079"/>
                  </a:lnTo>
                  <a:lnTo>
                    <a:pt x="39259" y="125079"/>
                  </a:lnTo>
                  <a:cubicBezTo>
                    <a:pt x="39259" y="125079"/>
                    <a:pt x="35440" y="61782"/>
                    <a:pt x="67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56800" y="1967975"/>
              <a:ext cx="765275" cy="3221075"/>
            </a:xfrm>
            <a:custGeom>
              <a:avLst/>
              <a:gdLst/>
              <a:ahLst/>
              <a:cxnLst/>
              <a:rect l="l" t="t" r="r" b="b"/>
              <a:pathLst>
                <a:path w="30611" h="128843" extrusionOk="0">
                  <a:moveTo>
                    <a:pt x="5786" y="128786"/>
                  </a:moveTo>
                  <a:cubicBezTo>
                    <a:pt x="5786" y="128786"/>
                    <a:pt x="5954" y="128281"/>
                    <a:pt x="6291" y="127326"/>
                  </a:cubicBezTo>
                  <a:cubicBezTo>
                    <a:pt x="6628" y="126315"/>
                    <a:pt x="6965" y="124911"/>
                    <a:pt x="7470" y="123170"/>
                  </a:cubicBezTo>
                  <a:cubicBezTo>
                    <a:pt x="7976" y="121372"/>
                    <a:pt x="8481" y="119238"/>
                    <a:pt x="9043" y="116767"/>
                  </a:cubicBezTo>
                  <a:cubicBezTo>
                    <a:pt x="9605" y="114296"/>
                    <a:pt x="10110" y="111544"/>
                    <a:pt x="10616" y="108511"/>
                  </a:cubicBezTo>
                  <a:cubicBezTo>
                    <a:pt x="11065" y="105478"/>
                    <a:pt x="11683" y="102220"/>
                    <a:pt x="12020" y="98794"/>
                  </a:cubicBezTo>
                  <a:cubicBezTo>
                    <a:pt x="12301" y="97053"/>
                    <a:pt x="12469" y="95256"/>
                    <a:pt x="12694" y="93459"/>
                  </a:cubicBezTo>
                  <a:cubicBezTo>
                    <a:pt x="12862" y="91661"/>
                    <a:pt x="13031" y="89808"/>
                    <a:pt x="13255" y="87898"/>
                  </a:cubicBezTo>
                  <a:cubicBezTo>
                    <a:pt x="13761" y="84135"/>
                    <a:pt x="14154" y="80260"/>
                    <a:pt x="14716" y="76328"/>
                  </a:cubicBezTo>
                  <a:cubicBezTo>
                    <a:pt x="14997" y="74363"/>
                    <a:pt x="15277" y="72341"/>
                    <a:pt x="15558" y="70319"/>
                  </a:cubicBezTo>
                  <a:cubicBezTo>
                    <a:pt x="15895" y="68353"/>
                    <a:pt x="16176" y="66331"/>
                    <a:pt x="16513" y="64365"/>
                  </a:cubicBezTo>
                  <a:cubicBezTo>
                    <a:pt x="17131" y="60321"/>
                    <a:pt x="17861" y="56390"/>
                    <a:pt x="18591" y="52402"/>
                  </a:cubicBezTo>
                  <a:cubicBezTo>
                    <a:pt x="19265" y="48471"/>
                    <a:pt x="20107" y="44652"/>
                    <a:pt x="20838" y="40889"/>
                  </a:cubicBezTo>
                  <a:cubicBezTo>
                    <a:pt x="21512" y="37126"/>
                    <a:pt x="22466" y="33587"/>
                    <a:pt x="23197" y="30161"/>
                  </a:cubicBezTo>
                  <a:cubicBezTo>
                    <a:pt x="23590" y="28420"/>
                    <a:pt x="23870" y="26791"/>
                    <a:pt x="24320" y="25162"/>
                  </a:cubicBezTo>
                  <a:cubicBezTo>
                    <a:pt x="24713" y="23534"/>
                    <a:pt x="25106" y="22017"/>
                    <a:pt x="25443" y="20501"/>
                  </a:cubicBezTo>
                  <a:cubicBezTo>
                    <a:pt x="26229" y="17524"/>
                    <a:pt x="26847" y="14828"/>
                    <a:pt x="27521" y="12357"/>
                  </a:cubicBezTo>
                  <a:cubicBezTo>
                    <a:pt x="28139" y="9942"/>
                    <a:pt x="28701" y="7864"/>
                    <a:pt x="29206" y="6123"/>
                  </a:cubicBezTo>
                  <a:cubicBezTo>
                    <a:pt x="30105" y="2584"/>
                    <a:pt x="30610" y="562"/>
                    <a:pt x="30610" y="562"/>
                  </a:cubicBezTo>
                  <a:lnTo>
                    <a:pt x="29318" y="1"/>
                  </a:lnTo>
                  <a:cubicBezTo>
                    <a:pt x="29318" y="1"/>
                    <a:pt x="28251" y="1798"/>
                    <a:pt x="26510" y="4999"/>
                  </a:cubicBezTo>
                  <a:lnTo>
                    <a:pt x="23365" y="10841"/>
                  </a:lnTo>
                  <a:cubicBezTo>
                    <a:pt x="22186" y="13087"/>
                    <a:pt x="21062" y="15783"/>
                    <a:pt x="19770" y="18591"/>
                  </a:cubicBezTo>
                  <a:lnTo>
                    <a:pt x="17749" y="23028"/>
                  </a:lnTo>
                  <a:cubicBezTo>
                    <a:pt x="17075" y="24601"/>
                    <a:pt x="16457" y="26230"/>
                    <a:pt x="15839" y="27915"/>
                  </a:cubicBezTo>
                  <a:cubicBezTo>
                    <a:pt x="14547" y="31284"/>
                    <a:pt x="13087" y="34767"/>
                    <a:pt x="11964" y="38530"/>
                  </a:cubicBezTo>
                  <a:cubicBezTo>
                    <a:pt x="10897" y="42293"/>
                    <a:pt x="9492" y="46112"/>
                    <a:pt x="8481" y="50100"/>
                  </a:cubicBezTo>
                  <a:cubicBezTo>
                    <a:pt x="7470" y="54087"/>
                    <a:pt x="6291" y="58131"/>
                    <a:pt x="5449" y="62231"/>
                  </a:cubicBezTo>
                  <a:cubicBezTo>
                    <a:pt x="5055" y="64309"/>
                    <a:pt x="4606" y="66331"/>
                    <a:pt x="4157" y="68353"/>
                  </a:cubicBezTo>
                  <a:cubicBezTo>
                    <a:pt x="3764" y="70431"/>
                    <a:pt x="3427" y="72453"/>
                    <a:pt x="3090" y="74531"/>
                  </a:cubicBezTo>
                  <a:cubicBezTo>
                    <a:pt x="2303" y="78575"/>
                    <a:pt x="1798" y="82619"/>
                    <a:pt x="1292" y="86494"/>
                  </a:cubicBezTo>
                  <a:cubicBezTo>
                    <a:pt x="787" y="90370"/>
                    <a:pt x="394" y="94189"/>
                    <a:pt x="225" y="97783"/>
                  </a:cubicBezTo>
                  <a:cubicBezTo>
                    <a:pt x="1" y="101378"/>
                    <a:pt x="57" y="104804"/>
                    <a:pt x="225" y="107949"/>
                  </a:cubicBezTo>
                  <a:cubicBezTo>
                    <a:pt x="394" y="111094"/>
                    <a:pt x="731" y="114015"/>
                    <a:pt x="1124" y="116542"/>
                  </a:cubicBezTo>
                  <a:cubicBezTo>
                    <a:pt x="1517" y="119126"/>
                    <a:pt x="2023" y="121316"/>
                    <a:pt x="2472" y="123170"/>
                  </a:cubicBezTo>
                  <a:cubicBezTo>
                    <a:pt x="2865" y="124574"/>
                    <a:pt x="3258" y="125978"/>
                    <a:pt x="3820" y="127382"/>
                  </a:cubicBezTo>
                  <a:cubicBezTo>
                    <a:pt x="3932" y="127831"/>
                    <a:pt x="4157" y="128337"/>
                    <a:pt x="4381" y="12884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07350" y="1976400"/>
              <a:ext cx="714725" cy="3211250"/>
            </a:xfrm>
            <a:custGeom>
              <a:avLst/>
              <a:gdLst/>
              <a:ahLst/>
              <a:cxnLst/>
              <a:rect l="l" t="t" r="r" b="b"/>
              <a:pathLst>
                <a:path w="28589" h="128450" extrusionOk="0">
                  <a:moveTo>
                    <a:pt x="28588" y="282"/>
                  </a:moveTo>
                  <a:cubicBezTo>
                    <a:pt x="28588" y="282"/>
                    <a:pt x="28083" y="2303"/>
                    <a:pt x="27184" y="5786"/>
                  </a:cubicBezTo>
                  <a:cubicBezTo>
                    <a:pt x="26679" y="7527"/>
                    <a:pt x="26117" y="9661"/>
                    <a:pt x="25443" y="12076"/>
                  </a:cubicBezTo>
                  <a:cubicBezTo>
                    <a:pt x="24825" y="14491"/>
                    <a:pt x="24151" y="17243"/>
                    <a:pt x="23421" y="20220"/>
                  </a:cubicBezTo>
                  <a:cubicBezTo>
                    <a:pt x="23028" y="21680"/>
                    <a:pt x="22635" y="23253"/>
                    <a:pt x="22242" y="24825"/>
                  </a:cubicBezTo>
                  <a:cubicBezTo>
                    <a:pt x="21848" y="26454"/>
                    <a:pt x="21568" y="28139"/>
                    <a:pt x="21175" y="29824"/>
                  </a:cubicBezTo>
                  <a:cubicBezTo>
                    <a:pt x="20388" y="33250"/>
                    <a:pt x="19490" y="36845"/>
                    <a:pt x="18816" y="40608"/>
                  </a:cubicBezTo>
                  <a:cubicBezTo>
                    <a:pt x="18085" y="44315"/>
                    <a:pt x="17131" y="48134"/>
                    <a:pt x="16569" y="52121"/>
                  </a:cubicBezTo>
                  <a:cubicBezTo>
                    <a:pt x="15951" y="56053"/>
                    <a:pt x="15053" y="60041"/>
                    <a:pt x="14491" y="64028"/>
                  </a:cubicBezTo>
                  <a:cubicBezTo>
                    <a:pt x="14154" y="66050"/>
                    <a:pt x="13817" y="68072"/>
                    <a:pt x="13536" y="70038"/>
                  </a:cubicBezTo>
                  <a:cubicBezTo>
                    <a:pt x="13199" y="72004"/>
                    <a:pt x="12975" y="74026"/>
                    <a:pt x="12694" y="75991"/>
                  </a:cubicBezTo>
                  <a:cubicBezTo>
                    <a:pt x="12132" y="79923"/>
                    <a:pt x="11683" y="83854"/>
                    <a:pt x="11233" y="87617"/>
                  </a:cubicBezTo>
                  <a:cubicBezTo>
                    <a:pt x="10953" y="89471"/>
                    <a:pt x="10840" y="91324"/>
                    <a:pt x="10616" y="93178"/>
                  </a:cubicBezTo>
                  <a:cubicBezTo>
                    <a:pt x="10447" y="94975"/>
                    <a:pt x="10222" y="96772"/>
                    <a:pt x="9998" y="98457"/>
                  </a:cubicBezTo>
                  <a:cubicBezTo>
                    <a:pt x="9661" y="101939"/>
                    <a:pt x="9043" y="105197"/>
                    <a:pt x="8594" y="108230"/>
                  </a:cubicBezTo>
                  <a:cubicBezTo>
                    <a:pt x="8032" y="111207"/>
                    <a:pt x="7583" y="113959"/>
                    <a:pt x="7021" y="116430"/>
                  </a:cubicBezTo>
                  <a:cubicBezTo>
                    <a:pt x="6459" y="118901"/>
                    <a:pt x="5954" y="121035"/>
                    <a:pt x="5448" y="122833"/>
                  </a:cubicBezTo>
                  <a:cubicBezTo>
                    <a:pt x="4943" y="124630"/>
                    <a:pt x="4550" y="126034"/>
                    <a:pt x="4269" y="126989"/>
                  </a:cubicBezTo>
                  <a:cubicBezTo>
                    <a:pt x="3932" y="127944"/>
                    <a:pt x="3764" y="128449"/>
                    <a:pt x="3764" y="128449"/>
                  </a:cubicBezTo>
                  <a:lnTo>
                    <a:pt x="3033" y="128449"/>
                  </a:lnTo>
                  <a:cubicBezTo>
                    <a:pt x="3033" y="128449"/>
                    <a:pt x="1" y="65152"/>
                    <a:pt x="2791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8625" y="2949450"/>
              <a:ext cx="2472650" cy="2191850"/>
            </a:xfrm>
            <a:custGeom>
              <a:avLst/>
              <a:gdLst/>
              <a:ahLst/>
              <a:cxnLst/>
              <a:rect l="l" t="t" r="r" b="b"/>
              <a:pathLst>
                <a:path w="98906" h="87674" extrusionOk="0">
                  <a:moveTo>
                    <a:pt x="97839" y="87674"/>
                  </a:moveTo>
                  <a:lnTo>
                    <a:pt x="96547" y="86775"/>
                  </a:lnTo>
                  <a:cubicBezTo>
                    <a:pt x="95704" y="86213"/>
                    <a:pt x="94525" y="85371"/>
                    <a:pt x="93008" y="84248"/>
                  </a:cubicBezTo>
                  <a:cubicBezTo>
                    <a:pt x="91548" y="83068"/>
                    <a:pt x="89863" y="81720"/>
                    <a:pt x="87897" y="80091"/>
                  </a:cubicBezTo>
                  <a:cubicBezTo>
                    <a:pt x="85932" y="78463"/>
                    <a:pt x="83910" y="76609"/>
                    <a:pt x="81607" y="74531"/>
                  </a:cubicBezTo>
                  <a:cubicBezTo>
                    <a:pt x="79304" y="72509"/>
                    <a:pt x="76945" y="70206"/>
                    <a:pt x="74587" y="67679"/>
                  </a:cubicBezTo>
                  <a:cubicBezTo>
                    <a:pt x="73295" y="66500"/>
                    <a:pt x="72115" y="65152"/>
                    <a:pt x="70824" y="63860"/>
                  </a:cubicBezTo>
                  <a:cubicBezTo>
                    <a:pt x="69532" y="62568"/>
                    <a:pt x="68296" y="61164"/>
                    <a:pt x="66948" y="59816"/>
                  </a:cubicBezTo>
                  <a:cubicBezTo>
                    <a:pt x="64308" y="57120"/>
                    <a:pt x="61613" y="54312"/>
                    <a:pt x="58748" y="51504"/>
                  </a:cubicBezTo>
                  <a:lnTo>
                    <a:pt x="54423" y="47291"/>
                  </a:lnTo>
                  <a:lnTo>
                    <a:pt x="50043" y="43135"/>
                  </a:lnTo>
                  <a:cubicBezTo>
                    <a:pt x="47122" y="40327"/>
                    <a:pt x="44089" y="37631"/>
                    <a:pt x="41113" y="34935"/>
                  </a:cubicBezTo>
                  <a:cubicBezTo>
                    <a:pt x="38136" y="32295"/>
                    <a:pt x="35159" y="29768"/>
                    <a:pt x="32295" y="27184"/>
                  </a:cubicBezTo>
                  <a:cubicBezTo>
                    <a:pt x="29487" y="24657"/>
                    <a:pt x="26566" y="22354"/>
                    <a:pt x="23870" y="20108"/>
                  </a:cubicBezTo>
                  <a:cubicBezTo>
                    <a:pt x="22522" y="18984"/>
                    <a:pt x="21230" y="17861"/>
                    <a:pt x="19939" y="16850"/>
                  </a:cubicBezTo>
                  <a:lnTo>
                    <a:pt x="16232" y="13873"/>
                  </a:lnTo>
                  <a:lnTo>
                    <a:pt x="9604" y="8650"/>
                  </a:lnTo>
                  <a:lnTo>
                    <a:pt x="4437" y="4719"/>
                  </a:lnTo>
                  <a:cubicBezTo>
                    <a:pt x="1573" y="2528"/>
                    <a:pt x="0" y="1236"/>
                    <a:pt x="0" y="1236"/>
                  </a:cubicBezTo>
                  <a:lnTo>
                    <a:pt x="674" y="1"/>
                  </a:lnTo>
                  <a:cubicBezTo>
                    <a:pt x="674" y="1"/>
                    <a:pt x="2584" y="787"/>
                    <a:pt x="5954" y="2191"/>
                  </a:cubicBezTo>
                  <a:lnTo>
                    <a:pt x="11963" y="4887"/>
                  </a:lnTo>
                  <a:cubicBezTo>
                    <a:pt x="14266" y="5954"/>
                    <a:pt x="16737" y="7415"/>
                    <a:pt x="19545" y="8819"/>
                  </a:cubicBezTo>
                  <a:lnTo>
                    <a:pt x="23870" y="11178"/>
                  </a:lnTo>
                  <a:cubicBezTo>
                    <a:pt x="25330" y="11964"/>
                    <a:pt x="26791" y="12919"/>
                    <a:pt x="28363" y="13817"/>
                  </a:cubicBezTo>
                  <a:cubicBezTo>
                    <a:pt x="31396" y="15727"/>
                    <a:pt x="34654" y="17636"/>
                    <a:pt x="37855" y="19939"/>
                  </a:cubicBezTo>
                  <a:cubicBezTo>
                    <a:pt x="41056" y="22242"/>
                    <a:pt x="44482" y="24432"/>
                    <a:pt x="47684" y="26960"/>
                  </a:cubicBezTo>
                  <a:cubicBezTo>
                    <a:pt x="50941" y="29487"/>
                    <a:pt x="54311" y="32015"/>
                    <a:pt x="57456" y="34767"/>
                  </a:cubicBezTo>
                  <a:lnTo>
                    <a:pt x="62287" y="38811"/>
                  </a:lnTo>
                  <a:cubicBezTo>
                    <a:pt x="63803" y="40215"/>
                    <a:pt x="65319" y="41619"/>
                    <a:pt x="66836" y="43023"/>
                  </a:cubicBezTo>
                  <a:cubicBezTo>
                    <a:pt x="69925" y="45775"/>
                    <a:pt x="72789" y="48639"/>
                    <a:pt x="75597" y="51448"/>
                  </a:cubicBezTo>
                  <a:cubicBezTo>
                    <a:pt x="78350" y="54256"/>
                    <a:pt x="80933" y="57008"/>
                    <a:pt x="83292" y="59704"/>
                  </a:cubicBezTo>
                  <a:cubicBezTo>
                    <a:pt x="85651" y="62456"/>
                    <a:pt x="87673" y="65208"/>
                    <a:pt x="89470" y="67791"/>
                  </a:cubicBezTo>
                  <a:cubicBezTo>
                    <a:pt x="91099" y="70150"/>
                    <a:pt x="92615" y="72622"/>
                    <a:pt x="94019" y="75149"/>
                  </a:cubicBezTo>
                  <a:cubicBezTo>
                    <a:pt x="95255" y="77452"/>
                    <a:pt x="96210" y="79474"/>
                    <a:pt x="96940" y="81215"/>
                  </a:cubicBezTo>
                  <a:cubicBezTo>
                    <a:pt x="97558" y="82563"/>
                    <a:pt x="98063" y="83967"/>
                    <a:pt x="98513" y="85371"/>
                  </a:cubicBezTo>
                  <a:cubicBezTo>
                    <a:pt x="98793" y="86326"/>
                    <a:pt x="98906" y="86887"/>
                    <a:pt x="98906" y="868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38625" y="2963500"/>
              <a:ext cx="2461425" cy="2176400"/>
            </a:xfrm>
            <a:custGeom>
              <a:avLst/>
              <a:gdLst/>
              <a:ahLst/>
              <a:cxnLst/>
              <a:rect l="l" t="t" r="r" b="b"/>
              <a:pathLst>
                <a:path w="98457" h="87056" extrusionOk="0">
                  <a:moveTo>
                    <a:pt x="0" y="618"/>
                  </a:moveTo>
                  <a:cubicBezTo>
                    <a:pt x="0" y="618"/>
                    <a:pt x="1629" y="1966"/>
                    <a:pt x="4493" y="4157"/>
                  </a:cubicBezTo>
                  <a:lnTo>
                    <a:pt x="9660" y="8032"/>
                  </a:lnTo>
                  <a:lnTo>
                    <a:pt x="16232" y="13255"/>
                  </a:lnTo>
                  <a:lnTo>
                    <a:pt x="19995" y="16232"/>
                  </a:lnTo>
                  <a:cubicBezTo>
                    <a:pt x="21287" y="17299"/>
                    <a:pt x="22578" y="18422"/>
                    <a:pt x="23926" y="19546"/>
                  </a:cubicBezTo>
                  <a:cubicBezTo>
                    <a:pt x="26622" y="21792"/>
                    <a:pt x="29543" y="24039"/>
                    <a:pt x="32351" y="26622"/>
                  </a:cubicBezTo>
                  <a:cubicBezTo>
                    <a:pt x="35159" y="29150"/>
                    <a:pt x="38248" y="31621"/>
                    <a:pt x="41169" y="34373"/>
                  </a:cubicBezTo>
                  <a:cubicBezTo>
                    <a:pt x="44033" y="37125"/>
                    <a:pt x="47122" y="39709"/>
                    <a:pt x="50043" y="42573"/>
                  </a:cubicBezTo>
                  <a:lnTo>
                    <a:pt x="54480" y="46729"/>
                  </a:lnTo>
                  <a:lnTo>
                    <a:pt x="58748" y="50942"/>
                  </a:lnTo>
                  <a:cubicBezTo>
                    <a:pt x="61613" y="53694"/>
                    <a:pt x="64308" y="56558"/>
                    <a:pt x="67004" y="59254"/>
                  </a:cubicBezTo>
                  <a:cubicBezTo>
                    <a:pt x="68352" y="60546"/>
                    <a:pt x="69588" y="61950"/>
                    <a:pt x="70824" y="63298"/>
                  </a:cubicBezTo>
                  <a:cubicBezTo>
                    <a:pt x="72115" y="64590"/>
                    <a:pt x="73351" y="65881"/>
                    <a:pt x="74587" y="67117"/>
                  </a:cubicBezTo>
                  <a:cubicBezTo>
                    <a:pt x="77002" y="69644"/>
                    <a:pt x="79417" y="71835"/>
                    <a:pt x="81607" y="73969"/>
                  </a:cubicBezTo>
                  <a:cubicBezTo>
                    <a:pt x="83797" y="76103"/>
                    <a:pt x="85988" y="77901"/>
                    <a:pt x="87954" y="79529"/>
                  </a:cubicBezTo>
                  <a:cubicBezTo>
                    <a:pt x="89919" y="81102"/>
                    <a:pt x="91548" y="82506"/>
                    <a:pt x="93065" y="83629"/>
                  </a:cubicBezTo>
                  <a:cubicBezTo>
                    <a:pt x="94525" y="84753"/>
                    <a:pt x="95704" y="85595"/>
                    <a:pt x="96547" y="86157"/>
                  </a:cubicBezTo>
                  <a:lnTo>
                    <a:pt x="97839" y="87056"/>
                  </a:lnTo>
                  <a:lnTo>
                    <a:pt x="98456" y="86662"/>
                  </a:lnTo>
                  <a:cubicBezTo>
                    <a:pt x="98456" y="86662"/>
                    <a:pt x="62230" y="34654"/>
                    <a:pt x="33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317700" y="3754025"/>
              <a:ext cx="2992175" cy="1390075"/>
            </a:xfrm>
            <a:custGeom>
              <a:avLst/>
              <a:gdLst/>
              <a:ahLst/>
              <a:cxnLst/>
              <a:rect l="l" t="t" r="r" b="b"/>
              <a:pathLst>
                <a:path w="119687" h="55603" extrusionOk="0">
                  <a:moveTo>
                    <a:pt x="118844" y="55603"/>
                  </a:moveTo>
                  <a:lnTo>
                    <a:pt x="117328" y="55154"/>
                  </a:lnTo>
                  <a:cubicBezTo>
                    <a:pt x="116373" y="54873"/>
                    <a:pt x="115025" y="54367"/>
                    <a:pt x="113284" y="53750"/>
                  </a:cubicBezTo>
                  <a:cubicBezTo>
                    <a:pt x="111543" y="53132"/>
                    <a:pt x="109521" y="52289"/>
                    <a:pt x="107162" y="51278"/>
                  </a:cubicBezTo>
                  <a:cubicBezTo>
                    <a:pt x="104859" y="50324"/>
                    <a:pt x="102276" y="49144"/>
                    <a:pt x="99524" y="47796"/>
                  </a:cubicBezTo>
                  <a:cubicBezTo>
                    <a:pt x="96771" y="46448"/>
                    <a:pt x="93795" y="44988"/>
                    <a:pt x="90818" y="43303"/>
                  </a:cubicBezTo>
                  <a:cubicBezTo>
                    <a:pt x="89245" y="42460"/>
                    <a:pt x="87673" y="41618"/>
                    <a:pt x="86100" y="40719"/>
                  </a:cubicBezTo>
                  <a:cubicBezTo>
                    <a:pt x="84471" y="39877"/>
                    <a:pt x="82899" y="38866"/>
                    <a:pt x="81214" y="37967"/>
                  </a:cubicBezTo>
                  <a:cubicBezTo>
                    <a:pt x="77900" y="36170"/>
                    <a:pt x="74474" y="34260"/>
                    <a:pt x="70936" y="32463"/>
                  </a:cubicBezTo>
                  <a:lnTo>
                    <a:pt x="65600" y="29655"/>
                  </a:lnTo>
                  <a:lnTo>
                    <a:pt x="60152" y="26903"/>
                  </a:lnTo>
                  <a:cubicBezTo>
                    <a:pt x="56558" y="25106"/>
                    <a:pt x="52851" y="23421"/>
                    <a:pt x="49256" y="21680"/>
                  </a:cubicBezTo>
                  <a:cubicBezTo>
                    <a:pt x="45662" y="19939"/>
                    <a:pt x="42011" y="18422"/>
                    <a:pt x="38585" y="16849"/>
                  </a:cubicBezTo>
                  <a:cubicBezTo>
                    <a:pt x="35103" y="15221"/>
                    <a:pt x="31677" y="13873"/>
                    <a:pt x="28476" y="12525"/>
                  </a:cubicBezTo>
                  <a:cubicBezTo>
                    <a:pt x="26847" y="11795"/>
                    <a:pt x="25274" y="11121"/>
                    <a:pt x="23758" y="10503"/>
                  </a:cubicBezTo>
                  <a:lnTo>
                    <a:pt x="19265" y="8762"/>
                  </a:lnTo>
                  <a:lnTo>
                    <a:pt x="11458" y="5729"/>
                  </a:lnTo>
                  <a:lnTo>
                    <a:pt x="5336" y="3482"/>
                  </a:lnTo>
                  <a:cubicBezTo>
                    <a:pt x="1966" y="2191"/>
                    <a:pt x="0" y="1404"/>
                    <a:pt x="0" y="1404"/>
                  </a:cubicBezTo>
                  <a:lnTo>
                    <a:pt x="337" y="0"/>
                  </a:lnTo>
                  <a:cubicBezTo>
                    <a:pt x="337" y="0"/>
                    <a:pt x="2415" y="169"/>
                    <a:pt x="6010" y="562"/>
                  </a:cubicBezTo>
                  <a:lnTo>
                    <a:pt x="12581" y="1404"/>
                  </a:lnTo>
                  <a:cubicBezTo>
                    <a:pt x="15108" y="1741"/>
                    <a:pt x="17860" y="2415"/>
                    <a:pt x="21006" y="2977"/>
                  </a:cubicBezTo>
                  <a:lnTo>
                    <a:pt x="25780" y="3988"/>
                  </a:lnTo>
                  <a:cubicBezTo>
                    <a:pt x="27408" y="4381"/>
                    <a:pt x="29093" y="4830"/>
                    <a:pt x="30834" y="5280"/>
                  </a:cubicBezTo>
                  <a:cubicBezTo>
                    <a:pt x="34317" y="6178"/>
                    <a:pt x="38024" y="7021"/>
                    <a:pt x="41730" y="8312"/>
                  </a:cubicBezTo>
                  <a:cubicBezTo>
                    <a:pt x="45437" y="9548"/>
                    <a:pt x="49369" y="10671"/>
                    <a:pt x="53188" y="12188"/>
                  </a:cubicBezTo>
                  <a:cubicBezTo>
                    <a:pt x="57063" y="13648"/>
                    <a:pt x="60995" y="15052"/>
                    <a:pt x="64814" y="16737"/>
                  </a:cubicBezTo>
                  <a:lnTo>
                    <a:pt x="70599" y="19265"/>
                  </a:lnTo>
                  <a:cubicBezTo>
                    <a:pt x="72508" y="20107"/>
                    <a:pt x="74362" y="21062"/>
                    <a:pt x="76215" y="21904"/>
                  </a:cubicBezTo>
                  <a:cubicBezTo>
                    <a:pt x="79922" y="23645"/>
                    <a:pt x="83517" y="25555"/>
                    <a:pt x="86999" y="27408"/>
                  </a:cubicBezTo>
                  <a:cubicBezTo>
                    <a:pt x="90481" y="29262"/>
                    <a:pt x="93739" y="31171"/>
                    <a:pt x="96828" y="33081"/>
                  </a:cubicBezTo>
                  <a:cubicBezTo>
                    <a:pt x="99861" y="35047"/>
                    <a:pt x="102613" y="37069"/>
                    <a:pt x="105084" y="39034"/>
                  </a:cubicBezTo>
                  <a:cubicBezTo>
                    <a:pt x="107555" y="41000"/>
                    <a:pt x="109745" y="42910"/>
                    <a:pt x="111599" y="44763"/>
                  </a:cubicBezTo>
                  <a:cubicBezTo>
                    <a:pt x="113452" y="46561"/>
                    <a:pt x="114969" y="48245"/>
                    <a:pt x="116148" y="49650"/>
                  </a:cubicBezTo>
                  <a:cubicBezTo>
                    <a:pt x="117384" y="51054"/>
                    <a:pt x="118282" y="52289"/>
                    <a:pt x="118844" y="53188"/>
                  </a:cubicBezTo>
                  <a:cubicBezTo>
                    <a:pt x="119406" y="54030"/>
                    <a:pt x="119687" y="54480"/>
                    <a:pt x="119687" y="5448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319100" y="3772275"/>
              <a:ext cx="2979550" cy="1373250"/>
            </a:xfrm>
            <a:custGeom>
              <a:avLst/>
              <a:gdLst/>
              <a:ahLst/>
              <a:cxnLst/>
              <a:rect l="l" t="t" r="r" b="b"/>
              <a:pathLst>
                <a:path w="119182" h="54930" extrusionOk="0">
                  <a:moveTo>
                    <a:pt x="0" y="674"/>
                  </a:moveTo>
                  <a:cubicBezTo>
                    <a:pt x="0" y="674"/>
                    <a:pt x="1910" y="1461"/>
                    <a:pt x="5280" y="2808"/>
                  </a:cubicBezTo>
                  <a:lnTo>
                    <a:pt x="11402" y="4999"/>
                  </a:lnTo>
                  <a:lnTo>
                    <a:pt x="19209" y="8088"/>
                  </a:lnTo>
                  <a:lnTo>
                    <a:pt x="23646" y="9829"/>
                  </a:lnTo>
                  <a:cubicBezTo>
                    <a:pt x="25162" y="10447"/>
                    <a:pt x="26735" y="11121"/>
                    <a:pt x="28363" y="11851"/>
                  </a:cubicBezTo>
                  <a:cubicBezTo>
                    <a:pt x="31565" y="13255"/>
                    <a:pt x="34991" y="14547"/>
                    <a:pt x="38473" y="16119"/>
                  </a:cubicBezTo>
                  <a:cubicBezTo>
                    <a:pt x="41899" y="17748"/>
                    <a:pt x="45550" y="19209"/>
                    <a:pt x="49144" y="21006"/>
                  </a:cubicBezTo>
                  <a:cubicBezTo>
                    <a:pt x="52739" y="22803"/>
                    <a:pt x="56446" y="24376"/>
                    <a:pt x="60040" y="26229"/>
                  </a:cubicBezTo>
                  <a:lnTo>
                    <a:pt x="65488" y="28925"/>
                  </a:lnTo>
                  <a:lnTo>
                    <a:pt x="70824" y="31733"/>
                  </a:lnTo>
                  <a:cubicBezTo>
                    <a:pt x="74362" y="33530"/>
                    <a:pt x="77788" y="35496"/>
                    <a:pt x="81158" y="37293"/>
                  </a:cubicBezTo>
                  <a:cubicBezTo>
                    <a:pt x="82843" y="38192"/>
                    <a:pt x="84415" y="39147"/>
                    <a:pt x="85988" y="40046"/>
                  </a:cubicBezTo>
                  <a:cubicBezTo>
                    <a:pt x="87561" y="40944"/>
                    <a:pt x="89133" y="41787"/>
                    <a:pt x="90706" y="42573"/>
                  </a:cubicBezTo>
                  <a:cubicBezTo>
                    <a:pt x="93739" y="44314"/>
                    <a:pt x="96715" y="45718"/>
                    <a:pt x="99411" y="47122"/>
                  </a:cubicBezTo>
                  <a:cubicBezTo>
                    <a:pt x="102107" y="48526"/>
                    <a:pt x="104747" y="49594"/>
                    <a:pt x="107050" y="50604"/>
                  </a:cubicBezTo>
                  <a:cubicBezTo>
                    <a:pt x="109409" y="51615"/>
                    <a:pt x="111431" y="52458"/>
                    <a:pt x="113172" y="53076"/>
                  </a:cubicBezTo>
                  <a:cubicBezTo>
                    <a:pt x="114913" y="53694"/>
                    <a:pt x="116261" y="54199"/>
                    <a:pt x="117272" y="54480"/>
                  </a:cubicBezTo>
                  <a:lnTo>
                    <a:pt x="118732" y="54929"/>
                  </a:lnTo>
                  <a:lnTo>
                    <a:pt x="119181" y="54368"/>
                  </a:lnTo>
                  <a:cubicBezTo>
                    <a:pt x="119181" y="54368"/>
                    <a:pt x="69420" y="15108"/>
                    <a:pt x="16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98000" y="3286700"/>
              <a:ext cx="2562525" cy="1912175"/>
            </a:xfrm>
            <a:custGeom>
              <a:avLst/>
              <a:gdLst/>
              <a:ahLst/>
              <a:cxnLst/>
              <a:rect l="l" t="t" r="r" b="b"/>
              <a:pathLst>
                <a:path w="102501" h="76487" extrusionOk="0">
                  <a:moveTo>
                    <a:pt x="49240" y="1"/>
                  </a:moveTo>
                  <a:cubicBezTo>
                    <a:pt x="25582" y="1"/>
                    <a:pt x="8058" y="32729"/>
                    <a:pt x="4044" y="48179"/>
                  </a:cubicBezTo>
                  <a:cubicBezTo>
                    <a:pt x="1629" y="57447"/>
                    <a:pt x="281" y="66938"/>
                    <a:pt x="1" y="76486"/>
                  </a:cubicBezTo>
                  <a:lnTo>
                    <a:pt x="102051" y="76486"/>
                  </a:lnTo>
                  <a:cubicBezTo>
                    <a:pt x="102501" y="64523"/>
                    <a:pt x="96266" y="58963"/>
                    <a:pt x="91998" y="38238"/>
                  </a:cubicBezTo>
                  <a:cubicBezTo>
                    <a:pt x="87673" y="17514"/>
                    <a:pt x="75205" y="1451"/>
                    <a:pt x="50773" y="46"/>
                  </a:cubicBezTo>
                  <a:cubicBezTo>
                    <a:pt x="50259" y="16"/>
                    <a:pt x="49748" y="1"/>
                    <a:pt x="49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109925" y="3649500"/>
              <a:ext cx="454950" cy="512350"/>
            </a:xfrm>
            <a:custGeom>
              <a:avLst/>
              <a:gdLst/>
              <a:ahLst/>
              <a:cxnLst/>
              <a:rect l="l" t="t" r="r" b="b"/>
              <a:pathLst>
                <a:path w="18198" h="20494" extrusionOk="0">
                  <a:moveTo>
                    <a:pt x="6430" y="0"/>
                  </a:moveTo>
                  <a:cubicBezTo>
                    <a:pt x="5632" y="0"/>
                    <a:pt x="4864" y="171"/>
                    <a:pt x="4156" y="530"/>
                  </a:cubicBezTo>
                  <a:cubicBezTo>
                    <a:pt x="618" y="2328"/>
                    <a:pt x="0" y="8113"/>
                    <a:pt x="2696" y="13504"/>
                  </a:cubicBezTo>
                  <a:cubicBezTo>
                    <a:pt x="4852" y="17772"/>
                    <a:pt x="8517" y="20494"/>
                    <a:pt x="11708" y="20494"/>
                  </a:cubicBezTo>
                  <a:cubicBezTo>
                    <a:pt x="12507" y="20494"/>
                    <a:pt x="13277" y="20323"/>
                    <a:pt x="13985" y="19963"/>
                  </a:cubicBezTo>
                  <a:cubicBezTo>
                    <a:pt x="17524" y="18166"/>
                    <a:pt x="18198" y="12381"/>
                    <a:pt x="15445" y="7045"/>
                  </a:cubicBezTo>
                  <a:cubicBezTo>
                    <a:pt x="13289" y="2732"/>
                    <a:pt x="9622" y="0"/>
                    <a:pt x="6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18350" y="4256725"/>
              <a:ext cx="268200" cy="258925"/>
            </a:xfrm>
            <a:custGeom>
              <a:avLst/>
              <a:gdLst/>
              <a:ahLst/>
              <a:cxnLst/>
              <a:rect l="l" t="t" r="r" b="b"/>
              <a:pathLst>
                <a:path w="10728" h="10357" extrusionOk="0">
                  <a:moveTo>
                    <a:pt x="4803" y="0"/>
                  </a:moveTo>
                  <a:cubicBezTo>
                    <a:pt x="4178" y="0"/>
                    <a:pt x="3557" y="144"/>
                    <a:pt x="2977" y="448"/>
                  </a:cubicBezTo>
                  <a:cubicBezTo>
                    <a:pt x="730" y="1572"/>
                    <a:pt x="0" y="4604"/>
                    <a:pt x="1292" y="7244"/>
                  </a:cubicBezTo>
                  <a:cubicBezTo>
                    <a:pt x="2301" y="9178"/>
                    <a:pt x="4159" y="10356"/>
                    <a:pt x="5971" y="10356"/>
                  </a:cubicBezTo>
                  <a:cubicBezTo>
                    <a:pt x="6581" y="10356"/>
                    <a:pt x="7186" y="10223"/>
                    <a:pt x="7751" y="9940"/>
                  </a:cubicBezTo>
                  <a:cubicBezTo>
                    <a:pt x="9998" y="8761"/>
                    <a:pt x="10728" y="5728"/>
                    <a:pt x="9436" y="3144"/>
                  </a:cubicBezTo>
                  <a:cubicBezTo>
                    <a:pt x="8436" y="1186"/>
                    <a:pt x="6601" y="0"/>
                    <a:pt x="4803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8175" y="4247100"/>
              <a:ext cx="269600" cy="258700"/>
            </a:xfrm>
            <a:custGeom>
              <a:avLst/>
              <a:gdLst/>
              <a:ahLst/>
              <a:cxnLst/>
              <a:rect l="l" t="t" r="r" b="b"/>
              <a:pathLst>
                <a:path w="10784" h="10348" extrusionOk="0">
                  <a:moveTo>
                    <a:pt x="4782" y="0"/>
                  </a:moveTo>
                  <a:cubicBezTo>
                    <a:pt x="4162" y="0"/>
                    <a:pt x="3548" y="141"/>
                    <a:pt x="2977" y="440"/>
                  </a:cubicBezTo>
                  <a:cubicBezTo>
                    <a:pt x="731" y="1563"/>
                    <a:pt x="0" y="4653"/>
                    <a:pt x="1348" y="7236"/>
                  </a:cubicBezTo>
                  <a:cubicBezTo>
                    <a:pt x="2315" y="9169"/>
                    <a:pt x="4194" y="10348"/>
                    <a:pt x="6020" y="10348"/>
                  </a:cubicBezTo>
                  <a:cubicBezTo>
                    <a:pt x="6634" y="10348"/>
                    <a:pt x="7242" y="10215"/>
                    <a:pt x="7807" y="9932"/>
                  </a:cubicBezTo>
                  <a:cubicBezTo>
                    <a:pt x="10054" y="8809"/>
                    <a:pt x="10784" y="5720"/>
                    <a:pt x="9436" y="3136"/>
                  </a:cubicBezTo>
                  <a:cubicBezTo>
                    <a:pt x="8472" y="1209"/>
                    <a:pt x="6602" y="0"/>
                    <a:pt x="4782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872625" y="4009775"/>
              <a:ext cx="247150" cy="264975"/>
            </a:xfrm>
            <a:custGeom>
              <a:avLst/>
              <a:gdLst/>
              <a:ahLst/>
              <a:cxnLst/>
              <a:rect l="l" t="t" r="r" b="b"/>
              <a:pathLst>
                <a:path w="9886" h="10599" extrusionOk="0">
                  <a:moveTo>
                    <a:pt x="5126" y="0"/>
                  </a:moveTo>
                  <a:cubicBezTo>
                    <a:pt x="2885" y="0"/>
                    <a:pt x="862" y="1972"/>
                    <a:pt x="450" y="4654"/>
                  </a:cubicBezTo>
                  <a:cubicBezTo>
                    <a:pt x="0" y="7518"/>
                    <a:pt x="1685" y="10214"/>
                    <a:pt x="4157" y="10551"/>
                  </a:cubicBezTo>
                  <a:cubicBezTo>
                    <a:pt x="4359" y="10583"/>
                    <a:pt x="4560" y="10599"/>
                    <a:pt x="4759" y="10599"/>
                  </a:cubicBezTo>
                  <a:cubicBezTo>
                    <a:pt x="7001" y="10599"/>
                    <a:pt x="9024" y="8627"/>
                    <a:pt x="9436" y="5945"/>
                  </a:cubicBezTo>
                  <a:cubicBezTo>
                    <a:pt x="9885" y="3025"/>
                    <a:pt x="8200" y="385"/>
                    <a:pt x="5729" y="48"/>
                  </a:cubicBezTo>
                  <a:cubicBezTo>
                    <a:pt x="5527" y="16"/>
                    <a:pt x="5326" y="0"/>
                    <a:pt x="5126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888075" y="4008375"/>
              <a:ext cx="245750" cy="264975"/>
            </a:xfrm>
            <a:custGeom>
              <a:avLst/>
              <a:gdLst/>
              <a:ahLst/>
              <a:cxnLst/>
              <a:rect l="l" t="t" r="r" b="b"/>
              <a:pathLst>
                <a:path w="9830" h="10599" extrusionOk="0">
                  <a:moveTo>
                    <a:pt x="5069" y="0"/>
                  </a:moveTo>
                  <a:cubicBezTo>
                    <a:pt x="2828" y="0"/>
                    <a:pt x="806" y="1967"/>
                    <a:pt x="393" y="4597"/>
                  </a:cubicBezTo>
                  <a:cubicBezTo>
                    <a:pt x="0" y="7518"/>
                    <a:pt x="1629" y="10158"/>
                    <a:pt x="4100" y="10551"/>
                  </a:cubicBezTo>
                  <a:cubicBezTo>
                    <a:pt x="4307" y="10583"/>
                    <a:pt x="4512" y="10599"/>
                    <a:pt x="4716" y="10599"/>
                  </a:cubicBezTo>
                  <a:cubicBezTo>
                    <a:pt x="7000" y="10599"/>
                    <a:pt x="9019" y="8627"/>
                    <a:pt x="9380" y="5945"/>
                  </a:cubicBezTo>
                  <a:cubicBezTo>
                    <a:pt x="9829" y="3025"/>
                    <a:pt x="8200" y="385"/>
                    <a:pt x="5673" y="48"/>
                  </a:cubicBezTo>
                  <a:cubicBezTo>
                    <a:pt x="5471" y="16"/>
                    <a:pt x="5269" y="0"/>
                    <a:pt x="5069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12500" y="3903400"/>
              <a:ext cx="1854850" cy="1383925"/>
            </a:xfrm>
            <a:custGeom>
              <a:avLst/>
              <a:gdLst/>
              <a:ahLst/>
              <a:cxnLst/>
              <a:rect l="l" t="t" r="r" b="b"/>
              <a:pathLst>
                <a:path w="74194" h="55357" extrusionOk="0">
                  <a:moveTo>
                    <a:pt x="38578" y="1"/>
                  </a:moveTo>
                  <a:cubicBezTo>
                    <a:pt x="38208" y="1"/>
                    <a:pt x="37836" y="12"/>
                    <a:pt x="37462" y="35"/>
                  </a:cubicBezTo>
                  <a:cubicBezTo>
                    <a:pt x="19770" y="1046"/>
                    <a:pt x="10784" y="12672"/>
                    <a:pt x="7582" y="27668"/>
                  </a:cubicBezTo>
                  <a:cubicBezTo>
                    <a:pt x="4437" y="42720"/>
                    <a:pt x="0" y="46707"/>
                    <a:pt x="337" y="55357"/>
                  </a:cubicBezTo>
                  <a:lnTo>
                    <a:pt x="74193" y="55357"/>
                  </a:lnTo>
                  <a:cubicBezTo>
                    <a:pt x="74025" y="48449"/>
                    <a:pt x="73014" y="41596"/>
                    <a:pt x="71273" y="34913"/>
                  </a:cubicBezTo>
                  <a:cubicBezTo>
                    <a:pt x="68359" y="23698"/>
                    <a:pt x="55653" y="1"/>
                    <a:pt x="38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71950" y="4165675"/>
              <a:ext cx="328575" cy="371475"/>
            </a:xfrm>
            <a:custGeom>
              <a:avLst/>
              <a:gdLst/>
              <a:ahLst/>
              <a:cxnLst/>
              <a:rect l="l" t="t" r="r" b="b"/>
              <a:pathLst>
                <a:path w="13143" h="14859" extrusionOk="0">
                  <a:moveTo>
                    <a:pt x="8503" y="1"/>
                  </a:moveTo>
                  <a:cubicBezTo>
                    <a:pt x="6185" y="1"/>
                    <a:pt x="3537" y="1959"/>
                    <a:pt x="1966" y="5101"/>
                  </a:cubicBezTo>
                  <a:cubicBezTo>
                    <a:pt x="0" y="8977"/>
                    <a:pt x="449" y="13189"/>
                    <a:pt x="3033" y="14481"/>
                  </a:cubicBezTo>
                  <a:cubicBezTo>
                    <a:pt x="3545" y="14737"/>
                    <a:pt x="4097" y="14858"/>
                    <a:pt x="4668" y="14858"/>
                  </a:cubicBezTo>
                  <a:cubicBezTo>
                    <a:pt x="6980" y="14858"/>
                    <a:pt x="9612" y="12870"/>
                    <a:pt x="11233" y="9763"/>
                  </a:cubicBezTo>
                  <a:cubicBezTo>
                    <a:pt x="13143" y="5888"/>
                    <a:pt x="12693" y="1675"/>
                    <a:pt x="10166" y="383"/>
                  </a:cubicBezTo>
                  <a:cubicBezTo>
                    <a:pt x="9647" y="124"/>
                    <a:pt x="9086" y="1"/>
                    <a:pt x="8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92700" y="4598400"/>
              <a:ext cx="195200" cy="187175"/>
            </a:xfrm>
            <a:custGeom>
              <a:avLst/>
              <a:gdLst/>
              <a:ahLst/>
              <a:cxnLst/>
              <a:rect l="l" t="t" r="r" b="b"/>
              <a:pathLst>
                <a:path w="7808" h="7487" extrusionOk="0">
                  <a:moveTo>
                    <a:pt x="4306" y="0"/>
                  </a:moveTo>
                  <a:cubicBezTo>
                    <a:pt x="2999" y="0"/>
                    <a:pt x="1666" y="861"/>
                    <a:pt x="955" y="2283"/>
                  </a:cubicBezTo>
                  <a:cubicBezTo>
                    <a:pt x="0" y="4192"/>
                    <a:pt x="506" y="6383"/>
                    <a:pt x="2134" y="7169"/>
                  </a:cubicBezTo>
                  <a:cubicBezTo>
                    <a:pt x="2553" y="7385"/>
                    <a:pt x="3001" y="7487"/>
                    <a:pt x="3452" y="7487"/>
                  </a:cubicBezTo>
                  <a:cubicBezTo>
                    <a:pt x="4757" y="7487"/>
                    <a:pt x="6087" y="6637"/>
                    <a:pt x="6796" y="5259"/>
                  </a:cubicBezTo>
                  <a:cubicBezTo>
                    <a:pt x="7807" y="3350"/>
                    <a:pt x="7245" y="1159"/>
                    <a:pt x="5617" y="317"/>
                  </a:cubicBezTo>
                  <a:cubicBezTo>
                    <a:pt x="5200" y="102"/>
                    <a:pt x="4755" y="0"/>
                    <a:pt x="4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83650" y="4425750"/>
              <a:ext cx="178350" cy="191275"/>
            </a:xfrm>
            <a:custGeom>
              <a:avLst/>
              <a:gdLst/>
              <a:ahLst/>
              <a:cxnLst/>
              <a:rect l="l" t="t" r="r" b="b"/>
              <a:pathLst>
                <a:path w="7134" h="7651" extrusionOk="0">
                  <a:moveTo>
                    <a:pt x="3408" y="0"/>
                  </a:moveTo>
                  <a:cubicBezTo>
                    <a:pt x="3265" y="0"/>
                    <a:pt x="3122" y="11"/>
                    <a:pt x="2977" y="34"/>
                  </a:cubicBezTo>
                  <a:cubicBezTo>
                    <a:pt x="1180" y="315"/>
                    <a:pt x="1" y="2224"/>
                    <a:pt x="281" y="4302"/>
                  </a:cubicBezTo>
                  <a:cubicBezTo>
                    <a:pt x="591" y="6260"/>
                    <a:pt x="2034" y="7651"/>
                    <a:pt x="3657" y="7651"/>
                  </a:cubicBezTo>
                  <a:cubicBezTo>
                    <a:pt x="3804" y="7651"/>
                    <a:pt x="3952" y="7639"/>
                    <a:pt x="4101" y="7616"/>
                  </a:cubicBezTo>
                  <a:cubicBezTo>
                    <a:pt x="5898" y="7391"/>
                    <a:pt x="7133" y="5426"/>
                    <a:pt x="6796" y="3348"/>
                  </a:cubicBezTo>
                  <a:cubicBezTo>
                    <a:pt x="6487" y="1436"/>
                    <a:pt x="5037" y="0"/>
                    <a:pt x="3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36400" y="3132475"/>
              <a:ext cx="2354700" cy="2327575"/>
            </a:xfrm>
            <a:custGeom>
              <a:avLst/>
              <a:gdLst/>
              <a:ahLst/>
              <a:cxnLst/>
              <a:rect l="l" t="t" r="r" b="b"/>
              <a:pathLst>
                <a:path w="94188" h="93103" extrusionOk="0">
                  <a:moveTo>
                    <a:pt x="38915" y="0"/>
                  </a:moveTo>
                  <a:cubicBezTo>
                    <a:pt x="30547" y="0"/>
                    <a:pt x="25162" y="1947"/>
                    <a:pt x="25162" y="1947"/>
                  </a:cubicBezTo>
                  <a:cubicBezTo>
                    <a:pt x="1517" y="15370"/>
                    <a:pt x="0" y="52495"/>
                    <a:pt x="0" y="52495"/>
                  </a:cubicBezTo>
                  <a:cubicBezTo>
                    <a:pt x="11570" y="30759"/>
                    <a:pt x="27240" y="19189"/>
                    <a:pt x="39484" y="13068"/>
                  </a:cubicBezTo>
                  <a:cubicBezTo>
                    <a:pt x="81776" y="49350"/>
                    <a:pt x="94188" y="93102"/>
                    <a:pt x="94188" y="93102"/>
                  </a:cubicBezTo>
                  <a:lnTo>
                    <a:pt x="90144" y="32894"/>
                  </a:lnTo>
                  <a:cubicBezTo>
                    <a:pt x="81326" y="16774"/>
                    <a:pt x="62006" y="5036"/>
                    <a:pt x="62006" y="5036"/>
                  </a:cubicBezTo>
                  <a:cubicBezTo>
                    <a:pt x="53294" y="1116"/>
                    <a:pt x="45250" y="0"/>
                    <a:pt x="389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39500" y="2785175"/>
              <a:ext cx="1652675" cy="1364825"/>
            </a:xfrm>
            <a:custGeom>
              <a:avLst/>
              <a:gdLst/>
              <a:ahLst/>
              <a:cxnLst/>
              <a:rect l="l" t="t" r="r" b="b"/>
              <a:pathLst>
                <a:path w="66107" h="54593" extrusionOk="0">
                  <a:moveTo>
                    <a:pt x="1" y="54592"/>
                  </a:moveTo>
                  <a:cubicBezTo>
                    <a:pt x="1" y="54592"/>
                    <a:pt x="4269" y="13199"/>
                    <a:pt x="30610" y="1"/>
                  </a:cubicBezTo>
                  <a:lnTo>
                    <a:pt x="66106" y="7527"/>
                  </a:lnTo>
                  <a:cubicBezTo>
                    <a:pt x="66106" y="7527"/>
                    <a:pt x="26510" y="10222"/>
                    <a:pt x="1" y="545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152325" y="3947400"/>
              <a:ext cx="2038775" cy="1443825"/>
            </a:xfrm>
            <a:custGeom>
              <a:avLst/>
              <a:gdLst/>
              <a:ahLst/>
              <a:cxnLst/>
              <a:rect l="l" t="t" r="r" b="b"/>
              <a:pathLst>
                <a:path w="81551" h="57753" extrusionOk="0">
                  <a:moveTo>
                    <a:pt x="6118" y="0"/>
                  </a:moveTo>
                  <a:cubicBezTo>
                    <a:pt x="2215" y="0"/>
                    <a:pt x="0" y="297"/>
                    <a:pt x="0" y="297"/>
                  </a:cubicBezTo>
                  <a:cubicBezTo>
                    <a:pt x="35496" y="32591"/>
                    <a:pt x="81551" y="57753"/>
                    <a:pt x="81551" y="57753"/>
                  </a:cubicBezTo>
                  <a:lnTo>
                    <a:pt x="77451" y="27930"/>
                  </a:lnTo>
                  <a:cubicBezTo>
                    <a:pt x="47897" y="2988"/>
                    <a:pt x="18505" y="0"/>
                    <a:pt x="6118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367150" y="3690825"/>
              <a:ext cx="1823950" cy="1700400"/>
            </a:xfrm>
            <a:custGeom>
              <a:avLst/>
              <a:gdLst/>
              <a:ahLst/>
              <a:cxnLst/>
              <a:rect l="l" t="t" r="r" b="b"/>
              <a:pathLst>
                <a:path w="72958" h="68016" extrusionOk="0">
                  <a:moveTo>
                    <a:pt x="72958" y="68016"/>
                  </a:moveTo>
                  <a:cubicBezTo>
                    <a:pt x="72958" y="68016"/>
                    <a:pt x="30778" y="36845"/>
                    <a:pt x="0" y="1"/>
                  </a:cubicBezTo>
                  <a:cubicBezTo>
                    <a:pt x="0" y="1"/>
                    <a:pt x="38866" y="169"/>
                    <a:pt x="72958" y="379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504750" y="2648975"/>
              <a:ext cx="1686350" cy="2811075"/>
            </a:xfrm>
            <a:custGeom>
              <a:avLst/>
              <a:gdLst/>
              <a:ahLst/>
              <a:cxnLst/>
              <a:rect l="l" t="t" r="r" b="b"/>
              <a:pathLst>
                <a:path w="67454" h="112443" extrusionOk="0">
                  <a:moveTo>
                    <a:pt x="67454" y="112442"/>
                  </a:moveTo>
                  <a:cubicBezTo>
                    <a:pt x="67454" y="112442"/>
                    <a:pt x="55042" y="51616"/>
                    <a:pt x="0" y="5449"/>
                  </a:cubicBezTo>
                  <a:cubicBezTo>
                    <a:pt x="0" y="5449"/>
                    <a:pt x="18254" y="1"/>
                    <a:pt x="39203" y="11627"/>
                  </a:cubicBezTo>
                  <a:cubicBezTo>
                    <a:pt x="39203" y="11627"/>
                    <a:pt x="59142" y="26173"/>
                    <a:pt x="67454" y="4487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25500" y="1777025"/>
              <a:ext cx="1565600" cy="2256425"/>
            </a:xfrm>
            <a:custGeom>
              <a:avLst/>
              <a:gdLst/>
              <a:ahLst/>
              <a:cxnLst/>
              <a:rect l="l" t="t" r="r" b="b"/>
              <a:pathLst>
                <a:path w="62624" h="90257" extrusionOk="0">
                  <a:moveTo>
                    <a:pt x="62624" y="90257"/>
                  </a:moveTo>
                  <a:cubicBezTo>
                    <a:pt x="62624" y="90257"/>
                    <a:pt x="37406" y="28757"/>
                    <a:pt x="1" y="0"/>
                  </a:cubicBezTo>
                  <a:cubicBezTo>
                    <a:pt x="1" y="0"/>
                    <a:pt x="39877" y="9436"/>
                    <a:pt x="62624" y="5610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950967" y="1508233"/>
            <a:ext cx="6727200" cy="34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950967" y="4715400"/>
            <a:ext cx="672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i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>
            <a:off x="-2092011" y="4708445"/>
            <a:ext cx="5699180" cy="5721700"/>
            <a:chOff x="-1569009" y="3531333"/>
            <a:chExt cx="4274385" cy="4291275"/>
          </a:xfrm>
        </p:grpSpPr>
        <p:sp>
          <p:nvSpPr>
            <p:cNvPr id="51" name="Google Shape;51;p2"/>
            <p:cNvSpPr/>
            <p:nvPr/>
          </p:nvSpPr>
          <p:spPr>
            <a:xfrm rot="-1800240">
              <a:off x="-987873" y="4097836"/>
              <a:ext cx="3112112" cy="3158269"/>
            </a:xfrm>
            <a:custGeom>
              <a:avLst/>
              <a:gdLst/>
              <a:ahLst/>
              <a:cxnLst/>
              <a:rect l="l" t="t" r="r" b="b"/>
              <a:pathLst>
                <a:path w="205377" h="208423" extrusionOk="0">
                  <a:moveTo>
                    <a:pt x="197031" y="121731"/>
                  </a:moveTo>
                  <a:cubicBezTo>
                    <a:pt x="187369" y="113385"/>
                    <a:pt x="181918" y="115340"/>
                    <a:pt x="176091" y="105264"/>
                  </a:cubicBezTo>
                  <a:cubicBezTo>
                    <a:pt x="169888" y="94550"/>
                    <a:pt x="174963" y="91467"/>
                    <a:pt x="167594" y="81392"/>
                  </a:cubicBezTo>
                  <a:cubicBezTo>
                    <a:pt x="160226" y="71279"/>
                    <a:pt x="153985" y="75001"/>
                    <a:pt x="146617" y="64926"/>
                  </a:cubicBezTo>
                  <a:cubicBezTo>
                    <a:pt x="139249" y="54851"/>
                    <a:pt x="145527" y="51129"/>
                    <a:pt x="138158" y="41016"/>
                  </a:cubicBezTo>
                  <a:cubicBezTo>
                    <a:pt x="130827" y="30941"/>
                    <a:pt x="125188" y="32933"/>
                    <a:pt x="119512" y="23760"/>
                  </a:cubicBezTo>
                  <a:cubicBezTo>
                    <a:pt x="113421" y="14023"/>
                    <a:pt x="113872" y="4775"/>
                    <a:pt x="102707" y="1"/>
                  </a:cubicBezTo>
                  <a:cubicBezTo>
                    <a:pt x="91579" y="4775"/>
                    <a:pt x="91993" y="14023"/>
                    <a:pt x="85940" y="23760"/>
                  </a:cubicBezTo>
                  <a:cubicBezTo>
                    <a:pt x="80263" y="32933"/>
                    <a:pt x="74624" y="30941"/>
                    <a:pt x="67256" y="41016"/>
                  </a:cubicBezTo>
                  <a:cubicBezTo>
                    <a:pt x="59887" y="51091"/>
                    <a:pt x="66166" y="54851"/>
                    <a:pt x="58797" y="64926"/>
                  </a:cubicBezTo>
                  <a:cubicBezTo>
                    <a:pt x="51466" y="75001"/>
                    <a:pt x="45188" y="71279"/>
                    <a:pt x="37857" y="81392"/>
                  </a:cubicBezTo>
                  <a:cubicBezTo>
                    <a:pt x="30489" y="91467"/>
                    <a:pt x="35564" y="94550"/>
                    <a:pt x="29399" y="105264"/>
                  </a:cubicBezTo>
                  <a:cubicBezTo>
                    <a:pt x="23534" y="115340"/>
                    <a:pt x="18120" y="113385"/>
                    <a:pt x="8421" y="121731"/>
                  </a:cubicBezTo>
                  <a:cubicBezTo>
                    <a:pt x="3008" y="126392"/>
                    <a:pt x="977" y="131655"/>
                    <a:pt x="0" y="136242"/>
                  </a:cubicBezTo>
                  <a:lnTo>
                    <a:pt x="0" y="208423"/>
                  </a:lnTo>
                  <a:lnTo>
                    <a:pt x="205377" y="208423"/>
                  </a:lnTo>
                  <a:lnTo>
                    <a:pt x="205377" y="136242"/>
                  </a:lnTo>
                  <a:cubicBezTo>
                    <a:pt x="204437" y="131655"/>
                    <a:pt x="202407" y="126392"/>
                    <a:pt x="197031" y="12173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01092" y="4632772"/>
              <a:ext cx="395673" cy="364235"/>
            </a:xfrm>
            <a:custGeom>
              <a:avLst/>
              <a:gdLst/>
              <a:ahLst/>
              <a:cxnLst/>
              <a:rect l="l" t="t" r="r" b="b"/>
              <a:pathLst>
                <a:path w="34838" h="32070" extrusionOk="0">
                  <a:moveTo>
                    <a:pt x="16879" y="1"/>
                  </a:moveTo>
                  <a:cubicBezTo>
                    <a:pt x="15501" y="1"/>
                    <a:pt x="14104" y="177"/>
                    <a:pt x="12717" y="545"/>
                  </a:cubicBezTo>
                  <a:cubicBezTo>
                    <a:pt x="4968" y="2664"/>
                    <a:pt x="1" y="10148"/>
                    <a:pt x="1060" y="18095"/>
                  </a:cubicBezTo>
                  <a:cubicBezTo>
                    <a:pt x="2054" y="26043"/>
                    <a:pt x="8809" y="32004"/>
                    <a:pt x="16823" y="32070"/>
                  </a:cubicBezTo>
                  <a:lnTo>
                    <a:pt x="17551" y="17168"/>
                  </a:lnTo>
                  <a:lnTo>
                    <a:pt x="25102" y="29818"/>
                  </a:lnTo>
                  <a:cubicBezTo>
                    <a:pt x="31989" y="25712"/>
                    <a:pt x="34837" y="17102"/>
                    <a:pt x="31658" y="9750"/>
                  </a:cubicBezTo>
                  <a:cubicBezTo>
                    <a:pt x="29103" y="3715"/>
                    <a:pt x="23199" y="1"/>
                    <a:pt x="16879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26669" y="4626912"/>
              <a:ext cx="388143" cy="377626"/>
            </a:xfrm>
            <a:custGeom>
              <a:avLst/>
              <a:gdLst/>
              <a:ahLst/>
              <a:cxnLst/>
              <a:rect l="l" t="t" r="r" b="b"/>
              <a:pathLst>
                <a:path w="34175" h="33249" extrusionOk="0">
                  <a:moveTo>
                    <a:pt x="15233" y="33248"/>
                  </a:moveTo>
                  <a:lnTo>
                    <a:pt x="17021" y="18413"/>
                  </a:lnTo>
                  <a:lnTo>
                    <a:pt x="23644" y="31592"/>
                  </a:lnTo>
                  <a:cubicBezTo>
                    <a:pt x="30797" y="27950"/>
                    <a:pt x="34175" y="19671"/>
                    <a:pt x="31592" y="12055"/>
                  </a:cubicBezTo>
                  <a:cubicBezTo>
                    <a:pt x="29009" y="4504"/>
                    <a:pt x="21194" y="1"/>
                    <a:pt x="13379" y="1524"/>
                  </a:cubicBezTo>
                  <a:cubicBezTo>
                    <a:pt x="5497" y="3114"/>
                    <a:pt x="0" y="10200"/>
                    <a:pt x="464" y="18214"/>
                  </a:cubicBezTo>
                  <a:cubicBezTo>
                    <a:pt x="928" y="26162"/>
                    <a:pt x="7219" y="32586"/>
                    <a:pt x="15167" y="3324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19900" y="4644221"/>
              <a:ext cx="200096" cy="360317"/>
            </a:xfrm>
            <a:custGeom>
              <a:avLst/>
              <a:gdLst/>
              <a:ahLst/>
              <a:cxnLst/>
              <a:rect l="l" t="t" r="r" b="b"/>
              <a:pathLst>
                <a:path w="17618" h="31725" extrusionOk="0">
                  <a:moveTo>
                    <a:pt x="15829" y="31724"/>
                  </a:moveTo>
                  <a:lnTo>
                    <a:pt x="17617" y="16889"/>
                  </a:lnTo>
                  <a:lnTo>
                    <a:pt x="14505" y="0"/>
                  </a:lnTo>
                  <a:cubicBezTo>
                    <a:pt x="12849" y="265"/>
                    <a:pt x="11326" y="795"/>
                    <a:pt x="9869" y="1590"/>
                  </a:cubicBezTo>
                  <a:cubicBezTo>
                    <a:pt x="3444" y="4769"/>
                    <a:pt x="0" y="11855"/>
                    <a:pt x="1391" y="18942"/>
                  </a:cubicBezTo>
                  <a:cubicBezTo>
                    <a:pt x="2782" y="25962"/>
                    <a:pt x="8676" y="31194"/>
                    <a:pt x="15829" y="3172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" name="Google Shape;55;p2"/>
            <p:cNvGrpSpPr/>
            <p:nvPr/>
          </p:nvGrpSpPr>
          <p:grpSpPr>
            <a:xfrm>
              <a:off x="112972" y="4388763"/>
              <a:ext cx="405451" cy="385144"/>
              <a:chOff x="559072" y="1101613"/>
              <a:chExt cx="405451" cy="385144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71221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960000" y="1430881"/>
            <a:ext cx="102720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-501288" y="-1159479"/>
            <a:ext cx="2024243" cy="2380213"/>
            <a:chOff x="-375966" y="-869609"/>
            <a:chExt cx="1518182" cy="1785160"/>
          </a:xfrm>
        </p:grpSpPr>
        <p:grpSp>
          <p:nvGrpSpPr>
            <p:cNvPr id="67" name="Google Shape;67;p4"/>
            <p:cNvGrpSpPr/>
            <p:nvPr/>
          </p:nvGrpSpPr>
          <p:grpSpPr>
            <a:xfrm rot="7199442">
              <a:off x="-242283" y="-17721"/>
              <a:ext cx="812325" cy="775395"/>
              <a:chOff x="1049700" y="147150"/>
              <a:chExt cx="5509475" cy="5259000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1349875" y="488850"/>
                <a:ext cx="5209300" cy="4917300"/>
              </a:xfrm>
              <a:custGeom>
                <a:avLst/>
                <a:gdLst/>
                <a:ahLst/>
                <a:cxnLst/>
                <a:rect l="l" t="t" r="r" b="b"/>
                <a:pathLst>
                  <a:path w="208372" h="196692" extrusionOk="0">
                    <a:moveTo>
                      <a:pt x="85210" y="19601"/>
                    </a:moveTo>
                    <a:cubicBezTo>
                      <a:pt x="85791" y="19601"/>
                      <a:pt x="86298" y="19722"/>
                      <a:pt x="86689" y="19970"/>
                    </a:cubicBezTo>
                    <a:cubicBezTo>
                      <a:pt x="91659" y="23165"/>
                      <a:pt x="90328" y="37011"/>
                      <a:pt x="86866" y="41804"/>
                    </a:cubicBezTo>
                    <a:cubicBezTo>
                      <a:pt x="85883" y="43191"/>
                      <a:pt x="84777" y="43840"/>
                      <a:pt x="83649" y="43840"/>
                    </a:cubicBezTo>
                    <a:cubicBezTo>
                      <a:pt x="80809" y="43840"/>
                      <a:pt x="77829" y="39726"/>
                      <a:pt x="76305" y="32928"/>
                    </a:cubicBezTo>
                    <a:cubicBezTo>
                      <a:pt x="74536" y="24698"/>
                      <a:pt x="81432" y="19601"/>
                      <a:pt x="85210" y="19601"/>
                    </a:cubicBezTo>
                    <a:close/>
                    <a:moveTo>
                      <a:pt x="141633" y="37417"/>
                    </a:moveTo>
                    <a:cubicBezTo>
                      <a:pt x="142976" y="37417"/>
                      <a:pt x="144012" y="37827"/>
                      <a:pt x="144468" y="38609"/>
                    </a:cubicBezTo>
                    <a:cubicBezTo>
                      <a:pt x="147574" y="44111"/>
                      <a:pt x="139675" y="59821"/>
                      <a:pt x="133995" y="64259"/>
                    </a:cubicBezTo>
                    <a:cubicBezTo>
                      <a:pt x="132802" y="65206"/>
                      <a:pt x="131742" y="65651"/>
                      <a:pt x="130839" y="65651"/>
                    </a:cubicBezTo>
                    <a:cubicBezTo>
                      <a:pt x="127510" y="65651"/>
                      <a:pt x="126309" y="59591"/>
                      <a:pt x="128404" y="50235"/>
                    </a:cubicBezTo>
                    <a:cubicBezTo>
                      <a:pt x="130415" y="41320"/>
                      <a:pt x="137488" y="37417"/>
                      <a:pt x="141633" y="37417"/>
                    </a:cubicBezTo>
                    <a:close/>
                    <a:moveTo>
                      <a:pt x="83700" y="63075"/>
                    </a:moveTo>
                    <a:cubicBezTo>
                      <a:pt x="84437" y="63075"/>
                      <a:pt x="85094" y="63200"/>
                      <a:pt x="85624" y="63460"/>
                    </a:cubicBezTo>
                    <a:lnTo>
                      <a:pt x="85535" y="63460"/>
                    </a:lnTo>
                    <a:cubicBezTo>
                      <a:pt x="92813" y="66921"/>
                      <a:pt x="92192" y="83075"/>
                      <a:pt x="87754" y="88844"/>
                    </a:cubicBezTo>
                    <a:cubicBezTo>
                      <a:pt x="86444" y="90573"/>
                      <a:pt x="84863" y="91382"/>
                      <a:pt x="83189" y="91382"/>
                    </a:cubicBezTo>
                    <a:cubicBezTo>
                      <a:pt x="79194" y="91382"/>
                      <a:pt x="74671" y="86774"/>
                      <a:pt x="72044" y="79081"/>
                    </a:cubicBezTo>
                    <a:cubicBezTo>
                      <a:pt x="68849" y="69572"/>
                      <a:pt x="78383" y="63075"/>
                      <a:pt x="83700" y="63075"/>
                    </a:cubicBezTo>
                    <a:close/>
                    <a:moveTo>
                      <a:pt x="157109" y="80175"/>
                    </a:moveTo>
                    <a:cubicBezTo>
                      <a:pt x="165177" y="80175"/>
                      <a:pt x="177529" y="83504"/>
                      <a:pt x="179526" y="88311"/>
                    </a:cubicBezTo>
                    <a:cubicBezTo>
                      <a:pt x="180520" y="90961"/>
                      <a:pt x="175432" y="95588"/>
                      <a:pt x="168249" y="95588"/>
                    </a:cubicBezTo>
                    <a:cubicBezTo>
                      <a:pt x="165808" y="95588"/>
                      <a:pt x="163124" y="95054"/>
                      <a:pt x="160355" y="93725"/>
                    </a:cubicBezTo>
                    <a:lnTo>
                      <a:pt x="160355" y="93637"/>
                    </a:lnTo>
                    <a:cubicBezTo>
                      <a:pt x="149527" y="88400"/>
                      <a:pt x="145977" y="82187"/>
                      <a:pt x="152900" y="80590"/>
                    </a:cubicBezTo>
                    <a:cubicBezTo>
                      <a:pt x="154054" y="80309"/>
                      <a:pt x="155496" y="80175"/>
                      <a:pt x="157109" y="80175"/>
                    </a:cubicBezTo>
                    <a:close/>
                    <a:moveTo>
                      <a:pt x="47129" y="87445"/>
                    </a:moveTo>
                    <a:cubicBezTo>
                      <a:pt x="47629" y="87445"/>
                      <a:pt x="48074" y="87525"/>
                      <a:pt x="48436" y="87690"/>
                    </a:cubicBezTo>
                    <a:cubicBezTo>
                      <a:pt x="53672" y="90264"/>
                      <a:pt x="53228" y="101802"/>
                      <a:pt x="49945" y="105973"/>
                    </a:cubicBezTo>
                    <a:cubicBezTo>
                      <a:pt x="48996" y="107239"/>
                      <a:pt x="47859" y="107831"/>
                      <a:pt x="46659" y="107831"/>
                    </a:cubicBezTo>
                    <a:cubicBezTo>
                      <a:pt x="43821" y="107831"/>
                      <a:pt x="40633" y="104515"/>
                      <a:pt x="38761" y="98962"/>
                    </a:cubicBezTo>
                    <a:cubicBezTo>
                      <a:pt x="36330" y="92060"/>
                      <a:pt x="43325" y="87445"/>
                      <a:pt x="47129" y="87445"/>
                    </a:cubicBezTo>
                    <a:close/>
                    <a:moveTo>
                      <a:pt x="100811" y="111612"/>
                    </a:moveTo>
                    <a:cubicBezTo>
                      <a:pt x="108193" y="111612"/>
                      <a:pt x="117460" y="114960"/>
                      <a:pt x="118729" y="120973"/>
                    </a:cubicBezTo>
                    <a:cubicBezTo>
                      <a:pt x="119498" y="124609"/>
                      <a:pt x="113601" y="132157"/>
                      <a:pt x="106333" y="132157"/>
                    </a:cubicBezTo>
                    <a:cubicBezTo>
                      <a:pt x="104377" y="132157"/>
                      <a:pt x="102320" y="131610"/>
                      <a:pt x="100268" y="130292"/>
                    </a:cubicBezTo>
                    <a:cubicBezTo>
                      <a:pt x="90594" y="123991"/>
                      <a:pt x="87843" y="115737"/>
                      <a:pt x="94499" y="112719"/>
                    </a:cubicBezTo>
                    <a:cubicBezTo>
                      <a:pt x="96167" y="111973"/>
                      <a:pt x="98387" y="111612"/>
                      <a:pt x="100811" y="111612"/>
                    </a:cubicBezTo>
                    <a:close/>
                    <a:moveTo>
                      <a:pt x="142691" y="135137"/>
                    </a:moveTo>
                    <a:cubicBezTo>
                      <a:pt x="149094" y="135137"/>
                      <a:pt x="157863" y="137856"/>
                      <a:pt x="159201" y="142363"/>
                    </a:cubicBezTo>
                    <a:cubicBezTo>
                      <a:pt x="159955" y="144897"/>
                      <a:pt x="155372" y="149913"/>
                      <a:pt x="149367" y="149913"/>
                    </a:cubicBezTo>
                    <a:cubicBezTo>
                      <a:pt x="147588" y="149913"/>
                      <a:pt x="145685" y="149473"/>
                      <a:pt x="143758" y="148398"/>
                    </a:cubicBezTo>
                    <a:cubicBezTo>
                      <a:pt x="135326" y="143694"/>
                      <a:pt x="132752" y="137659"/>
                      <a:pt x="138433" y="135795"/>
                    </a:cubicBezTo>
                    <a:lnTo>
                      <a:pt x="138344" y="135706"/>
                    </a:lnTo>
                    <a:cubicBezTo>
                      <a:pt x="139517" y="135321"/>
                      <a:pt x="141024" y="135137"/>
                      <a:pt x="142691" y="135137"/>
                    </a:cubicBezTo>
                    <a:close/>
                    <a:moveTo>
                      <a:pt x="103215" y="0"/>
                    </a:moveTo>
                    <a:cubicBezTo>
                      <a:pt x="95278" y="0"/>
                      <a:pt x="85938" y="1547"/>
                      <a:pt x="77370" y="5947"/>
                    </a:cubicBezTo>
                    <a:cubicBezTo>
                      <a:pt x="61660" y="14112"/>
                      <a:pt x="58110" y="33816"/>
                      <a:pt x="59530" y="42958"/>
                    </a:cubicBezTo>
                    <a:cubicBezTo>
                      <a:pt x="61039" y="52011"/>
                      <a:pt x="64767" y="61152"/>
                      <a:pt x="60418" y="67898"/>
                    </a:cubicBezTo>
                    <a:cubicBezTo>
                      <a:pt x="59271" y="69675"/>
                      <a:pt x="57577" y="70572"/>
                      <a:pt x="55692" y="70572"/>
                    </a:cubicBezTo>
                    <a:cubicBezTo>
                      <a:pt x="50426" y="70572"/>
                      <a:pt x="43680" y="63574"/>
                      <a:pt x="43288" y="49259"/>
                    </a:cubicBezTo>
                    <a:cubicBezTo>
                      <a:pt x="42755" y="29911"/>
                      <a:pt x="54915" y="13225"/>
                      <a:pt x="55004" y="11272"/>
                    </a:cubicBezTo>
                    <a:cubicBezTo>
                      <a:pt x="55048" y="10340"/>
                      <a:pt x="54005" y="9586"/>
                      <a:pt x="52041" y="9586"/>
                    </a:cubicBezTo>
                    <a:cubicBezTo>
                      <a:pt x="50078" y="9586"/>
                      <a:pt x="47193" y="10340"/>
                      <a:pt x="43554" y="12426"/>
                    </a:cubicBezTo>
                    <a:cubicBezTo>
                      <a:pt x="32460" y="18461"/>
                      <a:pt x="23584" y="27958"/>
                      <a:pt x="18348" y="39496"/>
                    </a:cubicBezTo>
                    <a:cubicBezTo>
                      <a:pt x="11425" y="54673"/>
                      <a:pt x="15863" y="62572"/>
                      <a:pt x="22164" y="68696"/>
                    </a:cubicBezTo>
                    <a:cubicBezTo>
                      <a:pt x="28466" y="74821"/>
                      <a:pt x="28821" y="82010"/>
                      <a:pt x="22697" y="83696"/>
                    </a:cubicBezTo>
                    <a:cubicBezTo>
                      <a:pt x="22216" y="83835"/>
                      <a:pt x="21709" y="83900"/>
                      <a:pt x="21182" y="83900"/>
                    </a:cubicBezTo>
                    <a:cubicBezTo>
                      <a:pt x="14991" y="83900"/>
                      <a:pt x="5994" y="75024"/>
                      <a:pt x="3703" y="74288"/>
                    </a:cubicBezTo>
                    <a:cubicBezTo>
                      <a:pt x="3571" y="74244"/>
                      <a:pt x="3440" y="74222"/>
                      <a:pt x="3314" y="74222"/>
                    </a:cubicBezTo>
                    <a:cubicBezTo>
                      <a:pt x="1156" y="74222"/>
                      <a:pt x="0" y="80579"/>
                      <a:pt x="3437" y="90974"/>
                    </a:cubicBezTo>
                    <a:cubicBezTo>
                      <a:pt x="7076" y="102068"/>
                      <a:pt x="17017" y="106950"/>
                      <a:pt x="25892" y="112186"/>
                    </a:cubicBezTo>
                    <a:cubicBezTo>
                      <a:pt x="34768" y="117512"/>
                      <a:pt x="35123" y="124346"/>
                      <a:pt x="34324" y="128517"/>
                    </a:cubicBezTo>
                    <a:cubicBezTo>
                      <a:pt x="33614" y="132777"/>
                      <a:pt x="35655" y="133310"/>
                      <a:pt x="35655" y="133310"/>
                    </a:cubicBezTo>
                    <a:cubicBezTo>
                      <a:pt x="35655" y="133310"/>
                      <a:pt x="35034" y="135351"/>
                      <a:pt x="39117" y="136860"/>
                    </a:cubicBezTo>
                    <a:cubicBezTo>
                      <a:pt x="43110" y="138458"/>
                      <a:pt x="48791" y="142185"/>
                      <a:pt x="48791" y="152570"/>
                    </a:cubicBezTo>
                    <a:cubicBezTo>
                      <a:pt x="48791" y="162865"/>
                      <a:pt x="47903" y="173871"/>
                      <a:pt x="55536" y="182658"/>
                    </a:cubicBezTo>
                    <a:cubicBezTo>
                      <a:pt x="61133" y="189176"/>
                      <a:pt x="66045" y="191982"/>
                      <a:pt x="68462" y="191982"/>
                    </a:cubicBezTo>
                    <a:cubicBezTo>
                      <a:pt x="69304" y="191982"/>
                      <a:pt x="69843" y="191642"/>
                      <a:pt x="70003" y="191001"/>
                    </a:cubicBezTo>
                    <a:cubicBezTo>
                      <a:pt x="70536" y="188515"/>
                      <a:pt x="67074" y="174315"/>
                      <a:pt x="71689" y="169877"/>
                    </a:cubicBezTo>
                    <a:cubicBezTo>
                      <a:pt x="72961" y="168630"/>
                      <a:pt x="74353" y="168049"/>
                      <a:pt x="75741" y="168049"/>
                    </a:cubicBezTo>
                    <a:cubicBezTo>
                      <a:pt x="79293" y="168049"/>
                      <a:pt x="82825" y="171853"/>
                      <a:pt x="84293" y="178042"/>
                    </a:cubicBezTo>
                    <a:cubicBezTo>
                      <a:pt x="86334" y="186563"/>
                      <a:pt x="90860" y="194551"/>
                      <a:pt x="107457" y="196326"/>
                    </a:cubicBezTo>
                    <a:cubicBezTo>
                      <a:pt x="109611" y="196570"/>
                      <a:pt x="111773" y="196691"/>
                      <a:pt x="113932" y="196691"/>
                    </a:cubicBezTo>
                    <a:cubicBezTo>
                      <a:pt x="124316" y="196691"/>
                      <a:pt x="134631" y="193895"/>
                      <a:pt x="143669" y="188604"/>
                    </a:cubicBezTo>
                    <a:cubicBezTo>
                      <a:pt x="150858" y="184433"/>
                      <a:pt x="152101" y="180172"/>
                      <a:pt x="150415" y="179285"/>
                    </a:cubicBezTo>
                    <a:cubicBezTo>
                      <a:pt x="148728" y="178486"/>
                      <a:pt x="128226" y="180261"/>
                      <a:pt x="111806" y="169877"/>
                    </a:cubicBezTo>
                    <a:cubicBezTo>
                      <a:pt x="95387" y="159581"/>
                      <a:pt x="96541" y="145913"/>
                      <a:pt x="104529" y="145647"/>
                    </a:cubicBezTo>
                    <a:cubicBezTo>
                      <a:pt x="104662" y="145642"/>
                      <a:pt x="104794" y="145640"/>
                      <a:pt x="104926" y="145640"/>
                    </a:cubicBezTo>
                    <a:cubicBezTo>
                      <a:pt x="112799" y="145640"/>
                      <a:pt x="118580" y="153376"/>
                      <a:pt x="125563" y="159138"/>
                    </a:cubicBezTo>
                    <a:cubicBezTo>
                      <a:pt x="130115" y="162997"/>
                      <a:pt x="139639" y="167306"/>
                      <a:pt x="149889" y="167306"/>
                    </a:cubicBezTo>
                    <a:cubicBezTo>
                      <a:pt x="155431" y="167306"/>
                      <a:pt x="161185" y="166047"/>
                      <a:pt x="166479" y="162777"/>
                    </a:cubicBezTo>
                    <a:cubicBezTo>
                      <a:pt x="185206" y="151238"/>
                      <a:pt x="193194" y="128073"/>
                      <a:pt x="190354" y="124789"/>
                    </a:cubicBezTo>
                    <a:cubicBezTo>
                      <a:pt x="189983" y="124373"/>
                      <a:pt x="189358" y="124198"/>
                      <a:pt x="188508" y="124198"/>
                    </a:cubicBezTo>
                    <a:cubicBezTo>
                      <a:pt x="183984" y="124198"/>
                      <a:pt x="173097" y="129166"/>
                      <a:pt x="160297" y="129166"/>
                    </a:cubicBezTo>
                    <a:cubicBezTo>
                      <a:pt x="156539" y="129166"/>
                      <a:pt x="152615" y="128738"/>
                      <a:pt x="148640" y="127630"/>
                    </a:cubicBezTo>
                    <a:cubicBezTo>
                      <a:pt x="128670" y="122038"/>
                      <a:pt x="122634" y="110677"/>
                      <a:pt x="129646" y="104110"/>
                    </a:cubicBezTo>
                    <a:cubicBezTo>
                      <a:pt x="131728" y="102108"/>
                      <a:pt x="134508" y="101294"/>
                      <a:pt x="137572" y="101294"/>
                    </a:cubicBezTo>
                    <a:cubicBezTo>
                      <a:pt x="144695" y="101294"/>
                      <a:pt x="153349" y="105694"/>
                      <a:pt x="158314" y="109790"/>
                    </a:cubicBezTo>
                    <a:cubicBezTo>
                      <a:pt x="162887" y="113506"/>
                      <a:pt x="169854" y="115933"/>
                      <a:pt x="176700" y="115933"/>
                    </a:cubicBezTo>
                    <a:cubicBezTo>
                      <a:pt x="180483" y="115933"/>
                      <a:pt x="184229" y="115192"/>
                      <a:pt x="187514" y="113518"/>
                    </a:cubicBezTo>
                    <a:cubicBezTo>
                      <a:pt x="196744" y="108902"/>
                      <a:pt x="202158" y="95057"/>
                      <a:pt x="203312" y="86980"/>
                    </a:cubicBezTo>
                    <a:cubicBezTo>
                      <a:pt x="204410" y="79296"/>
                      <a:pt x="202857" y="76754"/>
                      <a:pt x="199876" y="76754"/>
                    </a:cubicBezTo>
                    <a:cubicBezTo>
                      <a:pt x="199723" y="76754"/>
                      <a:pt x="199567" y="76760"/>
                      <a:pt x="199407" y="76773"/>
                    </a:cubicBezTo>
                    <a:cubicBezTo>
                      <a:pt x="197829" y="76939"/>
                      <a:pt x="193786" y="77649"/>
                      <a:pt x="189901" y="77649"/>
                    </a:cubicBezTo>
                    <a:cubicBezTo>
                      <a:pt x="185480" y="77649"/>
                      <a:pt x="181265" y="76730"/>
                      <a:pt x="181124" y="73045"/>
                    </a:cubicBezTo>
                    <a:cubicBezTo>
                      <a:pt x="180857" y="66034"/>
                      <a:pt x="184763" y="61507"/>
                      <a:pt x="190265" y="61241"/>
                    </a:cubicBezTo>
                    <a:cubicBezTo>
                      <a:pt x="195768" y="60975"/>
                      <a:pt x="202602" y="60797"/>
                      <a:pt x="204821" y="54762"/>
                    </a:cubicBezTo>
                    <a:cubicBezTo>
                      <a:pt x="207129" y="48727"/>
                      <a:pt x="208371" y="39407"/>
                      <a:pt x="206507" y="36301"/>
                    </a:cubicBezTo>
                    <a:cubicBezTo>
                      <a:pt x="204821" y="33106"/>
                      <a:pt x="196212" y="29467"/>
                      <a:pt x="189822" y="28313"/>
                    </a:cubicBezTo>
                    <a:cubicBezTo>
                      <a:pt x="189268" y="28212"/>
                      <a:pt x="188735" y="28164"/>
                      <a:pt x="188221" y="28164"/>
                    </a:cubicBezTo>
                    <a:cubicBezTo>
                      <a:pt x="182885" y="28164"/>
                      <a:pt x="179608" y="33334"/>
                      <a:pt x="176775" y="37544"/>
                    </a:cubicBezTo>
                    <a:cubicBezTo>
                      <a:pt x="175022" y="40224"/>
                      <a:pt x="172282" y="41677"/>
                      <a:pt x="169146" y="41677"/>
                    </a:cubicBezTo>
                    <a:cubicBezTo>
                      <a:pt x="166881" y="41677"/>
                      <a:pt x="164409" y="40919"/>
                      <a:pt x="161953" y="39319"/>
                    </a:cubicBezTo>
                    <a:cubicBezTo>
                      <a:pt x="156184" y="35502"/>
                      <a:pt x="166213" y="24408"/>
                      <a:pt x="168166" y="21745"/>
                    </a:cubicBezTo>
                    <a:cubicBezTo>
                      <a:pt x="170118" y="19083"/>
                      <a:pt x="168876" y="16331"/>
                      <a:pt x="161331" y="13225"/>
                    </a:cubicBezTo>
                    <a:cubicBezTo>
                      <a:pt x="157088" y="11406"/>
                      <a:pt x="150486" y="9817"/>
                      <a:pt x="143981" y="9817"/>
                    </a:cubicBezTo>
                    <a:cubicBezTo>
                      <a:pt x="139059" y="9817"/>
                      <a:pt x="134192" y="10727"/>
                      <a:pt x="130445" y="13136"/>
                    </a:cubicBezTo>
                    <a:cubicBezTo>
                      <a:pt x="121747" y="18728"/>
                      <a:pt x="117398" y="31064"/>
                      <a:pt x="118729" y="40117"/>
                    </a:cubicBezTo>
                    <a:cubicBezTo>
                      <a:pt x="120061" y="49259"/>
                      <a:pt x="118197" y="65058"/>
                      <a:pt x="108966" y="67631"/>
                    </a:cubicBezTo>
                    <a:cubicBezTo>
                      <a:pt x="108052" y="67895"/>
                      <a:pt x="107162" y="68025"/>
                      <a:pt x="106306" y="68025"/>
                    </a:cubicBezTo>
                    <a:cubicBezTo>
                      <a:pt x="98520" y="68025"/>
                      <a:pt x="93536" y="57301"/>
                      <a:pt x="98493" y="39230"/>
                    </a:cubicBezTo>
                    <a:cubicBezTo>
                      <a:pt x="103907" y="19260"/>
                      <a:pt x="123700" y="9053"/>
                      <a:pt x="122279" y="4971"/>
                    </a:cubicBezTo>
                    <a:cubicBezTo>
                      <a:pt x="121477" y="2613"/>
                      <a:pt x="113531" y="0"/>
                      <a:pt x="1032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021575" y="977000"/>
                <a:ext cx="4164825" cy="4169275"/>
              </a:xfrm>
              <a:custGeom>
                <a:avLst/>
                <a:gdLst/>
                <a:ahLst/>
                <a:cxnLst/>
                <a:rect l="l" t="t" r="r" b="b"/>
                <a:pathLst>
                  <a:path w="166593" h="166771" extrusionOk="0">
                    <a:moveTo>
                      <a:pt x="154167" y="89376"/>
                    </a:moveTo>
                    <a:cubicBezTo>
                      <a:pt x="151061" y="86270"/>
                      <a:pt x="133043" y="99228"/>
                      <a:pt x="112807" y="94879"/>
                    </a:cubicBezTo>
                    <a:cubicBezTo>
                      <a:pt x="92483" y="90619"/>
                      <a:pt x="85737" y="79702"/>
                      <a:pt x="92216" y="72690"/>
                    </a:cubicBezTo>
                    <a:cubicBezTo>
                      <a:pt x="98784" y="65679"/>
                      <a:pt x="113784" y="71093"/>
                      <a:pt x="121239" y="76418"/>
                    </a:cubicBezTo>
                    <a:cubicBezTo>
                      <a:pt x="128694" y="81743"/>
                      <a:pt x="141653" y="83519"/>
                      <a:pt x="150617" y="78282"/>
                    </a:cubicBezTo>
                    <a:cubicBezTo>
                      <a:pt x="159581" y="73046"/>
                      <a:pt x="163930" y="58845"/>
                      <a:pt x="164640" y="50768"/>
                    </a:cubicBezTo>
                    <a:cubicBezTo>
                      <a:pt x="165261" y="42603"/>
                      <a:pt x="163397" y="40384"/>
                      <a:pt x="160202" y="40916"/>
                    </a:cubicBezTo>
                    <a:cubicBezTo>
                      <a:pt x="157007" y="41360"/>
                      <a:pt x="142451" y="45354"/>
                      <a:pt x="141653" y="38342"/>
                    </a:cubicBezTo>
                    <a:cubicBezTo>
                      <a:pt x="140943" y="31331"/>
                      <a:pt x="144493" y="26627"/>
                      <a:pt x="149995" y="25917"/>
                    </a:cubicBezTo>
                    <a:cubicBezTo>
                      <a:pt x="155498" y="25295"/>
                      <a:pt x="162244" y="24674"/>
                      <a:pt x="164107" y="18461"/>
                    </a:cubicBezTo>
                    <a:cubicBezTo>
                      <a:pt x="165971" y="12337"/>
                      <a:pt x="166593" y="2929"/>
                      <a:pt x="164551" y="0"/>
                    </a:cubicBezTo>
                    <a:lnTo>
                      <a:pt x="355" y="108104"/>
                    </a:lnTo>
                    <a:cubicBezTo>
                      <a:pt x="355" y="108104"/>
                      <a:pt x="0" y="110145"/>
                      <a:pt x="4083" y="111476"/>
                    </a:cubicBezTo>
                    <a:cubicBezTo>
                      <a:pt x="8255" y="112719"/>
                      <a:pt x="14112" y="116092"/>
                      <a:pt x="14822" y="126476"/>
                    </a:cubicBezTo>
                    <a:cubicBezTo>
                      <a:pt x="15532" y="136771"/>
                      <a:pt x="15355" y="147777"/>
                      <a:pt x="23520" y="156031"/>
                    </a:cubicBezTo>
                    <a:cubicBezTo>
                      <a:pt x="31686" y="164285"/>
                      <a:pt x="38076" y="165883"/>
                      <a:pt x="38520" y="163398"/>
                    </a:cubicBezTo>
                    <a:cubicBezTo>
                      <a:pt x="38875" y="160913"/>
                      <a:pt x="34437" y="146889"/>
                      <a:pt x="38786" y="142185"/>
                    </a:cubicBezTo>
                    <a:cubicBezTo>
                      <a:pt x="43046" y="137481"/>
                      <a:pt x="49259" y="141120"/>
                      <a:pt x="51922" y="149552"/>
                    </a:cubicBezTo>
                    <a:cubicBezTo>
                      <a:pt x="54496" y="157895"/>
                      <a:pt x="59555" y="165528"/>
                      <a:pt x="76152" y="166238"/>
                    </a:cubicBezTo>
                    <a:cubicBezTo>
                      <a:pt x="88844" y="166771"/>
                      <a:pt x="101358" y="163220"/>
                      <a:pt x="111742" y="156120"/>
                    </a:cubicBezTo>
                    <a:cubicBezTo>
                      <a:pt x="118754" y="151505"/>
                      <a:pt x="119641" y="147156"/>
                      <a:pt x="117955" y="146446"/>
                    </a:cubicBezTo>
                    <a:cubicBezTo>
                      <a:pt x="116180" y="145647"/>
                      <a:pt x="95766" y="148753"/>
                      <a:pt x="78814" y="139523"/>
                    </a:cubicBezTo>
                    <a:cubicBezTo>
                      <a:pt x="61774" y="130292"/>
                      <a:pt x="61951" y="116624"/>
                      <a:pt x="69939" y="115825"/>
                    </a:cubicBezTo>
                    <a:cubicBezTo>
                      <a:pt x="77838" y="115027"/>
                      <a:pt x="84317" y="122482"/>
                      <a:pt x="91773" y="127985"/>
                    </a:cubicBezTo>
                    <a:cubicBezTo>
                      <a:pt x="99228" y="133399"/>
                      <a:pt x="118399" y="139168"/>
                      <a:pt x="132777" y="128872"/>
                    </a:cubicBezTo>
                    <a:cubicBezTo>
                      <a:pt x="150794" y="116003"/>
                      <a:pt x="157273" y="92394"/>
                      <a:pt x="154167" y="89376"/>
                    </a:cubicBezTo>
                    <a:close/>
                    <a:moveTo>
                      <a:pt x="113961" y="47750"/>
                    </a:moveTo>
                    <a:cubicBezTo>
                      <a:pt x="120795" y="45620"/>
                      <a:pt x="138280" y="48105"/>
                      <a:pt x="140943" y="53786"/>
                    </a:cubicBezTo>
                    <a:cubicBezTo>
                      <a:pt x="142629" y="57070"/>
                      <a:pt x="133487" y="64880"/>
                      <a:pt x="122304" y="60354"/>
                    </a:cubicBezTo>
                    <a:cubicBezTo>
                      <a:pt x="111032" y="55738"/>
                      <a:pt x="107127" y="49881"/>
                      <a:pt x="113961" y="47750"/>
                    </a:cubicBezTo>
                    <a:close/>
                    <a:moveTo>
                      <a:pt x="64702" y="100737"/>
                    </a:moveTo>
                    <a:cubicBezTo>
                      <a:pt x="54673" y="95145"/>
                      <a:pt x="51300" y="87069"/>
                      <a:pt x="57868" y="83607"/>
                    </a:cubicBezTo>
                    <a:cubicBezTo>
                      <a:pt x="64347" y="80146"/>
                      <a:pt x="80323" y="82454"/>
                      <a:pt x="82542" y="90264"/>
                    </a:cubicBezTo>
                    <a:cubicBezTo>
                      <a:pt x="83785" y="94879"/>
                      <a:pt x="74820" y="106329"/>
                      <a:pt x="64702" y="100737"/>
                    </a:cubicBezTo>
                    <a:close/>
                    <a:moveTo>
                      <a:pt x="109346" y="116003"/>
                    </a:moveTo>
                    <a:cubicBezTo>
                      <a:pt x="100648" y="111831"/>
                      <a:pt x="97630" y="106062"/>
                      <a:pt x="103133" y="103755"/>
                    </a:cubicBezTo>
                    <a:cubicBezTo>
                      <a:pt x="108636" y="101447"/>
                      <a:pt x="122393" y="103400"/>
                      <a:pt x="124345" y="108902"/>
                    </a:cubicBezTo>
                    <a:cubicBezTo>
                      <a:pt x="125499" y="112186"/>
                      <a:pt x="118044" y="120263"/>
                      <a:pt x="109346" y="116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049700" y="147150"/>
                <a:ext cx="5085675" cy="3532450"/>
              </a:xfrm>
              <a:custGeom>
                <a:avLst/>
                <a:gdLst/>
                <a:ahLst/>
                <a:cxnLst/>
                <a:rect l="l" t="t" r="r" b="b"/>
                <a:pathLst>
                  <a:path w="203427" h="141298" extrusionOk="0">
                    <a:moveTo>
                      <a:pt x="186297" y="26360"/>
                    </a:moveTo>
                    <a:cubicBezTo>
                      <a:pt x="179906" y="25561"/>
                      <a:pt x="176622" y="31597"/>
                      <a:pt x="173871" y="36301"/>
                    </a:cubicBezTo>
                    <a:cubicBezTo>
                      <a:pt x="171120" y="41094"/>
                      <a:pt x="165262" y="42602"/>
                      <a:pt x="159138" y="39141"/>
                    </a:cubicBezTo>
                    <a:cubicBezTo>
                      <a:pt x="153102" y="35679"/>
                      <a:pt x="162422" y="23964"/>
                      <a:pt x="164197" y="21124"/>
                    </a:cubicBezTo>
                    <a:cubicBezTo>
                      <a:pt x="165972" y="18372"/>
                      <a:pt x="164552" y="15710"/>
                      <a:pt x="156830" y="13136"/>
                    </a:cubicBezTo>
                    <a:cubicBezTo>
                      <a:pt x="149197" y="10473"/>
                      <a:pt x="134375" y="8964"/>
                      <a:pt x="126032" y="15088"/>
                    </a:cubicBezTo>
                    <a:cubicBezTo>
                      <a:pt x="117689" y="21212"/>
                      <a:pt x="114139" y="33904"/>
                      <a:pt x="116003" y="42780"/>
                    </a:cubicBezTo>
                    <a:cubicBezTo>
                      <a:pt x="117956" y="51744"/>
                      <a:pt x="117157" y="67720"/>
                      <a:pt x="108104" y="70915"/>
                    </a:cubicBezTo>
                    <a:cubicBezTo>
                      <a:pt x="98962" y="74110"/>
                      <a:pt x="91596" y="63548"/>
                      <a:pt x="95767" y="43224"/>
                    </a:cubicBezTo>
                    <a:cubicBezTo>
                      <a:pt x="99850" y="22899"/>
                      <a:pt x="118932" y="11538"/>
                      <a:pt x="117334" y="7455"/>
                    </a:cubicBezTo>
                    <a:cubicBezTo>
                      <a:pt x="115648" y="3461"/>
                      <a:pt x="91418" y="0"/>
                      <a:pt x="72602" y="11449"/>
                    </a:cubicBezTo>
                    <a:cubicBezTo>
                      <a:pt x="57425" y="20591"/>
                      <a:pt x="55206" y="40472"/>
                      <a:pt x="57248" y="49525"/>
                    </a:cubicBezTo>
                    <a:cubicBezTo>
                      <a:pt x="59289" y="58489"/>
                      <a:pt x="63638" y="67365"/>
                      <a:pt x="59733" y="74377"/>
                    </a:cubicBezTo>
                    <a:cubicBezTo>
                      <a:pt x="55827" y="81388"/>
                      <a:pt x="43136" y="76240"/>
                      <a:pt x="41361" y="56892"/>
                    </a:cubicBezTo>
                    <a:cubicBezTo>
                      <a:pt x="39585" y="37543"/>
                      <a:pt x="50591" y="20147"/>
                      <a:pt x="50591" y="18195"/>
                    </a:cubicBezTo>
                    <a:cubicBezTo>
                      <a:pt x="50591" y="16331"/>
                      <a:pt x="46242" y="15443"/>
                      <a:pt x="39230" y="20059"/>
                    </a:cubicBezTo>
                    <a:cubicBezTo>
                      <a:pt x="28580" y="26804"/>
                      <a:pt x="20326" y="36922"/>
                      <a:pt x="15888" y="48726"/>
                    </a:cubicBezTo>
                    <a:cubicBezTo>
                      <a:pt x="9941" y="64347"/>
                      <a:pt x="14912" y="71891"/>
                      <a:pt x="21657" y="77660"/>
                    </a:cubicBezTo>
                    <a:cubicBezTo>
                      <a:pt x="28314" y="83341"/>
                      <a:pt x="29201" y="90530"/>
                      <a:pt x="23166" y="92571"/>
                    </a:cubicBezTo>
                    <a:cubicBezTo>
                      <a:pt x="17131" y="94701"/>
                      <a:pt x="6036" y="85116"/>
                      <a:pt x="3551" y="84495"/>
                    </a:cubicBezTo>
                    <a:cubicBezTo>
                      <a:pt x="1066" y="83873"/>
                      <a:pt x="1" y="90352"/>
                      <a:pt x="4439" y="101180"/>
                    </a:cubicBezTo>
                    <a:cubicBezTo>
                      <a:pt x="8788" y="111920"/>
                      <a:pt x="18906" y="116180"/>
                      <a:pt x="28136" y="120795"/>
                    </a:cubicBezTo>
                    <a:cubicBezTo>
                      <a:pt x="37367" y="125499"/>
                      <a:pt x="38165" y="132333"/>
                      <a:pt x="37722" y="136594"/>
                    </a:cubicBezTo>
                    <a:cubicBezTo>
                      <a:pt x="37278" y="140854"/>
                      <a:pt x="39319" y="141298"/>
                      <a:pt x="39319" y="141298"/>
                    </a:cubicBezTo>
                    <a:lnTo>
                      <a:pt x="203426" y="33194"/>
                    </a:lnTo>
                    <a:cubicBezTo>
                      <a:pt x="201562" y="30177"/>
                      <a:pt x="192687" y="27070"/>
                      <a:pt x="186297" y="26360"/>
                    </a:cubicBezTo>
                    <a:close/>
                    <a:moveTo>
                      <a:pt x="51834" y="113074"/>
                    </a:moveTo>
                    <a:cubicBezTo>
                      <a:pt x="48816" y="117511"/>
                      <a:pt x="43313" y="114494"/>
                      <a:pt x="40118" y="106772"/>
                    </a:cubicBezTo>
                    <a:cubicBezTo>
                      <a:pt x="36923" y="99139"/>
                      <a:pt x="45887" y="93636"/>
                      <a:pt x="48993" y="94968"/>
                    </a:cubicBezTo>
                    <a:cubicBezTo>
                      <a:pt x="54496" y="97098"/>
                      <a:pt x="54762" y="108725"/>
                      <a:pt x="51834" y="113074"/>
                    </a:cubicBezTo>
                    <a:close/>
                    <a:moveTo>
                      <a:pt x="84406" y="46596"/>
                    </a:moveTo>
                    <a:cubicBezTo>
                      <a:pt x="81211" y="51655"/>
                      <a:pt x="75975" y="47661"/>
                      <a:pt x="73312" y="38431"/>
                    </a:cubicBezTo>
                    <a:cubicBezTo>
                      <a:pt x="70649" y="29200"/>
                      <a:pt x="79702" y="23076"/>
                      <a:pt x="82720" y="24851"/>
                    </a:cubicBezTo>
                    <a:cubicBezTo>
                      <a:pt x="87957" y="27692"/>
                      <a:pt x="87513" y="41537"/>
                      <a:pt x="84406" y="46596"/>
                    </a:cubicBezTo>
                    <a:close/>
                    <a:moveTo>
                      <a:pt x="88400" y="93548"/>
                    </a:moveTo>
                    <a:cubicBezTo>
                      <a:pt x="84229" y="99583"/>
                      <a:pt x="76507" y="95411"/>
                      <a:pt x="72070" y="84761"/>
                    </a:cubicBezTo>
                    <a:cubicBezTo>
                      <a:pt x="67632" y="74110"/>
                      <a:pt x="80146" y="66477"/>
                      <a:pt x="84495" y="68252"/>
                    </a:cubicBezTo>
                    <a:cubicBezTo>
                      <a:pt x="92039" y="71270"/>
                      <a:pt x="92483" y="87335"/>
                      <a:pt x="88400" y="93548"/>
                    </a:cubicBezTo>
                    <a:close/>
                    <a:moveTo>
                      <a:pt x="132955" y="65856"/>
                    </a:moveTo>
                    <a:cubicBezTo>
                      <a:pt x="127630" y="70738"/>
                      <a:pt x="124523" y="64259"/>
                      <a:pt x="126387" y="52277"/>
                    </a:cubicBezTo>
                    <a:cubicBezTo>
                      <a:pt x="128340" y="40383"/>
                      <a:pt x="139612" y="36478"/>
                      <a:pt x="141653" y="39585"/>
                    </a:cubicBezTo>
                    <a:cubicBezTo>
                      <a:pt x="145115" y="44821"/>
                      <a:pt x="138280" y="61063"/>
                      <a:pt x="132955" y="6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4"/>
            <p:cNvGrpSpPr/>
            <p:nvPr/>
          </p:nvGrpSpPr>
          <p:grpSpPr>
            <a:xfrm rot="7199378">
              <a:off x="-159565" y="-681284"/>
              <a:ext cx="1085381" cy="1126480"/>
              <a:chOff x="1296625" y="218400"/>
              <a:chExt cx="5051400" cy="5242675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318825" y="385700"/>
                <a:ext cx="5029200" cy="5075375"/>
              </a:xfrm>
              <a:custGeom>
                <a:avLst/>
                <a:gdLst/>
                <a:ahLst/>
                <a:cxnLst/>
                <a:rect l="l" t="t" r="r" b="b"/>
                <a:pathLst>
                  <a:path w="201168" h="203015" extrusionOk="0">
                    <a:moveTo>
                      <a:pt x="56909" y="36382"/>
                    </a:moveTo>
                    <a:cubicBezTo>
                      <a:pt x="57006" y="36382"/>
                      <a:pt x="57102" y="36388"/>
                      <a:pt x="57195" y="36401"/>
                    </a:cubicBezTo>
                    <a:cubicBezTo>
                      <a:pt x="63111" y="37388"/>
                      <a:pt x="67450" y="50602"/>
                      <a:pt x="66168" y="56518"/>
                    </a:cubicBezTo>
                    <a:cubicBezTo>
                      <a:pt x="65662" y="58818"/>
                      <a:pt x="64369" y="59916"/>
                      <a:pt x="62639" y="59916"/>
                    </a:cubicBezTo>
                    <a:cubicBezTo>
                      <a:pt x="59990" y="59916"/>
                      <a:pt x="56315" y="57345"/>
                      <a:pt x="52856" y="52574"/>
                    </a:cubicBezTo>
                    <a:cubicBezTo>
                      <a:pt x="47291" y="44898"/>
                      <a:pt x="53396" y="36382"/>
                      <a:pt x="56909" y="36382"/>
                    </a:cubicBezTo>
                    <a:close/>
                    <a:moveTo>
                      <a:pt x="116794" y="29884"/>
                    </a:moveTo>
                    <a:cubicBezTo>
                      <a:pt x="117312" y="29884"/>
                      <a:pt x="117770" y="30015"/>
                      <a:pt x="118137" y="30288"/>
                    </a:cubicBezTo>
                    <a:cubicBezTo>
                      <a:pt x="123166" y="34035"/>
                      <a:pt x="122180" y="51785"/>
                      <a:pt x="118827" y="58195"/>
                    </a:cubicBezTo>
                    <a:cubicBezTo>
                      <a:pt x="117806" y="60090"/>
                      <a:pt x="116639" y="60977"/>
                      <a:pt x="115443" y="60977"/>
                    </a:cubicBezTo>
                    <a:cubicBezTo>
                      <a:pt x="112593" y="60977"/>
                      <a:pt x="109577" y="55948"/>
                      <a:pt x="107980" y="47545"/>
                    </a:cubicBezTo>
                    <a:cubicBezTo>
                      <a:pt x="105984" y="36958"/>
                      <a:pt x="112999" y="29884"/>
                      <a:pt x="116794" y="29884"/>
                    </a:cubicBezTo>
                    <a:close/>
                    <a:moveTo>
                      <a:pt x="162952" y="60022"/>
                    </a:moveTo>
                    <a:cubicBezTo>
                      <a:pt x="166254" y="60022"/>
                      <a:pt x="169040" y="60613"/>
                      <a:pt x="170499" y="62041"/>
                    </a:cubicBezTo>
                    <a:cubicBezTo>
                      <a:pt x="173113" y="64654"/>
                      <a:pt x="167366" y="74772"/>
                      <a:pt x="155683" y="74772"/>
                    </a:cubicBezTo>
                    <a:cubicBezTo>
                      <a:pt x="155463" y="74772"/>
                      <a:pt x="155241" y="74769"/>
                      <a:pt x="155017" y="74761"/>
                    </a:cubicBezTo>
                    <a:cubicBezTo>
                      <a:pt x="142888" y="74268"/>
                      <a:pt x="137070" y="70028"/>
                      <a:pt x="142790" y="65591"/>
                    </a:cubicBezTo>
                    <a:cubicBezTo>
                      <a:pt x="146736" y="62648"/>
                      <a:pt x="155990" y="60022"/>
                      <a:pt x="162952" y="60022"/>
                    </a:cubicBezTo>
                    <a:close/>
                    <a:moveTo>
                      <a:pt x="73700" y="76930"/>
                    </a:moveTo>
                    <a:cubicBezTo>
                      <a:pt x="73720" y="76930"/>
                      <a:pt x="73741" y="76930"/>
                      <a:pt x="73761" y="76931"/>
                    </a:cubicBezTo>
                    <a:cubicBezTo>
                      <a:pt x="81848" y="77227"/>
                      <a:pt x="87863" y="92413"/>
                      <a:pt x="86088" y="99612"/>
                    </a:cubicBezTo>
                    <a:cubicBezTo>
                      <a:pt x="85268" y="102763"/>
                      <a:pt x="83124" y="104289"/>
                      <a:pt x="80312" y="104289"/>
                    </a:cubicBezTo>
                    <a:cubicBezTo>
                      <a:pt x="76700" y="104289"/>
                      <a:pt x="71984" y="101772"/>
                      <a:pt x="67549" y="96949"/>
                    </a:cubicBezTo>
                    <a:cubicBezTo>
                      <a:pt x="59694" y="88406"/>
                      <a:pt x="68851" y="76930"/>
                      <a:pt x="73700" y="76930"/>
                    </a:cubicBezTo>
                    <a:close/>
                    <a:moveTo>
                      <a:pt x="166451" y="117736"/>
                    </a:moveTo>
                    <a:cubicBezTo>
                      <a:pt x="169540" y="117736"/>
                      <a:pt x="172250" y="118429"/>
                      <a:pt x="173655" y="120123"/>
                    </a:cubicBezTo>
                    <a:cubicBezTo>
                      <a:pt x="175733" y="122673"/>
                      <a:pt x="171929" y="132012"/>
                      <a:pt x="163023" y="132012"/>
                    </a:cubicBezTo>
                    <a:cubicBezTo>
                      <a:pt x="162632" y="132012"/>
                      <a:pt x="162232" y="131994"/>
                      <a:pt x="161822" y="131956"/>
                    </a:cubicBezTo>
                    <a:cubicBezTo>
                      <a:pt x="152158" y="130970"/>
                      <a:pt x="147326" y="126434"/>
                      <a:pt x="151763" y="122391"/>
                    </a:cubicBezTo>
                    <a:cubicBezTo>
                      <a:pt x="154579" y="119825"/>
                      <a:pt x="161088" y="117736"/>
                      <a:pt x="166451" y="117736"/>
                    </a:cubicBezTo>
                    <a:close/>
                    <a:moveTo>
                      <a:pt x="118201" y="113018"/>
                    </a:moveTo>
                    <a:cubicBezTo>
                      <a:pt x="122166" y="113018"/>
                      <a:pt x="125744" y="114076"/>
                      <a:pt x="127603" y="116671"/>
                    </a:cubicBezTo>
                    <a:cubicBezTo>
                      <a:pt x="130193" y="120371"/>
                      <a:pt x="126277" y="132917"/>
                      <a:pt x="116345" y="132917"/>
                    </a:cubicBezTo>
                    <a:cubicBezTo>
                      <a:pt x="115687" y="132917"/>
                      <a:pt x="115002" y="132862"/>
                      <a:pt x="114291" y="132745"/>
                    </a:cubicBezTo>
                    <a:cubicBezTo>
                      <a:pt x="102852" y="130970"/>
                      <a:pt x="96935" y="124363"/>
                      <a:pt x="101964" y="118841"/>
                    </a:cubicBezTo>
                    <a:cubicBezTo>
                      <a:pt x="105018" y="115548"/>
                      <a:pt x="112071" y="113018"/>
                      <a:pt x="118201" y="113018"/>
                    </a:cubicBezTo>
                    <a:close/>
                    <a:moveTo>
                      <a:pt x="49146" y="114402"/>
                    </a:moveTo>
                    <a:cubicBezTo>
                      <a:pt x="49166" y="114402"/>
                      <a:pt x="49187" y="114403"/>
                      <a:pt x="49207" y="114403"/>
                    </a:cubicBezTo>
                    <a:cubicBezTo>
                      <a:pt x="55124" y="114699"/>
                      <a:pt x="59364" y="125546"/>
                      <a:pt x="58082" y="130674"/>
                    </a:cubicBezTo>
                    <a:cubicBezTo>
                      <a:pt x="57522" y="132960"/>
                      <a:pt x="55999" y="134057"/>
                      <a:pt x="53993" y="134057"/>
                    </a:cubicBezTo>
                    <a:cubicBezTo>
                      <a:pt x="51412" y="134057"/>
                      <a:pt x="48031" y="132241"/>
                      <a:pt x="44868" y="128801"/>
                    </a:cubicBezTo>
                    <a:cubicBezTo>
                      <a:pt x="39281" y="122625"/>
                      <a:pt x="45679" y="114402"/>
                      <a:pt x="49146" y="114402"/>
                    </a:cubicBezTo>
                    <a:close/>
                    <a:moveTo>
                      <a:pt x="124420" y="1"/>
                    </a:moveTo>
                    <a:cubicBezTo>
                      <a:pt x="124079" y="1"/>
                      <a:pt x="123727" y="5"/>
                      <a:pt x="123363" y="14"/>
                    </a:cubicBezTo>
                    <a:cubicBezTo>
                      <a:pt x="115178" y="112"/>
                      <a:pt x="100682" y="3662"/>
                      <a:pt x="94864" y="12439"/>
                    </a:cubicBezTo>
                    <a:cubicBezTo>
                      <a:pt x="89046" y="21117"/>
                      <a:pt x="90032" y="34232"/>
                      <a:pt x="94963" y="42121"/>
                    </a:cubicBezTo>
                    <a:cubicBezTo>
                      <a:pt x="99894" y="49911"/>
                      <a:pt x="104528" y="65295"/>
                      <a:pt x="97034" y="71507"/>
                    </a:cubicBezTo>
                    <a:cubicBezTo>
                      <a:pt x="95345" y="72885"/>
                      <a:pt x="93495" y="73572"/>
                      <a:pt x="91609" y="73572"/>
                    </a:cubicBezTo>
                    <a:cubicBezTo>
                      <a:pt x="85125" y="73572"/>
                      <a:pt x="78200" y="65460"/>
                      <a:pt x="75832" y="49418"/>
                    </a:cubicBezTo>
                    <a:cubicBezTo>
                      <a:pt x="72775" y="28710"/>
                      <a:pt x="86975" y="11453"/>
                      <a:pt x="84017" y="8198"/>
                    </a:cubicBezTo>
                    <a:cubicBezTo>
                      <a:pt x="83432" y="7557"/>
                      <a:pt x="82078" y="7222"/>
                      <a:pt x="80172" y="7222"/>
                    </a:cubicBezTo>
                    <a:cubicBezTo>
                      <a:pt x="72119" y="7222"/>
                      <a:pt x="54219" y="13196"/>
                      <a:pt x="42896" y="27231"/>
                    </a:cubicBezTo>
                    <a:cubicBezTo>
                      <a:pt x="31753" y="41135"/>
                      <a:pt x="36388" y="60759"/>
                      <a:pt x="41417" y="68549"/>
                    </a:cubicBezTo>
                    <a:cubicBezTo>
                      <a:pt x="46446" y="76438"/>
                      <a:pt x="53645" y="83341"/>
                      <a:pt x="52363" y="91328"/>
                    </a:cubicBezTo>
                    <a:cubicBezTo>
                      <a:pt x="51825" y="94440"/>
                      <a:pt x="49401" y="96250"/>
                      <a:pt x="46158" y="96250"/>
                    </a:cubicBezTo>
                    <a:cubicBezTo>
                      <a:pt x="41078" y="96250"/>
                      <a:pt x="33988" y="91808"/>
                      <a:pt x="28992" y="80974"/>
                    </a:cubicBezTo>
                    <a:cubicBezTo>
                      <a:pt x="20708" y="63322"/>
                      <a:pt x="25047" y="43008"/>
                      <a:pt x="24456" y="41233"/>
                    </a:cubicBezTo>
                    <a:cubicBezTo>
                      <a:pt x="24247" y="40667"/>
                      <a:pt x="23696" y="40335"/>
                      <a:pt x="22891" y="40335"/>
                    </a:cubicBezTo>
                    <a:cubicBezTo>
                      <a:pt x="21030" y="40335"/>
                      <a:pt x="17808" y="42106"/>
                      <a:pt x="14299" y="46854"/>
                    </a:cubicBezTo>
                    <a:cubicBezTo>
                      <a:pt x="6508" y="56913"/>
                      <a:pt x="2170" y="69239"/>
                      <a:pt x="1972" y="81960"/>
                    </a:cubicBezTo>
                    <a:cubicBezTo>
                      <a:pt x="1676" y="98921"/>
                      <a:pt x="8974" y="104345"/>
                      <a:pt x="17356" y="107501"/>
                    </a:cubicBezTo>
                    <a:cubicBezTo>
                      <a:pt x="25639" y="110755"/>
                      <a:pt x="28893" y="117164"/>
                      <a:pt x="23864" y="121208"/>
                    </a:cubicBezTo>
                    <a:cubicBezTo>
                      <a:pt x="22503" y="122297"/>
                      <a:pt x="20457" y="122687"/>
                      <a:pt x="18157" y="122687"/>
                    </a:cubicBezTo>
                    <a:cubicBezTo>
                      <a:pt x="12358" y="122687"/>
                      <a:pt x="4944" y="120209"/>
                      <a:pt x="2796" y="120209"/>
                    </a:cubicBezTo>
                    <a:cubicBezTo>
                      <a:pt x="2710" y="120209"/>
                      <a:pt x="2633" y="120213"/>
                      <a:pt x="2564" y="120221"/>
                    </a:cubicBezTo>
                    <a:cubicBezTo>
                      <a:pt x="0" y="120419"/>
                      <a:pt x="1282" y="127026"/>
                      <a:pt x="9072" y="135704"/>
                    </a:cubicBezTo>
                    <a:cubicBezTo>
                      <a:pt x="16764" y="144381"/>
                      <a:pt x="27907" y="144973"/>
                      <a:pt x="38261" y="146255"/>
                    </a:cubicBezTo>
                    <a:cubicBezTo>
                      <a:pt x="48616" y="147537"/>
                      <a:pt x="51771" y="153651"/>
                      <a:pt x="52757" y="157891"/>
                    </a:cubicBezTo>
                    <a:cubicBezTo>
                      <a:pt x="53589" y="161466"/>
                      <a:pt x="55191" y="161747"/>
                      <a:pt x="55673" y="161747"/>
                    </a:cubicBezTo>
                    <a:cubicBezTo>
                      <a:pt x="55763" y="161747"/>
                      <a:pt x="55814" y="161737"/>
                      <a:pt x="55814" y="161737"/>
                    </a:cubicBezTo>
                    <a:cubicBezTo>
                      <a:pt x="55814" y="161737"/>
                      <a:pt x="56084" y="163624"/>
                      <a:pt x="59882" y="163624"/>
                    </a:cubicBezTo>
                    <a:cubicBezTo>
                      <a:pt x="60063" y="163624"/>
                      <a:pt x="60252" y="163620"/>
                      <a:pt x="60449" y="163611"/>
                    </a:cubicBezTo>
                    <a:cubicBezTo>
                      <a:pt x="60717" y="163598"/>
                      <a:pt x="60994" y="163592"/>
                      <a:pt x="61280" y="163592"/>
                    </a:cubicBezTo>
                    <a:cubicBezTo>
                      <a:pt x="65618" y="163592"/>
                      <a:pt x="71848" y="165187"/>
                      <a:pt x="75734" y="174162"/>
                    </a:cubicBezTo>
                    <a:cubicBezTo>
                      <a:pt x="79974" y="183727"/>
                      <a:pt x="83623" y="194180"/>
                      <a:pt x="94174" y="199209"/>
                    </a:cubicBezTo>
                    <a:cubicBezTo>
                      <a:pt x="99905" y="201941"/>
                      <a:pt x="104501" y="203014"/>
                      <a:pt x="107425" y="203014"/>
                    </a:cubicBezTo>
                    <a:cubicBezTo>
                      <a:pt x="109886" y="203014"/>
                      <a:pt x="111163" y="202255"/>
                      <a:pt x="110938" y="201083"/>
                    </a:cubicBezTo>
                    <a:cubicBezTo>
                      <a:pt x="110346" y="198618"/>
                      <a:pt x="101471" y="186784"/>
                      <a:pt x="103937" y="180868"/>
                    </a:cubicBezTo>
                    <a:cubicBezTo>
                      <a:pt x="104951" y="178332"/>
                      <a:pt x="106853" y="177118"/>
                      <a:pt x="109114" y="177118"/>
                    </a:cubicBezTo>
                    <a:cubicBezTo>
                      <a:pt x="112129" y="177118"/>
                      <a:pt x="115784" y="179276"/>
                      <a:pt x="118827" y="183333"/>
                    </a:cubicBezTo>
                    <a:cubicBezTo>
                      <a:pt x="122780" y="188580"/>
                      <a:pt x="127729" y="192885"/>
                      <a:pt x="136348" y="192885"/>
                    </a:cubicBezTo>
                    <a:cubicBezTo>
                      <a:pt x="139552" y="192885"/>
                      <a:pt x="143264" y="192289"/>
                      <a:pt x="147622" y="190926"/>
                    </a:cubicBezTo>
                    <a:cubicBezTo>
                      <a:pt x="159751" y="187080"/>
                      <a:pt x="170401" y="179487"/>
                      <a:pt x="177895" y="169133"/>
                    </a:cubicBezTo>
                    <a:cubicBezTo>
                      <a:pt x="182924" y="162329"/>
                      <a:pt x="182333" y="157891"/>
                      <a:pt x="180361" y="157793"/>
                    </a:cubicBezTo>
                    <a:cubicBezTo>
                      <a:pt x="180350" y="157792"/>
                      <a:pt x="180340" y="157792"/>
                      <a:pt x="180329" y="157792"/>
                    </a:cubicBezTo>
                    <a:cubicBezTo>
                      <a:pt x="178399" y="157792"/>
                      <a:pt x="164479" y="165245"/>
                      <a:pt x="148293" y="165245"/>
                    </a:cubicBezTo>
                    <a:cubicBezTo>
                      <a:pt x="145874" y="165245"/>
                      <a:pt x="143404" y="165078"/>
                      <a:pt x="140916" y="164695"/>
                    </a:cubicBezTo>
                    <a:cubicBezTo>
                      <a:pt x="121588" y="161836"/>
                      <a:pt x="117052" y="148720"/>
                      <a:pt x="124349" y="145269"/>
                    </a:cubicBezTo>
                    <a:cubicBezTo>
                      <a:pt x="126150" y="144417"/>
                      <a:pt x="128034" y="144070"/>
                      <a:pt x="129987" y="144070"/>
                    </a:cubicBezTo>
                    <a:cubicBezTo>
                      <a:pt x="135947" y="144070"/>
                      <a:pt x="142538" y="147306"/>
                      <a:pt x="149298" y="149312"/>
                    </a:cubicBezTo>
                    <a:cubicBezTo>
                      <a:pt x="151601" y="149977"/>
                      <a:pt x="154667" y="150397"/>
                      <a:pt x="158123" y="150397"/>
                    </a:cubicBezTo>
                    <a:cubicBezTo>
                      <a:pt x="167986" y="150397"/>
                      <a:pt x="181024" y="146979"/>
                      <a:pt x="188545" y="136098"/>
                    </a:cubicBezTo>
                    <a:cubicBezTo>
                      <a:pt x="201168" y="117756"/>
                      <a:pt x="199097" y="93202"/>
                      <a:pt x="195152" y="91328"/>
                    </a:cubicBezTo>
                    <a:cubicBezTo>
                      <a:pt x="194962" y="91238"/>
                      <a:pt x="194752" y="91195"/>
                      <a:pt x="194522" y="91195"/>
                    </a:cubicBezTo>
                    <a:cubicBezTo>
                      <a:pt x="189973" y="91195"/>
                      <a:pt x="177588" y="108037"/>
                      <a:pt x="157877" y="110853"/>
                    </a:cubicBezTo>
                    <a:cubicBezTo>
                      <a:pt x="154984" y="111253"/>
                      <a:pt x="152296" y="111439"/>
                      <a:pt x="149821" y="111439"/>
                    </a:cubicBezTo>
                    <a:cubicBezTo>
                      <a:pt x="134579" y="111439"/>
                      <a:pt x="127450" y="104387"/>
                      <a:pt x="130759" y="96752"/>
                    </a:cubicBezTo>
                    <a:cubicBezTo>
                      <a:pt x="133196" y="90979"/>
                      <a:pt x="140848" y="88961"/>
                      <a:pt x="148342" y="88961"/>
                    </a:cubicBezTo>
                    <a:cubicBezTo>
                      <a:pt x="152370" y="88961"/>
                      <a:pt x="156352" y="89544"/>
                      <a:pt x="159455" y="90441"/>
                    </a:cubicBezTo>
                    <a:cubicBezTo>
                      <a:pt x="161567" y="91021"/>
                      <a:pt x="163897" y="91312"/>
                      <a:pt x="166313" y="91312"/>
                    </a:cubicBezTo>
                    <a:cubicBezTo>
                      <a:pt x="174164" y="91312"/>
                      <a:pt x="182925" y="88242"/>
                      <a:pt x="188052" y="82059"/>
                    </a:cubicBezTo>
                    <a:cubicBezTo>
                      <a:pt x="194659" y="74071"/>
                      <a:pt x="194068" y="59082"/>
                      <a:pt x="191799" y="51193"/>
                    </a:cubicBezTo>
                    <a:cubicBezTo>
                      <a:pt x="190118" y="45077"/>
                      <a:pt x="188258" y="42754"/>
                      <a:pt x="186129" y="42754"/>
                    </a:cubicBezTo>
                    <a:cubicBezTo>
                      <a:pt x="185511" y="42754"/>
                      <a:pt x="184871" y="42950"/>
                      <a:pt x="184206" y="43304"/>
                    </a:cubicBezTo>
                    <a:cubicBezTo>
                      <a:pt x="182097" y="44541"/>
                      <a:pt x="174781" y="49535"/>
                      <a:pt x="169861" y="49535"/>
                    </a:cubicBezTo>
                    <a:cubicBezTo>
                      <a:pt x="168112" y="49535"/>
                      <a:pt x="166666" y="48904"/>
                      <a:pt x="165865" y="47249"/>
                    </a:cubicBezTo>
                    <a:cubicBezTo>
                      <a:pt x="162709" y="40938"/>
                      <a:pt x="164484" y="35119"/>
                      <a:pt x="169513" y="32654"/>
                    </a:cubicBezTo>
                    <a:cubicBezTo>
                      <a:pt x="174542" y="30189"/>
                      <a:pt x="180755" y="27231"/>
                      <a:pt x="180361" y="20722"/>
                    </a:cubicBezTo>
                    <a:cubicBezTo>
                      <a:pt x="179966" y="14312"/>
                      <a:pt x="177402" y="5240"/>
                      <a:pt x="174444" y="3071"/>
                    </a:cubicBezTo>
                    <a:cubicBezTo>
                      <a:pt x="172916" y="1859"/>
                      <a:pt x="169503" y="1351"/>
                      <a:pt x="165693" y="1351"/>
                    </a:cubicBezTo>
                    <a:cubicBezTo>
                      <a:pt x="162370" y="1351"/>
                      <a:pt x="158746" y="1737"/>
                      <a:pt x="155806" y="2380"/>
                    </a:cubicBezTo>
                    <a:cubicBezTo>
                      <a:pt x="149594" y="3860"/>
                      <a:pt x="148410" y="10664"/>
                      <a:pt x="147523" y="16186"/>
                    </a:cubicBezTo>
                    <a:cubicBezTo>
                      <a:pt x="146670" y="20962"/>
                      <a:pt x="142794" y="24115"/>
                      <a:pt x="137233" y="24115"/>
                    </a:cubicBezTo>
                    <a:cubicBezTo>
                      <a:pt x="136363" y="24115"/>
                      <a:pt x="135453" y="24038"/>
                      <a:pt x="134506" y="23878"/>
                    </a:cubicBezTo>
                    <a:cubicBezTo>
                      <a:pt x="127603" y="22694"/>
                      <a:pt x="132337" y="8297"/>
                      <a:pt x="133126" y="5142"/>
                    </a:cubicBezTo>
                    <a:cubicBezTo>
                      <a:pt x="133786" y="2030"/>
                      <a:pt x="131832" y="1"/>
                      <a:pt x="124420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2704300" y="270150"/>
                <a:ext cx="3424325" cy="4913375"/>
              </a:xfrm>
              <a:custGeom>
                <a:avLst/>
                <a:gdLst/>
                <a:ahLst/>
                <a:cxnLst/>
                <a:rect l="l" t="t" r="r" b="b"/>
                <a:pathLst>
                  <a:path w="136973" h="196535" extrusionOk="0">
                    <a:moveTo>
                      <a:pt x="129872" y="83525"/>
                    </a:moveTo>
                    <a:cubicBezTo>
                      <a:pt x="125928" y="81849"/>
                      <a:pt x="114883" y="100191"/>
                      <a:pt x="95161" y="104036"/>
                    </a:cubicBezTo>
                    <a:cubicBezTo>
                      <a:pt x="75439" y="107981"/>
                      <a:pt x="65183" y="100782"/>
                      <a:pt x="68437" y="92006"/>
                    </a:cubicBezTo>
                    <a:cubicBezTo>
                      <a:pt x="71593" y="83229"/>
                      <a:pt x="86976" y="82539"/>
                      <a:pt x="95753" y="84413"/>
                    </a:cubicBezTo>
                    <a:cubicBezTo>
                      <a:pt x="104430" y="86286"/>
                      <a:pt x="116658" y="83032"/>
                      <a:pt x="122575" y="74946"/>
                    </a:cubicBezTo>
                    <a:cubicBezTo>
                      <a:pt x="128492" y="66958"/>
                      <a:pt x="127210" y="52660"/>
                      <a:pt x="124646" y="45165"/>
                    </a:cubicBezTo>
                    <a:cubicBezTo>
                      <a:pt x="122180" y="37671"/>
                      <a:pt x="119617" y="36389"/>
                      <a:pt x="116954" y="38065"/>
                    </a:cubicBezTo>
                    <a:cubicBezTo>
                      <a:pt x="114291" y="39741"/>
                      <a:pt x="102754" y="48617"/>
                      <a:pt x="99401" y="42798"/>
                    </a:cubicBezTo>
                    <a:cubicBezTo>
                      <a:pt x="96048" y="36882"/>
                      <a:pt x="97528" y="31261"/>
                      <a:pt x="102162" y="28598"/>
                    </a:cubicBezTo>
                    <a:cubicBezTo>
                      <a:pt x="106797" y="25936"/>
                      <a:pt x="112615" y="22780"/>
                      <a:pt x="111925" y="16666"/>
                    </a:cubicBezTo>
                    <a:cubicBezTo>
                      <a:pt x="111235" y="10454"/>
                      <a:pt x="108375" y="1776"/>
                      <a:pt x="105416" y="1"/>
                    </a:cubicBezTo>
                    <a:lnTo>
                      <a:pt x="1" y="158174"/>
                    </a:lnTo>
                    <a:cubicBezTo>
                      <a:pt x="1" y="158174"/>
                      <a:pt x="297" y="160245"/>
                      <a:pt x="4537" y="159752"/>
                    </a:cubicBezTo>
                    <a:cubicBezTo>
                      <a:pt x="8679" y="159358"/>
                      <a:pt x="15187" y="160146"/>
                      <a:pt x="19723" y="169120"/>
                    </a:cubicBezTo>
                    <a:cubicBezTo>
                      <a:pt x="24161" y="177995"/>
                      <a:pt x="28204" y="187955"/>
                      <a:pt x="38558" y="192294"/>
                    </a:cubicBezTo>
                    <a:cubicBezTo>
                      <a:pt x="49011" y="196534"/>
                      <a:pt x="55322" y="195548"/>
                      <a:pt x="54730" y="193181"/>
                    </a:cubicBezTo>
                    <a:cubicBezTo>
                      <a:pt x="54138" y="190815"/>
                      <a:pt x="44869" y="179967"/>
                      <a:pt x="46940" y="174149"/>
                    </a:cubicBezTo>
                    <a:cubicBezTo>
                      <a:pt x="49109" y="168331"/>
                      <a:pt x="55913" y="169219"/>
                      <a:pt x="61436" y="175727"/>
                    </a:cubicBezTo>
                    <a:cubicBezTo>
                      <a:pt x="66958" y="182137"/>
                      <a:pt x="74255" y="187166"/>
                      <a:pt x="89441" y="181447"/>
                    </a:cubicBezTo>
                    <a:cubicBezTo>
                      <a:pt x="100880" y="177206"/>
                      <a:pt x="110643" y="169317"/>
                      <a:pt x="117250" y="158963"/>
                    </a:cubicBezTo>
                    <a:cubicBezTo>
                      <a:pt x="121786" y="152258"/>
                      <a:pt x="120997" y="148017"/>
                      <a:pt x="119123" y="148017"/>
                    </a:cubicBezTo>
                    <a:cubicBezTo>
                      <a:pt x="117250" y="148017"/>
                      <a:pt x="100289" y="158470"/>
                      <a:pt x="81651" y="156695"/>
                    </a:cubicBezTo>
                    <a:cubicBezTo>
                      <a:pt x="63014" y="154920"/>
                      <a:pt x="57984" y="142594"/>
                      <a:pt x="64789" y="138846"/>
                    </a:cubicBezTo>
                    <a:cubicBezTo>
                      <a:pt x="71593" y="135099"/>
                      <a:pt x="80172" y="139438"/>
                      <a:pt x="88850" y="141410"/>
                    </a:cubicBezTo>
                    <a:cubicBezTo>
                      <a:pt x="97528" y="143481"/>
                      <a:pt x="116855" y="141410"/>
                      <a:pt x="125829" y="126717"/>
                    </a:cubicBezTo>
                    <a:cubicBezTo>
                      <a:pt x="136972" y="108474"/>
                      <a:pt x="133817" y="85004"/>
                      <a:pt x="129872" y="83525"/>
                    </a:cubicBezTo>
                    <a:close/>
                    <a:moveTo>
                      <a:pt x="78397" y="61633"/>
                    </a:moveTo>
                    <a:cubicBezTo>
                      <a:pt x="83722" y="57097"/>
                      <a:pt x="100091" y="52758"/>
                      <a:pt x="104726" y="56801"/>
                    </a:cubicBezTo>
                    <a:cubicBezTo>
                      <a:pt x="107389" y="59069"/>
                      <a:pt x="102261" y="69424"/>
                      <a:pt x="90526" y="69621"/>
                    </a:cubicBezTo>
                    <a:cubicBezTo>
                      <a:pt x="78791" y="69818"/>
                      <a:pt x="72973" y="66071"/>
                      <a:pt x="78397" y="61633"/>
                    </a:cubicBezTo>
                    <a:close/>
                    <a:moveTo>
                      <a:pt x="54434" y="127407"/>
                    </a:moveTo>
                    <a:cubicBezTo>
                      <a:pt x="43390" y="126224"/>
                      <a:pt x="37375" y="120209"/>
                      <a:pt x="41911" y="114785"/>
                    </a:cubicBezTo>
                    <a:cubicBezTo>
                      <a:pt x="46447" y="109263"/>
                      <a:pt x="61534" y="105220"/>
                      <a:pt x="66366" y="111334"/>
                    </a:cubicBezTo>
                    <a:cubicBezTo>
                      <a:pt x="69226" y="114982"/>
                      <a:pt x="65577" y="128591"/>
                      <a:pt x="54434" y="127407"/>
                    </a:cubicBezTo>
                    <a:close/>
                    <a:moveTo>
                      <a:pt x="100091" y="124153"/>
                    </a:moveTo>
                    <a:cubicBezTo>
                      <a:pt x="90723" y="123759"/>
                      <a:pt x="85891" y="119716"/>
                      <a:pt x="89934" y="115574"/>
                    </a:cubicBezTo>
                    <a:cubicBezTo>
                      <a:pt x="93978" y="111432"/>
                      <a:pt x="106896" y="107981"/>
                      <a:pt x="110741" y="112123"/>
                    </a:cubicBezTo>
                    <a:cubicBezTo>
                      <a:pt x="113010" y="114686"/>
                      <a:pt x="109361" y="124548"/>
                      <a:pt x="99993" y="124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296625" y="218400"/>
                <a:ext cx="4043100" cy="4018450"/>
              </a:xfrm>
              <a:custGeom>
                <a:avLst/>
                <a:gdLst/>
                <a:ahLst/>
                <a:cxnLst/>
                <a:rect l="l" t="t" r="r" b="b"/>
                <a:pathLst>
                  <a:path w="161724" h="160738" extrusionOk="0">
                    <a:moveTo>
                      <a:pt x="143875" y="2367"/>
                    </a:moveTo>
                    <a:cubicBezTo>
                      <a:pt x="137859" y="4142"/>
                      <a:pt x="137268" y="10650"/>
                      <a:pt x="136578" y="15975"/>
                    </a:cubicBezTo>
                    <a:cubicBezTo>
                      <a:pt x="135887" y="21399"/>
                      <a:pt x="131252" y="24752"/>
                      <a:pt x="124547" y="24061"/>
                    </a:cubicBezTo>
                    <a:cubicBezTo>
                      <a:pt x="117841" y="23272"/>
                      <a:pt x="121687" y="9270"/>
                      <a:pt x="122180" y="6114"/>
                    </a:cubicBezTo>
                    <a:cubicBezTo>
                      <a:pt x="122772" y="3057"/>
                      <a:pt x="120504" y="1183"/>
                      <a:pt x="112615" y="1677"/>
                    </a:cubicBezTo>
                    <a:cubicBezTo>
                      <a:pt x="104825" y="2268"/>
                      <a:pt x="91019" y="6508"/>
                      <a:pt x="85891" y="15088"/>
                    </a:cubicBezTo>
                    <a:cubicBezTo>
                      <a:pt x="80763" y="23766"/>
                      <a:pt x="82440" y="36289"/>
                      <a:pt x="87568" y="43587"/>
                    </a:cubicBezTo>
                    <a:cubicBezTo>
                      <a:pt x="92695" y="50884"/>
                      <a:pt x="97922" y="65380"/>
                      <a:pt x="91019" y="71592"/>
                    </a:cubicBezTo>
                    <a:cubicBezTo>
                      <a:pt x="84215" y="77903"/>
                      <a:pt x="73663" y="71296"/>
                      <a:pt x="69620" y="51574"/>
                    </a:cubicBezTo>
                    <a:cubicBezTo>
                      <a:pt x="65577" y="31950"/>
                      <a:pt x="78298" y="14595"/>
                      <a:pt x="75241" y="11636"/>
                    </a:cubicBezTo>
                    <a:cubicBezTo>
                      <a:pt x="72283" y="8579"/>
                      <a:pt x="49405" y="14693"/>
                      <a:pt x="36881" y="31950"/>
                    </a:cubicBezTo>
                    <a:cubicBezTo>
                      <a:pt x="26922" y="45855"/>
                      <a:pt x="32345" y="64492"/>
                      <a:pt x="37572" y="71691"/>
                    </a:cubicBezTo>
                    <a:cubicBezTo>
                      <a:pt x="42798" y="78988"/>
                      <a:pt x="49997" y="85201"/>
                      <a:pt x="49208" y="92991"/>
                    </a:cubicBezTo>
                    <a:cubicBezTo>
                      <a:pt x="48320" y="100683"/>
                      <a:pt x="35106" y="100781"/>
                      <a:pt x="26231" y="84313"/>
                    </a:cubicBezTo>
                    <a:cubicBezTo>
                      <a:pt x="17455" y="67845"/>
                      <a:pt x="20610" y="48024"/>
                      <a:pt x="19920" y="46446"/>
                    </a:cubicBezTo>
                    <a:cubicBezTo>
                      <a:pt x="19131" y="44770"/>
                      <a:pt x="14990" y="45559"/>
                      <a:pt x="10453" y="52264"/>
                    </a:cubicBezTo>
                    <a:cubicBezTo>
                      <a:pt x="3452" y="62323"/>
                      <a:pt x="1" y="74452"/>
                      <a:pt x="395" y="86680"/>
                    </a:cubicBezTo>
                    <a:cubicBezTo>
                      <a:pt x="987" y="102754"/>
                      <a:pt x="8383" y="107586"/>
                      <a:pt x="16469" y="110248"/>
                    </a:cubicBezTo>
                    <a:cubicBezTo>
                      <a:pt x="24456" y="112812"/>
                      <a:pt x="28006" y="118827"/>
                      <a:pt x="23470" y="122969"/>
                    </a:cubicBezTo>
                    <a:cubicBezTo>
                      <a:pt x="18835" y="127111"/>
                      <a:pt x="5326" y="122772"/>
                      <a:pt x="2860" y="123166"/>
                    </a:cubicBezTo>
                    <a:cubicBezTo>
                      <a:pt x="494" y="123561"/>
                      <a:pt x="1973" y="129773"/>
                      <a:pt x="9960" y="137662"/>
                    </a:cubicBezTo>
                    <a:cubicBezTo>
                      <a:pt x="17849" y="145650"/>
                      <a:pt x="28598" y="145551"/>
                      <a:pt x="38558" y="146340"/>
                    </a:cubicBezTo>
                    <a:cubicBezTo>
                      <a:pt x="48517" y="147129"/>
                      <a:pt x="51772" y="152750"/>
                      <a:pt x="53054" y="156793"/>
                    </a:cubicBezTo>
                    <a:cubicBezTo>
                      <a:pt x="54237" y="160737"/>
                      <a:pt x="56209" y="160343"/>
                      <a:pt x="56209" y="160343"/>
                    </a:cubicBezTo>
                    <a:lnTo>
                      <a:pt x="161723" y="2071"/>
                    </a:lnTo>
                    <a:cubicBezTo>
                      <a:pt x="158864" y="0"/>
                      <a:pt x="149791" y="690"/>
                      <a:pt x="143875" y="2367"/>
                    </a:cubicBezTo>
                    <a:close/>
                    <a:moveTo>
                      <a:pt x="56801" y="130365"/>
                    </a:moveTo>
                    <a:cubicBezTo>
                      <a:pt x="55815" y="135394"/>
                      <a:pt x="49701" y="134901"/>
                      <a:pt x="43981" y="129280"/>
                    </a:cubicBezTo>
                    <a:cubicBezTo>
                      <a:pt x="38262" y="123659"/>
                      <a:pt x="44179" y="115376"/>
                      <a:pt x="47433" y="115277"/>
                    </a:cubicBezTo>
                    <a:cubicBezTo>
                      <a:pt x="53152" y="115179"/>
                      <a:pt x="57787" y="125336"/>
                      <a:pt x="56801" y="130365"/>
                    </a:cubicBezTo>
                    <a:close/>
                    <a:moveTo>
                      <a:pt x="60745" y="58871"/>
                    </a:moveTo>
                    <a:cubicBezTo>
                      <a:pt x="59759" y="64591"/>
                      <a:pt x="53645" y="63112"/>
                      <a:pt x="47729" y="55814"/>
                    </a:cubicBezTo>
                    <a:cubicBezTo>
                      <a:pt x="41910" y="48616"/>
                      <a:pt x="47630" y="39839"/>
                      <a:pt x="50983" y="40135"/>
                    </a:cubicBezTo>
                    <a:cubicBezTo>
                      <a:pt x="56702" y="40727"/>
                      <a:pt x="61633" y="53152"/>
                      <a:pt x="60745" y="58871"/>
                    </a:cubicBezTo>
                    <a:close/>
                    <a:moveTo>
                      <a:pt x="81947" y="99105"/>
                    </a:moveTo>
                    <a:cubicBezTo>
                      <a:pt x="80566" y="106106"/>
                      <a:pt x="72086" y="105317"/>
                      <a:pt x="64197" y="97527"/>
                    </a:cubicBezTo>
                    <a:cubicBezTo>
                      <a:pt x="56209" y="89737"/>
                      <a:pt x="64394" y="78199"/>
                      <a:pt x="69029" y="78101"/>
                    </a:cubicBezTo>
                    <a:cubicBezTo>
                      <a:pt x="76819" y="77903"/>
                      <a:pt x="83327" y="92103"/>
                      <a:pt x="81947" y="99105"/>
                    </a:cubicBezTo>
                    <a:close/>
                    <a:moveTo>
                      <a:pt x="111234" y="57787"/>
                    </a:moveTo>
                    <a:cubicBezTo>
                      <a:pt x="108276" y="64098"/>
                      <a:pt x="103148" y="59463"/>
                      <a:pt x="100288" y="48123"/>
                    </a:cubicBezTo>
                    <a:cubicBezTo>
                      <a:pt x="97429" y="36782"/>
                      <a:pt x="106107" y="29091"/>
                      <a:pt x="109065" y="31063"/>
                    </a:cubicBezTo>
                    <a:cubicBezTo>
                      <a:pt x="114193" y="34416"/>
                      <a:pt x="114193" y="51475"/>
                      <a:pt x="111234" y="577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5" name="Google Shape;75;p4"/>
          <p:cNvGrpSpPr/>
          <p:nvPr/>
        </p:nvGrpSpPr>
        <p:grpSpPr>
          <a:xfrm rot="-900811" flipH="1">
            <a:off x="10339067" y="5807764"/>
            <a:ext cx="2393308" cy="1910621"/>
            <a:chOff x="504650" y="238125"/>
            <a:chExt cx="6440225" cy="5141350"/>
          </a:xfrm>
        </p:grpSpPr>
        <p:sp>
          <p:nvSpPr>
            <p:cNvPr id="76" name="Google Shape;76;p4"/>
            <p:cNvSpPr/>
            <p:nvPr/>
          </p:nvSpPr>
          <p:spPr>
            <a:xfrm>
              <a:off x="1319150" y="1586500"/>
              <a:ext cx="5625725" cy="3792975"/>
            </a:xfrm>
            <a:custGeom>
              <a:avLst/>
              <a:gdLst/>
              <a:ahLst/>
              <a:cxnLst/>
              <a:rect l="l" t="t" r="r" b="b"/>
              <a:pathLst>
                <a:path w="225029" h="151719" extrusionOk="0">
                  <a:moveTo>
                    <a:pt x="205801" y="1"/>
                  </a:moveTo>
                  <a:cubicBezTo>
                    <a:pt x="179551" y="1"/>
                    <a:pt x="151605" y="5109"/>
                    <a:pt x="124908" y="15771"/>
                  </a:cubicBezTo>
                  <a:lnTo>
                    <a:pt x="107914" y="47160"/>
                  </a:lnTo>
                  <a:lnTo>
                    <a:pt x="111161" y="21724"/>
                  </a:lnTo>
                  <a:lnTo>
                    <a:pt x="111161" y="21724"/>
                  </a:lnTo>
                  <a:cubicBezTo>
                    <a:pt x="92977" y="30275"/>
                    <a:pt x="76200" y="41423"/>
                    <a:pt x="61155" y="54737"/>
                  </a:cubicBezTo>
                  <a:lnTo>
                    <a:pt x="49357" y="81039"/>
                  </a:lnTo>
                  <a:lnTo>
                    <a:pt x="50223" y="65236"/>
                  </a:lnTo>
                  <a:lnTo>
                    <a:pt x="50223" y="65236"/>
                  </a:lnTo>
                  <a:cubicBezTo>
                    <a:pt x="26736" y="89589"/>
                    <a:pt x="9526" y="119247"/>
                    <a:pt x="1" y="151718"/>
                  </a:cubicBezTo>
                  <a:lnTo>
                    <a:pt x="1" y="151718"/>
                  </a:lnTo>
                  <a:cubicBezTo>
                    <a:pt x="28143" y="145008"/>
                    <a:pt x="58666" y="132777"/>
                    <a:pt x="88215" y="117190"/>
                  </a:cubicBezTo>
                  <a:lnTo>
                    <a:pt x="73927" y="110912"/>
                  </a:lnTo>
                  <a:lnTo>
                    <a:pt x="97632" y="112103"/>
                  </a:lnTo>
                  <a:cubicBezTo>
                    <a:pt x="107698" y="106583"/>
                    <a:pt x="117656" y="100522"/>
                    <a:pt x="127181" y="94352"/>
                  </a:cubicBezTo>
                  <a:lnTo>
                    <a:pt x="99147" y="81796"/>
                  </a:lnTo>
                  <a:lnTo>
                    <a:pt x="99147" y="81796"/>
                  </a:lnTo>
                  <a:lnTo>
                    <a:pt x="142334" y="84069"/>
                  </a:lnTo>
                  <a:cubicBezTo>
                    <a:pt x="151751" y="77358"/>
                    <a:pt x="160843" y="70431"/>
                    <a:pt x="169394" y="63396"/>
                  </a:cubicBezTo>
                  <a:lnTo>
                    <a:pt x="145148" y="53438"/>
                  </a:lnTo>
                  <a:lnTo>
                    <a:pt x="179784" y="54304"/>
                  </a:lnTo>
                  <a:cubicBezTo>
                    <a:pt x="199267" y="36769"/>
                    <a:pt x="215070" y="18585"/>
                    <a:pt x="225028" y="942"/>
                  </a:cubicBezTo>
                  <a:cubicBezTo>
                    <a:pt x="218754" y="317"/>
                    <a:pt x="212330" y="1"/>
                    <a:pt x="205801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135150" y="1217675"/>
              <a:ext cx="5384875" cy="4137450"/>
            </a:xfrm>
            <a:custGeom>
              <a:avLst/>
              <a:gdLst/>
              <a:ahLst/>
              <a:cxnLst/>
              <a:rect l="l" t="t" r="r" b="b"/>
              <a:pathLst>
                <a:path w="215395" h="165498" extrusionOk="0">
                  <a:moveTo>
                    <a:pt x="116248" y="22081"/>
                  </a:moveTo>
                  <a:lnTo>
                    <a:pt x="101311" y="54444"/>
                  </a:lnTo>
                  <a:lnTo>
                    <a:pt x="103043" y="28792"/>
                  </a:lnTo>
                  <a:cubicBezTo>
                    <a:pt x="85400" y="38533"/>
                    <a:pt x="69273" y="50656"/>
                    <a:pt x="55094" y="64944"/>
                  </a:cubicBezTo>
                  <a:lnTo>
                    <a:pt x="44919" y="91895"/>
                  </a:lnTo>
                  <a:lnTo>
                    <a:pt x="44811" y="76092"/>
                  </a:lnTo>
                  <a:cubicBezTo>
                    <a:pt x="22839" y="101745"/>
                    <a:pt x="7469" y="132484"/>
                    <a:pt x="0" y="165497"/>
                  </a:cubicBezTo>
                  <a:lnTo>
                    <a:pt x="79989" y="93735"/>
                  </a:lnTo>
                  <a:lnTo>
                    <a:pt x="215395" y="1191"/>
                  </a:lnTo>
                  <a:cubicBezTo>
                    <a:pt x="183789" y="0"/>
                    <a:pt x="148828" y="6819"/>
                    <a:pt x="116248" y="2208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135150" y="1244725"/>
              <a:ext cx="5384875" cy="4107700"/>
            </a:xfrm>
            <a:custGeom>
              <a:avLst/>
              <a:gdLst/>
              <a:ahLst/>
              <a:cxnLst/>
              <a:rect l="l" t="t" r="r" b="b"/>
              <a:pathLst>
                <a:path w="215395" h="164308" extrusionOk="0">
                  <a:moveTo>
                    <a:pt x="71329" y="119063"/>
                  </a:moveTo>
                  <a:lnTo>
                    <a:pt x="95034" y="118847"/>
                  </a:lnTo>
                  <a:cubicBezTo>
                    <a:pt x="104775" y="112677"/>
                    <a:pt x="114300" y="106075"/>
                    <a:pt x="123500" y="99256"/>
                  </a:cubicBezTo>
                  <a:lnTo>
                    <a:pt x="94709" y="88432"/>
                  </a:lnTo>
                  <a:lnTo>
                    <a:pt x="137896" y="88107"/>
                  </a:lnTo>
                  <a:cubicBezTo>
                    <a:pt x="146880" y="80855"/>
                    <a:pt x="155431" y="73387"/>
                    <a:pt x="163549" y="65702"/>
                  </a:cubicBezTo>
                  <a:lnTo>
                    <a:pt x="138870" y="57259"/>
                  </a:lnTo>
                  <a:lnTo>
                    <a:pt x="173506" y="55960"/>
                  </a:lnTo>
                  <a:cubicBezTo>
                    <a:pt x="191907" y="37235"/>
                    <a:pt x="206519" y="18185"/>
                    <a:pt x="215395" y="1"/>
                  </a:cubicBezTo>
                  <a:cubicBezTo>
                    <a:pt x="84102" y="50873"/>
                    <a:pt x="0" y="164307"/>
                    <a:pt x="0" y="164307"/>
                  </a:cubicBezTo>
                  <a:cubicBezTo>
                    <a:pt x="27709" y="155756"/>
                    <a:pt x="57367" y="141685"/>
                    <a:pt x="85833" y="124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10325" y="286825"/>
              <a:ext cx="2216200" cy="4773350"/>
            </a:xfrm>
            <a:custGeom>
              <a:avLst/>
              <a:gdLst/>
              <a:ahLst/>
              <a:cxnLst/>
              <a:rect l="l" t="t" r="r" b="b"/>
              <a:pathLst>
                <a:path w="88648" h="190934" extrusionOk="0">
                  <a:moveTo>
                    <a:pt x="87457" y="0"/>
                  </a:moveTo>
                  <a:lnTo>
                    <a:pt x="87457" y="0"/>
                  </a:lnTo>
                  <a:cubicBezTo>
                    <a:pt x="64618" y="12556"/>
                    <a:pt x="45027" y="30415"/>
                    <a:pt x="30415" y="51955"/>
                  </a:cubicBezTo>
                  <a:lnTo>
                    <a:pt x="33121" y="79015"/>
                  </a:lnTo>
                  <a:lnTo>
                    <a:pt x="33121" y="79015"/>
                  </a:lnTo>
                  <a:lnTo>
                    <a:pt x="24354" y="61588"/>
                  </a:lnTo>
                  <a:cubicBezTo>
                    <a:pt x="16561" y="74685"/>
                    <a:pt x="10607" y="88864"/>
                    <a:pt x="6711" y="103693"/>
                  </a:cubicBezTo>
                  <a:lnTo>
                    <a:pt x="10499" y="125341"/>
                  </a:lnTo>
                  <a:lnTo>
                    <a:pt x="4438" y="114950"/>
                  </a:lnTo>
                  <a:lnTo>
                    <a:pt x="4438" y="114950"/>
                  </a:lnTo>
                  <a:cubicBezTo>
                    <a:pt x="0" y="140278"/>
                    <a:pt x="1732" y="166363"/>
                    <a:pt x="9525" y="190933"/>
                  </a:cubicBezTo>
                  <a:cubicBezTo>
                    <a:pt x="24354" y="174697"/>
                    <a:pt x="38533" y="154024"/>
                    <a:pt x="50547" y="131618"/>
                  </a:cubicBezTo>
                  <a:lnTo>
                    <a:pt x="50547" y="131618"/>
                  </a:lnTo>
                  <a:lnTo>
                    <a:pt x="38858" y="133675"/>
                  </a:lnTo>
                  <a:lnTo>
                    <a:pt x="54336" y="124366"/>
                  </a:lnTo>
                  <a:cubicBezTo>
                    <a:pt x="58232" y="116573"/>
                    <a:pt x="61912" y="108564"/>
                    <a:pt x="65376" y="100554"/>
                  </a:cubicBezTo>
                  <a:lnTo>
                    <a:pt x="65376" y="100554"/>
                  </a:lnTo>
                  <a:lnTo>
                    <a:pt x="42321" y="104559"/>
                  </a:lnTo>
                  <a:lnTo>
                    <a:pt x="42321" y="104559"/>
                  </a:lnTo>
                  <a:lnTo>
                    <a:pt x="70571" y="87674"/>
                  </a:lnTo>
                  <a:cubicBezTo>
                    <a:pt x="73710" y="79447"/>
                    <a:pt x="76416" y="71221"/>
                    <a:pt x="78798" y="63103"/>
                  </a:cubicBezTo>
                  <a:lnTo>
                    <a:pt x="78798" y="63103"/>
                  </a:lnTo>
                  <a:lnTo>
                    <a:pt x="59315" y="67216"/>
                  </a:lnTo>
                  <a:lnTo>
                    <a:pt x="81612" y="52929"/>
                  </a:lnTo>
                  <a:cubicBezTo>
                    <a:pt x="86374" y="33554"/>
                    <a:pt x="88647" y="15370"/>
                    <a:pt x="87457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04650" y="238125"/>
              <a:ext cx="1967275" cy="4884275"/>
            </a:xfrm>
            <a:custGeom>
              <a:avLst/>
              <a:gdLst/>
              <a:ahLst/>
              <a:cxnLst/>
              <a:rect l="l" t="t" r="r" b="b"/>
              <a:pathLst>
                <a:path w="78691" h="195371" extrusionOk="0">
                  <a:moveTo>
                    <a:pt x="25004" y="55418"/>
                  </a:moveTo>
                  <a:lnTo>
                    <a:pt x="29334" y="82153"/>
                  </a:lnTo>
                  <a:lnTo>
                    <a:pt x="19592" y="65268"/>
                  </a:lnTo>
                  <a:cubicBezTo>
                    <a:pt x="12557" y="78906"/>
                    <a:pt x="7578" y="93410"/>
                    <a:pt x="4655" y="108455"/>
                  </a:cubicBezTo>
                  <a:lnTo>
                    <a:pt x="9742" y="129778"/>
                  </a:lnTo>
                  <a:lnTo>
                    <a:pt x="2923" y="119820"/>
                  </a:lnTo>
                  <a:cubicBezTo>
                    <a:pt x="1" y="145364"/>
                    <a:pt x="3356" y="171342"/>
                    <a:pt x="12665" y="195371"/>
                  </a:cubicBezTo>
                  <a:lnTo>
                    <a:pt x="32581" y="116032"/>
                  </a:lnTo>
                  <a:lnTo>
                    <a:pt x="78690" y="0"/>
                  </a:lnTo>
                  <a:cubicBezTo>
                    <a:pt x="56718" y="13963"/>
                    <a:pt x="38317" y="32905"/>
                    <a:pt x="25004" y="5541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21250" y="238125"/>
              <a:ext cx="1704775" cy="4884275"/>
            </a:xfrm>
            <a:custGeom>
              <a:avLst/>
              <a:gdLst/>
              <a:ahLst/>
              <a:cxnLst/>
              <a:rect l="l" t="t" r="r" b="b"/>
              <a:pathLst>
                <a:path w="68191" h="195371" extrusionOk="0">
                  <a:moveTo>
                    <a:pt x="25762" y="136381"/>
                  </a:moveTo>
                  <a:lnTo>
                    <a:pt x="40590" y="126206"/>
                  </a:lnTo>
                  <a:cubicBezTo>
                    <a:pt x="44054" y="118088"/>
                    <a:pt x="47409" y="109970"/>
                    <a:pt x="50223" y="101744"/>
                  </a:cubicBezTo>
                  <a:lnTo>
                    <a:pt x="27493" y="107156"/>
                  </a:lnTo>
                  <a:lnTo>
                    <a:pt x="54553" y="88539"/>
                  </a:lnTo>
                  <a:cubicBezTo>
                    <a:pt x="57259" y="80097"/>
                    <a:pt x="59532" y="71762"/>
                    <a:pt x="61372" y="63644"/>
                  </a:cubicBezTo>
                  <a:lnTo>
                    <a:pt x="42106" y="68732"/>
                  </a:lnTo>
                  <a:lnTo>
                    <a:pt x="63428" y="53145"/>
                  </a:lnTo>
                  <a:cubicBezTo>
                    <a:pt x="67109" y="33554"/>
                    <a:pt x="68191" y="15262"/>
                    <a:pt x="66026" y="0"/>
                  </a:cubicBezTo>
                  <a:cubicBezTo>
                    <a:pt x="4872" y="87998"/>
                    <a:pt x="1" y="195371"/>
                    <a:pt x="1" y="195371"/>
                  </a:cubicBezTo>
                  <a:cubicBezTo>
                    <a:pt x="13855" y="178161"/>
                    <a:pt x="26627" y="156730"/>
                    <a:pt x="37235" y="13367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370575" y="830725"/>
              <a:ext cx="2194550" cy="3653075"/>
            </a:xfrm>
            <a:custGeom>
              <a:avLst/>
              <a:gdLst/>
              <a:ahLst/>
              <a:cxnLst/>
              <a:rect l="l" t="t" r="r" b="b"/>
              <a:pathLst>
                <a:path w="87782" h="146123" extrusionOk="0">
                  <a:moveTo>
                    <a:pt x="85833" y="0"/>
                  </a:moveTo>
                  <a:cubicBezTo>
                    <a:pt x="85508" y="650"/>
                    <a:pt x="85184" y="1191"/>
                    <a:pt x="84859" y="1732"/>
                  </a:cubicBezTo>
                  <a:cubicBezTo>
                    <a:pt x="83668" y="3139"/>
                    <a:pt x="82478" y="4546"/>
                    <a:pt x="81071" y="5737"/>
                  </a:cubicBezTo>
                  <a:lnTo>
                    <a:pt x="75009" y="11474"/>
                  </a:lnTo>
                  <a:cubicBezTo>
                    <a:pt x="72736" y="13855"/>
                    <a:pt x="70247" y="16561"/>
                    <a:pt x="67433" y="19375"/>
                  </a:cubicBezTo>
                  <a:cubicBezTo>
                    <a:pt x="64618" y="22189"/>
                    <a:pt x="61912" y="25545"/>
                    <a:pt x="58882" y="29116"/>
                  </a:cubicBezTo>
                  <a:cubicBezTo>
                    <a:pt x="57475" y="30740"/>
                    <a:pt x="55851" y="32580"/>
                    <a:pt x="54444" y="34528"/>
                  </a:cubicBezTo>
                  <a:cubicBezTo>
                    <a:pt x="53037" y="36368"/>
                    <a:pt x="51522" y="38425"/>
                    <a:pt x="50115" y="40482"/>
                  </a:cubicBezTo>
                  <a:cubicBezTo>
                    <a:pt x="48599" y="42430"/>
                    <a:pt x="47084" y="44486"/>
                    <a:pt x="45677" y="46651"/>
                  </a:cubicBezTo>
                  <a:lnTo>
                    <a:pt x="41455" y="53362"/>
                  </a:lnTo>
                  <a:cubicBezTo>
                    <a:pt x="38533" y="57691"/>
                    <a:pt x="35935" y="62346"/>
                    <a:pt x="33229" y="67000"/>
                  </a:cubicBezTo>
                  <a:lnTo>
                    <a:pt x="31173" y="70464"/>
                  </a:lnTo>
                  <a:lnTo>
                    <a:pt x="29333" y="73927"/>
                  </a:lnTo>
                  <a:lnTo>
                    <a:pt x="25544" y="80963"/>
                  </a:lnTo>
                  <a:cubicBezTo>
                    <a:pt x="23163" y="85617"/>
                    <a:pt x="20890" y="90271"/>
                    <a:pt x="18834" y="94817"/>
                  </a:cubicBezTo>
                  <a:cubicBezTo>
                    <a:pt x="16777" y="99363"/>
                    <a:pt x="14721" y="103801"/>
                    <a:pt x="13097" y="108022"/>
                  </a:cubicBezTo>
                  <a:cubicBezTo>
                    <a:pt x="12231" y="110187"/>
                    <a:pt x="11257" y="112244"/>
                    <a:pt x="10499" y="114192"/>
                  </a:cubicBezTo>
                  <a:cubicBezTo>
                    <a:pt x="9742" y="116249"/>
                    <a:pt x="8984" y="118197"/>
                    <a:pt x="8335" y="120037"/>
                  </a:cubicBezTo>
                  <a:cubicBezTo>
                    <a:pt x="6819" y="123825"/>
                    <a:pt x="5629" y="127181"/>
                    <a:pt x="4654" y="130320"/>
                  </a:cubicBezTo>
                  <a:cubicBezTo>
                    <a:pt x="3680" y="133459"/>
                    <a:pt x="2706" y="136164"/>
                    <a:pt x="2057" y="138329"/>
                  </a:cubicBezTo>
                  <a:cubicBezTo>
                    <a:pt x="1407" y="140602"/>
                    <a:pt x="866" y="142334"/>
                    <a:pt x="541" y="143525"/>
                  </a:cubicBezTo>
                  <a:cubicBezTo>
                    <a:pt x="217" y="144824"/>
                    <a:pt x="0" y="145473"/>
                    <a:pt x="0" y="145473"/>
                  </a:cubicBezTo>
                  <a:lnTo>
                    <a:pt x="2814" y="146122"/>
                  </a:lnTo>
                  <a:cubicBezTo>
                    <a:pt x="2814" y="146122"/>
                    <a:pt x="3031" y="145473"/>
                    <a:pt x="3356" y="144282"/>
                  </a:cubicBezTo>
                  <a:cubicBezTo>
                    <a:pt x="3680" y="143200"/>
                    <a:pt x="4221" y="141468"/>
                    <a:pt x="4979" y="139195"/>
                  </a:cubicBezTo>
                  <a:cubicBezTo>
                    <a:pt x="5629" y="137030"/>
                    <a:pt x="6603" y="134324"/>
                    <a:pt x="7685" y="131294"/>
                  </a:cubicBezTo>
                  <a:cubicBezTo>
                    <a:pt x="8659" y="128263"/>
                    <a:pt x="9958" y="124908"/>
                    <a:pt x="11365" y="121228"/>
                  </a:cubicBezTo>
                  <a:lnTo>
                    <a:pt x="13638" y="115383"/>
                  </a:lnTo>
                  <a:cubicBezTo>
                    <a:pt x="14504" y="113434"/>
                    <a:pt x="15370" y="111378"/>
                    <a:pt x="16236" y="109321"/>
                  </a:cubicBezTo>
                  <a:cubicBezTo>
                    <a:pt x="17860" y="105100"/>
                    <a:pt x="19808" y="100662"/>
                    <a:pt x="21973" y="96224"/>
                  </a:cubicBezTo>
                  <a:cubicBezTo>
                    <a:pt x="24029" y="91678"/>
                    <a:pt x="26302" y="87132"/>
                    <a:pt x="28683" y="82478"/>
                  </a:cubicBezTo>
                  <a:lnTo>
                    <a:pt x="32255" y="75551"/>
                  </a:lnTo>
                  <a:lnTo>
                    <a:pt x="34095" y="71979"/>
                  </a:lnTo>
                  <a:lnTo>
                    <a:pt x="36152" y="68624"/>
                  </a:lnTo>
                  <a:cubicBezTo>
                    <a:pt x="38858" y="63969"/>
                    <a:pt x="41347" y="59423"/>
                    <a:pt x="44270" y="55094"/>
                  </a:cubicBezTo>
                  <a:lnTo>
                    <a:pt x="48383" y="48491"/>
                  </a:lnTo>
                  <a:cubicBezTo>
                    <a:pt x="49790" y="46435"/>
                    <a:pt x="51305" y="44378"/>
                    <a:pt x="52712" y="42322"/>
                  </a:cubicBezTo>
                  <a:cubicBezTo>
                    <a:pt x="54119" y="40265"/>
                    <a:pt x="55418" y="38209"/>
                    <a:pt x="56825" y="36368"/>
                  </a:cubicBezTo>
                  <a:cubicBezTo>
                    <a:pt x="58232" y="34420"/>
                    <a:pt x="59748" y="32580"/>
                    <a:pt x="61047" y="30740"/>
                  </a:cubicBezTo>
                  <a:cubicBezTo>
                    <a:pt x="63861" y="27168"/>
                    <a:pt x="66350" y="23596"/>
                    <a:pt x="68948" y="20674"/>
                  </a:cubicBezTo>
                  <a:cubicBezTo>
                    <a:pt x="71654" y="17751"/>
                    <a:pt x="73927" y="14937"/>
                    <a:pt x="76092" y="12556"/>
                  </a:cubicBezTo>
                  <a:lnTo>
                    <a:pt x="82045" y="6711"/>
                  </a:lnTo>
                  <a:cubicBezTo>
                    <a:pt x="83235" y="5412"/>
                    <a:pt x="84643" y="4222"/>
                    <a:pt x="86158" y="3139"/>
                  </a:cubicBezTo>
                  <a:cubicBezTo>
                    <a:pt x="86591" y="2814"/>
                    <a:pt x="87240" y="2490"/>
                    <a:pt x="87781" y="2273"/>
                  </a:cubicBezTo>
                  <a:lnTo>
                    <a:pt x="858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810125" y="1309675"/>
              <a:ext cx="852425" cy="351800"/>
            </a:xfrm>
            <a:custGeom>
              <a:avLst/>
              <a:gdLst/>
              <a:ahLst/>
              <a:cxnLst/>
              <a:rect l="l" t="t" r="r" b="b"/>
              <a:pathLst>
                <a:path w="34097" h="14072" extrusionOk="0">
                  <a:moveTo>
                    <a:pt x="33447" y="1"/>
                  </a:moveTo>
                  <a:cubicBezTo>
                    <a:pt x="33014" y="325"/>
                    <a:pt x="32581" y="542"/>
                    <a:pt x="32148" y="758"/>
                  </a:cubicBezTo>
                  <a:cubicBezTo>
                    <a:pt x="30849" y="1299"/>
                    <a:pt x="29550" y="1732"/>
                    <a:pt x="28251" y="2057"/>
                  </a:cubicBezTo>
                  <a:cubicBezTo>
                    <a:pt x="27493" y="2165"/>
                    <a:pt x="26628" y="2274"/>
                    <a:pt x="25653" y="2598"/>
                  </a:cubicBezTo>
                  <a:lnTo>
                    <a:pt x="22839" y="3356"/>
                  </a:lnTo>
                  <a:lnTo>
                    <a:pt x="19700" y="4114"/>
                  </a:lnTo>
                  <a:lnTo>
                    <a:pt x="16561" y="5088"/>
                  </a:lnTo>
                  <a:cubicBezTo>
                    <a:pt x="15479" y="5412"/>
                    <a:pt x="14397" y="5629"/>
                    <a:pt x="13423" y="6062"/>
                  </a:cubicBezTo>
                  <a:lnTo>
                    <a:pt x="10392" y="7144"/>
                  </a:lnTo>
                  <a:cubicBezTo>
                    <a:pt x="9418" y="7469"/>
                    <a:pt x="8444" y="7794"/>
                    <a:pt x="7578" y="8227"/>
                  </a:cubicBezTo>
                  <a:lnTo>
                    <a:pt x="5088" y="9201"/>
                  </a:lnTo>
                  <a:cubicBezTo>
                    <a:pt x="3573" y="9850"/>
                    <a:pt x="2274" y="10391"/>
                    <a:pt x="1300" y="10824"/>
                  </a:cubicBezTo>
                  <a:cubicBezTo>
                    <a:pt x="434" y="11257"/>
                    <a:pt x="1" y="11474"/>
                    <a:pt x="1" y="11474"/>
                  </a:cubicBezTo>
                  <a:lnTo>
                    <a:pt x="1516" y="14072"/>
                  </a:lnTo>
                  <a:cubicBezTo>
                    <a:pt x="1516" y="14072"/>
                    <a:pt x="1949" y="13747"/>
                    <a:pt x="2707" y="13206"/>
                  </a:cubicBezTo>
                  <a:cubicBezTo>
                    <a:pt x="3465" y="12664"/>
                    <a:pt x="4655" y="11907"/>
                    <a:pt x="6062" y="11149"/>
                  </a:cubicBezTo>
                  <a:cubicBezTo>
                    <a:pt x="7578" y="10500"/>
                    <a:pt x="9201" y="9526"/>
                    <a:pt x="11150" y="8768"/>
                  </a:cubicBezTo>
                  <a:lnTo>
                    <a:pt x="13964" y="7577"/>
                  </a:lnTo>
                  <a:cubicBezTo>
                    <a:pt x="14938" y="7144"/>
                    <a:pt x="16020" y="6820"/>
                    <a:pt x="16994" y="6387"/>
                  </a:cubicBezTo>
                  <a:lnTo>
                    <a:pt x="20133" y="5304"/>
                  </a:lnTo>
                  <a:lnTo>
                    <a:pt x="23164" y="4547"/>
                  </a:lnTo>
                  <a:lnTo>
                    <a:pt x="25978" y="3681"/>
                  </a:lnTo>
                  <a:cubicBezTo>
                    <a:pt x="26844" y="3464"/>
                    <a:pt x="27710" y="3248"/>
                    <a:pt x="28576" y="3139"/>
                  </a:cubicBezTo>
                  <a:cubicBezTo>
                    <a:pt x="29875" y="2923"/>
                    <a:pt x="31282" y="2815"/>
                    <a:pt x="32581" y="2815"/>
                  </a:cubicBezTo>
                  <a:cubicBezTo>
                    <a:pt x="33122" y="2815"/>
                    <a:pt x="33555" y="2815"/>
                    <a:pt x="34096" y="2923"/>
                  </a:cubicBezTo>
                  <a:lnTo>
                    <a:pt x="33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600275" y="1244700"/>
              <a:ext cx="304900" cy="179400"/>
            </a:xfrm>
            <a:custGeom>
              <a:avLst/>
              <a:gdLst/>
              <a:ahLst/>
              <a:cxnLst/>
              <a:rect l="l" t="t" r="r" b="b"/>
              <a:pathLst>
                <a:path w="12196" h="7176" extrusionOk="0">
                  <a:moveTo>
                    <a:pt x="7256" y="0"/>
                  </a:moveTo>
                  <a:cubicBezTo>
                    <a:pt x="7219" y="0"/>
                    <a:pt x="7182" y="1"/>
                    <a:pt x="7144" y="2"/>
                  </a:cubicBezTo>
                  <a:cubicBezTo>
                    <a:pt x="5196" y="326"/>
                    <a:pt x="1" y="2383"/>
                    <a:pt x="325" y="4440"/>
                  </a:cubicBezTo>
                  <a:cubicBezTo>
                    <a:pt x="522" y="6209"/>
                    <a:pt x="5094" y="7175"/>
                    <a:pt x="7472" y="7175"/>
                  </a:cubicBezTo>
                  <a:cubicBezTo>
                    <a:pt x="7712" y="7175"/>
                    <a:pt x="7930" y="7165"/>
                    <a:pt x="8118" y="7146"/>
                  </a:cubicBezTo>
                  <a:cubicBezTo>
                    <a:pt x="12196" y="6073"/>
                    <a:pt x="11487" y="0"/>
                    <a:pt x="7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478500" y="688800"/>
              <a:ext cx="312575" cy="212100"/>
            </a:xfrm>
            <a:custGeom>
              <a:avLst/>
              <a:gdLst/>
              <a:ahLst/>
              <a:cxnLst/>
              <a:rect l="l" t="t" r="r" b="b"/>
              <a:pathLst>
                <a:path w="12503" h="8484" extrusionOk="0">
                  <a:moveTo>
                    <a:pt x="7279" y="0"/>
                  </a:moveTo>
                  <a:cubicBezTo>
                    <a:pt x="6610" y="0"/>
                    <a:pt x="5900" y="210"/>
                    <a:pt x="5196" y="698"/>
                  </a:cubicBezTo>
                  <a:cubicBezTo>
                    <a:pt x="3573" y="1781"/>
                    <a:pt x="1" y="6218"/>
                    <a:pt x="1191" y="7842"/>
                  </a:cubicBezTo>
                  <a:cubicBezTo>
                    <a:pt x="1498" y="8302"/>
                    <a:pt x="2152" y="8484"/>
                    <a:pt x="2969" y="8484"/>
                  </a:cubicBezTo>
                  <a:cubicBezTo>
                    <a:pt x="5036" y="8484"/>
                    <a:pt x="8146" y="7319"/>
                    <a:pt x="9309" y="6543"/>
                  </a:cubicBezTo>
                  <a:cubicBezTo>
                    <a:pt x="12503" y="4326"/>
                    <a:pt x="10317" y="0"/>
                    <a:pt x="7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940025" y="581775"/>
              <a:ext cx="127200" cy="868625"/>
            </a:xfrm>
            <a:custGeom>
              <a:avLst/>
              <a:gdLst/>
              <a:ahLst/>
              <a:cxnLst/>
              <a:rect l="l" t="t" r="r" b="b"/>
              <a:pathLst>
                <a:path w="5088" h="34745" extrusionOk="0">
                  <a:moveTo>
                    <a:pt x="5088" y="0"/>
                  </a:moveTo>
                  <a:lnTo>
                    <a:pt x="2057" y="325"/>
                  </a:lnTo>
                  <a:cubicBezTo>
                    <a:pt x="2382" y="758"/>
                    <a:pt x="2490" y="1191"/>
                    <a:pt x="2598" y="1732"/>
                  </a:cubicBezTo>
                  <a:cubicBezTo>
                    <a:pt x="3031" y="3031"/>
                    <a:pt x="3248" y="4330"/>
                    <a:pt x="3356" y="5629"/>
                  </a:cubicBezTo>
                  <a:cubicBezTo>
                    <a:pt x="3464" y="6495"/>
                    <a:pt x="3572" y="7361"/>
                    <a:pt x="3572" y="8226"/>
                  </a:cubicBezTo>
                  <a:lnTo>
                    <a:pt x="3572" y="11257"/>
                  </a:lnTo>
                  <a:lnTo>
                    <a:pt x="3572" y="14396"/>
                  </a:lnTo>
                  <a:cubicBezTo>
                    <a:pt x="3572" y="15478"/>
                    <a:pt x="3356" y="16561"/>
                    <a:pt x="3356" y="17643"/>
                  </a:cubicBezTo>
                  <a:cubicBezTo>
                    <a:pt x="3248" y="18726"/>
                    <a:pt x="3139" y="19808"/>
                    <a:pt x="3031" y="20890"/>
                  </a:cubicBezTo>
                  <a:cubicBezTo>
                    <a:pt x="2815" y="21865"/>
                    <a:pt x="2706" y="22947"/>
                    <a:pt x="2598" y="23921"/>
                  </a:cubicBezTo>
                  <a:cubicBezTo>
                    <a:pt x="2382" y="25978"/>
                    <a:pt x="1949" y="27818"/>
                    <a:pt x="1624" y="29333"/>
                  </a:cubicBezTo>
                  <a:cubicBezTo>
                    <a:pt x="1191" y="30957"/>
                    <a:pt x="866" y="32255"/>
                    <a:pt x="542" y="33121"/>
                  </a:cubicBezTo>
                  <a:cubicBezTo>
                    <a:pt x="217" y="33987"/>
                    <a:pt x="0" y="34528"/>
                    <a:pt x="0" y="34528"/>
                  </a:cubicBezTo>
                  <a:lnTo>
                    <a:pt x="975" y="34745"/>
                  </a:lnTo>
                  <a:lnTo>
                    <a:pt x="3356" y="32364"/>
                  </a:lnTo>
                  <a:cubicBezTo>
                    <a:pt x="3464" y="31714"/>
                    <a:pt x="3572" y="30848"/>
                    <a:pt x="3681" y="29982"/>
                  </a:cubicBezTo>
                  <a:cubicBezTo>
                    <a:pt x="3789" y="29008"/>
                    <a:pt x="3897" y="28251"/>
                    <a:pt x="4005" y="27276"/>
                  </a:cubicBezTo>
                  <a:cubicBezTo>
                    <a:pt x="4005" y="26302"/>
                    <a:pt x="4222" y="25328"/>
                    <a:pt x="4222" y="24246"/>
                  </a:cubicBezTo>
                  <a:cubicBezTo>
                    <a:pt x="4330" y="23272"/>
                    <a:pt x="4438" y="22189"/>
                    <a:pt x="4438" y="21107"/>
                  </a:cubicBezTo>
                  <a:cubicBezTo>
                    <a:pt x="4546" y="20024"/>
                    <a:pt x="4438" y="18834"/>
                    <a:pt x="4546" y="17751"/>
                  </a:cubicBezTo>
                  <a:cubicBezTo>
                    <a:pt x="4655" y="16669"/>
                    <a:pt x="4546" y="15587"/>
                    <a:pt x="4655" y="14504"/>
                  </a:cubicBezTo>
                  <a:cubicBezTo>
                    <a:pt x="4763" y="13422"/>
                    <a:pt x="4655" y="12340"/>
                    <a:pt x="4655" y="11257"/>
                  </a:cubicBezTo>
                  <a:lnTo>
                    <a:pt x="4655" y="8335"/>
                  </a:lnTo>
                  <a:cubicBezTo>
                    <a:pt x="4655" y="7361"/>
                    <a:pt x="4546" y="6495"/>
                    <a:pt x="4546" y="5629"/>
                  </a:cubicBezTo>
                  <a:cubicBezTo>
                    <a:pt x="4438" y="4222"/>
                    <a:pt x="4546" y="2923"/>
                    <a:pt x="4655" y="1516"/>
                  </a:cubicBezTo>
                  <a:cubicBezTo>
                    <a:pt x="4763" y="974"/>
                    <a:pt x="4871" y="433"/>
                    <a:pt x="5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908100" y="365450"/>
              <a:ext cx="188900" cy="270825"/>
            </a:xfrm>
            <a:custGeom>
              <a:avLst/>
              <a:gdLst/>
              <a:ahLst/>
              <a:cxnLst/>
              <a:rect l="l" t="t" r="r" b="b"/>
              <a:pathLst>
                <a:path w="7556" h="10833" extrusionOk="0">
                  <a:moveTo>
                    <a:pt x="3903" y="0"/>
                  </a:moveTo>
                  <a:cubicBezTo>
                    <a:pt x="1962" y="0"/>
                    <a:pt x="1" y="1459"/>
                    <a:pt x="303" y="3999"/>
                  </a:cubicBezTo>
                  <a:cubicBezTo>
                    <a:pt x="513" y="5889"/>
                    <a:pt x="2861" y="10833"/>
                    <a:pt x="4681" y="10833"/>
                  </a:cubicBezTo>
                  <a:cubicBezTo>
                    <a:pt x="4738" y="10833"/>
                    <a:pt x="4794" y="10828"/>
                    <a:pt x="4849" y="10818"/>
                  </a:cubicBezTo>
                  <a:cubicBezTo>
                    <a:pt x="6798" y="10493"/>
                    <a:pt x="7555" y="4865"/>
                    <a:pt x="7339" y="2917"/>
                  </a:cubicBezTo>
                  <a:cubicBezTo>
                    <a:pt x="6957" y="911"/>
                    <a:pt x="5436" y="0"/>
                    <a:pt x="3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580125" y="976850"/>
              <a:ext cx="140750" cy="876750"/>
            </a:xfrm>
            <a:custGeom>
              <a:avLst/>
              <a:gdLst/>
              <a:ahLst/>
              <a:cxnLst/>
              <a:rect l="l" t="t" r="r" b="b"/>
              <a:pathLst>
                <a:path w="5630" h="35070" extrusionOk="0">
                  <a:moveTo>
                    <a:pt x="2815" y="0"/>
                  </a:moveTo>
                  <a:lnTo>
                    <a:pt x="1" y="758"/>
                  </a:lnTo>
                  <a:cubicBezTo>
                    <a:pt x="325" y="1083"/>
                    <a:pt x="542" y="1624"/>
                    <a:pt x="758" y="2057"/>
                  </a:cubicBezTo>
                  <a:cubicBezTo>
                    <a:pt x="1300" y="3247"/>
                    <a:pt x="1733" y="4546"/>
                    <a:pt x="2057" y="5845"/>
                  </a:cubicBezTo>
                  <a:cubicBezTo>
                    <a:pt x="2165" y="6711"/>
                    <a:pt x="2382" y="7577"/>
                    <a:pt x="2490" y="8443"/>
                  </a:cubicBezTo>
                  <a:cubicBezTo>
                    <a:pt x="2598" y="9309"/>
                    <a:pt x="2815" y="10283"/>
                    <a:pt x="2923" y="11365"/>
                  </a:cubicBezTo>
                  <a:cubicBezTo>
                    <a:pt x="3031" y="12339"/>
                    <a:pt x="3248" y="13422"/>
                    <a:pt x="3356" y="14504"/>
                  </a:cubicBezTo>
                  <a:cubicBezTo>
                    <a:pt x="3464" y="15478"/>
                    <a:pt x="3464" y="16669"/>
                    <a:pt x="3573" y="17751"/>
                  </a:cubicBezTo>
                  <a:cubicBezTo>
                    <a:pt x="3573" y="18834"/>
                    <a:pt x="3681" y="19916"/>
                    <a:pt x="3681" y="20998"/>
                  </a:cubicBezTo>
                  <a:lnTo>
                    <a:pt x="3681" y="24137"/>
                  </a:lnTo>
                  <a:cubicBezTo>
                    <a:pt x="3681" y="26194"/>
                    <a:pt x="3573" y="28034"/>
                    <a:pt x="3464" y="29658"/>
                  </a:cubicBezTo>
                  <a:cubicBezTo>
                    <a:pt x="3248" y="31281"/>
                    <a:pt x="3031" y="32580"/>
                    <a:pt x="2923" y="33554"/>
                  </a:cubicBezTo>
                  <a:cubicBezTo>
                    <a:pt x="2707" y="34420"/>
                    <a:pt x="2598" y="34961"/>
                    <a:pt x="2598" y="34961"/>
                  </a:cubicBezTo>
                  <a:lnTo>
                    <a:pt x="3573" y="35069"/>
                  </a:lnTo>
                  <a:lnTo>
                    <a:pt x="5629" y="32255"/>
                  </a:lnTo>
                  <a:lnTo>
                    <a:pt x="5629" y="29766"/>
                  </a:lnTo>
                  <a:cubicBezTo>
                    <a:pt x="5629" y="28792"/>
                    <a:pt x="5629" y="28034"/>
                    <a:pt x="5521" y="27060"/>
                  </a:cubicBezTo>
                  <a:cubicBezTo>
                    <a:pt x="5413" y="26086"/>
                    <a:pt x="5521" y="25112"/>
                    <a:pt x="5413" y="24029"/>
                  </a:cubicBezTo>
                  <a:cubicBezTo>
                    <a:pt x="5304" y="23055"/>
                    <a:pt x="5304" y="21973"/>
                    <a:pt x="5196" y="20890"/>
                  </a:cubicBezTo>
                  <a:cubicBezTo>
                    <a:pt x="5088" y="19808"/>
                    <a:pt x="4980" y="18725"/>
                    <a:pt x="4871" y="17535"/>
                  </a:cubicBezTo>
                  <a:cubicBezTo>
                    <a:pt x="4763" y="16452"/>
                    <a:pt x="4655" y="15370"/>
                    <a:pt x="4547" y="14288"/>
                  </a:cubicBezTo>
                  <a:cubicBezTo>
                    <a:pt x="4330" y="13205"/>
                    <a:pt x="4222" y="12231"/>
                    <a:pt x="4006" y="11149"/>
                  </a:cubicBezTo>
                  <a:cubicBezTo>
                    <a:pt x="3897" y="10175"/>
                    <a:pt x="3681" y="9200"/>
                    <a:pt x="3573" y="8226"/>
                  </a:cubicBezTo>
                  <a:cubicBezTo>
                    <a:pt x="3464" y="7252"/>
                    <a:pt x="3140" y="6386"/>
                    <a:pt x="3031" y="5629"/>
                  </a:cubicBezTo>
                  <a:cubicBezTo>
                    <a:pt x="2815" y="4221"/>
                    <a:pt x="2707" y="2923"/>
                    <a:pt x="2707" y="1624"/>
                  </a:cubicBezTo>
                  <a:cubicBezTo>
                    <a:pt x="2707" y="1083"/>
                    <a:pt x="2707" y="541"/>
                    <a:pt x="2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460375" y="758800"/>
              <a:ext cx="211775" cy="275950"/>
            </a:xfrm>
            <a:custGeom>
              <a:avLst/>
              <a:gdLst/>
              <a:ahLst/>
              <a:cxnLst/>
              <a:rect l="l" t="t" r="r" b="b"/>
              <a:pathLst>
                <a:path w="8471" h="11038" extrusionOk="0">
                  <a:moveTo>
                    <a:pt x="4572" y="1"/>
                  </a:moveTo>
                  <a:cubicBezTo>
                    <a:pt x="2320" y="1"/>
                    <a:pt x="0" y="1994"/>
                    <a:pt x="1111" y="4934"/>
                  </a:cubicBezTo>
                  <a:cubicBezTo>
                    <a:pt x="1623" y="6676"/>
                    <a:pt x="4367" y="11038"/>
                    <a:pt x="6219" y="11038"/>
                  </a:cubicBezTo>
                  <a:cubicBezTo>
                    <a:pt x="6323" y="11038"/>
                    <a:pt x="6425" y="11024"/>
                    <a:pt x="6523" y="10995"/>
                  </a:cubicBezTo>
                  <a:cubicBezTo>
                    <a:pt x="8471" y="10454"/>
                    <a:pt x="8471" y="4826"/>
                    <a:pt x="7930" y="2877"/>
                  </a:cubicBezTo>
                  <a:cubicBezTo>
                    <a:pt x="7501" y="861"/>
                    <a:pt x="6051" y="1"/>
                    <a:pt x="4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85050" y="1434150"/>
              <a:ext cx="221925" cy="868650"/>
            </a:xfrm>
            <a:custGeom>
              <a:avLst/>
              <a:gdLst/>
              <a:ahLst/>
              <a:cxnLst/>
              <a:rect l="l" t="t" r="r" b="b"/>
              <a:pathLst>
                <a:path w="8877" h="34746" extrusionOk="0">
                  <a:moveTo>
                    <a:pt x="2815" y="0"/>
                  </a:moveTo>
                  <a:lnTo>
                    <a:pt x="1" y="975"/>
                  </a:lnTo>
                  <a:cubicBezTo>
                    <a:pt x="326" y="1408"/>
                    <a:pt x="650" y="1732"/>
                    <a:pt x="975" y="2273"/>
                  </a:cubicBezTo>
                  <a:cubicBezTo>
                    <a:pt x="1624" y="3356"/>
                    <a:pt x="2166" y="4547"/>
                    <a:pt x="2599" y="5845"/>
                  </a:cubicBezTo>
                  <a:cubicBezTo>
                    <a:pt x="2815" y="6603"/>
                    <a:pt x="3140" y="7469"/>
                    <a:pt x="3356" y="8335"/>
                  </a:cubicBezTo>
                  <a:cubicBezTo>
                    <a:pt x="3573" y="9309"/>
                    <a:pt x="3789" y="10283"/>
                    <a:pt x="4006" y="11257"/>
                  </a:cubicBezTo>
                  <a:cubicBezTo>
                    <a:pt x="4222" y="12231"/>
                    <a:pt x="4547" y="13314"/>
                    <a:pt x="4763" y="14288"/>
                  </a:cubicBezTo>
                  <a:cubicBezTo>
                    <a:pt x="4980" y="15370"/>
                    <a:pt x="5088" y="16453"/>
                    <a:pt x="5305" y="17535"/>
                  </a:cubicBezTo>
                  <a:cubicBezTo>
                    <a:pt x="5521" y="18618"/>
                    <a:pt x="5738" y="19700"/>
                    <a:pt x="5738" y="20782"/>
                  </a:cubicBezTo>
                  <a:cubicBezTo>
                    <a:pt x="5846" y="21865"/>
                    <a:pt x="5954" y="22839"/>
                    <a:pt x="6062" y="23921"/>
                  </a:cubicBezTo>
                  <a:cubicBezTo>
                    <a:pt x="6279" y="25870"/>
                    <a:pt x="6387" y="27818"/>
                    <a:pt x="6387" y="29441"/>
                  </a:cubicBezTo>
                  <a:cubicBezTo>
                    <a:pt x="6387" y="31065"/>
                    <a:pt x="6387" y="32364"/>
                    <a:pt x="6279" y="33338"/>
                  </a:cubicBezTo>
                  <a:cubicBezTo>
                    <a:pt x="6171" y="34204"/>
                    <a:pt x="6171" y="34745"/>
                    <a:pt x="6171" y="34745"/>
                  </a:cubicBezTo>
                  <a:lnTo>
                    <a:pt x="7145" y="34745"/>
                  </a:lnTo>
                  <a:lnTo>
                    <a:pt x="8876" y="31823"/>
                  </a:lnTo>
                  <a:cubicBezTo>
                    <a:pt x="8768" y="31065"/>
                    <a:pt x="8660" y="30307"/>
                    <a:pt x="8552" y="29333"/>
                  </a:cubicBezTo>
                  <a:cubicBezTo>
                    <a:pt x="8552" y="28359"/>
                    <a:pt x="8335" y="27601"/>
                    <a:pt x="8227" y="26627"/>
                  </a:cubicBezTo>
                  <a:cubicBezTo>
                    <a:pt x="8119" y="25653"/>
                    <a:pt x="8011" y="24679"/>
                    <a:pt x="7794" y="23705"/>
                  </a:cubicBezTo>
                  <a:cubicBezTo>
                    <a:pt x="7686" y="22622"/>
                    <a:pt x="7469" y="21540"/>
                    <a:pt x="7253" y="20566"/>
                  </a:cubicBezTo>
                  <a:cubicBezTo>
                    <a:pt x="7145" y="19483"/>
                    <a:pt x="6820" y="18401"/>
                    <a:pt x="6603" y="17319"/>
                  </a:cubicBezTo>
                  <a:cubicBezTo>
                    <a:pt x="6387" y="16236"/>
                    <a:pt x="6171" y="15154"/>
                    <a:pt x="5954" y="14072"/>
                  </a:cubicBezTo>
                  <a:cubicBezTo>
                    <a:pt x="5738" y="12989"/>
                    <a:pt x="5413" y="12015"/>
                    <a:pt x="5088" y="10933"/>
                  </a:cubicBezTo>
                  <a:cubicBezTo>
                    <a:pt x="4872" y="9958"/>
                    <a:pt x="4655" y="8984"/>
                    <a:pt x="4330" y="8118"/>
                  </a:cubicBezTo>
                  <a:cubicBezTo>
                    <a:pt x="4114" y="7144"/>
                    <a:pt x="3789" y="6387"/>
                    <a:pt x="3573" y="5521"/>
                  </a:cubicBezTo>
                  <a:cubicBezTo>
                    <a:pt x="3248" y="4222"/>
                    <a:pt x="2923" y="2923"/>
                    <a:pt x="2815" y="1624"/>
                  </a:cubicBezTo>
                  <a:cubicBezTo>
                    <a:pt x="2707" y="1083"/>
                    <a:pt x="2707" y="542"/>
                    <a:pt x="2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052775" y="1231325"/>
              <a:ext cx="227025" cy="264000"/>
            </a:xfrm>
            <a:custGeom>
              <a:avLst/>
              <a:gdLst/>
              <a:ahLst/>
              <a:cxnLst/>
              <a:rect l="l" t="t" r="r" b="b"/>
              <a:pathLst>
                <a:path w="9081" h="10560" extrusionOk="0">
                  <a:moveTo>
                    <a:pt x="4639" y="1"/>
                  </a:moveTo>
                  <a:cubicBezTo>
                    <a:pt x="2329" y="1"/>
                    <a:pt x="0" y="2133"/>
                    <a:pt x="1179" y="4975"/>
                  </a:cubicBezTo>
                  <a:cubicBezTo>
                    <a:pt x="1886" y="6590"/>
                    <a:pt x="4946" y="10559"/>
                    <a:pt x="6848" y="10559"/>
                  </a:cubicBezTo>
                  <a:cubicBezTo>
                    <a:pt x="6985" y="10559"/>
                    <a:pt x="7116" y="10538"/>
                    <a:pt x="7240" y="10495"/>
                  </a:cubicBezTo>
                  <a:cubicBezTo>
                    <a:pt x="9080" y="9737"/>
                    <a:pt x="8647" y="4109"/>
                    <a:pt x="7890" y="2269"/>
                  </a:cubicBezTo>
                  <a:cubicBezTo>
                    <a:pt x="7228" y="673"/>
                    <a:pt x="5937" y="1"/>
                    <a:pt x="46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1854925" y="2026750"/>
              <a:ext cx="221925" cy="868650"/>
            </a:xfrm>
            <a:custGeom>
              <a:avLst/>
              <a:gdLst/>
              <a:ahLst/>
              <a:cxnLst/>
              <a:rect l="l" t="t" r="r" b="b"/>
              <a:pathLst>
                <a:path w="8877" h="34746" extrusionOk="0">
                  <a:moveTo>
                    <a:pt x="2815" y="1"/>
                  </a:moveTo>
                  <a:lnTo>
                    <a:pt x="1" y="975"/>
                  </a:lnTo>
                  <a:cubicBezTo>
                    <a:pt x="326" y="1408"/>
                    <a:pt x="650" y="1841"/>
                    <a:pt x="867" y="2274"/>
                  </a:cubicBezTo>
                  <a:cubicBezTo>
                    <a:pt x="1624" y="3356"/>
                    <a:pt x="2166" y="4655"/>
                    <a:pt x="2490" y="5846"/>
                  </a:cubicBezTo>
                  <a:cubicBezTo>
                    <a:pt x="2815" y="6712"/>
                    <a:pt x="3140" y="7469"/>
                    <a:pt x="3356" y="8443"/>
                  </a:cubicBezTo>
                  <a:cubicBezTo>
                    <a:pt x="3464" y="9309"/>
                    <a:pt x="3789" y="10283"/>
                    <a:pt x="4006" y="11258"/>
                  </a:cubicBezTo>
                  <a:cubicBezTo>
                    <a:pt x="4222" y="12232"/>
                    <a:pt x="4439" y="13314"/>
                    <a:pt x="4763" y="14396"/>
                  </a:cubicBezTo>
                  <a:cubicBezTo>
                    <a:pt x="4980" y="15371"/>
                    <a:pt x="5088" y="16453"/>
                    <a:pt x="5305" y="17535"/>
                  </a:cubicBezTo>
                  <a:cubicBezTo>
                    <a:pt x="5413" y="18618"/>
                    <a:pt x="5629" y="19700"/>
                    <a:pt x="5737" y="20783"/>
                  </a:cubicBezTo>
                  <a:cubicBezTo>
                    <a:pt x="5846" y="21865"/>
                    <a:pt x="5954" y="22839"/>
                    <a:pt x="6062" y="23921"/>
                  </a:cubicBezTo>
                  <a:cubicBezTo>
                    <a:pt x="6279" y="25870"/>
                    <a:pt x="6279" y="27818"/>
                    <a:pt x="6387" y="29442"/>
                  </a:cubicBezTo>
                  <a:cubicBezTo>
                    <a:pt x="6387" y="31065"/>
                    <a:pt x="6387" y="32472"/>
                    <a:pt x="6279" y="33338"/>
                  </a:cubicBezTo>
                  <a:cubicBezTo>
                    <a:pt x="6170" y="34204"/>
                    <a:pt x="6170" y="34745"/>
                    <a:pt x="6170" y="34745"/>
                  </a:cubicBezTo>
                  <a:lnTo>
                    <a:pt x="7145" y="34745"/>
                  </a:lnTo>
                  <a:lnTo>
                    <a:pt x="8876" y="31823"/>
                  </a:lnTo>
                  <a:cubicBezTo>
                    <a:pt x="8768" y="31065"/>
                    <a:pt x="8660" y="30199"/>
                    <a:pt x="8660" y="29333"/>
                  </a:cubicBezTo>
                  <a:cubicBezTo>
                    <a:pt x="8552" y="28359"/>
                    <a:pt x="8443" y="27493"/>
                    <a:pt x="8227" y="26627"/>
                  </a:cubicBezTo>
                  <a:cubicBezTo>
                    <a:pt x="8119" y="25653"/>
                    <a:pt x="8010" y="24679"/>
                    <a:pt x="7794" y="23705"/>
                  </a:cubicBezTo>
                  <a:cubicBezTo>
                    <a:pt x="7686" y="22623"/>
                    <a:pt x="7469" y="21540"/>
                    <a:pt x="7253" y="20458"/>
                  </a:cubicBezTo>
                  <a:cubicBezTo>
                    <a:pt x="7145" y="19484"/>
                    <a:pt x="6820" y="18401"/>
                    <a:pt x="6603" y="17319"/>
                  </a:cubicBezTo>
                  <a:cubicBezTo>
                    <a:pt x="6387" y="16237"/>
                    <a:pt x="6170" y="15154"/>
                    <a:pt x="5954" y="14072"/>
                  </a:cubicBezTo>
                  <a:lnTo>
                    <a:pt x="5088" y="11041"/>
                  </a:lnTo>
                  <a:cubicBezTo>
                    <a:pt x="4872" y="9959"/>
                    <a:pt x="4655" y="8985"/>
                    <a:pt x="4439" y="8119"/>
                  </a:cubicBezTo>
                  <a:cubicBezTo>
                    <a:pt x="4114" y="7144"/>
                    <a:pt x="3789" y="6387"/>
                    <a:pt x="3573" y="5521"/>
                  </a:cubicBezTo>
                  <a:cubicBezTo>
                    <a:pt x="3248" y="4222"/>
                    <a:pt x="2923" y="2923"/>
                    <a:pt x="2815" y="1624"/>
                  </a:cubicBezTo>
                  <a:cubicBezTo>
                    <a:pt x="2815" y="1083"/>
                    <a:pt x="2815" y="542"/>
                    <a:pt x="2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722650" y="1823950"/>
              <a:ext cx="227025" cy="264525"/>
            </a:xfrm>
            <a:custGeom>
              <a:avLst/>
              <a:gdLst/>
              <a:ahLst/>
              <a:cxnLst/>
              <a:rect l="l" t="t" r="r" b="b"/>
              <a:pathLst>
                <a:path w="9081" h="10581" extrusionOk="0">
                  <a:moveTo>
                    <a:pt x="4639" y="0"/>
                  </a:moveTo>
                  <a:cubicBezTo>
                    <a:pt x="2329" y="0"/>
                    <a:pt x="0" y="2132"/>
                    <a:pt x="1179" y="4974"/>
                  </a:cubicBezTo>
                  <a:cubicBezTo>
                    <a:pt x="1878" y="6671"/>
                    <a:pt x="4880" y="10580"/>
                    <a:pt x="6786" y="10580"/>
                  </a:cubicBezTo>
                  <a:cubicBezTo>
                    <a:pt x="6946" y="10580"/>
                    <a:pt x="7098" y="10553"/>
                    <a:pt x="7240" y="10494"/>
                  </a:cubicBezTo>
                  <a:cubicBezTo>
                    <a:pt x="9080" y="9736"/>
                    <a:pt x="8647" y="4108"/>
                    <a:pt x="7890" y="2268"/>
                  </a:cubicBezTo>
                  <a:cubicBezTo>
                    <a:pt x="7228" y="672"/>
                    <a:pt x="5936" y="0"/>
                    <a:pt x="4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497750" y="2651825"/>
              <a:ext cx="324725" cy="852425"/>
            </a:xfrm>
            <a:custGeom>
              <a:avLst/>
              <a:gdLst/>
              <a:ahLst/>
              <a:cxnLst/>
              <a:rect l="l" t="t" r="r" b="b"/>
              <a:pathLst>
                <a:path w="12989" h="34097" extrusionOk="0">
                  <a:moveTo>
                    <a:pt x="2706" y="1"/>
                  </a:moveTo>
                  <a:lnTo>
                    <a:pt x="0" y="1408"/>
                  </a:lnTo>
                  <a:cubicBezTo>
                    <a:pt x="433" y="1733"/>
                    <a:pt x="758" y="2166"/>
                    <a:pt x="1083" y="2490"/>
                  </a:cubicBezTo>
                  <a:cubicBezTo>
                    <a:pt x="1840" y="3573"/>
                    <a:pt x="2598" y="4763"/>
                    <a:pt x="3139" y="5954"/>
                  </a:cubicBezTo>
                  <a:cubicBezTo>
                    <a:pt x="3572" y="6712"/>
                    <a:pt x="3897" y="7469"/>
                    <a:pt x="4222" y="8335"/>
                  </a:cubicBezTo>
                  <a:lnTo>
                    <a:pt x="5304" y="11041"/>
                  </a:lnTo>
                  <a:lnTo>
                    <a:pt x="6386" y="13964"/>
                  </a:lnTo>
                  <a:cubicBezTo>
                    <a:pt x="6711" y="15046"/>
                    <a:pt x="7036" y="16020"/>
                    <a:pt x="7361" y="17103"/>
                  </a:cubicBezTo>
                  <a:cubicBezTo>
                    <a:pt x="7685" y="18185"/>
                    <a:pt x="8010" y="19159"/>
                    <a:pt x="8227" y="20241"/>
                  </a:cubicBezTo>
                  <a:lnTo>
                    <a:pt x="8984" y="23272"/>
                  </a:lnTo>
                  <a:cubicBezTo>
                    <a:pt x="9525" y="25220"/>
                    <a:pt x="9742" y="27169"/>
                    <a:pt x="9958" y="28684"/>
                  </a:cubicBezTo>
                  <a:cubicBezTo>
                    <a:pt x="10283" y="30199"/>
                    <a:pt x="10391" y="31715"/>
                    <a:pt x="10391" y="32581"/>
                  </a:cubicBezTo>
                  <a:cubicBezTo>
                    <a:pt x="10391" y="33447"/>
                    <a:pt x="10391" y="34096"/>
                    <a:pt x="10391" y="34096"/>
                  </a:cubicBezTo>
                  <a:lnTo>
                    <a:pt x="11365" y="33988"/>
                  </a:lnTo>
                  <a:lnTo>
                    <a:pt x="12989" y="30741"/>
                  </a:lnTo>
                  <a:cubicBezTo>
                    <a:pt x="12773" y="29983"/>
                    <a:pt x="12556" y="29225"/>
                    <a:pt x="12340" y="28359"/>
                  </a:cubicBezTo>
                  <a:cubicBezTo>
                    <a:pt x="12123" y="27385"/>
                    <a:pt x="11907" y="26628"/>
                    <a:pt x="11690" y="25762"/>
                  </a:cubicBezTo>
                  <a:cubicBezTo>
                    <a:pt x="11365" y="24788"/>
                    <a:pt x="11149" y="23922"/>
                    <a:pt x="10824" y="22839"/>
                  </a:cubicBezTo>
                  <a:cubicBezTo>
                    <a:pt x="10500" y="21757"/>
                    <a:pt x="10175" y="20783"/>
                    <a:pt x="9850" y="19809"/>
                  </a:cubicBezTo>
                  <a:cubicBezTo>
                    <a:pt x="9525" y="18726"/>
                    <a:pt x="9092" y="17752"/>
                    <a:pt x="8768" y="16670"/>
                  </a:cubicBezTo>
                  <a:cubicBezTo>
                    <a:pt x="8443" y="15587"/>
                    <a:pt x="8118" y="14613"/>
                    <a:pt x="7685" y="13531"/>
                  </a:cubicBezTo>
                  <a:lnTo>
                    <a:pt x="6495" y="10608"/>
                  </a:lnTo>
                  <a:cubicBezTo>
                    <a:pt x="6170" y="9634"/>
                    <a:pt x="5737" y="8660"/>
                    <a:pt x="5412" y="7902"/>
                  </a:cubicBezTo>
                  <a:cubicBezTo>
                    <a:pt x="5088" y="7036"/>
                    <a:pt x="4655" y="6170"/>
                    <a:pt x="4330" y="5413"/>
                  </a:cubicBezTo>
                  <a:cubicBezTo>
                    <a:pt x="3680" y="4222"/>
                    <a:pt x="3248" y="2923"/>
                    <a:pt x="2923" y="1624"/>
                  </a:cubicBezTo>
                  <a:cubicBezTo>
                    <a:pt x="2815" y="1083"/>
                    <a:pt x="2706" y="542"/>
                    <a:pt x="2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348050" y="2461025"/>
              <a:ext cx="252550" cy="256825"/>
            </a:xfrm>
            <a:custGeom>
              <a:avLst/>
              <a:gdLst/>
              <a:ahLst/>
              <a:cxnLst/>
              <a:rect l="l" t="t" r="r" b="b"/>
              <a:pathLst>
                <a:path w="10102" h="10273" extrusionOk="0">
                  <a:moveTo>
                    <a:pt x="4803" y="0"/>
                  </a:moveTo>
                  <a:cubicBezTo>
                    <a:pt x="2378" y="0"/>
                    <a:pt x="0" y="2554"/>
                    <a:pt x="1551" y="5360"/>
                  </a:cubicBezTo>
                  <a:cubicBezTo>
                    <a:pt x="2422" y="6908"/>
                    <a:pt x="5801" y="10273"/>
                    <a:pt x="7745" y="10273"/>
                  </a:cubicBezTo>
                  <a:cubicBezTo>
                    <a:pt x="7976" y="10273"/>
                    <a:pt x="8186" y="10226"/>
                    <a:pt x="8370" y="10122"/>
                  </a:cubicBezTo>
                  <a:cubicBezTo>
                    <a:pt x="10101" y="9148"/>
                    <a:pt x="8803" y="3628"/>
                    <a:pt x="7828" y="1896"/>
                  </a:cubicBezTo>
                  <a:cubicBezTo>
                    <a:pt x="7072" y="555"/>
                    <a:pt x="5932" y="0"/>
                    <a:pt x="4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574725" y="1715575"/>
              <a:ext cx="844275" cy="286850"/>
            </a:xfrm>
            <a:custGeom>
              <a:avLst/>
              <a:gdLst/>
              <a:ahLst/>
              <a:cxnLst/>
              <a:rect l="l" t="t" r="r" b="b"/>
              <a:pathLst>
                <a:path w="33771" h="11474" extrusionOk="0">
                  <a:moveTo>
                    <a:pt x="33554" y="0"/>
                  </a:moveTo>
                  <a:cubicBezTo>
                    <a:pt x="33013" y="325"/>
                    <a:pt x="32580" y="541"/>
                    <a:pt x="32039" y="650"/>
                  </a:cubicBezTo>
                  <a:cubicBezTo>
                    <a:pt x="30740" y="1083"/>
                    <a:pt x="29441" y="1407"/>
                    <a:pt x="28142" y="1624"/>
                  </a:cubicBezTo>
                  <a:cubicBezTo>
                    <a:pt x="27168" y="1732"/>
                    <a:pt x="26302" y="1732"/>
                    <a:pt x="25436" y="1949"/>
                  </a:cubicBezTo>
                  <a:lnTo>
                    <a:pt x="22514" y="2490"/>
                  </a:lnTo>
                  <a:lnTo>
                    <a:pt x="19375" y="3031"/>
                  </a:lnTo>
                  <a:lnTo>
                    <a:pt x="16128" y="3789"/>
                  </a:lnTo>
                  <a:cubicBezTo>
                    <a:pt x="15045" y="4005"/>
                    <a:pt x="13963" y="4222"/>
                    <a:pt x="12881" y="4546"/>
                  </a:cubicBezTo>
                  <a:lnTo>
                    <a:pt x="9850" y="5304"/>
                  </a:lnTo>
                  <a:cubicBezTo>
                    <a:pt x="8876" y="5520"/>
                    <a:pt x="7902" y="5845"/>
                    <a:pt x="7036" y="6170"/>
                  </a:cubicBezTo>
                  <a:lnTo>
                    <a:pt x="4330" y="6928"/>
                  </a:lnTo>
                  <a:cubicBezTo>
                    <a:pt x="3464" y="7252"/>
                    <a:pt x="2706" y="7469"/>
                    <a:pt x="1949" y="7685"/>
                  </a:cubicBezTo>
                  <a:lnTo>
                    <a:pt x="0" y="10608"/>
                  </a:lnTo>
                  <a:lnTo>
                    <a:pt x="433" y="11474"/>
                  </a:lnTo>
                  <a:cubicBezTo>
                    <a:pt x="433" y="11474"/>
                    <a:pt x="866" y="11149"/>
                    <a:pt x="1732" y="10716"/>
                  </a:cubicBezTo>
                  <a:cubicBezTo>
                    <a:pt x="2490" y="10283"/>
                    <a:pt x="3680" y="9742"/>
                    <a:pt x="5196" y="8984"/>
                  </a:cubicBezTo>
                  <a:cubicBezTo>
                    <a:pt x="6711" y="8335"/>
                    <a:pt x="8443" y="7577"/>
                    <a:pt x="10391" y="6928"/>
                  </a:cubicBezTo>
                  <a:lnTo>
                    <a:pt x="13314" y="5953"/>
                  </a:lnTo>
                  <a:cubicBezTo>
                    <a:pt x="14396" y="5629"/>
                    <a:pt x="15370" y="5304"/>
                    <a:pt x="16452" y="5088"/>
                  </a:cubicBezTo>
                  <a:lnTo>
                    <a:pt x="19700" y="4222"/>
                  </a:lnTo>
                  <a:lnTo>
                    <a:pt x="22730" y="3680"/>
                  </a:lnTo>
                  <a:lnTo>
                    <a:pt x="25653" y="3031"/>
                  </a:lnTo>
                  <a:cubicBezTo>
                    <a:pt x="26519" y="2923"/>
                    <a:pt x="27493" y="2815"/>
                    <a:pt x="28250" y="2706"/>
                  </a:cubicBezTo>
                  <a:cubicBezTo>
                    <a:pt x="28900" y="2652"/>
                    <a:pt x="29576" y="2625"/>
                    <a:pt x="30253" y="2625"/>
                  </a:cubicBezTo>
                  <a:cubicBezTo>
                    <a:pt x="30929" y="2625"/>
                    <a:pt x="31606" y="2652"/>
                    <a:pt x="32255" y="2706"/>
                  </a:cubicBezTo>
                  <a:cubicBezTo>
                    <a:pt x="32796" y="2815"/>
                    <a:pt x="33229" y="2815"/>
                    <a:pt x="33771" y="3031"/>
                  </a:cubicBezTo>
                  <a:lnTo>
                    <a:pt x="335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362150" y="1661425"/>
              <a:ext cx="304900" cy="178650"/>
            </a:xfrm>
            <a:custGeom>
              <a:avLst/>
              <a:gdLst/>
              <a:ahLst/>
              <a:cxnLst/>
              <a:rect l="l" t="t" r="r" b="b"/>
              <a:pathLst>
                <a:path w="12196" h="7146" extrusionOk="0">
                  <a:moveTo>
                    <a:pt x="7467" y="0"/>
                  </a:moveTo>
                  <a:cubicBezTo>
                    <a:pt x="7432" y="0"/>
                    <a:pt x="7397" y="1"/>
                    <a:pt x="7361" y="2"/>
                  </a:cubicBezTo>
                  <a:cubicBezTo>
                    <a:pt x="5412" y="2"/>
                    <a:pt x="1" y="1950"/>
                    <a:pt x="109" y="3898"/>
                  </a:cubicBezTo>
                  <a:cubicBezTo>
                    <a:pt x="217" y="5846"/>
                    <a:pt x="5737" y="7145"/>
                    <a:pt x="7685" y="7145"/>
                  </a:cubicBezTo>
                  <a:cubicBezTo>
                    <a:pt x="12196" y="6716"/>
                    <a:pt x="11912" y="0"/>
                    <a:pt x="7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04125" y="2259475"/>
              <a:ext cx="860525" cy="200250"/>
            </a:xfrm>
            <a:custGeom>
              <a:avLst/>
              <a:gdLst/>
              <a:ahLst/>
              <a:cxnLst/>
              <a:rect l="l" t="t" r="r" b="b"/>
              <a:pathLst>
                <a:path w="34421" h="8010" extrusionOk="0">
                  <a:moveTo>
                    <a:pt x="34420" y="0"/>
                  </a:moveTo>
                  <a:cubicBezTo>
                    <a:pt x="33987" y="109"/>
                    <a:pt x="33446" y="325"/>
                    <a:pt x="32905" y="433"/>
                  </a:cubicBezTo>
                  <a:cubicBezTo>
                    <a:pt x="31606" y="758"/>
                    <a:pt x="30307" y="866"/>
                    <a:pt x="28900" y="974"/>
                  </a:cubicBezTo>
                  <a:cubicBezTo>
                    <a:pt x="28467" y="1029"/>
                    <a:pt x="28034" y="1029"/>
                    <a:pt x="27588" y="1029"/>
                  </a:cubicBezTo>
                  <a:cubicBezTo>
                    <a:pt x="27141" y="1029"/>
                    <a:pt x="26681" y="1029"/>
                    <a:pt x="26194" y="1083"/>
                  </a:cubicBezTo>
                  <a:lnTo>
                    <a:pt x="23272" y="1299"/>
                  </a:lnTo>
                  <a:lnTo>
                    <a:pt x="20133" y="1407"/>
                  </a:lnTo>
                  <a:lnTo>
                    <a:pt x="16777" y="1840"/>
                  </a:lnTo>
                  <a:cubicBezTo>
                    <a:pt x="15695" y="1949"/>
                    <a:pt x="14613" y="2057"/>
                    <a:pt x="13530" y="2273"/>
                  </a:cubicBezTo>
                  <a:lnTo>
                    <a:pt x="10391" y="2706"/>
                  </a:lnTo>
                  <a:cubicBezTo>
                    <a:pt x="9309" y="2923"/>
                    <a:pt x="8335" y="3139"/>
                    <a:pt x="7469" y="3247"/>
                  </a:cubicBezTo>
                  <a:lnTo>
                    <a:pt x="4763" y="3789"/>
                  </a:lnTo>
                  <a:lnTo>
                    <a:pt x="2273" y="4438"/>
                  </a:lnTo>
                  <a:lnTo>
                    <a:pt x="0" y="7144"/>
                  </a:lnTo>
                  <a:lnTo>
                    <a:pt x="325" y="8010"/>
                  </a:lnTo>
                  <a:cubicBezTo>
                    <a:pt x="325" y="8010"/>
                    <a:pt x="866" y="7793"/>
                    <a:pt x="1732" y="7360"/>
                  </a:cubicBezTo>
                  <a:cubicBezTo>
                    <a:pt x="2598" y="7036"/>
                    <a:pt x="3789" y="6495"/>
                    <a:pt x="5412" y="6062"/>
                  </a:cubicBezTo>
                  <a:cubicBezTo>
                    <a:pt x="6928" y="5520"/>
                    <a:pt x="8768" y="4979"/>
                    <a:pt x="10824" y="4546"/>
                  </a:cubicBezTo>
                  <a:lnTo>
                    <a:pt x="13855" y="3789"/>
                  </a:lnTo>
                  <a:cubicBezTo>
                    <a:pt x="14829" y="3572"/>
                    <a:pt x="15911" y="3464"/>
                    <a:pt x="16994" y="3247"/>
                  </a:cubicBezTo>
                  <a:lnTo>
                    <a:pt x="20241" y="2706"/>
                  </a:lnTo>
                  <a:lnTo>
                    <a:pt x="23380" y="2382"/>
                  </a:lnTo>
                  <a:lnTo>
                    <a:pt x="26302" y="2165"/>
                  </a:lnTo>
                  <a:cubicBezTo>
                    <a:pt x="27168" y="2057"/>
                    <a:pt x="28142" y="2057"/>
                    <a:pt x="29008" y="2057"/>
                  </a:cubicBezTo>
                  <a:cubicBezTo>
                    <a:pt x="30307" y="2057"/>
                    <a:pt x="31714" y="2165"/>
                    <a:pt x="33013" y="2490"/>
                  </a:cubicBezTo>
                  <a:cubicBezTo>
                    <a:pt x="33446" y="2598"/>
                    <a:pt x="33987" y="2706"/>
                    <a:pt x="34420" y="2923"/>
                  </a:cubicBezTo>
                  <a:lnTo>
                    <a:pt x="34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3110500" y="2216025"/>
              <a:ext cx="308575" cy="179025"/>
            </a:xfrm>
            <a:custGeom>
              <a:avLst/>
              <a:gdLst/>
              <a:ahLst/>
              <a:cxnLst/>
              <a:rect l="l" t="t" r="r" b="b"/>
              <a:pathLst>
                <a:path w="12343" h="7161" extrusionOk="0">
                  <a:moveTo>
                    <a:pt x="7443" y="0"/>
                  </a:moveTo>
                  <a:cubicBezTo>
                    <a:pt x="5317" y="0"/>
                    <a:pt x="213" y="1277"/>
                    <a:pt x="109" y="3254"/>
                  </a:cubicBezTo>
                  <a:cubicBezTo>
                    <a:pt x="0" y="5202"/>
                    <a:pt x="5304" y="7042"/>
                    <a:pt x="7361" y="7150"/>
                  </a:cubicBezTo>
                  <a:cubicBezTo>
                    <a:pt x="7464" y="7157"/>
                    <a:pt x="7565" y="7161"/>
                    <a:pt x="7664" y="7161"/>
                  </a:cubicBezTo>
                  <a:cubicBezTo>
                    <a:pt x="12032" y="7161"/>
                    <a:pt x="12342" y="324"/>
                    <a:pt x="7685" y="6"/>
                  </a:cubicBezTo>
                  <a:cubicBezTo>
                    <a:pt x="7610" y="2"/>
                    <a:pt x="7529" y="0"/>
                    <a:pt x="7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976700" y="2730300"/>
              <a:ext cx="849700" cy="259800"/>
            </a:xfrm>
            <a:custGeom>
              <a:avLst/>
              <a:gdLst/>
              <a:ahLst/>
              <a:cxnLst/>
              <a:rect l="l" t="t" r="r" b="b"/>
              <a:pathLst>
                <a:path w="33988" h="10392" extrusionOk="0">
                  <a:moveTo>
                    <a:pt x="33879" y="1"/>
                  </a:moveTo>
                  <a:cubicBezTo>
                    <a:pt x="33446" y="217"/>
                    <a:pt x="32905" y="434"/>
                    <a:pt x="32364" y="650"/>
                  </a:cubicBezTo>
                  <a:cubicBezTo>
                    <a:pt x="31065" y="975"/>
                    <a:pt x="29766" y="1300"/>
                    <a:pt x="28467" y="1408"/>
                  </a:cubicBezTo>
                  <a:cubicBezTo>
                    <a:pt x="27601" y="1516"/>
                    <a:pt x="26627" y="1516"/>
                    <a:pt x="25761" y="1733"/>
                  </a:cubicBezTo>
                  <a:lnTo>
                    <a:pt x="22839" y="2057"/>
                  </a:lnTo>
                  <a:lnTo>
                    <a:pt x="19592" y="2599"/>
                  </a:lnTo>
                  <a:lnTo>
                    <a:pt x="16345" y="3140"/>
                  </a:lnTo>
                  <a:cubicBezTo>
                    <a:pt x="15262" y="3356"/>
                    <a:pt x="14180" y="3573"/>
                    <a:pt x="13097" y="3789"/>
                  </a:cubicBezTo>
                  <a:lnTo>
                    <a:pt x="10067" y="4547"/>
                  </a:lnTo>
                  <a:cubicBezTo>
                    <a:pt x="8984" y="4763"/>
                    <a:pt x="8010" y="4980"/>
                    <a:pt x="7144" y="5304"/>
                  </a:cubicBezTo>
                  <a:lnTo>
                    <a:pt x="4547" y="5954"/>
                  </a:lnTo>
                  <a:lnTo>
                    <a:pt x="2165" y="6712"/>
                  </a:lnTo>
                  <a:lnTo>
                    <a:pt x="1" y="9418"/>
                  </a:lnTo>
                  <a:lnTo>
                    <a:pt x="325" y="10392"/>
                  </a:lnTo>
                  <a:cubicBezTo>
                    <a:pt x="325" y="10392"/>
                    <a:pt x="866" y="10067"/>
                    <a:pt x="1732" y="9634"/>
                  </a:cubicBezTo>
                  <a:cubicBezTo>
                    <a:pt x="2598" y="9201"/>
                    <a:pt x="3789" y="8660"/>
                    <a:pt x="5304" y="8119"/>
                  </a:cubicBezTo>
                  <a:cubicBezTo>
                    <a:pt x="6820" y="7469"/>
                    <a:pt x="8551" y="6820"/>
                    <a:pt x="10500" y="6170"/>
                  </a:cubicBezTo>
                  <a:lnTo>
                    <a:pt x="13530" y="5304"/>
                  </a:lnTo>
                  <a:cubicBezTo>
                    <a:pt x="14505" y="4980"/>
                    <a:pt x="15587" y="4763"/>
                    <a:pt x="16669" y="4547"/>
                  </a:cubicBezTo>
                  <a:lnTo>
                    <a:pt x="19916" y="3789"/>
                  </a:lnTo>
                  <a:lnTo>
                    <a:pt x="23055" y="3248"/>
                  </a:lnTo>
                  <a:lnTo>
                    <a:pt x="25870" y="2815"/>
                  </a:lnTo>
                  <a:cubicBezTo>
                    <a:pt x="26844" y="2707"/>
                    <a:pt x="27710" y="2599"/>
                    <a:pt x="28575" y="2599"/>
                  </a:cubicBezTo>
                  <a:cubicBezTo>
                    <a:pt x="29113" y="2554"/>
                    <a:pt x="29651" y="2527"/>
                    <a:pt x="30189" y="2527"/>
                  </a:cubicBezTo>
                  <a:cubicBezTo>
                    <a:pt x="30950" y="2527"/>
                    <a:pt x="31711" y="2580"/>
                    <a:pt x="32472" y="2707"/>
                  </a:cubicBezTo>
                  <a:cubicBezTo>
                    <a:pt x="33013" y="2707"/>
                    <a:pt x="33554" y="2815"/>
                    <a:pt x="33987" y="3031"/>
                  </a:cubicBezTo>
                  <a:lnTo>
                    <a:pt x="338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774950" y="2681600"/>
              <a:ext cx="297700" cy="178625"/>
            </a:xfrm>
            <a:custGeom>
              <a:avLst/>
              <a:gdLst/>
              <a:ahLst/>
              <a:cxnLst/>
              <a:rect l="l" t="t" r="r" b="b"/>
              <a:pathLst>
                <a:path w="11908" h="7145" extrusionOk="0">
                  <a:moveTo>
                    <a:pt x="7361" y="0"/>
                  </a:moveTo>
                  <a:cubicBezTo>
                    <a:pt x="5413" y="0"/>
                    <a:pt x="1" y="1624"/>
                    <a:pt x="1" y="3681"/>
                  </a:cubicBezTo>
                  <a:cubicBezTo>
                    <a:pt x="1" y="5629"/>
                    <a:pt x="5521" y="7144"/>
                    <a:pt x="7469" y="7144"/>
                  </a:cubicBezTo>
                  <a:cubicBezTo>
                    <a:pt x="11907" y="6820"/>
                    <a:pt x="11907" y="109"/>
                    <a:pt x="7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703400" y="3117250"/>
              <a:ext cx="738750" cy="527700"/>
            </a:xfrm>
            <a:custGeom>
              <a:avLst/>
              <a:gdLst/>
              <a:ahLst/>
              <a:cxnLst/>
              <a:rect l="l" t="t" r="r" b="b"/>
              <a:pathLst>
                <a:path w="29550" h="21108" extrusionOk="0">
                  <a:moveTo>
                    <a:pt x="28359" y="1"/>
                  </a:moveTo>
                  <a:cubicBezTo>
                    <a:pt x="27926" y="434"/>
                    <a:pt x="27601" y="759"/>
                    <a:pt x="27168" y="1083"/>
                  </a:cubicBezTo>
                  <a:cubicBezTo>
                    <a:pt x="26086" y="1949"/>
                    <a:pt x="24895" y="2599"/>
                    <a:pt x="23705" y="3140"/>
                  </a:cubicBezTo>
                  <a:cubicBezTo>
                    <a:pt x="22947" y="3573"/>
                    <a:pt x="22081" y="3898"/>
                    <a:pt x="21323" y="4330"/>
                  </a:cubicBezTo>
                  <a:lnTo>
                    <a:pt x="18617" y="5738"/>
                  </a:lnTo>
                  <a:lnTo>
                    <a:pt x="15803" y="7253"/>
                  </a:lnTo>
                  <a:lnTo>
                    <a:pt x="12989" y="8876"/>
                  </a:lnTo>
                  <a:cubicBezTo>
                    <a:pt x="12123" y="9526"/>
                    <a:pt x="11149" y="9959"/>
                    <a:pt x="10175" y="10608"/>
                  </a:cubicBezTo>
                  <a:lnTo>
                    <a:pt x="7469" y="12340"/>
                  </a:lnTo>
                  <a:cubicBezTo>
                    <a:pt x="6603" y="12881"/>
                    <a:pt x="5845" y="13531"/>
                    <a:pt x="4979" y="14072"/>
                  </a:cubicBezTo>
                  <a:lnTo>
                    <a:pt x="2815" y="15587"/>
                  </a:lnTo>
                  <a:lnTo>
                    <a:pt x="866" y="17103"/>
                  </a:lnTo>
                  <a:lnTo>
                    <a:pt x="1" y="20458"/>
                  </a:lnTo>
                  <a:lnTo>
                    <a:pt x="650" y="21107"/>
                  </a:lnTo>
                  <a:cubicBezTo>
                    <a:pt x="650" y="21107"/>
                    <a:pt x="1191" y="20783"/>
                    <a:pt x="1624" y="20025"/>
                  </a:cubicBezTo>
                  <a:cubicBezTo>
                    <a:pt x="2165" y="19376"/>
                    <a:pt x="3139" y="18401"/>
                    <a:pt x="4330" y="17319"/>
                  </a:cubicBezTo>
                  <a:cubicBezTo>
                    <a:pt x="5629" y="16237"/>
                    <a:pt x="7036" y="15046"/>
                    <a:pt x="8660" y="13747"/>
                  </a:cubicBezTo>
                  <a:lnTo>
                    <a:pt x="11149" y="11907"/>
                  </a:lnTo>
                  <a:cubicBezTo>
                    <a:pt x="12015" y="11258"/>
                    <a:pt x="12989" y="10717"/>
                    <a:pt x="13855" y="10067"/>
                  </a:cubicBezTo>
                  <a:lnTo>
                    <a:pt x="16561" y="8335"/>
                  </a:lnTo>
                  <a:lnTo>
                    <a:pt x="19267" y="6712"/>
                  </a:lnTo>
                  <a:lnTo>
                    <a:pt x="21865" y="5305"/>
                  </a:lnTo>
                  <a:cubicBezTo>
                    <a:pt x="22622" y="4872"/>
                    <a:pt x="23380" y="4547"/>
                    <a:pt x="24246" y="4222"/>
                  </a:cubicBezTo>
                  <a:cubicBezTo>
                    <a:pt x="25437" y="3573"/>
                    <a:pt x="26735" y="3248"/>
                    <a:pt x="27926" y="2923"/>
                  </a:cubicBezTo>
                  <a:cubicBezTo>
                    <a:pt x="28467" y="2815"/>
                    <a:pt x="29008" y="2707"/>
                    <a:pt x="29550" y="2707"/>
                  </a:cubicBezTo>
                  <a:lnTo>
                    <a:pt x="28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363650" y="3015575"/>
              <a:ext cx="322925" cy="188750"/>
            </a:xfrm>
            <a:custGeom>
              <a:avLst/>
              <a:gdLst/>
              <a:ahLst/>
              <a:cxnLst/>
              <a:rect l="l" t="t" r="r" b="b"/>
              <a:pathLst>
                <a:path w="12917" h="7550" extrusionOk="0">
                  <a:moveTo>
                    <a:pt x="7792" y="0"/>
                  </a:moveTo>
                  <a:cubicBezTo>
                    <a:pt x="7351" y="0"/>
                    <a:pt x="6880" y="87"/>
                    <a:pt x="6387" y="280"/>
                  </a:cubicBezTo>
                  <a:cubicBezTo>
                    <a:pt x="4547" y="929"/>
                    <a:pt x="1" y="4393"/>
                    <a:pt x="758" y="6233"/>
                  </a:cubicBezTo>
                  <a:cubicBezTo>
                    <a:pt x="1105" y="7214"/>
                    <a:pt x="2869" y="7549"/>
                    <a:pt x="4718" y="7549"/>
                  </a:cubicBezTo>
                  <a:cubicBezTo>
                    <a:pt x="6335" y="7549"/>
                    <a:pt x="8018" y="7293"/>
                    <a:pt x="8876" y="6990"/>
                  </a:cubicBezTo>
                  <a:cubicBezTo>
                    <a:pt x="12917" y="5547"/>
                    <a:pt x="11314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 rot="-8100000">
            <a:off x="-1552465" y="4695216"/>
            <a:ext cx="5162352" cy="4523465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75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48257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 ">
  <p:cSld name="Title only 4 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7379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16"/>
          <p:cNvGrpSpPr/>
          <p:nvPr/>
        </p:nvGrpSpPr>
        <p:grpSpPr>
          <a:xfrm rot="4267449">
            <a:off x="-905679" y="-624843"/>
            <a:ext cx="1688388" cy="1752320"/>
            <a:chOff x="1296625" y="218400"/>
            <a:chExt cx="5051400" cy="5242675"/>
          </a:xfrm>
        </p:grpSpPr>
        <p:sp>
          <p:nvSpPr>
            <p:cNvPr id="1083" name="Google Shape;1083;p16"/>
            <p:cNvSpPr/>
            <p:nvPr/>
          </p:nvSpPr>
          <p:spPr>
            <a:xfrm>
              <a:off x="1318825" y="385700"/>
              <a:ext cx="5029200" cy="5075375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2704300" y="270150"/>
              <a:ext cx="3424325" cy="4913375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1296625" y="218400"/>
              <a:ext cx="4043100" cy="4018450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6" name="Google Shape;1086;p16"/>
          <p:cNvGrpSpPr/>
          <p:nvPr/>
        </p:nvGrpSpPr>
        <p:grpSpPr>
          <a:xfrm>
            <a:off x="-634440" y="4459901"/>
            <a:ext cx="13357131" cy="3535700"/>
            <a:chOff x="-475830" y="3344925"/>
            <a:chExt cx="10017848" cy="2651775"/>
          </a:xfrm>
        </p:grpSpPr>
        <p:sp>
          <p:nvSpPr>
            <p:cNvPr id="1087" name="Google Shape;1087;p16"/>
            <p:cNvSpPr/>
            <p:nvPr/>
          </p:nvSpPr>
          <p:spPr>
            <a:xfrm rot="-5400000">
              <a:off x="3739523" y="194205"/>
              <a:ext cx="1664947" cy="9940044"/>
            </a:xfrm>
            <a:custGeom>
              <a:avLst/>
              <a:gdLst/>
              <a:ahLst/>
              <a:cxnLst/>
              <a:rect l="l" t="t" r="r" b="b"/>
              <a:pathLst>
                <a:path w="78332" h="209099" extrusionOk="0">
                  <a:moveTo>
                    <a:pt x="0" y="0"/>
                  </a:moveTo>
                  <a:lnTo>
                    <a:pt x="0" y="209098"/>
                  </a:lnTo>
                  <a:lnTo>
                    <a:pt x="72089" y="209098"/>
                  </a:lnTo>
                  <a:cubicBezTo>
                    <a:pt x="77163" y="203401"/>
                    <a:pt x="78332" y="195034"/>
                    <a:pt x="76884" y="187543"/>
                  </a:cubicBezTo>
                  <a:cubicBezTo>
                    <a:pt x="75423" y="180053"/>
                    <a:pt x="71678" y="173239"/>
                    <a:pt x="67840" y="166652"/>
                  </a:cubicBezTo>
                  <a:cubicBezTo>
                    <a:pt x="63829" y="159799"/>
                    <a:pt x="59565" y="152773"/>
                    <a:pt x="58556" y="144884"/>
                  </a:cubicBezTo>
                  <a:cubicBezTo>
                    <a:pt x="57919" y="139864"/>
                    <a:pt x="58636" y="134764"/>
                    <a:pt x="59685" y="129810"/>
                  </a:cubicBezTo>
                  <a:cubicBezTo>
                    <a:pt x="60721" y="124896"/>
                    <a:pt x="62076" y="119995"/>
                    <a:pt x="64360" y="115519"/>
                  </a:cubicBezTo>
                  <a:cubicBezTo>
                    <a:pt x="66936" y="110459"/>
                    <a:pt x="70695" y="105891"/>
                    <a:pt x="71996" y="100352"/>
                  </a:cubicBezTo>
                  <a:cubicBezTo>
                    <a:pt x="74321" y="90471"/>
                    <a:pt x="68079" y="80524"/>
                    <a:pt x="60628" y="73604"/>
                  </a:cubicBezTo>
                  <a:cubicBezTo>
                    <a:pt x="57175" y="70403"/>
                    <a:pt x="53363" y="67508"/>
                    <a:pt x="50641" y="63670"/>
                  </a:cubicBezTo>
                  <a:cubicBezTo>
                    <a:pt x="47918" y="59832"/>
                    <a:pt x="46430" y="54692"/>
                    <a:pt x="48277" y="50362"/>
                  </a:cubicBezTo>
                  <a:cubicBezTo>
                    <a:pt x="49658" y="47148"/>
                    <a:pt x="52593" y="44930"/>
                    <a:pt x="55223" y="42632"/>
                  </a:cubicBezTo>
                  <a:cubicBezTo>
                    <a:pt x="60588" y="37958"/>
                    <a:pt x="65130" y="32419"/>
                    <a:pt x="68676" y="26270"/>
                  </a:cubicBezTo>
                  <a:cubicBezTo>
                    <a:pt x="70695" y="22751"/>
                    <a:pt x="72421" y="18501"/>
                    <a:pt x="70934" y="14716"/>
                  </a:cubicBezTo>
                  <a:cubicBezTo>
                    <a:pt x="69712" y="11608"/>
                    <a:pt x="66644" y="9682"/>
                    <a:pt x="63669" y="8141"/>
                  </a:cubicBezTo>
                  <a:cubicBezTo>
                    <a:pt x="56112" y="4223"/>
                    <a:pt x="48011" y="1487"/>
                    <a:pt x="39644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8" name="Google Shape;1088;p16"/>
            <p:cNvGrpSpPr/>
            <p:nvPr/>
          </p:nvGrpSpPr>
          <p:grpSpPr>
            <a:xfrm>
              <a:off x="1655748" y="4655754"/>
              <a:ext cx="739057" cy="702041"/>
              <a:chOff x="559072" y="1101613"/>
              <a:chExt cx="405451" cy="385144"/>
            </a:xfrm>
          </p:grpSpPr>
          <p:sp>
            <p:nvSpPr>
              <p:cNvPr id="1089" name="Google Shape;1089;p16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2" name="Google Shape;1092;p16"/>
            <p:cNvGrpSpPr/>
            <p:nvPr/>
          </p:nvGrpSpPr>
          <p:grpSpPr>
            <a:xfrm>
              <a:off x="-475830" y="3344925"/>
              <a:ext cx="1600937" cy="2518162"/>
              <a:chOff x="2146200" y="238125"/>
              <a:chExt cx="3303625" cy="5195300"/>
            </a:xfrm>
          </p:grpSpPr>
          <p:sp>
            <p:nvSpPr>
              <p:cNvPr id="1093" name="Google Shape;1093;p16"/>
              <p:cNvSpPr/>
              <p:nvPr/>
            </p:nvSpPr>
            <p:spPr>
              <a:xfrm>
                <a:off x="2254100" y="238125"/>
                <a:ext cx="92037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6815" h="122373" extrusionOk="0">
                    <a:moveTo>
                      <a:pt x="8575" y="37233"/>
                    </a:moveTo>
                    <a:lnTo>
                      <a:pt x="13131" y="53062"/>
                    </a:lnTo>
                    <a:lnTo>
                      <a:pt x="5997" y="43649"/>
                    </a:lnTo>
                    <a:cubicBezTo>
                      <a:pt x="2819" y="52343"/>
                      <a:pt x="840" y="61456"/>
                      <a:pt x="181" y="70689"/>
                    </a:cubicBezTo>
                    <a:lnTo>
                      <a:pt x="4797" y="83220"/>
                    </a:lnTo>
                    <a:lnTo>
                      <a:pt x="1" y="77704"/>
                    </a:lnTo>
                    <a:cubicBezTo>
                      <a:pt x="121" y="93293"/>
                      <a:pt x="4078" y="108642"/>
                      <a:pt x="11453" y="122372"/>
                    </a:cubicBezTo>
                    <a:lnTo>
                      <a:pt x="17628" y="73208"/>
                    </a:lnTo>
                    <a:lnTo>
                      <a:pt x="36814" y="0"/>
                    </a:lnTo>
                    <a:cubicBezTo>
                      <a:pt x="25423" y="9173"/>
                      <a:pt x="15290" y="22064"/>
                      <a:pt x="8575" y="372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16"/>
              <p:cNvSpPr/>
              <p:nvPr/>
            </p:nvSpPr>
            <p:spPr>
              <a:xfrm>
                <a:off x="2416000" y="238125"/>
                <a:ext cx="83642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3457" h="122373" extrusionOk="0">
                    <a:moveTo>
                      <a:pt x="16069" y="85019"/>
                    </a:moveTo>
                    <a:lnTo>
                      <a:pt x="24283" y="77824"/>
                    </a:lnTo>
                    <a:cubicBezTo>
                      <a:pt x="25782" y="72668"/>
                      <a:pt x="27161" y="67512"/>
                      <a:pt x="28300" y="62355"/>
                    </a:cubicBezTo>
                    <a:lnTo>
                      <a:pt x="14989" y="67332"/>
                    </a:lnTo>
                    <a:lnTo>
                      <a:pt x="29919" y="54141"/>
                    </a:lnTo>
                    <a:cubicBezTo>
                      <a:pt x="30878" y="48865"/>
                      <a:pt x="31657" y="43649"/>
                      <a:pt x="32137" y="38552"/>
                    </a:cubicBezTo>
                    <a:lnTo>
                      <a:pt x="20985" y="43049"/>
                    </a:lnTo>
                    <a:lnTo>
                      <a:pt x="32677" y="32137"/>
                    </a:lnTo>
                    <a:cubicBezTo>
                      <a:pt x="33456" y="20146"/>
                      <a:pt x="32737" y="8994"/>
                      <a:pt x="30338" y="0"/>
                    </a:cubicBezTo>
                    <a:cubicBezTo>
                      <a:pt x="0" y="57379"/>
                      <a:pt x="4977" y="122372"/>
                      <a:pt x="4977" y="122372"/>
                    </a:cubicBezTo>
                    <a:cubicBezTo>
                      <a:pt x="12052" y="111041"/>
                      <a:pt x="18167" y="97190"/>
                      <a:pt x="22844" y="825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2642325" y="956100"/>
                <a:ext cx="1424000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6960" h="113440" extrusionOk="0">
                    <a:moveTo>
                      <a:pt x="20986" y="29859"/>
                    </a:moveTo>
                    <a:lnTo>
                      <a:pt x="21885" y="46287"/>
                    </a:lnTo>
                    <a:lnTo>
                      <a:pt x="17028" y="35495"/>
                    </a:lnTo>
                    <a:cubicBezTo>
                      <a:pt x="11932" y="43230"/>
                      <a:pt x="7975" y="51683"/>
                      <a:pt x="5217" y="60497"/>
                    </a:cubicBezTo>
                    <a:lnTo>
                      <a:pt x="6896" y="73748"/>
                    </a:lnTo>
                    <a:lnTo>
                      <a:pt x="3418" y="67272"/>
                    </a:lnTo>
                    <a:cubicBezTo>
                      <a:pt x="1" y="82501"/>
                      <a:pt x="360" y="98330"/>
                      <a:pt x="4378" y="113439"/>
                    </a:cubicBezTo>
                    <a:lnTo>
                      <a:pt x="21585" y="66913"/>
                    </a:lnTo>
                    <a:lnTo>
                      <a:pt x="56960" y="0"/>
                    </a:lnTo>
                    <a:cubicBezTo>
                      <a:pt x="43769" y="6356"/>
                      <a:pt x="30998" y="16609"/>
                      <a:pt x="20986" y="2985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2751750" y="956100"/>
                <a:ext cx="1322075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2883" h="113440" extrusionOk="0">
                    <a:moveTo>
                      <a:pt x="19367" y="79563"/>
                    </a:moveTo>
                    <a:lnTo>
                      <a:pt x="29020" y="74407"/>
                    </a:lnTo>
                    <a:cubicBezTo>
                      <a:pt x="31658" y="69790"/>
                      <a:pt x="34116" y="65054"/>
                      <a:pt x="36394" y="60257"/>
                    </a:cubicBezTo>
                    <a:lnTo>
                      <a:pt x="22304" y="62056"/>
                    </a:lnTo>
                    <a:lnTo>
                      <a:pt x="39872" y="52643"/>
                    </a:lnTo>
                    <a:cubicBezTo>
                      <a:pt x="42030" y="47726"/>
                      <a:pt x="43949" y="42810"/>
                      <a:pt x="45568" y="38013"/>
                    </a:cubicBezTo>
                    <a:lnTo>
                      <a:pt x="33696" y="39872"/>
                    </a:lnTo>
                    <a:lnTo>
                      <a:pt x="47546" y="31838"/>
                    </a:lnTo>
                    <a:cubicBezTo>
                      <a:pt x="51024" y="20326"/>
                      <a:pt x="52882" y="9354"/>
                      <a:pt x="52583" y="0"/>
                    </a:cubicBezTo>
                    <a:cubicBezTo>
                      <a:pt x="9953" y="48985"/>
                      <a:pt x="1" y="113439"/>
                      <a:pt x="1" y="113439"/>
                    </a:cubicBezTo>
                    <a:cubicBezTo>
                      <a:pt x="9474" y="103966"/>
                      <a:pt x="18587" y="91855"/>
                      <a:pt x="26501" y="786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6"/>
              <p:cNvSpPr/>
              <p:nvPr/>
            </p:nvSpPr>
            <p:spPr>
              <a:xfrm>
                <a:off x="3558175" y="2813275"/>
                <a:ext cx="686525" cy="12666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50664" extrusionOk="0">
                    <a:moveTo>
                      <a:pt x="19546" y="22964"/>
                    </a:moveTo>
                    <a:lnTo>
                      <a:pt x="21285" y="19606"/>
                    </a:lnTo>
                    <a:cubicBezTo>
                      <a:pt x="20026" y="15709"/>
                      <a:pt x="18167" y="11992"/>
                      <a:pt x="15709" y="8694"/>
                    </a:cubicBezTo>
                    <a:lnTo>
                      <a:pt x="11572" y="13491"/>
                    </a:lnTo>
                    <a:lnTo>
                      <a:pt x="12831" y="5576"/>
                    </a:lnTo>
                    <a:cubicBezTo>
                      <a:pt x="6356" y="0"/>
                      <a:pt x="0" y="2459"/>
                      <a:pt x="0" y="2459"/>
                    </a:cubicBezTo>
                    <a:lnTo>
                      <a:pt x="19906" y="50664"/>
                    </a:lnTo>
                    <a:cubicBezTo>
                      <a:pt x="19906" y="50664"/>
                      <a:pt x="27460" y="40891"/>
                      <a:pt x="22184" y="223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16"/>
              <p:cNvSpPr/>
              <p:nvPr/>
            </p:nvSpPr>
            <p:spPr>
              <a:xfrm>
                <a:off x="3379800" y="2874725"/>
                <a:ext cx="676025" cy="1205150"/>
              </a:xfrm>
              <a:custGeom>
                <a:avLst/>
                <a:gdLst/>
                <a:ahLst/>
                <a:cxnLst/>
                <a:rect l="l" t="t" r="r" b="b"/>
                <a:pathLst>
                  <a:path w="27041" h="48206" extrusionOk="0">
                    <a:moveTo>
                      <a:pt x="7135" y="1"/>
                    </a:moveTo>
                    <a:cubicBezTo>
                      <a:pt x="7135" y="1"/>
                      <a:pt x="0" y="3778"/>
                      <a:pt x="0" y="14030"/>
                    </a:cubicBezTo>
                    <a:lnTo>
                      <a:pt x="5516" y="15889"/>
                    </a:lnTo>
                    <a:lnTo>
                      <a:pt x="120" y="16429"/>
                    </a:lnTo>
                    <a:cubicBezTo>
                      <a:pt x="540" y="20206"/>
                      <a:pt x="1859" y="24643"/>
                      <a:pt x="4617" y="29919"/>
                    </a:cubicBezTo>
                    <a:lnTo>
                      <a:pt x="14390" y="31538"/>
                    </a:lnTo>
                    <a:lnTo>
                      <a:pt x="6236" y="32797"/>
                    </a:lnTo>
                    <a:cubicBezTo>
                      <a:pt x="15349" y="48026"/>
                      <a:pt x="27041" y="48206"/>
                      <a:pt x="27041" y="482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16"/>
              <p:cNvSpPr/>
              <p:nvPr/>
            </p:nvSpPr>
            <p:spPr>
              <a:xfrm>
                <a:off x="4757300" y="3241950"/>
                <a:ext cx="692525" cy="1191675"/>
              </a:xfrm>
              <a:custGeom>
                <a:avLst/>
                <a:gdLst/>
                <a:ahLst/>
                <a:cxnLst/>
                <a:rect l="l" t="t" r="r" b="b"/>
                <a:pathLst>
                  <a:path w="27701" h="47667" extrusionOk="0">
                    <a:moveTo>
                      <a:pt x="19786" y="28301"/>
                    </a:moveTo>
                    <a:lnTo>
                      <a:pt x="23384" y="27281"/>
                    </a:lnTo>
                    <a:cubicBezTo>
                      <a:pt x="25362" y="23624"/>
                      <a:pt x="26741" y="19727"/>
                      <a:pt x="27461" y="15650"/>
                    </a:cubicBezTo>
                    <a:lnTo>
                      <a:pt x="21105" y="15950"/>
                    </a:lnTo>
                    <a:lnTo>
                      <a:pt x="27701" y="11453"/>
                    </a:lnTo>
                    <a:cubicBezTo>
                      <a:pt x="27281" y="2939"/>
                      <a:pt x="21105" y="1"/>
                      <a:pt x="21105" y="1"/>
                    </a:cubicBezTo>
                    <a:lnTo>
                      <a:pt x="1" y="47667"/>
                    </a:lnTo>
                    <a:cubicBezTo>
                      <a:pt x="1" y="47667"/>
                      <a:pt x="12292" y="46408"/>
                      <a:pt x="22005" y="297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6"/>
              <p:cNvSpPr/>
              <p:nvPr/>
            </p:nvSpPr>
            <p:spPr>
              <a:xfrm>
                <a:off x="4559450" y="3179000"/>
                <a:ext cx="725500" cy="1254625"/>
              </a:xfrm>
              <a:custGeom>
                <a:avLst/>
                <a:gdLst/>
                <a:ahLst/>
                <a:cxnLst/>
                <a:rect l="l" t="t" r="r" b="b"/>
                <a:pathLst>
                  <a:path w="29020" h="50185" extrusionOk="0">
                    <a:moveTo>
                      <a:pt x="29019" y="2519"/>
                    </a:moveTo>
                    <a:cubicBezTo>
                      <a:pt x="29019" y="2519"/>
                      <a:pt x="21345" y="1"/>
                      <a:pt x="13910" y="7076"/>
                    </a:cubicBezTo>
                    <a:lnTo>
                      <a:pt x="16429" y="12352"/>
                    </a:lnTo>
                    <a:lnTo>
                      <a:pt x="12292" y="8814"/>
                    </a:lnTo>
                    <a:cubicBezTo>
                      <a:pt x="9833" y="11692"/>
                      <a:pt x="7495" y="15770"/>
                      <a:pt x="5576" y="21405"/>
                    </a:cubicBezTo>
                    <a:lnTo>
                      <a:pt x="11152" y="29560"/>
                    </a:lnTo>
                    <a:lnTo>
                      <a:pt x="4677" y="24523"/>
                    </a:lnTo>
                    <a:cubicBezTo>
                      <a:pt x="0" y="41671"/>
                      <a:pt x="7975" y="50185"/>
                      <a:pt x="7975" y="501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16"/>
              <p:cNvSpPr/>
              <p:nvPr/>
            </p:nvSpPr>
            <p:spPr>
              <a:xfrm>
                <a:off x="4214700" y="2535975"/>
                <a:ext cx="771975" cy="17732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70930" extrusionOk="0">
                    <a:moveTo>
                      <a:pt x="23024" y="39572"/>
                    </a:moveTo>
                    <a:lnTo>
                      <a:pt x="27760" y="37353"/>
                    </a:lnTo>
                    <a:cubicBezTo>
                      <a:pt x="30039" y="30518"/>
                      <a:pt x="30878" y="24882"/>
                      <a:pt x="30818" y="20266"/>
                    </a:cubicBezTo>
                    <a:lnTo>
                      <a:pt x="22124" y="22124"/>
                    </a:lnTo>
                    <a:lnTo>
                      <a:pt x="30219" y="14330"/>
                    </a:lnTo>
                    <a:cubicBezTo>
                      <a:pt x="27640" y="2638"/>
                      <a:pt x="18467" y="0"/>
                      <a:pt x="18467" y="0"/>
                    </a:cubicBezTo>
                    <a:lnTo>
                      <a:pt x="0" y="70929"/>
                    </a:lnTo>
                    <a:cubicBezTo>
                      <a:pt x="0" y="70929"/>
                      <a:pt x="16728" y="66433"/>
                      <a:pt x="26381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3889425" y="2492500"/>
                <a:ext cx="786950" cy="1816725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72669" extrusionOk="0">
                    <a:moveTo>
                      <a:pt x="31478" y="1739"/>
                    </a:moveTo>
                    <a:cubicBezTo>
                      <a:pt x="31478" y="1739"/>
                      <a:pt x="20206" y="0"/>
                      <a:pt x="11512" y="11512"/>
                    </a:cubicBezTo>
                    <a:lnTo>
                      <a:pt x="16189" y="18227"/>
                    </a:lnTo>
                    <a:lnTo>
                      <a:pt x="9654" y="14330"/>
                    </a:lnTo>
                    <a:cubicBezTo>
                      <a:pt x="6896" y="18827"/>
                      <a:pt x="4617" y="25003"/>
                      <a:pt x="3238" y="33277"/>
                    </a:cubicBezTo>
                    <a:lnTo>
                      <a:pt x="12831" y="43349"/>
                    </a:lnTo>
                    <a:lnTo>
                      <a:pt x="2579" y="37833"/>
                    </a:lnTo>
                    <a:cubicBezTo>
                      <a:pt x="1" y="62656"/>
                      <a:pt x="13011" y="72668"/>
                      <a:pt x="13011" y="726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6"/>
              <p:cNvSpPr/>
              <p:nvPr/>
            </p:nvSpPr>
            <p:spPr>
              <a:xfrm>
                <a:off x="3189425" y="4391825"/>
                <a:ext cx="1926150" cy="569050"/>
              </a:xfrm>
              <a:custGeom>
                <a:avLst/>
                <a:gdLst/>
                <a:ahLst/>
                <a:cxnLst/>
                <a:rect l="l" t="t" r="r" b="b"/>
                <a:pathLst>
                  <a:path w="77046" h="22762" extrusionOk="0">
                    <a:moveTo>
                      <a:pt x="44312" y="1"/>
                    </a:moveTo>
                    <a:cubicBezTo>
                      <a:pt x="38685" y="1"/>
                      <a:pt x="32657" y="381"/>
                      <a:pt x="26502" y="1372"/>
                    </a:cubicBezTo>
                    <a:cubicBezTo>
                      <a:pt x="1" y="5689"/>
                      <a:pt x="8155" y="18460"/>
                      <a:pt x="27581" y="21997"/>
                    </a:cubicBezTo>
                    <a:cubicBezTo>
                      <a:pt x="30493" y="22526"/>
                      <a:pt x="33284" y="22761"/>
                      <a:pt x="35944" y="22761"/>
                    </a:cubicBezTo>
                    <a:cubicBezTo>
                      <a:pt x="51081" y="22761"/>
                      <a:pt x="61945" y="15135"/>
                      <a:pt x="66433" y="10546"/>
                    </a:cubicBezTo>
                    <a:cubicBezTo>
                      <a:pt x="74647" y="9646"/>
                      <a:pt x="77045" y="4130"/>
                      <a:pt x="77045" y="4130"/>
                    </a:cubicBezTo>
                    <a:cubicBezTo>
                      <a:pt x="77045" y="4130"/>
                      <a:pt x="62858" y="1"/>
                      <a:pt x="4431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16"/>
              <p:cNvSpPr/>
              <p:nvPr/>
            </p:nvSpPr>
            <p:spPr>
              <a:xfrm>
                <a:off x="3691575" y="3610150"/>
                <a:ext cx="1427000" cy="1010925"/>
              </a:xfrm>
              <a:custGeom>
                <a:avLst/>
                <a:gdLst/>
                <a:ahLst/>
                <a:cxnLst/>
                <a:rect l="l" t="t" r="r" b="b"/>
                <a:pathLst>
                  <a:path w="57080" h="40437" extrusionOk="0">
                    <a:moveTo>
                      <a:pt x="25758" y="1"/>
                    </a:moveTo>
                    <a:cubicBezTo>
                      <a:pt x="19418" y="1"/>
                      <a:pt x="13120" y="2643"/>
                      <a:pt x="8994" y="8776"/>
                    </a:cubicBezTo>
                    <a:cubicBezTo>
                      <a:pt x="4257" y="11954"/>
                      <a:pt x="0" y="26404"/>
                      <a:pt x="300" y="31860"/>
                    </a:cubicBezTo>
                    <a:cubicBezTo>
                      <a:pt x="360" y="32819"/>
                      <a:pt x="5217" y="34977"/>
                      <a:pt x="5217" y="34977"/>
                    </a:cubicBezTo>
                    <a:cubicBezTo>
                      <a:pt x="7135" y="36956"/>
                      <a:pt x="15709" y="40434"/>
                      <a:pt x="26981" y="40434"/>
                    </a:cubicBezTo>
                    <a:cubicBezTo>
                      <a:pt x="27209" y="40435"/>
                      <a:pt x="27437" y="40436"/>
                      <a:pt x="27665" y="40436"/>
                    </a:cubicBezTo>
                    <a:cubicBezTo>
                      <a:pt x="35174" y="40436"/>
                      <a:pt x="42732" y="39479"/>
                      <a:pt x="50064" y="37675"/>
                    </a:cubicBezTo>
                    <a:cubicBezTo>
                      <a:pt x="54261" y="37256"/>
                      <a:pt x="56779" y="36117"/>
                      <a:pt x="56899" y="35397"/>
                    </a:cubicBezTo>
                    <a:cubicBezTo>
                      <a:pt x="57079" y="34678"/>
                      <a:pt x="55880" y="14172"/>
                      <a:pt x="44249" y="8776"/>
                    </a:cubicBezTo>
                    <a:cubicBezTo>
                      <a:pt x="40033" y="3325"/>
                      <a:pt x="32869" y="1"/>
                      <a:pt x="25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3693075" y="3865525"/>
                <a:ext cx="807950" cy="755475"/>
              </a:xfrm>
              <a:custGeom>
                <a:avLst/>
                <a:gdLst/>
                <a:ahLst/>
                <a:cxnLst/>
                <a:rect l="l" t="t" r="r" b="b"/>
                <a:pathLst>
                  <a:path w="32318" h="30219" extrusionOk="0">
                    <a:moveTo>
                      <a:pt x="7435" y="0"/>
                    </a:moveTo>
                    <a:cubicBezTo>
                      <a:pt x="3358" y="4797"/>
                      <a:pt x="0" y="16788"/>
                      <a:pt x="240" y="21645"/>
                    </a:cubicBezTo>
                    <a:cubicBezTo>
                      <a:pt x="300" y="22604"/>
                      <a:pt x="5157" y="24762"/>
                      <a:pt x="5157" y="24762"/>
                    </a:cubicBezTo>
                    <a:cubicBezTo>
                      <a:pt x="7075" y="26741"/>
                      <a:pt x="15649" y="30219"/>
                      <a:pt x="26921" y="30219"/>
                    </a:cubicBezTo>
                    <a:cubicBezTo>
                      <a:pt x="28720" y="30219"/>
                      <a:pt x="30518" y="30159"/>
                      <a:pt x="32317" y="30099"/>
                    </a:cubicBezTo>
                    <a:cubicBezTo>
                      <a:pt x="31837" y="26861"/>
                      <a:pt x="30219" y="20026"/>
                      <a:pt x="25122" y="15349"/>
                    </a:cubicBezTo>
                    <a:cubicBezTo>
                      <a:pt x="24163" y="8214"/>
                      <a:pt x="17927" y="720"/>
                      <a:pt x="743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6"/>
              <p:cNvSpPr/>
              <p:nvPr/>
            </p:nvSpPr>
            <p:spPr>
              <a:xfrm>
                <a:off x="4788775" y="3980700"/>
                <a:ext cx="164900" cy="151050"/>
              </a:xfrm>
              <a:custGeom>
                <a:avLst/>
                <a:gdLst/>
                <a:ahLst/>
                <a:cxnLst/>
                <a:rect l="l" t="t" r="r" b="b"/>
                <a:pathLst>
                  <a:path w="6596" h="6042" extrusionOk="0">
                    <a:moveTo>
                      <a:pt x="2168" y="1"/>
                    </a:moveTo>
                    <a:cubicBezTo>
                      <a:pt x="1694" y="1"/>
                      <a:pt x="1270" y="140"/>
                      <a:pt x="960" y="430"/>
                    </a:cubicBezTo>
                    <a:cubicBezTo>
                      <a:pt x="1" y="1329"/>
                      <a:pt x="301" y="3188"/>
                      <a:pt x="1620" y="4567"/>
                    </a:cubicBezTo>
                    <a:cubicBezTo>
                      <a:pt x="2485" y="5510"/>
                      <a:pt x="3556" y="6042"/>
                      <a:pt x="4462" y="6042"/>
                    </a:cubicBezTo>
                    <a:cubicBezTo>
                      <a:pt x="4937" y="6042"/>
                      <a:pt x="5367" y="5895"/>
                      <a:pt x="5697" y="5586"/>
                    </a:cubicBezTo>
                    <a:cubicBezTo>
                      <a:pt x="6596" y="4746"/>
                      <a:pt x="6296" y="2888"/>
                      <a:pt x="4977" y="1449"/>
                    </a:cubicBezTo>
                    <a:cubicBezTo>
                      <a:pt x="4152" y="506"/>
                      <a:pt x="3069" y="1"/>
                      <a:pt x="2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16"/>
              <p:cNvSpPr/>
              <p:nvPr/>
            </p:nvSpPr>
            <p:spPr>
              <a:xfrm>
                <a:off x="4845750" y="4166900"/>
                <a:ext cx="7902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3017" extrusionOk="0">
                    <a:moveTo>
                      <a:pt x="1634" y="0"/>
                    </a:moveTo>
                    <a:cubicBezTo>
                      <a:pt x="1275" y="0"/>
                      <a:pt x="907" y="128"/>
                      <a:pt x="600" y="416"/>
                    </a:cubicBezTo>
                    <a:cubicBezTo>
                      <a:pt x="0" y="1076"/>
                      <a:pt x="60" y="2095"/>
                      <a:pt x="720" y="2695"/>
                    </a:cubicBezTo>
                    <a:cubicBezTo>
                      <a:pt x="992" y="2916"/>
                      <a:pt x="1309" y="3017"/>
                      <a:pt x="1620" y="3017"/>
                    </a:cubicBezTo>
                    <a:cubicBezTo>
                      <a:pt x="2405" y="3017"/>
                      <a:pt x="3161" y="2380"/>
                      <a:pt x="3118" y="1435"/>
                    </a:cubicBezTo>
                    <a:cubicBezTo>
                      <a:pt x="3118" y="579"/>
                      <a:pt x="2397" y="0"/>
                      <a:pt x="1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16"/>
              <p:cNvSpPr/>
              <p:nvPr/>
            </p:nvSpPr>
            <p:spPr>
              <a:xfrm>
                <a:off x="4748300" y="4112450"/>
                <a:ext cx="889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020" extrusionOk="0">
                    <a:moveTo>
                      <a:pt x="1654" y="1"/>
                    </a:moveTo>
                    <a:cubicBezTo>
                      <a:pt x="1584" y="1"/>
                      <a:pt x="1512" y="6"/>
                      <a:pt x="1440" y="16"/>
                    </a:cubicBezTo>
                    <a:cubicBezTo>
                      <a:pt x="541" y="196"/>
                      <a:pt x="1" y="1035"/>
                      <a:pt x="181" y="1935"/>
                    </a:cubicBezTo>
                    <a:cubicBezTo>
                      <a:pt x="389" y="2627"/>
                      <a:pt x="1017" y="3020"/>
                      <a:pt x="1649" y="3020"/>
                    </a:cubicBezTo>
                    <a:cubicBezTo>
                      <a:pt x="2111" y="3020"/>
                      <a:pt x="2575" y="2810"/>
                      <a:pt x="2879" y="2354"/>
                    </a:cubicBezTo>
                    <a:cubicBezTo>
                      <a:pt x="3557" y="1337"/>
                      <a:pt x="2797" y="1"/>
                      <a:pt x="1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6"/>
              <p:cNvSpPr/>
              <p:nvPr/>
            </p:nvSpPr>
            <p:spPr>
              <a:xfrm>
                <a:off x="4073800" y="3679425"/>
                <a:ext cx="1829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5407" extrusionOk="0">
                    <a:moveTo>
                      <a:pt x="4781" y="1"/>
                    </a:moveTo>
                    <a:cubicBezTo>
                      <a:pt x="4047" y="1"/>
                      <a:pt x="3202" y="241"/>
                      <a:pt x="2399" y="729"/>
                    </a:cubicBezTo>
                    <a:cubicBezTo>
                      <a:pt x="780" y="1808"/>
                      <a:pt x="0" y="3487"/>
                      <a:pt x="660" y="4566"/>
                    </a:cubicBezTo>
                    <a:cubicBezTo>
                      <a:pt x="999" y="5121"/>
                      <a:pt x="1670" y="5406"/>
                      <a:pt x="2463" y="5406"/>
                    </a:cubicBezTo>
                    <a:cubicBezTo>
                      <a:pt x="3212" y="5406"/>
                      <a:pt x="4070" y="5151"/>
                      <a:pt x="4857" y="4626"/>
                    </a:cubicBezTo>
                    <a:cubicBezTo>
                      <a:pt x="6536" y="3607"/>
                      <a:pt x="7315" y="1928"/>
                      <a:pt x="6596" y="849"/>
                    </a:cubicBezTo>
                    <a:cubicBezTo>
                      <a:pt x="6252" y="286"/>
                      <a:pt x="5582" y="1"/>
                      <a:pt x="4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16"/>
              <p:cNvSpPr/>
              <p:nvPr/>
            </p:nvSpPr>
            <p:spPr>
              <a:xfrm>
                <a:off x="3976500" y="3796100"/>
                <a:ext cx="8532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2980" extrusionOk="0">
                    <a:moveTo>
                      <a:pt x="1740" y="0"/>
                    </a:moveTo>
                    <a:cubicBezTo>
                      <a:pt x="1135" y="0"/>
                      <a:pt x="529" y="370"/>
                      <a:pt x="295" y="1038"/>
                    </a:cubicBezTo>
                    <a:cubicBezTo>
                      <a:pt x="0" y="2069"/>
                      <a:pt x="791" y="2980"/>
                      <a:pt x="1713" y="2980"/>
                    </a:cubicBezTo>
                    <a:cubicBezTo>
                      <a:pt x="1917" y="2980"/>
                      <a:pt x="2127" y="2935"/>
                      <a:pt x="2334" y="2837"/>
                    </a:cubicBezTo>
                    <a:cubicBezTo>
                      <a:pt x="3113" y="2417"/>
                      <a:pt x="3413" y="1458"/>
                      <a:pt x="2993" y="739"/>
                    </a:cubicBezTo>
                    <a:cubicBezTo>
                      <a:pt x="2701" y="234"/>
                      <a:pt x="2221" y="0"/>
                      <a:pt x="17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16"/>
              <p:cNvSpPr/>
              <p:nvPr/>
            </p:nvSpPr>
            <p:spPr>
              <a:xfrm>
                <a:off x="4327125" y="3643350"/>
                <a:ext cx="88450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2" extrusionOk="0">
                    <a:moveTo>
                      <a:pt x="1975" y="1"/>
                    </a:moveTo>
                    <a:cubicBezTo>
                      <a:pt x="1567" y="1"/>
                      <a:pt x="1153" y="172"/>
                      <a:pt x="839" y="553"/>
                    </a:cubicBezTo>
                    <a:cubicBezTo>
                      <a:pt x="0" y="1512"/>
                      <a:pt x="720" y="3011"/>
                      <a:pt x="1979" y="3011"/>
                    </a:cubicBezTo>
                    <a:cubicBezTo>
                      <a:pt x="2878" y="2891"/>
                      <a:pt x="3538" y="2172"/>
                      <a:pt x="3478" y="1273"/>
                    </a:cubicBezTo>
                    <a:cubicBezTo>
                      <a:pt x="3327" y="484"/>
                      <a:pt x="2659" y="1"/>
                      <a:pt x="1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16"/>
              <p:cNvSpPr/>
              <p:nvPr/>
            </p:nvSpPr>
            <p:spPr>
              <a:xfrm>
                <a:off x="3832475" y="3801050"/>
                <a:ext cx="605575" cy="707525"/>
              </a:xfrm>
              <a:custGeom>
                <a:avLst/>
                <a:gdLst/>
                <a:ahLst/>
                <a:cxnLst/>
                <a:rect l="l" t="t" r="r" b="b"/>
                <a:pathLst>
                  <a:path w="24223" h="28301" extrusionOk="0">
                    <a:moveTo>
                      <a:pt x="23803" y="28241"/>
                    </a:moveTo>
                    <a:cubicBezTo>
                      <a:pt x="24103" y="26742"/>
                      <a:pt x="24223" y="25243"/>
                      <a:pt x="24223" y="23744"/>
                    </a:cubicBezTo>
                    <a:cubicBezTo>
                      <a:pt x="24223" y="20686"/>
                      <a:pt x="23623" y="17688"/>
                      <a:pt x="22484" y="14870"/>
                    </a:cubicBezTo>
                    <a:lnTo>
                      <a:pt x="16309" y="16669"/>
                    </a:lnTo>
                    <a:lnTo>
                      <a:pt x="21525" y="12772"/>
                    </a:lnTo>
                    <a:cubicBezTo>
                      <a:pt x="20326" y="10553"/>
                      <a:pt x="18827" y="8515"/>
                      <a:pt x="16968" y="6776"/>
                    </a:cubicBezTo>
                    <a:lnTo>
                      <a:pt x="10673" y="10493"/>
                    </a:lnTo>
                    <a:lnTo>
                      <a:pt x="15050" y="5097"/>
                    </a:lnTo>
                    <a:cubicBezTo>
                      <a:pt x="12951" y="3479"/>
                      <a:pt x="10673" y="2219"/>
                      <a:pt x="8154" y="1380"/>
                    </a:cubicBezTo>
                    <a:lnTo>
                      <a:pt x="4257" y="7556"/>
                    </a:lnTo>
                    <a:lnTo>
                      <a:pt x="5696" y="661"/>
                    </a:lnTo>
                    <a:cubicBezTo>
                      <a:pt x="3898" y="241"/>
                      <a:pt x="2099" y="1"/>
                      <a:pt x="300" y="1"/>
                    </a:cubicBezTo>
                    <a:lnTo>
                      <a:pt x="0" y="1"/>
                    </a:lnTo>
                    <a:lnTo>
                      <a:pt x="0" y="283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16"/>
              <p:cNvSpPr/>
              <p:nvPr/>
            </p:nvSpPr>
            <p:spPr>
              <a:xfrm>
                <a:off x="3231400" y="3801050"/>
                <a:ext cx="601100" cy="706025"/>
              </a:xfrm>
              <a:custGeom>
                <a:avLst/>
                <a:gdLst/>
                <a:ahLst/>
                <a:cxnLst/>
                <a:rect l="l" t="t" r="r" b="b"/>
                <a:pathLst>
                  <a:path w="24044" h="28241" extrusionOk="0">
                    <a:moveTo>
                      <a:pt x="24043" y="28241"/>
                    </a:moveTo>
                    <a:lnTo>
                      <a:pt x="24043" y="1"/>
                    </a:lnTo>
                    <a:cubicBezTo>
                      <a:pt x="22125" y="1"/>
                      <a:pt x="20146" y="241"/>
                      <a:pt x="18288" y="720"/>
                    </a:cubicBezTo>
                    <a:lnTo>
                      <a:pt x="20086" y="6656"/>
                    </a:lnTo>
                    <a:lnTo>
                      <a:pt x="16009" y="1440"/>
                    </a:lnTo>
                    <a:cubicBezTo>
                      <a:pt x="13191" y="2459"/>
                      <a:pt x="10553" y="4018"/>
                      <a:pt x="8335" y="5997"/>
                    </a:cubicBezTo>
                    <a:lnTo>
                      <a:pt x="12172" y="10254"/>
                    </a:lnTo>
                    <a:lnTo>
                      <a:pt x="6836" y="7496"/>
                    </a:lnTo>
                    <a:cubicBezTo>
                      <a:pt x="4857" y="9594"/>
                      <a:pt x="3238" y="11992"/>
                      <a:pt x="2159" y="14631"/>
                    </a:cubicBezTo>
                    <a:lnTo>
                      <a:pt x="8994" y="15890"/>
                    </a:lnTo>
                    <a:lnTo>
                      <a:pt x="1200" y="17329"/>
                    </a:lnTo>
                    <a:cubicBezTo>
                      <a:pt x="181" y="20866"/>
                      <a:pt x="1" y="24643"/>
                      <a:pt x="720" y="282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16"/>
              <p:cNvSpPr/>
              <p:nvPr/>
            </p:nvSpPr>
            <p:spPr>
              <a:xfrm>
                <a:off x="3220900" y="2422050"/>
                <a:ext cx="1082250" cy="1759775"/>
              </a:xfrm>
              <a:custGeom>
                <a:avLst/>
                <a:gdLst/>
                <a:ahLst/>
                <a:cxnLst/>
                <a:rect l="l" t="t" r="r" b="b"/>
                <a:pathLst>
                  <a:path w="43290" h="70391" extrusionOk="0">
                    <a:moveTo>
                      <a:pt x="780" y="70390"/>
                    </a:moveTo>
                    <a:lnTo>
                      <a:pt x="1440" y="69671"/>
                    </a:lnTo>
                    <a:cubicBezTo>
                      <a:pt x="1800" y="69191"/>
                      <a:pt x="2339" y="68412"/>
                      <a:pt x="3059" y="67512"/>
                    </a:cubicBezTo>
                    <a:cubicBezTo>
                      <a:pt x="3718" y="66553"/>
                      <a:pt x="4438" y="65414"/>
                      <a:pt x="5337" y="64095"/>
                    </a:cubicBezTo>
                    <a:cubicBezTo>
                      <a:pt x="6177" y="62776"/>
                      <a:pt x="7076" y="61217"/>
                      <a:pt x="8035" y="59598"/>
                    </a:cubicBezTo>
                    <a:cubicBezTo>
                      <a:pt x="8995" y="57919"/>
                      <a:pt x="10014" y="56120"/>
                      <a:pt x="10973" y="54202"/>
                    </a:cubicBezTo>
                    <a:cubicBezTo>
                      <a:pt x="11513" y="53242"/>
                      <a:pt x="11992" y="52223"/>
                      <a:pt x="12472" y="51204"/>
                    </a:cubicBezTo>
                    <a:cubicBezTo>
                      <a:pt x="12952" y="50125"/>
                      <a:pt x="13491" y="49105"/>
                      <a:pt x="14031" y="48026"/>
                    </a:cubicBezTo>
                    <a:cubicBezTo>
                      <a:pt x="15170" y="45988"/>
                      <a:pt x="16249" y="43829"/>
                      <a:pt x="17448" y="41551"/>
                    </a:cubicBezTo>
                    <a:lnTo>
                      <a:pt x="19247" y="38253"/>
                    </a:lnTo>
                    <a:cubicBezTo>
                      <a:pt x="19847" y="37174"/>
                      <a:pt x="20446" y="36095"/>
                      <a:pt x="21106" y="34955"/>
                    </a:cubicBezTo>
                    <a:cubicBezTo>
                      <a:pt x="22305" y="32737"/>
                      <a:pt x="23624" y="30579"/>
                      <a:pt x="24883" y="28420"/>
                    </a:cubicBezTo>
                    <a:cubicBezTo>
                      <a:pt x="26142" y="26262"/>
                      <a:pt x="27461" y="24223"/>
                      <a:pt x="28720" y="22125"/>
                    </a:cubicBezTo>
                    <a:cubicBezTo>
                      <a:pt x="29919" y="20086"/>
                      <a:pt x="31238" y="18227"/>
                      <a:pt x="32438" y="16369"/>
                    </a:cubicBezTo>
                    <a:cubicBezTo>
                      <a:pt x="33037" y="15469"/>
                      <a:pt x="33637" y="14510"/>
                      <a:pt x="34176" y="13671"/>
                    </a:cubicBezTo>
                    <a:lnTo>
                      <a:pt x="35855" y="11212"/>
                    </a:lnTo>
                    <a:lnTo>
                      <a:pt x="38853" y="6896"/>
                    </a:lnTo>
                    <a:lnTo>
                      <a:pt x="41251" y="3598"/>
                    </a:lnTo>
                    <a:cubicBezTo>
                      <a:pt x="42510" y="1739"/>
                      <a:pt x="43290" y="660"/>
                      <a:pt x="43290" y="660"/>
                    </a:cubicBezTo>
                    <a:lnTo>
                      <a:pt x="42630" y="0"/>
                    </a:lnTo>
                    <a:cubicBezTo>
                      <a:pt x="42630" y="0"/>
                      <a:pt x="41611" y="840"/>
                      <a:pt x="39872" y="2339"/>
                    </a:cubicBezTo>
                    <a:lnTo>
                      <a:pt x="36814" y="5037"/>
                    </a:lnTo>
                    <a:cubicBezTo>
                      <a:pt x="35615" y="6116"/>
                      <a:pt x="34416" y="7435"/>
                      <a:pt x="32977" y="8814"/>
                    </a:cubicBezTo>
                    <a:lnTo>
                      <a:pt x="30819" y="10973"/>
                    </a:lnTo>
                    <a:cubicBezTo>
                      <a:pt x="30099" y="11752"/>
                      <a:pt x="29440" y="12591"/>
                      <a:pt x="28660" y="13431"/>
                    </a:cubicBezTo>
                    <a:cubicBezTo>
                      <a:pt x="27161" y="15110"/>
                      <a:pt x="25603" y="16848"/>
                      <a:pt x="24104" y="18827"/>
                    </a:cubicBezTo>
                    <a:cubicBezTo>
                      <a:pt x="22605" y="20806"/>
                      <a:pt x="20986" y="22724"/>
                      <a:pt x="19547" y="24823"/>
                    </a:cubicBezTo>
                    <a:cubicBezTo>
                      <a:pt x="18048" y="26921"/>
                      <a:pt x="16549" y="29080"/>
                      <a:pt x="15110" y="31298"/>
                    </a:cubicBezTo>
                    <a:lnTo>
                      <a:pt x="13012" y="34596"/>
                    </a:lnTo>
                    <a:cubicBezTo>
                      <a:pt x="12352" y="35735"/>
                      <a:pt x="11693" y="36874"/>
                      <a:pt x="11033" y="37953"/>
                    </a:cubicBezTo>
                    <a:cubicBezTo>
                      <a:pt x="9714" y="40172"/>
                      <a:pt x="8515" y="42450"/>
                      <a:pt x="7376" y="44609"/>
                    </a:cubicBezTo>
                    <a:cubicBezTo>
                      <a:pt x="6237" y="46767"/>
                      <a:pt x="5217" y="48925"/>
                      <a:pt x="4318" y="50964"/>
                    </a:cubicBezTo>
                    <a:cubicBezTo>
                      <a:pt x="3419" y="53062"/>
                      <a:pt x="2699" y="55041"/>
                      <a:pt x="2099" y="56960"/>
                    </a:cubicBezTo>
                    <a:cubicBezTo>
                      <a:pt x="1500" y="58878"/>
                      <a:pt x="1080" y="60617"/>
                      <a:pt x="780" y="62236"/>
                    </a:cubicBezTo>
                    <a:cubicBezTo>
                      <a:pt x="481" y="63795"/>
                      <a:pt x="241" y="65234"/>
                      <a:pt x="121" y="66373"/>
                    </a:cubicBezTo>
                    <a:cubicBezTo>
                      <a:pt x="61" y="67332"/>
                      <a:pt x="1" y="68232"/>
                      <a:pt x="1" y="69131"/>
                    </a:cubicBezTo>
                    <a:cubicBezTo>
                      <a:pt x="1" y="69491"/>
                      <a:pt x="1" y="69791"/>
                      <a:pt x="1" y="701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16"/>
              <p:cNvSpPr/>
              <p:nvPr/>
            </p:nvSpPr>
            <p:spPr>
              <a:xfrm>
                <a:off x="3231400" y="2431050"/>
                <a:ext cx="1070250" cy="1750775"/>
              </a:xfrm>
              <a:custGeom>
                <a:avLst/>
                <a:gdLst/>
                <a:ahLst/>
                <a:cxnLst/>
                <a:rect l="l" t="t" r="r" b="b"/>
                <a:pathLst>
                  <a:path w="42810" h="70031" extrusionOk="0">
                    <a:moveTo>
                      <a:pt x="42810" y="300"/>
                    </a:moveTo>
                    <a:cubicBezTo>
                      <a:pt x="42810" y="300"/>
                      <a:pt x="42030" y="1379"/>
                      <a:pt x="40771" y="3238"/>
                    </a:cubicBezTo>
                    <a:lnTo>
                      <a:pt x="38373" y="6536"/>
                    </a:lnTo>
                    <a:lnTo>
                      <a:pt x="35375" y="10852"/>
                    </a:lnTo>
                    <a:lnTo>
                      <a:pt x="33816" y="13311"/>
                    </a:lnTo>
                    <a:cubicBezTo>
                      <a:pt x="33217" y="14150"/>
                      <a:pt x="32677" y="15109"/>
                      <a:pt x="32078" y="16009"/>
                    </a:cubicBezTo>
                    <a:cubicBezTo>
                      <a:pt x="30878" y="17867"/>
                      <a:pt x="29559" y="19726"/>
                      <a:pt x="28300" y="21765"/>
                    </a:cubicBezTo>
                    <a:cubicBezTo>
                      <a:pt x="27041" y="23803"/>
                      <a:pt x="25722" y="25902"/>
                      <a:pt x="24463" y="28060"/>
                    </a:cubicBezTo>
                    <a:cubicBezTo>
                      <a:pt x="23264" y="30279"/>
                      <a:pt x="21885" y="32377"/>
                      <a:pt x="20686" y="34595"/>
                    </a:cubicBezTo>
                    <a:cubicBezTo>
                      <a:pt x="20086" y="35735"/>
                      <a:pt x="19427" y="36814"/>
                      <a:pt x="18827" y="37893"/>
                    </a:cubicBezTo>
                    <a:lnTo>
                      <a:pt x="17028" y="41191"/>
                    </a:lnTo>
                    <a:cubicBezTo>
                      <a:pt x="15829" y="43409"/>
                      <a:pt x="14810" y="45568"/>
                      <a:pt x="13671" y="47666"/>
                    </a:cubicBezTo>
                    <a:cubicBezTo>
                      <a:pt x="13071" y="48745"/>
                      <a:pt x="12592" y="49765"/>
                      <a:pt x="12112" y="50844"/>
                    </a:cubicBezTo>
                    <a:cubicBezTo>
                      <a:pt x="11572" y="51863"/>
                      <a:pt x="11093" y="52822"/>
                      <a:pt x="10613" y="53842"/>
                    </a:cubicBezTo>
                    <a:cubicBezTo>
                      <a:pt x="9654" y="55760"/>
                      <a:pt x="8575" y="57559"/>
                      <a:pt x="7675" y="59238"/>
                    </a:cubicBezTo>
                    <a:cubicBezTo>
                      <a:pt x="6776" y="60857"/>
                      <a:pt x="5817" y="62356"/>
                      <a:pt x="4917" y="63735"/>
                    </a:cubicBezTo>
                    <a:cubicBezTo>
                      <a:pt x="4078" y="65054"/>
                      <a:pt x="3298" y="66193"/>
                      <a:pt x="2639" y="67152"/>
                    </a:cubicBezTo>
                    <a:cubicBezTo>
                      <a:pt x="1979" y="68052"/>
                      <a:pt x="1440" y="68831"/>
                      <a:pt x="1020" y="69311"/>
                    </a:cubicBezTo>
                    <a:lnTo>
                      <a:pt x="420" y="70030"/>
                    </a:lnTo>
                    <a:lnTo>
                      <a:pt x="1" y="69910"/>
                    </a:lnTo>
                    <a:cubicBezTo>
                      <a:pt x="1" y="69910"/>
                      <a:pt x="11932" y="32137"/>
                      <a:pt x="424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16"/>
              <p:cNvSpPr/>
              <p:nvPr/>
            </p:nvSpPr>
            <p:spPr>
              <a:xfrm>
                <a:off x="3309350" y="3177500"/>
                <a:ext cx="1215650" cy="984825"/>
              </a:xfrm>
              <a:custGeom>
                <a:avLst/>
                <a:gdLst/>
                <a:ahLst/>
                <a:cxnLst/>
                <a:rect l="l" t="t" r="r" b="b"/>
                <a:pathLst>
                  <a:path w="48626" h="39393" extrusionOk="0">
                    <a:moveTo>
                      <a:pt x="540" y="39393"/>
                    </a:moveTo>
                    <a:lnTo>
                      <a:pt x="1140" y="39033"/>
                    </a:lnTo>
                    <a:cubicBezTo>
                      <a:pt x="1559" y="38733"/>
                      <a:pt x="2159" y="38373"/>
                      <a:pt x="2878" y="37894"/>
                    </a:cubicBezTo>
                    <a:cubicBezTo>
                      <a:pt x="3598" y="37414"/>
                      <a:pt x="4437" y="36755"/>
                      <a:pt x="5397" y="36035"/>
                    </a:cubicBezTo>
                    <a:cubicBezTo>
                      <a:pt x="6356" y="35316"/>
                      <a:pt x="7375" y="34476"/>
                      <a:pt x="8454" y="33577"/>
                    </a:cubicBezTo>
                    <a:cubicBezTo>
                      <a:pt x="9594" y="32617"/>
                      <a:pt x="10793" y="31598"/>
                      <a:pt x="11932" y="30459"/>
                    </a:cubicBezTo>
                    <a:cubicBezTo>
                      <a:pt x="12531" y="29919"/>
                      <a:pt x="13191" y="29320"/>
                      <a:pt x="13791" y="28720"/>
                    </a:cubicBezTo>
                    <a:cubicBezTo>
                      <a:pt x="14450" y="28181"/>
                      <a:pt x="15050" y="27521"/>
                      <a:pt x="15709" y="26922"/>
                    </a:cubicBezTo>
                    <a:cubicBezTo>
                      <a:pt x="17028" y="25722"/>
                      <a:pt x="18347" y="24403"/>
                      <a:pt x="19786" y="23144"/>
                    </a:cubicBezTo>
                    <a:lnTo>
                      <a:pt x="21885" y="21226"/>
                    </a:lnTo>
                    <a:lnTo>
                      <a:pt x="24043" y="19367"/>
                    </a:lnTo>
                    <a:cubicBezTo>
                      <a:pt x="25482" y="18108"/>
                      <a:pt x="26981" y="16909"/>
                      <a:pt x="28480" y="15710"/>
                    </a:cubicBezTo>
                    <a:cubicBezTo>
                      <a:pt x="29919" y="14510"/>
                      <a:pt x="31358" y="13371"/>
                      <a:pt x="32797" y="12232"/>
                    </a:cubicBezTo>
                    <a:cubicBezTo>
                      <a:pt x="34176" y="11093"/>
                      <a:pt x="35615" y="10074"/>
                      <a:pt x="36934" y="9054"/>
                    </a:cubicBezTo>
                    <a:cubicBezTo>
                      <a:pt x="37593" y="8575"/>
                      <a:pt x="38193" y="8035"/>
                      <a:pt x="38852" y="7555"/>
                    </a:cubicBezTo>
                    <a:lnTo>
                      <a:pt x="40651" y="6236"/>
                    </a:lnTo>
                    <a:lnTo>
                      <a:pt x="43889" y="3898"/>
                    </a:lnTo>
                    <a:lnTo>
                      <a:pt x="46407" y="2159"/>
                    </a:lnTo>
                    <a:cubicBezTo>
                      <a:pt x="47846" y="1200"/>
                      <a:pt x="48625" y="600"/>
                      <a:pt x="48625" y="600"/>
                    </a:cubicBezTo>
                    <a:lnTo>
                      <a:pt x="48326" y="1"/>
                    </a:lnTo>
                    <a:cubicBezTo>
                      <a:pt x="48326" y="1"/>
                      <a:pt x="47366" y="361"/>
                      <a:pt x="45747" y="960"/>
                    </a:cubicBezTo>
                    <a:lnTo>
                      <a:pt x="42870" y="2099"/>
                    </a:lnTo>
                    <a:cubicBezTo>
                      <a:pt x="41730" y="2519"/>
                      <a:pt x="40531" y="3179"/>
                      <a:pt x="39212" y="3778"/>
                    </a:cubicBezTo>
                    <a:lnTo>
                      <a:pt x="37114" y="4797"/>
                    </a:lnTo>
                    <a:cubicBezTo>
                      <a:pt x="36394" y="5157"/>
                      <a:pt x="35675" y="5517"/>
                      <a:pt x="34955" y="5937"/>
                    </a:cubicBezTo>
                    <a:cubicBezTo>
                      <a:pt x="33456" y="6776"/>
                      <a:pt x="31837" y="7615"/>
                      <a:pt x="30339" y="8635"/>
                    </a:cubicBezTo>
                    <a:cubicBezTo>
                      <a:pt x="28780" y="9654"/>
                      <a:pt x="27101" y="10613"/>
                      <a:pt x="25482" y="11752"/>
                    </a:cubicBezTo>
                    <a:cubicBezTo>
                      <a:pt x="23923" y="12892"/>
                      <a:pt x="22244" y="13971"/>
                      <a:pt x="20745" y="15230"/>
                    </a:cubicBezTo>
                    <a:lnTo>
                      <a:pt x="18347" y="17029"/>
                    </a:lnTo>
                    <a:cubicBezTo>
                      <a:pt x="17628" y="17628"/>
                      <a:pt x="16848" y="18288"/>
                      <a:pt x="16129" y="18887"/>
                    </a:cubicBezTo>
                    <a:cubicBezTo>
                      <a:pt x="14630" y="20146"/>
                      <a:pt x="13191" y="21465"/>
                      <a:pt x="11812" y="22725"/>
                    </a:cubicBezTo>
                    <a:cubicBezTo>
                      <a:pt x="10433" y="23984"/>
                      <a:pt x="9174" y="25243"/>
                      <a:pt x="7975" y="26442"/>
                    </a:cubicBezTo>
                    <a:cubicBezTo>
                      <a:pt x="6836" y="27701"/>
                      <a:pt x="5816" y="28960"/>
                      <a:pt x="4917" y="30159"/>
                    </a:cubicBezTo>
                    <a:cubicBezTo>
                      <a:pt x="4078" y="31238"/>
                      <a:pt x="3298" y="32378"/>
                      <a:pt x="2579" y="33517"/>
                    </a:cubicBezTo>
                    <a:cubicBezTo>
                      <a:pt x="2039" y="34416"/>
                      <a:pt x="1559" y="35376"/>
                      <a:pt x="1080" y="36335"/>
                    </a:cubicBezTo>
                    <a:cubicBezTo>
                      <a:pt x="780" y="36994"/>
                      <a:pt x="480" y="37654"/>
                      <a:pt x="240" y="38313"/>
                    </a:cubicBezTo>
                    <a:cubicBezTo>
                      <a:pt x="60" y="38793"/>
                      <a:pt x="0" y="39033"/>
                      <a:pt x="0" y="39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16"/>
              <p:cNvSpPr/>
              <p:nvPr/>
            </p:nvSpPr>
            <p:spPr>
              <a:xfrm>
                <a:off x="3315350" y="3186500"/>
                <a:ext cx="120965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39093" extrusionOk="0">
                    <a:moveTo>
                      <a:pt x="48385" y="300"/>
                    </a:moveTo>
                    <a:cubicBezTo>
                      <a:pt x="48385" y="300"/>
                      <a:pt x="47606" y="900"/>
                      <a:pt x="46167" y="1859"/>
                    </a:cubicBezTo>
                    <a:lnTo>
                      <a:pt x="43649" y="3598"/>
                    </a:lnTo>
                    <a:lnTo>
                      <a:pt x="40411" y="5936"/>
                    </a:lnTo>
                    <a:lnTo>
                      <a:pt x="38612" y="7255"/>
                    </a:lnTo>
                    <a:cubicBezTo>
                      <a:pt x="37953" y="7675"/>
                      <a:pt x="37353" y="8215"/>
                      <a:pt x="36694" y="8754"/>
                    </a:cubicBezTo>
                    <a:cubicBezTo>
                      <a:pt x="35375" y="9714"/>
                      <a:pt x="33936" y="10733"/>
                      <a:pt x="32557" y="11872"/>
                    </a:cubicBezTo>
                    <a:cubicBezTo>
                      <a:pt x="31118" y="13011"/>
                      <a:pt x="29619" y="14150"/>
                      <a:pt x="28240" y="15350"/>
                    </a:cubicBezTo>
                    <a:cubicBezTo>
                      <a:pt x="26801" y="16609"/>
                      <a:pt x="25242" y="17748"/>
                      <a:pt x="23803" y="19067"/>
                    </a:cubicBezTo>
                    <a:lnTo>
                      <a:pt x="21645" y="20926"/>
                    </a:lnTo>
                    <a:lnTo>
                      <a:pt x="19546" y="22844"/>
                    </a:lnTo>
                    <a:cubicBezTo>
                      <a:pt x="18107" y="24043"/>
                      <a:pt x="16788" y="25362"/>
                      <a:pt x="15469" y="26562"/>
                    </a:cubicBezTo>
                    <a:cubicBezTo>
                      <a:pt x="14810" y="27161"/>
                      <a:pt x="14210" y="27821"/>
                      <a:pt x="13551" y="28420"/>
                    </a:cubicBezTo>
                    <a:cubicBezTo>
                      <a:pt x="12951" y="29020"/>
                      <a:pt x="12291" y="29559"/>
                      <a:pt x="11692" y="30099"/>
                    </a:cubicBezTo>
                    <a:cubicBezTo>
                      <a:pt x="10553" y="31298"/>
                      <a:pt x="9294" y="32257"/>
                      <a:pt x="8214" y="33217"/>
                    </a:cubicBezTo>
                    <a:cubicBezTo>
                      <a:pt x="7135" y="34176"/>
                      <a:pt x="6116" y="34956"/>
                      <a:pt x="5157" y="35735"/>
                    </a:cubicBezTo>
                    <a:cubicBezTo>
                      <a:pt x="4197" y="36454"/>
                      <a:pt x="3358" y="37054"/>
                      <a:pt x="2638" y="37534"/>
                    </a:cubicBezTo>
                    <a:cubicBezTo>
                      <a:pt x="1919" y="38073"/>
                      <a:pt x="1319" y="38433"/>
                      <a:pt x="900" y="38673"/>
                    </a:cubicBezTo>
                    <a:lnTo>
                      <a:pt x="300" y="39093"/>
                    </a:lnTo>
                    <a:lnTo>
                      <a:pt x="0" y="38853"/>
                    </a:lnTo>
                    <a:cubicBezTo>
                      <a:pt x="0" y="38853"/>
                      <a:pt x="18227" y="15050"/>
                      <a:pt x="482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16"/>
              <p:cNvSpPr/>
              <p:nvPr/>
            </p:nvSpPr>
            <p:spPr>
              <a:xfrm>
                <a:off x="3174450" y="2613900"/>
                <a:ext cx="481175" cy="1488475"/>
              </a:xfrm>
              <a:custGeom>
                <a:avLst/>
                <a:gdLst/>
                <a:ahLst/>
                <a:cxnLst/>
                <a:rect l="l" t="t" r="r" b="b"/>
                <a:pathLst>
                  <a:path w="19247" h="59539" extrusionOk="0">
                    <a:moveTo>
                      <a:pt x="1739" y="59538"/>
                    </a:moveTo>
                    <a:lnTo>
                      <a:pt x="2039" y="58819"/>
                    </a:lnTo>
                    <a:cubicBezTo>
                      <a:pt x="2219" y="58399"/>
                      <a:pt x="2519" y="57740"/>
                      <a:pt x="2818" y="56960"/>
                    </a:cubicBezTo>
                    <a:cubicBezTo>
                      <a:pt x="3118" y="56121"/>
                      <a:pt x="3418" y="55161"/>
                      <a:pt x="3838" y="54022"/>
                    </a:cubicBezTo>
                    <a:cubicBezTo>
                      <a:pt x="4197" y="52883"/>
                      <a:pt x="4557" y="51624"/>
                      <a:pt x="4917" y="50185"/>
                    </a:cubicBezTo>
                    <a:cubicBezTo>
                      <a:pt x="5336" y="48806"/>
                      <a:pt x="5696" y="47307"/>
                      <a:pt x="6056" y="45688"/>
                    </a:cubicBezTo>
                    <a:cubicBezTo>
                      <a:pt x="6236" y="44909"/>
                      <a:pt x="6416" y="44069"/>
                      <a:pt x="6596" y="43230"/>
                    </a:cubicBezTo>
                    <a:cubicBezTo>
                      <a:pt x="6775" y="42391"/>
                      <a:pt x="6895" y="41551"/>
                      <a:pt x="7135" y="40652"/>
                    </a:cubicBezTo>
                    <a:cubicBezTo>
                      <a:pt x="7495" y="38913"/>
                      <a:pt x="7855" y="37054"/>
                      <a:pt x="8334" y="35256"/>
                    </a:cubicBezTo>
                    <a:cubicBezTo>
                      <a:pt x="8574" y="34356"/>
                      <a:pt x="8754" y="33397"/>
                      <a:pt x="8994" y="32498"/>
                    </a:cubicBezTo>
                    <a:cubicBezTo>
                      <a:pt x="9174" y="31538"/>
                      <a:pt x="9474" y="30639"/>
                      <a:pt x="9713" y="29680"/>
                    </a:cubicBezTo>
                    <a:cubicBezTo>
                      <a:pt x="10193" y="27821"/>
                      <a:pt x="10733" y="26022"/>
                      <a:pt x="11212" y="24164"/>
                    </a:cubicBezTo>
                    <a:cubicBezTo>
                      <a:pt x="11752" y="22365"/>
                      <a:pt x="12291" y="20626"/>
                      <a:pt x="12831" y="18887"/>
                    </a:cubicBezTo>
                    <a:cubicBezTo>
                      <a:pt x="13311" y="17149"/>
                      <a:pt x="13910" y="15470"/>
                      <a:pt x="14390" y="13911"/>
                    </a:cubicBezTo>
                    <a:cubicBezTo>
                      <a:pt x="14690" y="13132"/>
                      <a:pt x="14930" y="12352"/>
                      <a:pt x="15169" y="11633"/>
                    </a:cubicBezTo>
                    <a:cubicBezTo>
                      <a:pt x="15409" y="10853"/>
                      <a:pt x="15649" y="10134"/>
                      <a:pt x="15889" y="9474"/>
                    </a:cubicBezTo>
                    <a:cubicBezTo>
                      <a:pt x="16369" y="8095"/>
                      <a:pt x="16848" y="6836"/>
                      <a:pt x="17208" y="5757"/>
                    </a:cubicBezTo>
                    <a:cubicBezTo>
                      <a:pt x="17628" y="4618"/>
                      <a:pt x="17987" y="3658"/>
                      <a:pt x="18347" y="2879"/>
                    </a:cubicBezTo>
                    <a:cubicBezTo>
                      <a:pt x="18887" y="1260"/>
                      <a:pt x="19246" y="301"/>
                      <a:pt x="19246" y="301"/>
                    </a:cubicBezTo>
                    <a:lnTo>
                      <a:pt x="18647" y="1"/>
                    </a:lnTo>
                    <a:cubicBezTo>
                      <a:pt x="18647" y="1"/>
                      <a:pt x="18047" y="780"/>
                      <a:pt x="17088" y="2219"/>
                    </a:cubicBezTo>
                    <a:lnTo>
                      <a:pt x="15349" y="4798"/>
                    </a:lnTo>
                    <a:cubicBezTo>
                      <a:pt x="14690" y="5817"/>
                      <a:pt x="14090" y="7016"/>
                      <a:pt x="13311" y="8275"/>
                    </a:cubicBezTo>
                    <a:lnTo>
                      <a:pt x="12172" y="10314"/>
                    </a:lnTo>
                    <a:cubicBezTo>
                      <a:pt x="11752" y="10973"/>
                      <a:pt x="11392" y="11753"/>
                      <a:pt x="11032" y="12472"/>
                    </a:cubicBezTo>
                    <a:cubicBezTo>
                      <a:pt x="10313" y="13971"/>
                      <a:pt x="9474" y="15590"/>
                      <a:pt x="8754" y="17329"/>
                    </a:cubicBezTo>
                    <a:cubicBezTo>
                      <a:pt x="8035" y="19067"/>
                      <a:pt x="7255" y="20806"/>
                      <a:pt x="6596" y="22605"/>
                    </a:cubicBezTo>
                    <a:cubicBezTo>
                      <a:pt x="5876" y="24463"/>
                      <a:pt x="5217" y="26262"/>
                      <a:pt x="4617" y="28181"/>
                    </a:cubicBezTo>
                    <a:cubicBezTo>
                      <a:pt x="4257" y="29140"/>
                      <a:pt x="3957" y="30099"/>
                      <a:pt x="3658" y="30999"/>
                    </a:cubicBezTo>
                    <a:cubicBezTo>
                      <a:pt x="3358" y="31958"/>
                      <a:pt x="3178" y="32917"/>
                      <a:pt x="2938" y="33877"/>
                    </a:cubicBezTo>
                    <a:cubicBezTo>
                      <a:pt x="2399" y="35735"/>
                      <a:pt x="1979" y="37594"/>
                      <a:pt x="1559" y="39393"/>
                    </a:cubicBezTo>
                    <a:cubicBezTo>
                      <a:pt x="1140" y="41191"/>
                      <a:pt x="780" y="42990"/>
                      <a:pt x="540" y="44669"/>
                    </a:cubicBezTo>
                    <a:cubicBezTo>
                      <a:pt x="300" y="46228"/>
                      <a:pt x="120" y="47847"/>
                      <a:pt x="60" y="49466"/>
                    </a:cubicBezTo>
                    <a:cubicBezTo>
                      <a:pt x="0" y="50785"/>
                      <a:pt x="0" y="52164"/>
                      <a:pt x="60" y="53543"/>
                    </a:cubicBezTo>
                    <a:cubicBezTo>
                      <a:pt x="180" y="54742"/>
                      <a:pt x="300" y="55821"/>
                      <a:pt x="420" y="56720"/>
                    </a:cubicBezTo>
                    <a:cubicBezTo>
                      <a:pt x="540" y="57560"/>
                      <a:pt x="720" y="58279"/>
                      <a:pt x="840" y="58759"/>
                    </a:cubicBezTo>
                    <a:cubicBezTo>
                      <a:pt x="900" y="58999"/>
                      <a:pt x="960" y="59239"/>
                      <a:pt x="1080" y="59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16"/>
              <p:cNvSpPr/>
              <p:nvPr/>
            </p:nvSpPr>
            <p:spPr>
              <a:xfrm>
                <a:off x="3210425" y="2618400"/>
                <a:ext cx="445200" cy="1483975"/>
              </a:xfrm>
              <a:custGeom>
                <a:avLst/>
                <a:gdLst/>
                <a:ahLst/>
                <a:cxnLst/>
                <a:rect l="l" t="t" r="r" b="b"/>
                <a:pathLst>
                  <a:path w="17808" h="59359" extrusionOk="0">
                    <a:moveTo>
                      <a:pt x="17807" y="121"/>
                    </a:moveTo>
                    <a:cubicBezTo>
                      <a:pt x="17807" y="121"/>
                      <a:pt x="17508" y="1080"/>
                      <a:pt x="16908" y="2699"/>
                    </a:cubicBezTo>
                    <a:cubicBezTo>
                      <a:pt x="16608" y="3478"/>
                      <a:pt x="16249" y="4438"/>
                      <a:pt x="15829" y="5517"/>
                    </a:cubicBezTo>
                    <a:cubicBezTo>
                      <a:pt x="15409" y="6656"/>
                      <a:pt x="14989" y="7915"/>
                      <a:pt x="14510" y="9294"/>
                    </a:cubicBezTo>
                    <a:cubicBezTo>
                      <a:pt x="14270" y="9954"/>
                      <a:pt x="13970" y="10673"/>
                      <a:pt x="13730" y="11393"/>
                    </a:cubicBezTo>
                    <a:cubicBezTo>
                      <a:pt x="13491" y="12172"/>
                      <a:pt x="13251" y="12892"/>
                      <a:pt x="13011" y="13731"/>
                    </a:cubicBezTo>
                    <a:cubicBezTo>
                      <a:pt x="12471" y="15290"/>
                      <a:pt x="11872" y="16909"/>
                      <a:pt x="11392" y="18648"/>
                    </a:cubicBezTo>
                    <a:cubicBezTo>
                      <a:pt x="10912" y="20386"/>
                      <a:pt x="10253" y="22185"/>
                      <a:pt x="9833" y="23984"/>
                    </a:cubicBezTo>
                    <a:cubicBezTo>
                      <a:pt x="9354" y="25842"/>
                      <a:pt x="8754" y="27641"/>
                      <a:pt x="8334" y="29500"/>
                    </a:cubicBezTo>
                    <a:cubicBezTo>
                      <a:pt x="8094" y="30459"/>
                      <a:pt x="7795" y="31358"/>
                      <a:pt x="7555" y="32318"/>
                    </a:cubicBezTo>
                    <a:cubicBezTo>
                      <a:pt x="7315" y="33217"/>
                      <a:pt x="7135" y="34116"/>
                      <a:pt x="6895" y="35076"/>
                    </a:cubicBezTo>
                    <a:cubicBezTo>
                      <a:pt x="6476" y="36874"/>
                      <a:pt x="6056" y="38733"/>
                      <a:pt x="5696" y="40472"/>
                    </a:cubicBezTo>
                    <a:cubicBezTo>
                      <a:pt x="5456" y="41311"/>
                      <a:pt x="5336" y="42211"/>
                      <a:pt x="5157" y="43050"/>
                    </a:cubicBezTo>
                    <a:cubicBezTo>
                      <a:pt x="4977" y="43889"/>
                      <a:pt x="4797" y="44729"/>
                      <a:pt x="4617" y="45508"/>
                    </a:cubicBezTo>
                    <a:cubicBezTo>
                      <a:pt x="4317" y="47127"/>
                      <a:pt x="3838" y="48626"/>
                      <a:pt x="3538" y="50005"/>
                    </a:cubicBezTo>
                    <a:cubicBezTo>
                      <a:pt x="3178" y="51384"/>
                      <a:pt x="2758" y="52703"/>
                      <a:pt x="2399" y="53842"/>
                    </a:cubicBezTo>
                    <a:cubicBezTo>
                      <a:pt x="2039" y="54922"/>
                      <a:pt x="1679" y="55941"/>
                      <a:pt x="1379" y="56780"/>
                    </a:cubicBezTo>
                    <a:cubicBezTo>
                      <a:pt x="1080" y="57560"/>
                      <a:pt x="780" y="58219"/>
                      <a:pt x="600" y="58639"/>
                    </a:cubicBezTo>
                    <a:lnTo>
                      <a:pt x="300" y="59358"/>
                    </a:lnTo>
                    <a:lnTo>
                      <a:pt x="0" y="59358"/>
                    </a:lnTo>
                    <a:cubicBezTo>
                      <a:pt x="0" y="59358"/>
                      <a:pt x="1439" y="29380"/>
                      <a:pt x="175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2146200" y="2231675"/>
                <a:ext cx="1717775" cy="3201750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128070" extrusionOk="0">
                    <a:moveTo>
                      <a:pt x="0" y="1"/>
                    </a:moveTo>
                    <a:lnTo>
                      <a:pt x="0" y="128069"/>
                    </a:lnTo>
                    <a:lnTo>
                      <a:pt x="68710" y="128069"/>
                    </a:lnTo>
                    <a:lnTo>
                      <a:pt x="68710" y="120874"/>
                    </a:lnTo>
                    <a:cubicBezTo>
                      <a:pt x="66252" y="86099"/>
                      <a:pt x="55520" y="53303"/>
                      <a:pt x="25961" y="29260"/>
                    </a:cubicBezTo>
                    <a:cubicBezTo>
                      <a:pt x="19906" y="6236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16"/>
              <p:cNvSpPr/>
              <p:nvPr/>
            </p:nvSpPr>
            <p:spPr>
              <a:xfrm>
                <a:off x="2146200" y="3820550"/>
                <a:ext cx="1717775" cy="1612875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64515" extrusionOk="0">
                    <a:moveTo>
                      <a:pt x="0" y="0"/>
                    </a:moveTo>
                    <a:lnTo>
                      <a:pt x="0" y="64514"/>
                    </a:lnTo>
                    <a:lnTo>
                      <a:pt x="68710" y="64514"/>
                    </a:lnTo>
                    <a:lnTo>
                      <a:pt x="68710" y="57319"/>
                    </a:lnTo>
                    <a:cubicBezTo>
                      <a:pt x="68051" y="47247"/>
                      <a:pt x="66552" y="37234"/>
                      <a:pt x="64154" y="27401"/>
                    </a:cubicBezTo>
                    <a:cubicBezTo>
                      <a:pt x="52582" y="19367"/>
                      <a:pt x="39272" y="17568"/>
                      <a:pt x="27520" y="15529"/>
                    </a:cubicBezTo>
                    <a:cubicBezTo>
                      <a:pt x="20805" y="6836"/>
                      <a:pt x="8694" y="2279"/>
                      <a:pt x="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16"/>
              <p:cNvSpPr/>
              <p:nvPr/>
            </p:nvSpPr>
            <p:spPr>
              <a:xfrm>
                <a:off x="2825200" y="3209800"/>
                <a:ext cx="2248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251" extrusionOk="0">
                    <a:moveTo>
                      <a:pt x="2958" y="0"/>
                    </a:moveTo>
                    <a:cubicBezTo>
                      <a:pt x="2155" y="0"/>
                      <a:pt x="1459" y="264"/>
                      <a:pt x="1020" y="807"/>
                    </a:cubicBezTo>
                    <a:cubicBezTo>
                      <a:pt x="0" y="2066"/>
                      <a:pt x="780" y="4345"/>
                      <a:pt x="2698" y="5904"/>
                    </a:cubicBezTo>
                    <a:cubicBezTo>
                      <a:pt x="3790" y="6790"/>
                      <a:pt x="5017" y="7250"/>
                      <a:pt x="6060" y="7250"/>
                    </a:cubicBezTo>
                    <a:cubicBezTo>
                      <a:pt x="6851" y="7250"/>
                      <a:pt x="7535" y="6986"/>
                      <a:pt x="7975" y="6443"/>
                    </a:cubicBezTo>
                    <a:cubicBezTo>
                      <a:pt x="8994" y="5184"/>
                      <a:pt x="8274" y="2906"/>
                      <a:pt x="6356" y="1347"/>
                    </a:cubicBezTo>
                    <a:cubicBezTo>
                      <a:pt x="5264" y="460"/>
                      <a:pt x="4018" y="0"/>
                      <a:pt x="2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16"/>
              <p:cNvSpPr/>
              <p:nvPr/>
            </p:nvSpPr>
            <p:spPr>
              <a:xfrm>
                <a:off x="2706775" y="3119050"/>
                <a:ext cx="124450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3734" extrusionOk="0">
                    <a:moveTo>
                      <a:pt x="2459" y="1"/>
                    </a:moveTo>
                    <a:cubicBezTo>
                      <a:pt x="840" y="60"/>
                      <a:pt x="1" y="1979"/>
                      <a:pt x="1080" y="3178"/>
                    </a:cubicBezTo>
                    <a:cubicBezTo>
                      <a:pt x="1484" y="3553"/>
                      <a:pt x="1984" y="3734"/>
                      <a:pt x="2482" y="3734"/>
                    </a:cubicBezTo>
                    <a:cubicBezTo>
                      <a:pt x="3019" y="3734"/>
                      <a:pt x="3553" y="3523"/>
                      <a:pt x="3958" y="3118"/>
                    </a:cubicBezTo>
                    <a:cubicBezTo>
                      <a:pt x="4977" y="1859"/>
                      <a:pt x="4018" y="1"/>
                      <a:pt x="2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16"/>
              <p:cNvSpPr/>
              <p:nvPr/>
            </p:nvSpPr>
            <p:spPr>
              <a:xfrm>
                <a:off x="3043175" y="3482800"/>
                <a:ext cx="114800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3745" extrusionOk="0">
                    <a:moveTo>
                      <a:pt x="2206" y="1"/>
                    </a:moveTo>
                    <a:cubicBezTo>
                      <a:pt x="989" y="1"/>
                      <a:pt x="1" y="1227"/>
                      <a:pt x="455" y="2538"/>
                    </a:cubicBezTo>
                    <a:cubicBezTo>
                      <a:pt x="807" y="3287"/>
                      <a:pt x="1548" y="3745"/>
                      <a:pt x="2320" y="3745"/>
                    </a:cubicBezTo>
                    <a:cubicBezTo>
                      <a:pt x="2599" y="3745"/>
                      <a:pt x="2882" y="3685"/>
                      <a:pt x="3153" y="3558"/>
                    </a:cubicBezTo>
                    <a:cubicBezTo>
                      <a:pt x="4592" y="2778"/>
                      <a:pt x="4412" y="740"/>
                      <a:pt x="2913" y="140"/>
                    </a:cubicBezTo>
                    <a:cubicBezTo>
                      <a:pt x="2675" y="45"/>
                      <a:pt x="2437" y="1"/>
                      <a:pt x="2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16"/>
              <p:cNvSpPr/>
              <p:nvPr/>
            </p:nvSpPr>
            <p:spPr>
              <a:xfrm>
                <a:off x="2383025" y="2718825"/>
                <a:ext cx="1140700" cy="1854200"/>
              </a:xfrm>
              <a:custGeom>
                <a:avLst/>
                <a:gdLst/>
                <a:ahLst/>
                <a:cxnLst/>
                <a:rect l="l" t="t" r="r" b="b"/>
                <a:pathLst>
                  <a:path w="45628" h="74168" extrusionOk="0">
                    <a:moveTo>
                      <a:pt x="900" y="74168"/>
                    </a:moveTo>
                    <a:lnTo>
                      <a:pt x="1559" y="73388"/>
                    </a:lnTo>
                    <a:cubicBezTo>
                      <a:pt x="1979" y="72849"/>
                      <a:pt x="2518" y="72069"/>
                      <a:pt x="3238" y="71110"/>
                    </a:cubicBezTo>
                    <a:cubicBezTo>
                      <a:pt x="3957" y="70151"/>
                      <a:pt x="4737" y="68892"/>
                      <a:pt x="5696" y="67513"/>
                    </a:cubicBezTo>
                    <a:cubicBezTo>
                      <a:pt x="6595" y="66134"/>
                      <a:pt x="7495" y="64515"/>
                      <a:pt x="8574" y="62776"/>
                    </a:cubicBezTo>
                    <a:cubicBezTo>
                      <a:pt x="9593" y="61037"/>
                      <a:pt x="10613" y="59119"/>
                      <a:pt x="11632" y="57080"/>
                    </a:cubicBezTo>
                    <a:cubicBezTo>
                      <a:pt x="12171" y="56061"/>
                      <a:pt x="12711" y="55042"/>
                      <a:pt x="13251" y="53962"/>
                    </a:cubicBezTo>
                    <a:cubicBezTo>
                      <a:pt x="13790" y="52883"/>
                      <a:pt x="14270" y="51744"/>
                      <a:pt x="14869" y="50665"/>
                    </a:cubicBezTo>
                    <a:cubicBezTo>
                      <a:pt x="16069" y="48386"/>
                      <a:pt x="17208" y="46108"/>
                      <a:pt x="18467" y="43830"/>
                    </a:cubicBezTo>
                    <a:lnTo>
                      <a:pt x="20326" y="40292"/>
                    </a:lnTo>
                    <a:lnTo>
                      <a:pt x="22304" y="36815"/>
                    </a:lnTo>
                    <a:cubicBezTo>
                      <a:pt x="23563" y="34476"/>
                      <a:pt x="24942" y="32198"/>
                      <a:pt x="26321" y="29920"/>
                    </a:cubicBezTo>
                    <a:cubicBezTo>
                      <a:pt x="27640" y="27641"/>
                      <a:pt x="29019" y="25483"/>
                      <a:pt x="30338" y="23324"/>
                    </a:cubicBezTo>
                    <a:cubicBezTo>
                      <a:pt x="31597" y="21166"/>
                      <a:pt x="33036" y="19127"/>
                      <a:pt x="34235" y="17209"/>
                    </a:cubicBezTo>
                    <a:cubicBezTo>
                      <a:pt x="34895" y="16249"/>
                      <a:pt x="35495" y="15290"/>
                      <a:pt x="36094" y="14391"/>
                    </a:cubicBezTo>
                    <a:cubicBezTo>
                      <a:pt x="36694" y="13491"/>
                      <a:pt x="37293" y="12592"/>
                      <a:pt x="37893" y="11813"/>
                    </a:cubicBezTo>
                    <a:lnTo>
                      <a:pt x="41011" y="7196"/>
                    </a:lnTo>
                    <a:lnTo>
                      <a:pt x="43469" y="3718"/>
                    </a:lnTo>
                    <a:cubicBezTo>
                      <a:pt x="44848" y="1740"/>
                      <a:pt x="45627" y="601"/>
                      <a:pt x="45627" y="601"/>
                    </a:cubicBezTo>
                    <a:lnTo>
                      <a:pt x="44968" y="1"/>
                    </a:lnTo>
                    <a:cubicBezTo>
                      <a:pt x="44968" y="1"/>
                      <a:pt x="43889" y="840"/>
                      <a:pt x="42030" y="2399"/>
                    </a:cubicBezTo>
                    <a:lnTo>
                      <a:pt x="38792" y="5277"/>
                    </a:lnTo>
                    <a:cubicBezTo>
                      <a:pt x="37533" y="6356"/>
                      <a:pt x="36274" y="7735"/>
                      <a:pt x="34775" y="9234"/>
                    </a:cubicBezTo>
                    <a:lnTo>
                      <a:pt x="32557" y="11513"/>
                    </a:lnTo>
                    <a:cubicBezTo>
                      <a:pt x="31777" y="12352"/>
                      <a:pt x="31058" y="13192"/>
                      <a:pt x="30218" y="14091"/>
                    </a:cubicBezTo>
                    <a:cubicBezTo>
                      <a:pt x="28719" y="15890"/>
                      <a:pt x="26981" y="17748"/>
                      <a:pt x="25422" y="19787"/>
                    </a:cubicBezTo>
                    <a:cubicBezTo>
                      <a:pt x="23863" y="21825"/>
                      <a:pt x="22124" y="23924"/>
                      <a:pt x="20625" y="26142"/>
                    </a:cubicBezTo>
                    <a:cubicBezTo>
                      <a:pt x="19066" y="28361"/>
                      <a:pt x="17388" y="30639"/>
                      <a:pt x="15949" y="32977"/>
                    </a:cubicBezTo>
                    <a:lnTo>
                      <a:pt x="13790" y="36455"/>
                    </a:lnTo>
                    <a:cubicBezTo>
                      <a:pt x="13011" y="37594"/>
                      <a:pt x="12351" y="38793"/>
                      <a:pt x="11692" y="39992"/>
                    </a:cubicBezTo>
                    <a:cubicBezTo>
                      <a:pt x="10313" y="42331"/>
                      <a:pt x="9054" y="44669"/>
                      <a:pt x="7855" y="46947"/>
                    </a:cubicBezTo>
                    <a:cubicBezTo>
                      <a:pt x="6655" y="49286"/>
                      <a:pt x="5516" y="51504"/>
                      <a:pt x="4617" y="53723"/>
                    </a:cubicBezTo>
                    <a:cubicBezTo>
                      <a:pt x="3717" y="55761"/>
                      <a:pt x="2938" y="57860"/>
                      <a:pt x="2279" y="60018"/>
                    </a:cubicBezTo>
                    <a:cubicBezTo>
                      <a:pt x="1679" y="61997"/>
                      <a:pt x="1199" y="63855"/>
                      <a:pt x="840" y="65534"/>
                    </a:cubicBezTo>
                    <a:cubicBezTo>
                      <a:pt x="540" y="67213"/>
                      <a:pt x="300" y="68712"/>
                      <a:pt x="180" y="69911"/>
                    </a:cubicBezTo>
                    <a:cubicBezTo>
                      <a:pt x="60" y="70930"/>
                      <a:pt x="0" y="71890"/>
                      <a:pt x="0" y="72849"/>
                    </a:cubicBezTo>
                    <a:cubicBezTo>
                      <a:pt x="0" y="73209"/>
                      <a:pt x="0" y="73568"/>
                      <a:pt x="0" y="738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16"/>
              <p:cNvSpPr/>
              <p:nvPr/>
            </p:nvSpPr>
            <p:spPr>
              <a:xfrm>
                <a:off x="2395000" y="2724825"/>
                <a:ext cx="1128725" cy="1848200"/>
              </a:xfrm>
              <a:custGeom>
                <a:avLst/>
                <a:gdLst/>
                <a:ahLst/>
                <a:cxnLst/>
                <a:rect l="l" t="t" r="r" b="b"/>
                <a:pathLst>
                  <a:path w="45149" h="73928" extrusionOk="0">
                    <a:moveTo>
                      <a:pt x="45148" y="361"/>
                    </a:moveTo>
                    <a:cubicBezTo>
                      <a:pt x="45148" y="361"/>
                      <a:pt x="44369" y="1500"/>
                      <a:pt x="42990" y="3478"/>
                    </a:cubicBezTo>
                    <a:lnTo>
                      <a:pt x="40532" y="6956"/>
                    </a:lnTo>
                    <a:lnTo>
                      <a:pt x="37414" y="11513"/>
                    </a:lnTo>
                    <a:cubicBezTo>
                      <a:pt x="36814" y="12352"/>
                      <a:pt x="36215" y="13251"/>
                      <a:pt x="35615" y="14151"/>
                    </a:cubicBezTo>
                    <a:cubicBezTo>
                      <a:pt x="34956" y="15050"/>
                      <a:pt x="34416" y="16009"/>
                      <a:pt x="33756" y="16969"/>
                    </a:cubicBezTo>
                    <a:cubicBezTo>
                      <a:pt x="32557" y="18887"/>
                      <a:pt x="31178" y="20926"/>
                      <a:pt x="29859" y="23084"/>
                    </a:cubicBezTo>
                    <a:cubicBezTo>
                      <a:pt x="28540" y="25243"/>
                      <a:pt x="27101" y="27401"/>
                      <a:pt x="25842" y="29680"/>
                    </a:cubicBezTo>
                    <a:cubicBezTo>
                      <a:pt x="24523" y="31958"/>
                      <a:pt x="23084" y="34236"/>
                      <a:pt x="21825" y="36575"/>
                    </a:cubicBezTo>
                    <a:lnTo>
                      <a:pt x="19847" y="40052"/>
                    </a:lnTo>
                    <a:lnTo>
                      <a:pt x="17988" y="43590"/>
                    </a:lnTo>
                    <a:cubicBezTo>
                      <a:pt x="16729" y="45868"/>
                      <a:pt x="15590" y="48206"/>
                      <a:pt x="14390" y="50425"/>
                    </a:cubicBezTo>
                    <a:cubicBezTo>
                      <a:pt x="13791" y="51504"/>
                      <a:pt x="13311" y="52643"/>
                      <a:pt x="12772" y="53722"/>
                    </a:cubicBezTo>
                    <a:cubicBezTo>
                      <a:pt x="12232" y="54742"/>
                      <a:pt x="11692" y="55821"/>
                      <a:pt x="11153" y="56840"/>
                    </a:cubicBezTo>
                    <a:cubicBezTo>
                      <a:pt x="10134" y="58879"/>
                      <a:pt x="9054" y="60797"/>
                      <a:pt x="8095" y="62536"/>
                    </a:cubicBezTo>
                    <a:cubicBezTo>
                      <a:pt x="7136" y="64335"/>
                      <a:pt x="6116" y="65894"/>
                      <a:pt x="5217" y="67273"/>
                    </a:cubicBezTo>
                    <a:cubicBezTo>
                      <a:pt x="4318" y="68652"/>
                      <a:pt x="3478" y="69911"/>
                      <a:pt x="2759" y="70870"/>
                    </a:cubicBezTo>
                    <a:cubicBezTo>
                      <a:pt x="2039" y="71829"/>
                      <a:pt x="1500" y="72669"/>
                      <a:pt x="1080" y="73148"/>
                    </a:cubicBezTo>
                    <a:lnTo>
                      <a:pt x="421" y="73928"/>
                    </a:lnTo>
                    <a:lnTo>
                      <a:pt x="1" y="73808"/>
                    </a:lnTo>
                    <a:cubicBezTo>
                      <a:pt x="1" y="73808"/>
                      <a:pt x="12592" y="33937"/>
                      <a:pt x="4478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16"/>
              <p:cNvSpPr/>
              <p:nvPr/>
            </p:nvSpPr>
            <p:spPr>
              <a:xfrm>
                <a:off x="2477450" y="3514775"/>
                <a:ext cx="1281600" cy="1037275"/>
              </a:xfrm>
              <a:custGeom>
                <a:avLst/>
                <a:gdLst/>
                <a:ahLst/>
                <a:cxnLst/>
                <a:rect l="l" t="t" r="r" b="b"/>
                <a:pathLst>
                  <a:path w="51264" h="41491" extrusionOk="0">
                    <a:moveTo>
                      <a:pt x="540" y="41490"/>
                    </a:moveTo>
                    <a:lnTo>
                      <a:pt x="1260" y="41071"/>
                    </a:lnTo>
                    <a:cubicBezTo>
                      <a:pt x="1679" y="40831"/>
                      <a:pt x="2279" y="40411"/>
                      <a:pt x="3058" y="39872"/>
                    </a:cubicBezTo>
                    <a:cubicBezTo>
                      <a:pt x="3778" y="39332"/>
                      <a:pt x="4677" y="38732"/>
                      <a:pt x="5696" y="37953"/>
                    </a:cubicBezTo>
                    <a:cubicBezTo>
                      <a:pt x="6656" y="37174"/>
                      <a:pt x="7735" y="36334"/>
                      <a:pt x="8934" y="35315"/>
                    </a:cubicBezTo>
                    <a:cubicBezTo>
                      <a:pt x="10133" y="34356"/>
                      <a:pt x="11332" y="33276"/>
                      <a:pt x="12591" y="32077"/>
                    </a:cubicBezTo>
                    <a:cubicBezTo>
                      <a:pt x="13251" y="31478"/>
                      <a:pt x="13910" y="30878"/>
                      <a:pt x="14570" y="30219"/>
                    </a:cubicBezTo>
                    <a:cubicBezTo>
                      <a:pt x="15229" y="29619"/>
                      <a:pt x="15889" y="28959"/>
                      <a:pt x="16549" y="28300"/>
                    </a:cubicBezTo>
                    <a:cubicBezTo>
                      <a:pt x="17987" y="27041"/>
                      <a:pt x="19366" y="25662"/>
                      <a:pt x="20865" y="24343"/>
                    </a:cubicBezTo>
                    <a:lnTo>
                      <a:pt x="23084" y="22364"/>
                    </a:lnTo>
                    <a:lnTo>
                      <a:pt x="25422" y="20386"/>
                    </a:lnTo>
                    <a:cubicBezTo>
                      <a:pt x="26921" y="19067"/>
                      <a:pt x="28480" y="17747"/>
                      <a:pt x="30039" y="16488"/>
                    </a:cubicBezTo>
                    <a:cubicBezTo>
                      <a:pt x="31538" y="15229"/>
                      <a:pt x="33097" y="14030"/>
                      <a:pt x="34595" y="12831"/>
                    </a:cubicBezTo>
                    <a:cubicBezTo>
                      <a:pt x="36034" y="11632"/>
                      <a:pt x="37593" y="10613"/>
                      <a:pt x="38912" y="9473"/>
                    </a:cubicBezTo>
                    <a:cubicBezTo>
                      <a:pt x="39632" y="8994"/>
                      <a:pt x="40291" y="8454"/>
                      <a:pt x="40951" y="7974"/>
                    </a:cubicBezTo>
                    <a:lnTo>
                      <a:pt x="42929" y="6536"/>
                    </a:lnTo>
                    <a:lnTo>
                      <a:pt x="46287" y="4137"/>
                    </a:lnTo>
                    <a:lnTo>
                      <a:pt x="48985" y="2279"/>
                    </a:lnTo>
                    <a:cubicBezTo>
                      <a:pt x="50484" y="1259"/>
                      <a:pt x="51263" y="660"/>
                      <a:pt x="51263" y="660"/>
                    </a:cubicBezTo>
                    <a:lnTo>
                      <a:pt x="50964" y="0"/>
                    </a:lnTo>
                    <a:cubicBezTo>
                      <a:pt x="50964" y="0"/>
                      <a:pt x="50004" y="360"/>
                      <a:pt x="48266" y="1019"/>
                    </a:cubicBezTo>
                    <a:lnTo>
                      <a:pt x="45208" y="2219"/>
                    </a:lnTo>
                    <a:cubicBezTo>
                      <a:pt x="44009" y="2698"/>
                      <a:pt x="42750" y="3358"/>
                      <a:pt x="41371" y="4017"/>
                    </a:cubicBezTo>
                    <a:lnTo>
                      <a:pt x="39152" y="5037"/>
                    </a:lnTo>
                    <a:cubicBezTo>
                      <a:pt x="38373" y="5396"/>
                      <a:pt x="37653" y="5876"/>
                      <a:pt x="36874" y="6296"/>
                    </a:cubicBezTo>
                    <a:cubicBezTo>
                      <a:pt x="35315" y="7195"/>
                      <a:pt x="33576" y="8034"/>
                      <a:pt x="31957" y="9114"/>
                    </a:cubicBezTo>
                    <a:cubicBezTo>
                      <a:pt x="30339" y="10133"/>
                      <a:pt x="28600" y="11212"/>
                      <a:pt x="26921" y="12351"/>
                    </a:cubicBezTo>
                    <a:cubicBezTo>
                      <a:pt x="25242" y="13550"/>
                      <a:pt x="23503" y="14750"/>
                      <a:pt x="21825" y="16009"/>
                    </a:cubicBezTo>
                    <a:lnTo>
                      <a:pt x="19366" y="17927"/>
                    </a:lnTo>
                    <a:cubicBezTo>
                      <a:pt x="18587" y="18587"/>
                      <a:pt x="17808" y="19306"/>
                      <a:pt x="16968" y="19966"/>
                    </a:cubicBezTo>
                    <a:cubicBezTo>
                      <a:pt x="15409" y="21225"/>
                      <a:pt x="13910" y="22604"/>
                      <a:pt x="12471" y="23923"/>
                    </a:cubicBezTo>
                    <a:cubicBezTo>
                      <a:pt x="10973" y="25242"/>
                      <a:pt x="9653" y="26561"/>
                      <a:pt x="8394" y="27880"/>
                    </a:cubicBezTo>
                    <a:cubicBezTo>
                      <a:pt x="7195" y="29199"/>
                      <a:pt x="6116" y="30518"/>
                      <a:pt x="5157" y="31777"/>
                    </a:cubicBezTo>
                    <a:cubicBezTo>
                      <a:pt x="4257" y="32917"/>
                      <a:pt x="3478" y="34116"/>
                      <a:pt x="2699" y="35315"/>
                    </a:cubicBezTo>
                    <a:cubicBezTo>
                      <a:pt x="2039" y="36454"/>
                      <a:pt x="1499" y="37413"/>
                      <a:pt x="1140" y="38253"/>
                    </a:cubicBezTo>
                    <a:cubicBezTo>
                      <a:pt x="720" y="39152"/>
                      <a:pt x="420" y="39752"/>
                      <a:pt x="240" y="40291"/>
                    </a:cubicBezTo>
                    <a:cubicBezTo>
                      <a:pt x="180" y="40531"/>
                      <a:pt x="60" y="40771"/>
                      <a:pt x="0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16"/>
              <p:cNvSpPr/>
              <p:nvPr/>
            </p:nvSpPr>
            <p:spPr>
              <a:xfrm>
                <a:off x="2483450" y="3522250"/>
                <a:ext cx="1275600" cy="1029800"/>
              </a:xfrm>
              <a:custGeom>
                <a:avLst/>
                <a:gdLst/>
                <a:ahLst/>
                <a:cxnLst/>
                <a:rect l="l" t="t" r="r" b="b"/>
                <a:pathLst>
                  <a:path w="51024" h="41192" extrusionOk="0">
                    <a:moveTo>
                      <a:pt x="51023" y="361"/>
                    </a:moveTo>
                    <a:cubicBezTo>
                      <a:pt x="51023" y="361"/>
                      <a:pt x="50184" y="960"/>
                      <a:pt x="48685" y="1980"/>
                    </a:cubicBezTo>
                    <a:lnTo>
                      <a:pt x="46047" y="3838"/>
                    </a:lnTo>
                    <a:lnTo>
                      <a:pt x="42630" y="6296"/>
                    </a:lnTo>
                    <a:lnTo>
                      <a:pt x="40711" y="7675"/>
                    </a:lnTo>
                    <a:cubicBezTo>
                      <a:pt x="40051" y="8155"/>
                      <a:pt x="39392" y="8695"/>
                      <a:pt x="38672" y="9234"/>
                    </a:cubicBezTo>
                    <a:cubicBezTo>
                      <a:pt x="37293" y="10314"/>
                      <a:pt x="35794" y="11333"/>
                      <a:pt x="34355" y="12532"/>
                    </a:cubicBezTo>
                    <a:cubicBezTo>
                      <a:pt x="32857" y="13791"/>
                      <a:pt x="31298" y="14930"/>
                      <a:pt x="29739" y="16249"/>
                    </a:cubicBezTo>
                    <a:cubicBezTo>
                      <a:pt x="28240" y="17508"/>
                      <a:pt x="26621" y="18768"/>
                      <a:pt x="25122" y="20087"/>
                    </a:cubicBezTo>
                    <a:lnTo>
                      <a:pt x="22844" y="22065"/>
                    </a:lnTo>
                    <a:lnTo>
                      <a:pt x="20565" y="24104"/>
                    </a:lnTo>
                    <a:cubicBezTo>
                      <a:pt x="19067" y="25423"/>
                      <a:pt x="17688" y="26742"/>
                      <a:pt x="16309" y="28061"/>
                    </a:cubicBezTo>
                    <a:cubicBezTo>
                      <a:pt x="15589" y="28660"/>
                      <a:pt x="14930" y="29320"/>
                      <a:pt x="14270" y="29980"/>
                    </a:cubicBezTo>
                    <a:cubicBezTo>
                      <a:pt x="13610" y="30579"/>
                      <a:pt x="13011" y="31179"/>
                      <a:pt x="12351" y="31778"/>
                    </a:cubicBezTo>
                    <a:cubicBezTo>
                      <a:pt x="11092" y="32977"/>
                      <a:pt x="9833" y="34057"/>
                      <a:pt x="8694" y="35016"/>
                    </a:cubicBezTo>
                    <a:cubicBezTo>
                      <a:pt x="7555" y="36035"/>
                      <a:pt x="6416" y="36875"/>
                      <a:pt x="5396" y="37654"/>
                    </a:cubicBezTo>
                    <a:cubicBezTo>
                      <a:pt x="4377" y="38433"/>
                      <a:pt x="3538" y="39093"/>
                      <a:pt x="2758" y="39573"/>
                    </a:cubicBezTo>
                    <a:cubicBezTo>
                      <a:pt x="1979" y="40112"/>
                      <a:pt x="1379" y="40532"/>
                      <a:pt x="960" y="40772"/>
                    </a:cubicBezTo>
                    <a:lnTo>
                      <a:pt x="300" y="41191"/>
                    </a:lnTo>
                    <a:lnTo>
                      <a:pt x="0" y="41012"/>
                    </a:lnTo>
                    <a:cubicBezTo>
                      <a:pt x="0" y="41012"/>
                      <a:pt x="19246" y="15890"/>
                      <a:pt x="508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16"/>
              <p:cNvSpPr/>
              <p:nvPr/>
            </p:nvSpPr>
            <p:spPr>
              <a:xfrm>
                <a:off x="2333550" y="2918200"/>
                <a:ext cx="508150" cy="15709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62836" extrusionOk="0">
                    <a:moveTo>
                      <a:pt x="1919" y="62835"/>
                    </a:moveTo>
                    <a:cubicBezTo>
                      <a:pt x="1919" y="62835"/>
                      <a:pt x="2039" y="62536"/>
                      <a:pt x="2219" y="62056"/>
                    </a:cubicBezTo>
                    <a:cubicBezTo>
                      <a:pt x="2459" y="61576"/>
                      <a:pt x="2699" y="60917"/>
                      <a:pt x="3058" y="60077"/>
                    </a:cubicBezTo>
                    <a:cubicBezTo>
                      <a:pt x="3358" y="59178"/>
                      <a:pt x="3718" y="58159"/>
                      <a:pt x="4078" y="56959"/>
                    </a:cubicBezTo>
                    <a:cubicBezTo>
                      <a:pt x="4497" y="55760"/>
                      <a:pt x="4857" y="54441"/>
                      <a:pt x="5277" y="52942"/>
                    </a:cubicBezTo>
                    <a:cubicBezTo>
                      <a:pt x="5756" y="51503"/>
                      <a:pt x="6116" y="49885"/>
                      <a:pt x="6476" y="48206"/>
                    </a:cubicBezTo>
                    <a:cubicBezTo>
                      <a:pt x="6656" y="47306"/>
                      <a:pt x="6836" y="46467"/>
                      <a:pt x="7016" y="45568"/>
                    </a:cubicBezTo>
                    <a:cubicBezTo>
                      <a:pt x="7195" y="44668"/>
                      <a:pt x="7375" y="43769"/>
                      <a:pt x="7555" y="42870"/>
                    </a:cubicBezTo>
                    <a:cubicBezTo>
                      <a:pt x="7975" y="41011"/>
                      <a:pt x="8395" y="39092"/>
                      <a:pt x="8874" y="37174"/>
                    </a:cubicBezTo>
                    <a:cubicBezTo>
                      <a:pt x="9114" y="36214"/>
                      <a:pt x="9294" y="35195"/>
                      <a:pt x="9534" y="34236"/>
                    </a:cubicBezTo>
                    <a:lnTo>
                      <a:pt x="10313" y="31298"/>
                    </a:lnTo>
                    <a:cubicBezTo>
                      <a:pt x="10793" y="29319"/>
                      <a:pt x="11392" y="27401"/>
                      <a:pt x="11932" y="25482"/>
                    </a:cubicBezTo>
                    <a:cubicBezTo>
                      <a:pt x="12472" y="23563"/>
                      <a:pt x="13071" y="21705"/>
                      <a:pt x="13551" y="19846"/>
                    </a:cubicBezTo>
                    <a:cubicBezTo>
                      <a:pt x="14090" y="18047"/>
                      <a:pt x="14690" y="16309"/>
                      <a:pt x="15230" y="14630"/>
                    </a:cubicBezTo>
                    <a:cubicBezTo>
                      <a:pt x="15529" y="13790"/>
                      <a:pt x="15769" y="12951"/>
                      <a:pt x="16069" y="12172"/>
                    </a:cubicBezTo>
                    <a:cubicBezTo>
                      <a:pt x="16309" y="11392"/>
                      <a:pt x="16609" y="10673"/>
                      <a:pt x="16848" y="9953"/>
                    </a:cubicBezTo>
                    <a:cubicBezTo>
                      <a:pt x="17328" y="8514"/>
                      <a:pt x="17808" y="7195"/>
                      <a:pt x="18227" y="5996"/>
                    </a:cubicBezTo>
                    <a:cubicBezTo>
                      <a:pt x="18647" y="4857"/>
                      <a:pt x="19067" y="3838"/>
                      <a:pt x="19367" y="2998"/>
                    </a:cubicBezTo>
                    <a:cubicBezTo>
                      <a:pt x="20026" y="1319"/>
                      <a:pt x="20326" y="300"/>
                      <a:pt x="20326" y="300"/>
                    </a:cubicBezTo>
                    <a:lnTo>
                      <a:pt x="19726" y="0"/>
                    </a:lnTo>
                    <a:cubicBezTo>
                      <a:pt x="19726" y="0"/>
                      <a:pt x="19127" y="840"/>
                      <a:pt x="18108" y="2339"/>
                    </a:cubicBezTo>
                    <a:lnTo>
                      <a:pt x="16249" y="5037"/>
                    </a:lnTo>
                    <a:cubicBezTo>
                      <a:pt x="15589" y="6116"/>
                      <a:pt x="14930" y="7375"/>
                      <a:pt x="14090" y="8754"/>
                    </a:cubicBezTo>
                    <a:lnTo>
                      <a:pt x="12891" y="10852"/>
                    </a:lnTo>
                    <a:cubicBezTo>
                      <a:pt x="12472" y="11572"/>
                      <a:pt x="12112" y="12351"/>
                      <a:pt x="11692" y="13191"/>
                    </a:cubicBezTo>
                    <a:cubicBezTo>
                      <a:pt x="10973" y="14810"/>
                      <a:pt x="10013" y="16488"/>
                      <a:pt x="9294" y="18287"/>
                    </a:cubicBezTo>
                    <a:cubicBezTo>
                      <a:pt x="8574" y="20086"/>
                      <a:pt x="7675" y="21945"/>
                      <a:pt x="7016" y="23863"/>
                    </a:cubicBezTo>
                    <a:cubicBezTo>
                      <a:pt x="6296" y="25782"/>
                      <a:pt x="5517" y="27700"/>
                      <a:pt x="4917" y="29739"/>
                    </a:cubicBezTo>
                    <a:lnTo>
                      <a:pt x="3958" y="32737"/>
                    </a:lnTo>
                    <a:cubicBezTo>
                      <a:pt x="3658" y="33696"/>
                      <a:pt x="3418" y="34715"/>
                      <a:pt x="3118" y="35735"/>
                    </a:cubicBezTo>
                    <a:cubicBezTo>
                      <a:pt x="2579" y="37713"/>
                      <a:pt x="2099" y="39692"/>
                      <a:pt x="1619" y="41610"/>
                    </a:cubicBezTo>
                    <a:cubicBezTo>
                      <a:pt x="1140" y="43469"/>
                      <a:pt x="840" y="45328"/>
                      <a:pt x="600" y="47127"/>
                    </a:cubicBezTo>
                    <a:cubicBezTo>
                      <a:pt x="300" y="48805"/>
                      <a:pt x="180" y="50484"/>
                      <a:pt x="61" y="52163"/>
                    </a:cubicBezTo>
                    <a:cubicBezTo>
                      <a:pt x="1" y="53602"/>
                      <a:pt x="1" y="55041"/>
                      <a:pt x="61" y="56480"/>
                    </a:cubicBezTo>
                    <a:cubicBezTo>
                      <a:pt x="180" y="57619"/>
                      <a:pt x="300" y="58758"/>
                      <a:pt x="480" y="59837"/>
                    </a:cubicBezTo>
                    <a:cubicBezTo>
                      <a:pt x="600" y="60797"/>
                      <a:pt x="780" y="61516"/>
                      <a:pt x="900" y="61996"/>
                    </a:cubicBezTo>
                    <a:cubicBezTo>
                      <a:pt x="1020" y="62476"/>
                      <a:pt x="1140" y="62775"/>
                      <a:pt x="1140" y="627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16"/>
              <p:cNvSpPr/>
              <p:nvPr/>
            </p:nvSpPr>
            <p:spPr>
              <a:xfrm>
                <a:off x="2372525" y="2924200"/>
                <a:ext cx="470675" cy="1564900"/>
              </a:xfrm>
              <a:custGeom>
                <a:avLst/>
                <a:gdLst/>
                <a:ahLst/>
                <a:cxnLst/>
                <a:rect l="l" t="t" r="r" b="b"/>
                <a:pathLst>
                  <a:path w="18827" h="62596" extrusionOk="0">
                    <a:moveTo>
                      <a:pt x="18827" y="120"/>
                    </a:moveTo>
                    <a:cubicBezTo>
                      <a:pt x="18827" y="120"/>
                      <a:pt x="18467" y="1139"/>
                      <a:pt x="17868" y="2818"/>
                    </a:cubicBezTo>
                    <a:cubicBezTo>
                      <a:pt x="17508" y="3657"/>
                      <a:pt x="17148" y="4677"/>
                      <a:pt x="16728" y="5816"/>
                    </a:cubicBezTo>
                    <a:cubicBezTo>
                      <a:pt x="16249" y="6955"/>
                      <a:pt x="15829" y="8334"/>
                      <a:pt x="15289" y="9773"/>
                    </a:cubicBezTo>
                    <a:cubicBezTo>
                      <a:pt x="15050" y="10493"/>
                      <a:pt x="14810" y="11272"/>
                      <a:pt x="14510" y="11992"/>
                    </a:cubicBezTo>
                    <a:cubicBezTo>
                      <a:pt x="14210" y="12771"/>
                      <a:pt x="13970" y="13610"/>
                      <a:pt x="13731" y="14450"/>
                    </a:cubicBezTo>
                    <a:cubicBezTo>
                      <a:pt x="13191" y="16069"/>
                      <a:pt x="12531" y="17807"/>
                      <a:pt x="12052" y="19666"/>
                    </a:cubicBezTo>
                    <a:cubicBezTo>
                      <a:pt x="11512" y="21525"/>
                      <a:pt x="10853" y="23323"/>
                      <a:pt x="10373" y="25302"/>
                    </a:cubicBezTo>
                    <a:cubicBezTo>
                      <a:pt x="9893" y="27221"/>
                      <a:pt x="9234" y="29139"/>
                      <a:pt x="8754" y="31118"/>
                    </a:cubicBezTo>
                    <a:lnTo>
                      <a:pt x="8035" y="34056"/>
                    </a:lnTo>
                    <a:lnTo>
                      <a:pt x="7315" y="36934"/>
                    </a:lnTo>
                    <a:cubicBezTo>
                      <a:pt x="6836" y="38852"/>
                      <a:pt x="6476" y="40771"/>
                      <a:pt x="6056" y="42630"/>
                    </a:cubicBezTo>
                    <a:cubicBezTo>
                      <a:pt x="5816" y="43589"/>
                      <a:pt x="5636" y="44488"/>
                      <a:pt x="5457" y="45388"/>
                    </a:cubicBezTo>
                    <a:cubicBezTo>
                      <a:pt x="5277" y="46287"/>
                      <a:pt x="5097" y="47126"/>
                      <a:pt x="4917" y="47966"/>
                    </a:cubicBezTo>
                    <a:cubicBezTo>
                      <a:pt x="4557" y="49705"/>
                      <a:pt x="4137" y="51263"/>
                      <a:pt x="3778" y="52762"/>
                    </a:cubicBezTo>
                    <a:cubicBezTo>
                      <a:pt x="3418" y="54201"/>
                      <a:pt x="2938" y="55580"/>
                      <a:pt x="2579" y="56779"/>
                    </a:cubicBezTo>
                    <a:cubicBezTo>
                      <a:pt x="2159" y="57919"/>
                      <a:pt x="1799" y="58998"/>
                      <a:pt x="1499" y="59837"/>
                    </a:cubicBezTo>
                    <a:cubicBezTo>
                      <a:pt x="1140" y="60737"/>
                      <a:pt x="900" y="61396"/>
                      <a:pt x="660" y="61876"/>
                    </a:cubicBezTo>
                    <a:cubicBezTo>
                      <a:pt x="480" y="62296"/>
                      <a:pt x="360" y="62595"/>
                      <a:pt x="360" y="62595"/>
                    </a:cubicBezTo>
                    <a:lnTo>
                      <a:pt x="0" y="62595"/>
                    </a:lnTo>
                    <a:cubicBezTo>
                      <a:pt x="0" y="62595"/>
                      <a:pt x="1499" y="31058"/>
                      <a:pt x="185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16"/>
            <p:cNvGrpSpPr/>
            <p:nvPr/>
          </p:nvGrpSpPr>
          <p:grpSpPr>
            <a:xfrm>
              <a:off x="694575" y="4876275"/>
              <a:ext cx="2661375" cy="575888"/>
              <a:chOff x="6325425" y="-130875"/>
              <a:chExt cx="2661375" cy="575888"/>
            </a:xfrm>
          </p:grpSpPr>
          <p:grpSp>
            <p:nvGrpSpPr>
              <p:cNvPr id="1132" name="Google Shape;1132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33" name="Google Shape;1133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35" name="Google Shape;1135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8" name="Google Shape;1138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39" name="Google Shape;1139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1" name="Google Shape;1141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42" name="Google Shape;1142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4" name="Google Shape;1144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45" name="Google Shape;1145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47" name="Google Shape;1147;p16"/>
            <p:cNvGrpSpPr/>
            <p:nvPr/>
          </p:nvGrpSpPr>
          <p:grpSpPr>
            <a:xfrm rot="10800000">
              <a:off x="4771599" y="4813194"/>
              <a:ext cx="3244216" cy="702064"/>
              <a:chOff x="6325425" y="-130875"/>
              <a:chExt cx="2661375" cy="575888"/>
            </a:xfrm>
          </p:grpSpPr>
          <p:grpSp>
            <p:nvGrpSpPr>
              <p:cNvPr id="1148" name="Google Shape;1148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49" name="Google Shape;1149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51" name="Google Shape;1151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4" name="Google Shape;1154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55" name="Google Shape;1155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57" name="Google Shape;1157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58" name="Google Shape;1158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0" name="Google Shape;1160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61" name="Google Shape;1161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163" name="Google Shape;116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6"/>
          <p:cNvSpPr txBox="1">
            <a:spLocks noGrp="1"/>
          </p:cNvSpPr>
          <p:nvPr>
            <p:ph type="body" idx="1"/>
          </p:nvPr>
        </p:nvSpPr>
        <p:spPr>
          <a:xfrm>
            <a:off x="960000" y="1519388"/>
            <a:ext cx="10272000" cy="4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83938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-50400" y="-335999"/>
            <a:ext cx="12466909" cy="7642897"/>
            <a:chOff x="-37800" y="-252000"/>
            <a:chExt cx="9350182" cy="5732173"/>
          </a:xfrm>
        </p:grpSpPr>
        <p:grpSp>
          <p:nvGrpSpPr>
            <p:cNvPr id="1789" name="Google Shape;1789;p23"/>
            <p:cNvGrpSpPr/>
            <p:nvPr/>
          </p:nvGrpSpPr>
          <p:grpSpPr>
            <a:xfrm>
              <a:off x="-37650" y="0"/>
              <a:ext cx="9144228" cy="5315855"/>
              <a:chOff x="-280300" y="0"/>
              <a:chExt cx="9424125" cy="5837109"/>
            </a:xfrm>
          </p:grpSpPr>
          <p:sp>
            <p:nvSpPr>
              <p:cNvPr id="1790" name="Google Shape;1790;p23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3"/>
              <p:cNvSpPr/>
              <p:nvPr/>
            </p:nvSpPr>
            <p:spPr>
              <a:xfrm>
                <a:off x="-280275" y="4833861"/>
                <a:ext cx="9424084" cy="1003248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92" name="Google Shape;1792;p23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1793" name="Google Shape;1793;p23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4" name="Google Shape;1794;p23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795" name="Google Shape;1795;p23"/>
            <p:cNvSpPr/>
            <p:nvPr/>
          </p:nvSpPr>
          <p:spPr>
            <a:xfrm>
              <a:off x="-37650" y="-252000"/>
              <a:ext cx="9181800" cy="285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-37800" y="2551125"/>
              <a:ext cx="9181895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3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1798" name="Google Shape;1798;p23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3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3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1" name="Google Shape;1801;p23"/>
            <p:cNvGrpSpPr/>
            <p:nvPr/>
          </p:nvGrpSpPr>
          <p:grpSpPr>
            <a:xfrm>
              <a:off x="7764620" y="4224817"/>
              <a:ext cx="1547761" cy="1255356"/>
              <a:chOff x="598400" y="238125"/>
              <a:chExt cx="6364150" cy="5161825"/>
            </a:xfrm>
          </p:grpSpPr>
          <p:sp>
            <p:nvSpPr>
              <p:cNvPr id="1802" name="Google Shape;1802;p23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3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3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3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3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3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3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3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3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3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3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3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3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3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3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3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3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3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3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3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3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3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3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3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3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3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0" name="Google Shape;1830;p23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1831" name="Google Shape;1831;p23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3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3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4" name="Google Shape;1834;p23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1835" name="Google Shape;1835;p23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3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3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8" name="Google Shape;1838;p23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1839" name="Google Shape;1839;p23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3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2" name="Google Shape;1842;p23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1843" name="Google Shape;1843;p23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45" name="Google Shape;1845;p23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1" name="Google Shape;1851;p23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1852" name="Google Shape;1852;p23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3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54" name="Google Shape;1854;p23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1855" name="Google Shape;1855;p23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3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7" name="Google Shape;1857;p23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9" name="Google Shape;1859;p23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23"/>
          <p:cNvSpPr txBox="1">
            <a:spLocks noGrp="1"/>
          </p:cNvSpPr>
          <p:nvPr>
            <p:ph type="subTitle" idx="1"/>
          </p:nvPr>
        </p:nvSpPr>
        <p:spPr>
          <a:xfrm>
            <a:off x="2725800" y="1328567"/>
            <a:ext cx="6740400" cy="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36030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18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2619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21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31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2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7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6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258903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3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6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0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9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04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3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7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1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5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9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90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399020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88E32-3163-4F3B-9936-9A4B4B25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2DE3CE-CC89-48FC-AEF6-198D23EED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262FD3-4410-4D5D-988D-B76E69E1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D7992F-B23F-4FCF-BC24-C30A02CF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47DC8-EC4A-47B0-9394-C41AC3B5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39"/>
          <p:cNvGrpSpPr/>
          <p:nvPr/>
        </p:nvGrpSpPr>
        <p:grpSpPr>
          <a:xfrm>
            <a:off x="-300547" y="-144866"/>
            <a:ext cx="12848347" cy="7064433"/>
            <a:chOff x="-225410" y="-108650"/>
            <a:chExt cx="9636260" cy="5298325"/>
          </a:xfrm>
        </p:grpSpPr>
        <p:grpSp>
          <p:nvGrpSpPr>
            <p:cNvPr id="3971" name="Google Shape;3971;p39"/>
            <p:cNvGrpSpPr/>
            <p:nvPr/>
          </p:nvGrpSpPr>
          <p:grpSpPr>
            <a:xfrm>
              <a:off x="-37650" y="0"/>
              <a:ext cx="9144229" cy="5189675"/>
              <a:chOff x="-280300" y="0"/>
              <a:chExt cx="9424125" cy="5698556"/>
            </a:xfrm>
          </p:grpSpPr>
          <p:sp>
            <p:nvSpPr>
              <p:cNvPr id="3972" name="Google Shape;3972;p39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39"/>
              <p:cNvSpPr/>
              <p:nvPr/>
            </p:nvSpPr>
            <p:spPr>
              <a:xfrm>
                <a:off x="-280300" y="0"/>
                <a:ext cx="9424084" cy="5698556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74" name="Google Shape;3974;p39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3975" name="Google Shape;3975;p39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39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977" name="Google Shape;3977;p39"/>
            <p:cNvSpPr/>
            <p:nvPr/>
          </p:nvSpPr>
          <p:spPr>
            <a:xfrm flipH="1">
              <a:off x="-225410" y="-108650"/>
              <a:ext cx="9464660" cy="1299075"/>
            </a:xfrm>
            <a:custGeom>
              <a:avLst/>
              <a:gdLst/>
              <a:ahLst/>
              <a:cxnLst/>
              <a:rect l="l" t="t" r="r" b="b"/>
              <a:pathLst>
                <a:path w="289838" h="51963" extrusionOk="0">
                  <a:moveTo>
                    <a:pt x="280610" y="6784"/>
                  </a:moveTo>
                  <a:cubicBezTo>
                    <a:pt x="280610" y="6784"/>
                    <a:pt x="280992" y="8309"/>
                    <a:pt x="281545" y="10799"/>
                  </a:cubicBezTo>
                  <a:lnTo>
                    <a:pt x="281545" y="10799"/>
                  </a:lnTo>
                  <a:cubicBezTo>
                    <a:pt x="281952" y="9346"/>
                    <a:pt x="281730" y="7767"/>
                    <a:pt x="280610" y="6784"/>
                  </a:cubicBezTo>
                  <a:close/>
                  <a:moveTo>
                    <a:pt x="186976" y="1"/>
                  </a:moveTo>
                  <a:cubicBezTo>
                    <a:pt x="184489" y="1"/>
                    <a:pt x="181990" y="152"/>
                    <a:pt x="179479" y="484"/>
                  </a:cubicBezTo>
                  <a:cubicBezTo>
                    <a:pt x="158484" y="3267"/>
                    <a:pt x="140947" y="18262"/>
                    <a:pt x="120281" y="22880"/>
                  </a:cubicBezTo>
                  <a:cubicBezTo>
                    <a:pt x="115129" y="24031"/>
                    <a:pt x="109969" y="24510"/>
                    <a:pt x="104799" y="24510"/>
                  </a:cubicBezTo>
                  <a:cubicBezTo>
                    <a:pt x="79024" y="24510"/>
                    <a:pt x="53015" y="12602"/>
                    <a:pt x="26712" y="12602"/>
                  </a:cubicBezTo>
                  <a:cubicBezTo>
                    <a:pt x="26339" y="12602"/>
                    <a:pt x="25967" y="12605"/>
                    <a:pt x="25594" y="12610"/>
                  </a:cubicBezTo>
                  <a:cubicBezTo>
                    <a:pt x="16077" y="12735"/>
                    <a:pt x="5643" y="15044"/>
                    <a:pt x="0" y="22706"/>
                  </a:cubicBezTo>
                  <a:lnTo>
                    <a:pt x="0" y="51962"/>
                  </a:lnTo>
                  <a:lnTo>
                    <a:pt x="280610" y="51962"/>
                  </a:lnTo>
                  <a:cubicBezTo>
                    <a:pt x="289837" y="51962"/>
                    <a:pt x="284001" y="21862"/>
                    <a:pt x="281545" y="10799"/>
                  </a:cubicBezTo>
                  <a:lnTo>
                    <a:pt x="281545" y="10799"/>
                  </a:lnTo>
                  <a:cubicBezTo>
                    <a:pt x="281287" y="11716"/>
                    <a:pt x="280780" y="12583"/>
                    <a:pt x="280088" y="13218"/>
                  </a:cubicBezTo>
                  <a:cubicBezTo>
                    <a:pt x="278291" y="14871"/>
                    <a:pt x="275750" y="15344"/>
                    <a:pt x="273335" y="15634"/>
                  </a:cubicBezTo>
                  <a:cubicBezTo>
                    <a:pt x="270291" y="16005"/>
                    <a:pt x="267231" y="16190"/>
                    <a:pt x="264168" y="16190"/>
                  </a:cubicBezTo>
                  <a:cubicBezTo>
                    <a:pt x="261727" y="16190"/>
                    <a:pt x="259286" y="16072"/>
                    <a:pt x="256851" y="15837"/>
                  </a:cubicBezTo>
                  <a:cubicBezTo>
                    <a:pt x="233025" y="13513"/>
                    <a:pt x="210479" y="1"/>
                    <a:pt x="186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39"/>
            <p:cNvSpPr/>
            <p:nvPr/>
          </p:nvSpPr>
          <p:spPr>
            <a:xfrm>
              <a:off x="-171450" y="1085850"/>
              <a:ext cx="9582300" cy="154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39"/>
            <p:cNvSpPr/>
            <p:nvPr/>
          </p:nvSpPr>
          <p:spPr>
            <a:xfrm>
              <a:off x="-300" y="2551125"/>
              <a:ext cx="9144312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80" name="Google Shape;3980;p39"/>
          <p:cNvGrpSpPr/>
          <p:nvPr/>
        </p:nvGrpSpPr>
        <p:grpSpPr>
          <a:xfrm>
            <a:off x="-174791" y="4496562"/>
            <a:ext cx="13229443" cy="2923425"/>
            <a:chOff x="-131093" y="3372421"/>
            <a:chExt cx="9922082" cy="2192569"/>
          </a:xfrm>
        </p:grpSpPr>
        <p:grpSp>
          <p:nvGrpSpPr>
            <p:cNvPr id="3981" name="Google Shape;3981;p39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3982" name="Google Shape;3982;p39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39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39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5" name="Google Shape;3985;p39"/>
            <p:cNvGrpSpPr/>
            <p:nvPr/>
          </p:nvGrpSpPr>
          <p:grpSpPr>
            <a:xfrm>
              <a:off x="7596630" y="3714099"/>
              <a:ext cx="2194359" cy="1779797"/>
              <a:chOff x="598400" y="238125"/>
              <a:chExt cx="6364150" cy="5161825"/>
            </a:xfrm>
          </p:grpSpPr>
          <p:sp>
            <p:nvSpPr>
              <p:cNvPr id="3986" name="Google Shape;3986;p39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39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39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39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39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39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39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39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39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39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39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39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39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39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39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39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39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39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39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39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39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39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39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39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39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39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39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4015" name="Google Shape;4015;p39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39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39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8" name="Google Shape;4018;p39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4019" name="Google Shape;4019;p39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39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39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2" name="Google Shape;4022;p39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4023" name="Google Shape;4023;p39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39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39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6" name="Google Shape;4026;p39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4027" name="Google Shape;4027;p39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39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9" name="Google Shape;4029;p39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39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39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39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39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39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5" name="Google Shape;4035;p39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4036" name="Google Shape;4036;p39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39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8" name="Google Shape;4038;p39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4039" name="Google Shape;4039;p39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39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1" name="Google Shape;4041;p39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39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3" name="Google Shape;4043;p39"/>
            <p:cNvGrpSpPr/>
            <p:nvPr/>
          </p:nvGrpSpPr>
          <p:grpSpPr>
            <a:xfrm>
              <a:off x="-131093" y="3372421"/>
              <a:ext cx="1460031" cy="2192569"/>
              <a:chOff x="2079925" y="238125"/>
              <a:chExt cx="3458150" cy="5193200"/>
            </a:xfrm>
          </p:grpSpPr>
          <p:sp>
            <p:nvSpPr>
              <p:cNvPr id="4044" name="Google Shape;4044;p39"/>
              <p:cNvSpPr/>
              <p:nvPr/>
            </p:nvSpPr>
            <p:spPr>
              <a:xfrm>
                <a:off x="3206875" y="1660200"/>
                <a:ext cx="2331200" cy="1925200"/>
              </a:xfrm>
              <a:custGeom>
                <a:avLst/>
                <a:gdLst/>
                <a:ahLst/>
                <a:cxnLst/>
                <a:rect l="l" t="t" r="r" b="b"/>
                <a:pathLst>
                  <a:path w="93248" h="77008" extrusionOk="0">
                    <a:moveTo>
                      <a:pt x="93248" y="77007"/>
                    </a:moveTo>
                    <a:cubicBezTo>
                      <a:pt x="93248" y="77007"/>
                      <a:pt x="87227" y="18618"/>
                      <a:pt x="50070" y="1"/>
                    </a:cubicBezTo>
                    <a:lnTo>
                      <a:pt x="1" y="10617"/>
                    </a:lnTo>
                    <a:cubicBezTo>
                      <a:pt x="1" y="10617"/>
                      <a:pt x="55854" y="14419"/>
                      <a:pt x="93248" y="770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39"/>
              <p:cNvSpPr/>
              <p:nvPr/>
            </p:nvSpPr>
            <p:spPr>
              <a:xfrm>
                <a:off x="2079925" y="2937700"/>
                <a:ext cx="2572825" cy="2398575"/>
              </a:xfrm>
              <a:custGeom>
                <a:avLst/>
                <a:gdLst/>
                <a:ahLst/>
                <a:cxnLst/>
                <a:rect l="l" t="t" r="r" b="b"/>
                <a:pathLst>
                  <a:path w="102913" h="95943" extrusionOk="0">
                    <a:moveTo>
                      <a:pt x="0" y="95942"/>
                    </a:moveTo>
                    <a:cubicBezTo>
                      <a:pt x="0" y="95942"/>
                      <a:pt x="59498" y="51972"/>
                      <a:pt x="102912" y="1"/>
                    </a:cubicBezTo>
                    <a:cubicBezTo>
                      <a:pt x="102912" y="1"/>
                      <a:pt x="48010" y="159"/>
                      <a:pt x="0" y="534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39"/>
              <p:cNvSpPr/>
              <p:nvPr/>
            </p:nvSpPr>
            <p:spPr>
              <a:xfrm>
                <a:off x="2079925" y="1468075"/>
                <a:ext cx="2378725" cy="3963250"/>
              </a:xfrm>
              <a:custGeom>
                <a:avLst/>
                <a:gdLst/>
                <a:ahLst/>
                <a:cxnLst/>
                <a:rect l="l" t="t" r="r" b="b"/>
                <a:pathLst>
                  <a:path w="95149" h="158530" extrusionOk="0">
                    <a:moveTo>
                      <a:pt x="0" y="158530"/>
                    </a:moveTo>
                    <a:cubicBezTo>
                      <a:pt x="0" y="158530"/>
                      <a:pt x="17509" y="72808"/>
                      <a:pt x="95148" y="7686"/>
                    </a:cubicBezTo>
                    <a:cubicBezTo>
                      <a:pt x="95148" y="7686"/>
                      <a:pt x="69401" y="1"/>
                      <a:pt x="39771" y="16400"/>
                    </a:cubicBezTo>
                    <a:cubicBezTo>
                      <a:pt x="39771" y="16400"/>
                      <a:pt x="11725" y="36920"/>
                      <a:pt x="0" y="633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39"/>
              <p:cNvSpPr/>
              <p:nvPr/>
            </p:nvSpPr>
            <p:spPr>
              <a:xfrm>
                <a:off x="2079925" y="238125"/>
                <a:ext cx="2208400" cy="3182875"/>
              </a:xfrm>
              <a:custGeom>
                <a:avLst/>
                <a:gdLst/>
                <a:ahLst/>
                <a:cxnLst/>
                <a:rect l="l" t="t" r="r" b="b"/>
                <a:pathLst>
                  <a:path w="88336" h="127315" extrusionOk="0">
                    <a:moveTo>
                      <a:pt x="0" y="127315"/>
                    </a:moveTo>
                    <a:cubicBezTo>
                      <a:pt x="0" y="127315"/>
                      <a:pt x="35572" y="40563"/>
                      <a:pt x="88335" y="0"/>
                    </a:cubicBezTo>
                    <a:cubicBezTo>
                      <a:pt x="88335" y="0"/>
                      <a:pt x="32086" y="13310"/>
                      <a:pt x="0" y="790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39"/>
              <p:cNvSpPr/>
              <p:nvPr/>
            </p:nvSpPr>
            <p:spPr>
              <a:xfrm>
                <a:off x="2446325" y="3353625"/>
                <a:ext cx="2505500" cy="1877675"/>
              </a:xfrm>
              <a:custGeom>
                <a:avLst/>
                <a:gdLst/>
                <a:ahLst/>
                <a:cxnLst/>
                <a:rect l="l" t="t" r="r" b="b"/>
                <a:pathLst>
                  <a:path w="100220" h="75107" extrusionOk="0">
                    <a:moveTo>
                      <a:pt x="99506" y="1"/>
                    </a:moveTo>
                    <a:cubicBezTo>
                      <a:pt x="99189" y="318"/>
                      <a:pt x="98793" y="635"/>
                      <a:pt x="98318" y="872"/>
                    </a:cubicBezTo>
                    <a:cubicBezTo>
                      <a:pt x="97209" y="1506"/>
                      <a:pt x="95941" y="2061"/>
                      <a:pt x="94674" y="2457"/>
                    </a:cubicBezTo>
                    <a:lnTo>
                      <a:pt x="88890" y="4596"/>
                    </a:lnTo>
                    <a:cubicBezTo>
                      <a:pt x="86751" y="5626"/>
                      <a:pt x="84295" y="6735"/>
                      <a:pt x="81602" y="7844"/>
                    </a:cubicBezTo>
                    <a:cubicBezTo>
                      <a:pt x="78829" y="8953"/>
                      <a:pt x="76056" y="10459"/>
                      <a:pt x="73045" y="11964"/>
                    </a:cubicBezTo>
                    <a:cubicBezTo>
                      <a:pt x="71540" y="12756"/>
                      <a:pt x="70035" y="13548"/>
                      <a:pt x="68450" y="14420"/>
                    </a:cubicBezTo>
                    <a:lnTo>
                      <a:pt x="63855" y="17193"/>
                    </a:lnTo>
                    <a:cubicBezTo>
                      <a:pt x="62271" y="18143"/>
                      <a:pt x="60607" y="19094"/>
                      <a:pt x="59102" y="20124"/>
                    </a:cubicBezTo>
                    <a:lnTo>
                      <a:pt x="54348" y="23372"/>
                    </a:lnTo>
                    <a:cubicBezTo>
                      <a:pt x="51100" y="25511"/>
                      <a:pt x="48010" y="27888"/>
                      <a:pt x="44842" y="30186"/>
                    </a:cubicBezTo>
                    <a:lnTo>
                      <a:pt x="42544" y="32008"/>
                    </a:lnTo>
                    <a:lnTo>
                      <a:pt x="40247" y="33830"/>
                    </a:lnTo>
                    <a:lnTo>
                      <a:pt x="35731" y="37474"/>
                    </a:lnTo>
                    <a:cubicBezTo>
                      <a:pt x="32799" y="40009"/>
                      <a:pt x="29947" y="42465"/>
                      <a:pt x="27174" y="44921"/>
                    </a:cubicBezTo>
                    <a:cubicBezTo>
                      <a:pt x="24481" y="47457"/>
                      <a:pt x="21866" y="49833"/>
                      <a:pt x="19569" y="52289"/>
                    </a:cubicBezTo>
                    <a:lnTo>
                      <a:pt x="16083" y="55696"/>
                    </a:lnTo>
                    <a:lnTo>
                      <a:pt x="12914" y="58944"/>
                    </a:lnTo>
                    <a:cubicBezTo>
                      <a:pt x="10854" y="61083"/>
                      <a:pt x="9032" y="63143"/>
                      <a:pt x="7527" y="64886"/>
                    </a:cubicBezTo>
                    <a:cubicBezTo>
                      <a:pt x="5942" y="66708"/>
                      <a:pt x="4596" y="68293"/>
                      <a:pt x="3486" y="69560"/>
                    </a:cubicBezTo>
                    <a:cubicBezTo>
                      <a:pt x="2377" y="70907"/>
                      <a:pt x="1506" y="71937"/>
                      <a:pt x="951" y="72650"/>
                    </a:cubicBezTo>
                    <a:lnTo>
                      <a:pt x="1" y="73759"/>
                    </a:lnTo>
                    <a:lnTo>
                      <a:pt x="1743" y="75106"/>
                    </a:lnTo>
                    <a:lnTo>
                      <a:pt x="2615" y="74076"/>
                    </a:lnTo>
                    <a:cubicBezTo>
                      <a:pt x="3169" y="73363"/>
                      <a:pt x="4041" y="72333"/>
                      <a:pt x="5150" y="71066"/>
                    </a:cubicBezTo>
                    <a:cubicBezTo>
                      <a:pt x="6259" y="69798"/>
                      <a:pt x="7606" y="68214"/>
                      <a:pt x="9191" y="66471"/>
                    </a:cubicBezTo>
                    <a:cubicBezTo>
                      <a:pt x="10854" y="64728"/>
                      <a:pt x="12597" y="62747"/>
                      <a:pt x="14657" y="60687"/>
                    </a:cubicBezTo>
                    <a:lnTo>
                      <a:pt x="17826" y="57439"/>
                    </a:lnTo>
                    <a:lnTo>
                      <a:pt x="21312" y="54032"/>
                    </a:lnTo>
                    <a:cubicBezTo>
                      <a:pt x="23609" y="51656"/>
                      <a:pt x="26224" y="49279"/>
                      <a:pt x="28917" y="46823"/>
                    </a:cubicBezTo>
                    <a:cubicBezTo>
                      <a:pt x="31611" y="44446"/>
                      <a:pt x="34463" y="41990"/>
                      <a:pt x="37315" y="39455"/>
                    </a:cubicBezTo>
                    <a:lnTo>
                      <a:pt x="41831" y="35811"/>
                    </a:lnTo>
                    <a:lnTo>
                      <a:pt x="44049" y="33909"/>
                    </a:lnTo>
                    <a:lnTo>
                      <a:pt x="46347" y="32166"/>
                    </a:lnTo>
                    <a:cubicBezTo>
                      <a:pt x="49437" y="29869"/>
                      <a:pt x="52526" y="27492"/>
                      <a:pt x="55695" y="25353"/>
                    </a:cubicBezTo>
                    <a:lnTo>
                      <a:pt x="60370" y="22105"/>
                    </a:lnTo>
                    <a:cubicBezTo>
                      <a:pt x="61954" y="21075"/>
                      <a:pt x="63538" y="20124"/>
                      <a:pt x="65044" y="19173"/>
                    </a:cubicBezTo>
                    <a:lnTo>
                      <a:pt x="69560" y="16321"/>
                    </a:lnTo>
                    <a:cubicBezTo>
                      <a:pt x="71065" y="15370"/>
                      <a:pt x="72570" y="14578"/>
                      <a:pt x="73996" y="13707"/>
                    </a:cubicBezTo>
                    <a:cubicBezTo>
                      <a:pt x="76927" y="12122"/>
                      <a:pt x="79621" y="10459"/>
                      <a:pt x="82235" y="9191"/>
                    </a:cubicBezTo>
                    <a:cubicBezTo>
                      <a:pt x="84850" y="7923"/>
                      <a:pt x="87227" y="6656"/>
                      <a:pt x="89366" y="5705"/>
                    </a:cubicBezTo>
                    <a:lnTo>
                      <a:pt x="95070" y="3408"/>
                    </a:lnTo>
                    <a:cubicBezTo>
                      <a:pt x="96258" y="2853"/>
                      <a:pt x="97526" y="2457"/>
                      <a:pt x="98793" y="2219"/>
                    </a:cubicBezTo>
                    <a:cubicBezTo>
                      <a:pt x="99269" y="2061"/>
                      <a:pt x="99744" y="2061"/>
                      <a:pt x="100219" y="2061"/>
                    </a:cubicBezTo>
                    <a:lnTo>
                      <a:pt x="995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39"/>
              <p:cNvSpPr/>
              <p:nvPr/>
            </p:nvSpPr>
            <p:spPr>
              <a:xfrm>
                <a:off x="4238775" y="3668550"/>
                <a:ext cx="651650" cy="103025"/>
              </a:xfrm>
              <a:custGeom>
                <a:avLst/>
                <a:gdLst/>
                <a:ahLst/>
                <a:cxnLst/>
                <a:rect l="l" t="t" r="r" b="b"/>
                <a:pathLst>
                  <a:path w="26066" h="4121" extrusionOk="0">
                    <a:moveTo>
                      <a:pt x="4120" y="1"/>
                    </a:moveTo>
                    <a:cubicBezTo>
                      <a:pt x="2932" y="80"/>
                      <a:pt x="1902" y="80"/>
                      <a:pt x="1110" y="80"/>
                    </a:cubicBezTo>
                    <a:lnTo>
                      <a:pt x="1" y="80"/>
                    </a:lnTo>
                    <a:lnTo>
                      <a:pt x="317" y="2298"/>
                    </a:lnTo>
                    <a:cubicBezTo>
                      <a:pt x="317" y="2298"/>
                      <a:pt x="714" y="2219"/>
                      <a:pt x="1347" y="2060"/>
                    </a:cubicBezTo>
                    <a:cubicBezTo>
                      <a:pt x="2060" y="1902"/>
                      <a:pt x="3011" y="1744"/>
                      <a:pt x="4199" y="1664"/>
                    </a:cubicBezTo>
                    <a:cubicBezTo>
                      <a:pt x="5388" y="1585"/>
                      <a:pt x="6814" y="1427"/>
                      <a:pt x="8319" y="1427"/>
                    </a:cubicBezTo>
                    <a:lnTo>
                      <a:pt x="10696" y="1427"/>
                    </a:lnTo>
                    <a:cubicBezTo>
                      <a:pt x="11409" y="1427"/>
                      <a:pt x="12280" y="1506"/>
                      <a:pt x="13073" y="1506"/>
                    </a:cubicBezTo>
                    <a:lnTo>
                      <a:pt x="15449" y="1664"/>
                    </a:lnTo>
                    <a:lnTo>
                      <a:pt x="17747" y="1981"/>
                    </a:lnTo>
                    <a:lnTo>
                      <a:pt x="19886" y="2298"/>
                    </a:lnTo>
                    <a:cubicBezTo>
                      <a:pt x="20520" y="2377"/>
                      <a:pt x="21153" y="2457"/>
                      <a:pt x="21787" y="2615"/>
                    </a:cubicBezTo>
                    <a:cubicBezTo>
                      <a:pt x="22738" y="2853"/>
                      <a:pt x="23689" y="3170"/>
                      <a:pt x="24560" y="3566"/>
                    </a:cubicBezTo>
                    <a:cubicBezTo>
                      <a:pt x="24877" y="3724"/>
                      <a:pt x="25194" y="3883"/>
                      <a:pt x="25511" y="4120"/>
                    </a:cubicBezTo>
                    <a:lnTo>
                      <a:pt x="26065" y="1981"/>
                    </a:lnTo>
                    <a:lnTo>
                      <a:pt x="26065" y="1981"/>
                    </a:lnTo>
                    <a:cubicBezTo>
                      <a:pt x="25669" y="2060"/>
                      <a:pt x="25273" y="2060"/>
                      <a:pt x="24877" y="2060"/>
                    </a:cubicBezTo>
                    <a:cubicBezTo>
                      <a:pt x="23847" y="2060"/>
                      <a:pt x="22896" y="1981"/>
                      <a:pt x="21867" y="1823"/>
                    </a:cubicBezTo>
                    <a:cubicBezTo>
                      <a:pt x="21233" y="1744"/>
                      <a:pt x="20599" y="1506"/>
                      <a:pt x="19886" y="1427"/>
                    </a:cubicBezTo>
                    <a:lnTo>
                      <a:pt x="17747" y="1110"/>
                    </a:lnTo>
                    <a:lnTo>
                      <a:pt x="15449" y="793"/>
                    </a:lnTo>
                    <a:lnTo>
                      <a:pt x="13073" y="555"/>
                    </a:lnTo>
                    <a:cubicBezTo>
                      <a:pt x="12201" y="476"/>
                      <a:pt x="11409" y="318"/>
                      <a:pt x="10617" y="318"/>
                    </a:cubicBezTo>
                    <a:lnTo>
                      <a:pt x="8319" y="159"/>
                    </a:lnTo>
                    <a:cubicBezTo>
                      <a:pt x="7527" y="80"/>
                      <a:pt x="6814" y="80"/>
                      <a:pt x="6101" y="80"/>
                    </a:cubicBezTo>
                    <a:lnTo>
                      <a:pt x="41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39"/>
              <p:cNvSpPr/>
              <p:nvPr/>
            </p:nvSpPr>
            <p:spPr>
              <a:xfrm>
                <a:off x="4834950" y="3687198"/>
                <a:ext cx="236550" cy="13487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5395" extrusionOk="0">
                    <a:moveTo>
                      <a:pt x="4418" y="1"/>
                    </a:moveTo>
                    <a:cubicBezTo>
                      <a:pt x="2726" y="1"/>
                      <a:pt x="744" y="348"/>
                      <a:pt x="475" y="1315"/>
                    </a:cubicBezTo>
                    <a:cubicBezTo>
                      <a:pt x="0" y="2662"/>
                      <a:pt x="3565" y="4881"/>
                      <a:pt x="4991" y="5277"/>
                    </a:cubicBezTo>
                    <a:cubicBezTo>
                      <a:pt x="5274" y="5358"/>
                      <a:pt x="5543" y="5395"/>
                      <a:pt x="5797" y="5395"/>
                    </a:cubicBezTo>
                    <a:cubicBezTo>
                      <a:pt x="8527" y="5395"/>
                      <a:pt x="9462" y="1076"/>
                      <a:pt x="6417" y="206"/>
                    </a:cubicBezTo>
                    <a:cubicBezTo>
                      <a:pt x="5958" y="79"/>
                      <a:pt x="5221" y="1"/>
                      <a:pt x="44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39"/>
              <p:cNvSpPr/>
              <p:nvPr/>
            </p:nvSpPr>
            <p:spPr>
              <a:xfrm>
                <a:off x="4906250" y="3294500"/>
                <a:ext cx="23417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5330" extrusionOk="0">
                    <a:moveTo>
                      <a:pt x="5700" y="1"/>
                    </a:moveTo>
                    <a:cubicBezTo>
                      <a:pt x="5500" y="1"/>
                      <a:pt x="5290" y="22"/>
                      <a:pt x="5071" y="68"/>
                    </a:cubicBezTo>
                    <a:cubicBezTo>
                      <a:pt x="3645" y="385"/>
                      <a:pt x="0" y="2287"/>
                      <a:pt x="317" y="3713"/>
                    </a:cubicBezTo>
                    <a:cubicBezTo>
                      <a:pt x="562" y="4876"/>
                      <a:pt x="3077" y="5329"/>
                      <a:pt x="4866" y="5329"/>
                    </a:cubicBezTo>
                    <a:cubicBezTo>
                      <a:pt x="5392" y="5329"/>
                      <a:pt x="5855" y="5290"/>
                      <a:pt x="6180" y="5218"/>
                    </a:cubicBezTo>
                    <a:cubicBezTo>
                      <a:pt x="9367" y="4551"/>
                      <a:pt x="8601" y="1"/>
                      <a:pt x="57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39"/>
              <p:cNvSpPr/>
              <p:nvPr/>
            </p:nvSpPr>
            <p:spPr>
              <a:xfrm>
                <a:off x="4364575" y="3042675"/>
                <a:ext cx="330775" cy="576375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23055" extrusionOk="0">
                    <a:moveTo>
                      <a:pt x="11171" y="1"/>
                    </a:moveTo>
                    <a:cubicBezTo>
                      <a:pt x="11171" y="397"/>
                      <a:pt x="11171" y="714"/>
                      <a:pt x="11171" y="1110"/>
                    </a:cubicBezTo>
                    <a:cubicBezTo>
                      <a:pt x="11092" y="2060"/>
                      <a:pt x="10854" y="3011"/>
                      <a:pt x="10537" y="3962"/>
                    </a:cubicBezTo>
                    <a:cubicBezTo>
                      <a:pt x="10379" y="4516"/>
                      <a:pt x="10141" y="5150"/>
                      <a:pt x="9903" y="5784"/>
                    </a:cubicBezTo>
                    <a:lnTo>
                      <a:pt x="9032" y="7765"/>
                    </a:lnTo>
                    <a:lnTo>
                      <a:pt x="8161" y="9904"/>
                    </a:lnTo>
                    <a:lnTo>
                      <a:pt x="7051" y="12043"/>
                    </a:lnTo>
                    <a:cubicBezTo>
                      <a:pt x="6734" y="12756"/>
                      <a:pt x="6338" y="13469"/>
                      <a:pt x="5942" y="14182"/>
                    </a:cubicBezTo>
                    <a:lnTo>
                      <a:pt x="4754" y="16162"/>
                    </a:lnTo>
                    <a:cubicBezTo>
                      <a:pt x="4041" y="17430"/>
                      <a:pt x="3169" y="18539"/>
                      <a:pt x="2536" y="19490"/>
                    </a:cubicBezTo>
                    <a:cubicBezTo>
                      <a:pt x="1823" y="20520"/>
                      <a:pt x="1189" y="21312"/>
                      <a:pt x="713" y="21787"/>
                    </a:cubicBezTo>
                    <a:cubicBezTo>
                      <a:pt x="317" y="22263"/>
                      <a:pt x="0" y="22580"/>
                      <a:pt x="0" y="22580"/>
                    </a:cubicBezTo>
                    <a:lnTo>
                      <a:pt x="634" y="23055"/>
                    </a:lnTo>
                    <a:lnTo>
                      <a:pt x="2852" y="22025"/>
                    </a:lnTo>
                    <a:cubicBezTo>
                      <a:pt x="3169" y="21550"/>
                      <a:pt x="3486" y="20995"/>
                      <a:pt x="3882" y="20441"/>
                    </a:cubicBezTo>
                    <a:lnTo>
                      <a:pt x="4833" y="18698"/>
                    </a:lnTo>
                    <a:cubicBezTo>
                      <a:pt x="5229" y="18064"/>
                      <a:pt x="5546" y="17430"/>
                      <a:pt x="5942" y="16796"/>
                    </a:cubicBezTo>
                    <a:lnTo>
                      <a:pt x="6972" y="14657"/>
                    </a:lnTo>
                    <a:cubicBezTo>
                      <a:pt x="7368" y="13944"/>
                      <a:pt x="7606" y="13231"/>
                      <a:pt x="8002" y="12518"/>
                    </a:cubicBezTo>
                    <a:lnTo>
                      <a:pt x="8953" y="10300"/>
                    </a:lnTo>
                    <a:cubicBezTo>
                      <a:pt x="9270" y="9587"/>
                      <a:pt x="9507" y="8795"/>
                      <a:pt x="9824" y="8081"/>
                    </a:cubicBezTo>
                    <a:cubicBezTo>
                      <a:pt x="10062" y="7448"/>
                      <a:pt x="10379" y="6735"/>
                      <a:pt x="10616" y="6101"/>
                    </a:cubicBezTo>
                    <a:cubicBezTo>
                      <a:pt x="10933" y="5546"/>
                      <a:pt x="11092" y="4833"/>
                      <a:pt x="11329" y="4279"/>
                    </a:cubicBezTo>
                    <a:cubicBezTo>
                      <a:pt x="11646" y="3328"/>
                      <a:pt x="12043" y="2457"/>
                      <a:pt x="12597" y="1585"/>
                    </a:cubicBezTo>
                    <a:cubicBezTo>
                      <a:pt x="12756" y="1268"/>
                      <a:pt x="12993" y="951"/>
                      <a:pt x="13231" y="634"/>
                    </a:cubicBezTo>
                    <a:lnTo>
                      <a:pt x="111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39"/>
              <p:cNvSpPr/>
              <p:nvPr/>
            </p:nvSpPr>
            <p:spPr>
              <a:xfrm>
                <a:off x="4623025" y="2870423"/>
                <a:ext cx="149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7952" extrusionOk="0">
                    <a:moveTo>
                      <a:pt x="2846" y="1"/>
                    </a:moveTo>
                    <a:cubicBezTo>
                      <a:pt x="1790" y="1"/>
                      <a:pt x="749" y="601"/>
                      <a:pt x="396" y="1980"/>
                    </a:cubicBezTo>
                    <a:cubicBezTo>
                      <a:pt x="0" y="3326"/>
                      <a:pt x="159" y="7525"/>
                      <a:pt x="1585" y="7921"/>
                    </a:cubicBezTo>
                    <a:cubicBezTo>
                      <a:pt x="1653" y="7942"/>
                      <a:pt x="1724" y="7951"/>
                      <a:pt x="1797" y="7951"/>
                    </a:cubicBezTo>
                    <a:cubicBezTo>
                      <a:pt x="3145" y="7951"/>
                      <a:pt x="5091" y="4604"/>
                      <a:pt x="5467" y="3326"/>
                    </a:cubicBezTo>
                    <a:cubicBezTo>
                      <a:pt x="5985" y="1299"/>
                      <a:pt x="4399" y="1"/>
                      <a:pt x="2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39"/>
              <p:cNvSpPr/>
              <p:nvPr/>
            </p:nvSpPr>
            <p:spPr>
              <a:xfrm>
                <a:off x="4049650" y="3197175"/>
                <a:ext cx="253550" cy="608075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323" extrusionOk="0">
                    <a:moveTo>
                      <a:pt x="8002" y="0"/>
                    </a:moveTo>
                    <a:lnTo>
                      <a:pt x="8002" y="0"/>
                    </a:lnTo>
                    <a:cubicBezTo>
                      <a:pt x="8082" y="396"/>
                      <a:pt x="8082" y="792"/>
                      <a:pt x="8082" y="1109"/>
                    </a:cubicBezTo>
                    <a:cubicBezTo>
                      <a:pt x="8161" y="2139"/>
                      <a:pt x="8082" y="3090"/>
                      <a:pt x="7923" y="4041"/>
                    </a:cubicBezTo>
                    <a:cubicBezTo>
                      <a:pt x="7765" y="4595"/>
                      <a:pt x="7685" y="5308"/>
                      <a:pt x="7527" y="5942"/>
                    </a:cubicBezTo>
                    <a:cubicBezTo>
                      <a:pt x="7289" y="6576"/>
                      <a:pt x="7131" y="7289"/>
                      <a:pt x="6893" y="8002"/>
                    </a:cubicBezTo>
                    <a:lnTo>
                      <a:pt x="6339" y="10220"/>
                    </a:lnTo>
                    <a:lnTo>
                      <a:pt x="5546" y="12518"/>
                    </a:lnTo>
                    <a:cubicBezTo>
                      <a:pt x="5309" y="13231"/>
                      <a:pt x="4992" y="14023"/>
                      <a:pt x="4675" y="14736"/>
                    </a:cubicBezTo>
                    <a:cubicBezTo>
                      <a:pt x="4358" y="15449"/>
                      <a:pt x="4120" y="16162"/>
                      <a:pt x="3803" y="16875"/>
                    </a:cubicBezTo>
                    <a:cubicBezTo>
                      <a:pt x="3249" y="18222"/>
                      <a:pt x="2615" y="19489"/>
                      <a:pt x="2061" y="20519"/>
                    </a:cubicBezTo>
                    <a:cubicBezTo>
                      <a:pt x="1506" y="21628"/>
                      <a:pt x="951" y="22500"/>
                      <a:pt x="555" y="22975"/>
                    </a:cubicBezTo>
                    <a:cubicBezTo>
                      <a:pt x="159" y="23530"/>
                      <a:pt x="1" y="23926"/>
                      <a:pt x="1" y="23926"/>
                    </a:cubicBezTo>
                    <a:lnTo>
                      <a:pt x="635" y="24322"/>
                    </a:lnTo>
                    <a:lnTo>
                      <a:pt x="2853" y="22975"/>
                    </a:lnTo>
                    <a:cubicBezTo>
                      <a:pt x="3011" y="22421"/>
                      <a:pt x="3249" y="21866"/>
                      <a:pt x="3566" y="21312"/>
                    </a:cubicBezTo>
                    <a:cubicBezTo>
                      <a:pt x="3803" y="20678"/>
                      <a:pt x="4041" y="20123"/>
                      <a:pt x="4279" y="19410"/>
                    </a:cubicBezTo>
                    <a:cubicBezTo>
                      <a:pt x="4517" y="18776"/>
                      <a:pt x="4754" y="18063"/>
                      <a:pt x="4992" y="17350"/>
                    </a:cubicBezTo>
                    <a:lnTo>
                      <a:pt x="5784" y="15132"/>
                    </a:lnTo>
                    <a:cubicBezTo>
                      <a:pt x="6101" y="14419"/>
                      <a:pt x="6259" y="13627"/>
                      <a:pt x="6497" y="12835"/>
                    </a:cubicBezTo>
                    <a:lnTo>
                      <a:pt x="7210" y="10537"/>
                    </a:lnTo>
                    <a:cubicBezTo>
                      <a:pt x="7369" y="9745"/>
                      <a:pt x="7606" y="8953"/>
                      <a:pt x="7765" y="8239"/>
                    </a:cubicBezTo>
                    <a:cubicBezTo>
                      <a:pt x="7923" y="7526"/>
                      <a:pt x="8161" y="6813"/>
                      <a:pt x="8319" y="6100"/>
                    </a:cubicBezTo>
                    <a:cubicBezTo>
                      <a:pt x="8478" y="5467"/>
                      <a:pt x="8557" y="4833"/>
                      <a:pt x="8715" y="4199"/>
                    </a:cubicBezTo>
                    <a:cubicBezTo>
                      <a:pt x="8874" y="3248"/>
                      <a:pt x="9191" y="2298"/>
                      <a:pt x="9587" y="1426"/>
                    </a:cubicBezTo>
                    <a:cubicBezTo>
                      <a:pt x="9745" y="1030"/>
                      <a:pt x="9904" y="713"/>
                      <a:pt x="10141" y="317"/>
                    </a:cubicBez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39"/>
              <p:cNvSpPr/>
              <p:nvPr/>
            </p:nvSpPr>
            <p:spPr>
              <a:xfrm>
                <a:off x="4220950" y="3018398"/>
                <a:ext cx="140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8029" extrusionOk="0">
                    <a:moveTo>
                      <a:pt x="2748" y="0"/>
                    </a:moveTo>
                    <a:cubicBezTo>
                      <a:pt x="1559" y="0"/>
                      <a:pt x="375" y="734"/>
                      <a:pt x="159" y="2319"/>
                    </a:cubicBezTo>
                    <a:cubicBezTo>
                      <a:pt x="1" y="3745"/>
                      <a:pt x="714" y="7865"/>
                      <a:pt x="2140" y="8024"/>
                    </a:cubicBezTo>
                    <a:cubicBezTo>
                      <a:pt x="2170" y="8027"/>
                      <a:pt x="2201" y="8028"/>
                      <a:pt x="2232" y="8028"/>
                    </a:cubicBezTo>
                    <a:cubicBezTo>
                      <a:pt x="3709" y="8028"/>
                      <a:pt x="5233" y="4350"/>
                      <a:pt x="5388" y="2953"/>
                    </a:cubicBezTo>
                    <a:cubicBezTo>
                      <a:pt x="5604" y="1053"/>
                      <a:pt x="4172" y="0"/>
                      <a:pt x="2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39"/>
              <p:cNvSpPr/>
              <p:nvPr/>
            </p:nvSpPr>
            <p:spPr>
              <a:xfrm>
                <a:off x="3717875" y="3399200"/>
                <a:ext cx="192150" cy="6239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24956" extrusionOk="0">
                    <a:moveTo>
                      <a:pt x="5467" y="0"/>
                    </a:moveTo>
                    <a:lnTo>
                      <a:pt x="5467" y="0"/>
                    </a:lnTo>
                    <a:cubicBezTo>
                      <a:pt x="5626" y="317"/>
                      <a:pt x="5705" y="713"/>
                      <a:pt x="5784" y="1109"/>
                    </a:cubicBezTo>
                    <a:cubicBezTo>
                      <a:pt x="5942" y="2060"/>
                      <a:pt x="5942" y="3090"/>
                      <a:pt x="5863" y="4041"/>
                    </a:cubicBezTo>
                    <a:cubicBezTo>
                      <a:pt x="5784" y="4674"/>
                      <a:pt x="5784" y="5308"/>
                      <a:pt x="5626" y="5942"/>
                    </a:cubicBezTo>
                    <a:cubicBezTo>
                      <a:pt x="5546" y="6655"/>
                      <a:pt x="5388" y="7368"/>
                      <a:pt x="5309" y="8081"/>
                    </a:cubicBezTo>
                    <a:cubicBezTo>
                      <a:pt x="5150" y="8873"/>
                      <a:pt x="5071" y="9586"/>
                      <a:pt x="4912" y="10379"/>
                    </a:cubicBezTo>
                    <a:cubicBezTo>
                      <a:pt x="4754" y="11171"/>
                      <a:pt x="4596" y="11963"/>
                      <a:pt x="4358" y="12676"/>
                    </a:cubicBezTo>
                    <a:cubicBezTo>
                      <a:pt x="4199" y="13468"/>
                      <a:pt x="4041" y="14261"/>
                      <a:pt x="3803" y="15053"/>
                    </a:cubicBezTo>
                    <a:cubicBezTo>
                      <a:pt x="3566" y="15766"/>
                      <a:pt x="3328" y="16479"/>
                      <a:pt x="3090" y="17192"/>
                    </a:cubicBezTo>
                    <a:cubicBezTo>
                      <a:pt x="2694" y="18618"/>
                      <a:pt x="2140" y="19965"/>
                      <a:pt x="1744" y="21074"/>
                    </a:cubicBezTo>
                    <a:cubicBezTo>
                      <a:pt x="1347" y="22183"/>
                      <a:pt x="872" y="23054"/>
                      <a:pt x="555" y="23688"/>
                    </a:cubicBezTo>
                    <a:cubicBezTo>
                      <a:pt x="238" y="24243"/>
                      <a:pt x="1" y="24639"/>
                      <a:pt x="1" y="24639"/>
                    </a:cubicBezTo>
                    <a:lnTo>
                      <a:pt x="714" y="24956"/>
                    </a:lnTo>
                    <a:lnTo>
                      <a:pt x="2694" y="23371"/>
                    </a:lnTo>
                    <a:cubicBezTo>
                      <a:pt x="2853" y="22817"/>
                      <a:pt x="3011" y="22262"/>
                      <a:pt x="3249" y="21628"/>
                    </a:cubicBezTo>
                    <a:cubicBezTo>
                      <a:pt x="3407" y="20995"/>
                      <a:pt x="3566" y="20361"/>
                      <a:pt x="3724" y="19727"/>
                    </a:cubicBezTo>
                    <a:cubicBezTo>
                      <a:pt x="3962" y="19014"/>
                      <a:pt x="4199" y="18301"/>
                      <a:pt x="4358" y="17588"/>
                    </a:cubicBezTo>
                    <a:cubicBezTo>
                      <a:pt x="4437" y="16875"/>
                      <a:pt x="4675" y="16083"/>
                      <a:pt x="4833" y="15290"/>
                    </a:cubicBezTo>
                    <a:cubicBezTo>
                      <a:pt x="5071" y="14498"/>
                      <a:pt x="5150" y="13706"/>
                      <a:pt x="5309" y="12914"/>
                    </a:cubicBezTo>
                    <a:cubicBezTo>
                      <a:pt x="5467" y="12121"/>
                      <a:pt x="5626" y="11329"/>
                      <a:pt x="5784" y="10537"/>
                    </a:cubicBezTo>
                    <a:cubicBezTo>
                      <a:pt x="5942" y="9745"/>
                      <a:pt x="6022" y="8952"/>
                      <a:pt x="6101" y="8239"/>
                    </a:cubicBezTo>
                    <a:cubicBezTo>
                      <a:pt x="6259" y="7526"/>
                      <a:pt x="6339" y="6734"/>
                      <a:pt x="6418" y="6100"/>
                    </a:cubicBezTo>
                    <a:cubicBezTo>
                      <a:pt x="6576" y="5387"/>
                      <a:pt x="6576" y="4754"/>
                      <a:pt x="6655" y="4120"/>
                    </a:cubicBezTo>
                    <a:cubicBezTo>
                      <a:pt x="6735" y="3090"/>
                      <a:pt x="6972" y="2139"/>
                      <a:pt x="7210" y="1188"/>
                    </a:cubicBezTo>
                    <a:cubicBezTo>
                      <a:pt x="7368" y="792"/>
                      <a:pt x="7527" y="396"/>
                      <a:pt x="7685" y="79"/>
                    </a:cubicBezTo>
                    <a:lnTo>
                      <a:pt x="54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39"/>
              <p:cNvSpPr/>
              <p:nvPr/>
            </p:nvSpPr>
            <p:spPr>
              <a:xfrm>
                <a:off x="3816900" y="3220948"/>
                <a:ext cx="13075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7924" extrusionOk="0">
                    <a:moveTo>
                      <a:pt x="2600" y="0"/>
                    </a:moveTo>
                    <a:cubicBezTo>
                      <a:pt x="1357" y="0"/>
                      <a:pt x="118" y="813"/>
                      <a:pt x="1" y="2457"/>
                    </a:cubicBezTo>
                    <a:cubicBezTo>
                      <a:pt x="1" y="3883"/>
                      <a:pt x="1031" y="7923"/>
                      <a:pt x="2536" y="7923"/>
                    </a:cubicBezTo>
                    <a:cubicBezTo>
                      <a:pt x="3962" y="7923"/>
                      <a:pt x="5230" y="3962"/>
                      <a:pt x="5230" y="2536"/>
                    </a:cubicBezTo>
                    <a:cubicBezTo>
                      <a:pt x="5149" y="852"/>
                      <a:pt x="3873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39"/>
              <p:cNvSpPr/>
              <p:nvPr/>
            </p:nvSpPr>
            <p:spPr>
              <a:xfrm>
                <a:off x="3323725" y="3704200"/>
                <a:ext cx="194125" cy="625900"/>
              </a:xfrm>
              <a:custGeom>
                <a:avLst/>
                <a:gdLst/>
                <a:ahLst/>
                <a:cxnLst/>
                <a:rect l="l" t="t" r="r" b="b"/>
                <a:pathLst>
                  <a:path w="7765" h="25036" extrusionOk="0">
                    <a:moveTo>
                      <a:pt x="5547" y="1"/>
                    </a:moveTo>
                    <a:cubicBezTo>
                      <a:pt x="5626" y="397"/>
                      <a:pt x="5705" y="714"/>
                      <a:pt x="5784" y="1110"/>
                    </a:cubicBezTo>
                    <a:cubicBezTo>
                      <a:pt x="5943" y="2061"/>
                      <a:pt x="5943" y="3090"/>
                      <a:pt x="5864" y="4041"/>
                    </a:cubicBezTo>
                    <a:cubicBezTo>
                      <a:pt x="5784" y="4675"/>
                      <a:pt x="5784" y="5388"/>
                      <a:pt x="5626" y="6022"/>
                    </a:cubicBezTo>
                    <a:cubicBezTo>
                      <a:pt x="5547" y="6735"/>
                      <a:pt x="5467" y="7369"/>
                      <a:pt x="5309" y="8161"/>
                    </a:cubicBezTo>
                    <a:cubicBezTo>
                      <a:pt x="5230" y="8874"/>
                      <a:pt x="5071" y="9666"/>
                      <a:pt x="4913" y="10458"/>
                    </a:cubicBezTo>
                    <a:cubicBezTo>
                      <a:pt x="4834" y="11171"/>
                      <a:pt x="4596" y="11964"/>
                      <a:pt x="4358" y="12756"/>
                    </a:cubicBezTo>
                    <a:cubicBezTo>
                      <a:pt x="4200" y="13548"/>
                      <a:pt x="4041" y="14340"/>
                      <a:pt x="3804" y="15053"/>
                    </a:cubicBezTo>
                    <a:cubicBezTo>
                      <a:pt x="3566" y="15846"/>
                      <a:pt x="3328" y="16559"/>
                      <a:pt x="3091" y="17272"/>
                    </a:cubicBezTo>
                    <a:cubicBezTo>
                      <a:pt x="2695" y="18698"/>
                      <a:pt x="2140" y="19965"/>
                      <a:pt x="1744" y="21075"/>
                    </a:cubicBezTo>
                    <a:cubicBezTo>
                      <a:pt x="1348" y="22184"/>
                      <a:pt x="872" y="23055"/>
                      <a:pt x="555" y="23689"/>
                    </a:cubicBezTo>
                    <a:cubicBezTo>
                      <a:pt x="239" y="24323"/>
                      <a:pt x="1" y="24719"/>
                      <a:pt x="1" y="24719"/>
                    </a:cubicBezTo>
                    <a:lnTo>
                      <a:pt x="714" y="25036"/>
                    </a:lnTo>
                    <a:lnTo>
                      <a:pt x="2774" y="23372"/>
                    </a:lnTo>
                    <a:cubicBezTo>
                      <a:pt x="2932" y="22897"/>
                      <a:pt x="3091" y="22263"/>
                      <a:pt x="3249" y="21629"/>
                    </a:cubicBezTo>
                    <a:cubicBezTo>
                      <a:pt x="3487" y="20995"/>
                      <a:pt x="3645" y="20441"/>
                      <a:pt x="3804" y="19728"/>
                    </a:cubicBezTo>
                    <a:cubicBezTo>
                      <a:pt x="3962" y="19094"/>
                      <a:pt x="4200" y="18381"/>
                      <a:pt x="4358" y="17589"/>
                    </a:cubicBezTo>
                    <a:cubicBezTo>
                      <a:pt x="4517" y="16876"/>
                      <a:pt x="4754" y="16083"/>
                      <a:pt x="4913" y="15291"/>
                    </a:cubicBezTo>
                    <a:cubicBezTo>
                      <a:pt x="5071" y="14578"/>
                      <a:pt x="5230" y="13786"/>
                      <a:pt x="5388" y="12994"/>
                    </a:cubicBezTo>
                    <a:cubicBezTo>
                      <a:pt x="5547" y="12201"/>
                      <a:pt x="5705" y="11330"/>
                      <a:pt x="5864" y="10617"/>
                    </a:cubicBezTo>
                    <a:cubicBezTo>
                      <a:pt x="5943" y="9825"/>
                      <a:pt x="6022" y="9032"/>
                      <a:pt x="6180" y="8240"/>
                    </a:cubicBezTo>
                    <a:cubicBezTo>
                      <a:pt x="6260" y="7527"/>
                      <a:pt x="6418" y="6814"/>
                      <a:pt x="6497" y="6101"/>
                    </a:cubicBezTo>
                    <a:cubicBezTo>
                      <a:pt x="6577" y="5388"/>
                      <a:pt x="6577" y="4754"/>
                      <a:pt x="6735" y="4120"/>
                    </a:cubicBezTo>
                    <a:cubicBezTo>
                      <a:pt x="6814" y="3170"/>
                      <a:pt x="6973" y="2140"/>
                      <a:pt x="7290" y="1268"/>
                    </a:cubicBezTo>
                    <a:cubicBezTo>
                      <a:pt x="7369" y="872"/>
                      <a:pt x="7527" y="476"/>
                      <a:pt x="7765" y="159"/>
                    </a:cubicBezTo>
                    <a:lnTo>
                      <a:pt x="55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39"/>
              <p:cNvSpPr/>
              <p:nvPr/>
            </p:nvSpPr>
            <p:spPr>
              <a:xfrm>
                <a:off x="3424750" y="3522998"/>
                <a:ext cx="131750" cy="201050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8042" extrusionOk="0">
                    <a:moveTo>
                      <a:pt x="2600" y="0"/>
                    </a:moveTo>
                    <a:cubicBezTo>
                      <a:pt x="1297" y="0"/>
                      <a:pt x="0" y="852"/>
                      <a:pt x="0" y="2575"/>
                    </a:cubicBezTo>
                    <a:cubicBezTo>
                      <a:pt x="0" y="4001"/>
                      <a:pt x="1030" y="8042"/>
                      <a:pt x="2536" y="8042"/>
                    </a:cubicBezTo>
                    <a:cubicBezTo>
                      <a:pt x="3962" y="8042"/>
                      <a:pt x="5229" y="4081"/>
                      <a:pt x="5229" y="2655"/>
                    </a:cubicBezTo>
                    <a:cubicBezTo>
                      <a:pt x="5269" y="892"/>
                      <a:pt x="3932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39"/>
              <p:cNvSpPr/>
              <p:nvPr/>
            </p:nvSpPr>
            <p:spPr>
              <a:xfrm>
                <a:off x="2983075" y="4027050"/>
                <a:ext cx="112925" cy="637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25511" extrusionOk="0">
                    <a:moveTo>
                      <a:pt x="4516" y="0"/>
                    </a:moveTo>
                    <a:lnTo>
                      <a:pt x="2377" y="159"/>
                    </a:lnTo>
                    <a:cubicBezTo>
                      <a:pt x="2536" y="476"/>
                      <a:pt x="2694" y="872"/>
                      <a:pt x="2773" y="1189"/>
                    </a:cubicBezTo>
                    <a:cubicBezTo>
                      <a:pt x="3011" y="2139"/>
                      <a:pt x="3169" y="3090"/>
                      <a:pt x="3169" y="4120"/>
                    </a:cubicBezTo>
                    <a:cubicBezTo>
                      <a:pt x="3169" y="4675"/>
                      <a:pt x="3249" y="5388"/>
                      <a:pt x="3169" y="6101"/>
                    </a:cubicBezTo>
                    <a:cubicBezTo>
                      <a:pt x="3090" y="6814"/>
                      <a:pt x="3169" y="7527"/>
                      <a:pt x="3090" y="8240"/>
                    </a:cubicBezTo>
                    <a:cubicBezTo>
                      <a:pt x="3090" y="9032"/>
                      <a:pt x="3090" y="9745"/>
                      <a:pt x="3011" y="10537"/>
                    </a:cubicBezTo>
                    <a:lnTo>
                      <a:pt x="2773" y="12914"/>
                    </a:lnTo>
                    <a:cubicBezTo>
                      <a:pt x="2694" y="13706"/>
                      <a:pt x="2615" y="14499"/>
                      <a:pt x="2536" y="15291"/>
                    </a:cubicBezTo>
                    <a:cubicBezTo>
                      <a:pt x="2377" y="16083"/>
                      <a:pt x="2219" y="16875"/>
                      <a:pt x="2139" y="17588"/>
                    </a:cubicBezTo>
                    <a:cubicBezTo>
                      <a:pt x="1902" y="19014"/>
                      <a:pt x="1506" y="20440"/>
                      <a:pt x="1268" y="21550"/>
                    </a:cubicBezTo>
                    <a:cubicBezTo>
                      <a:pt x="951" y="22659"/>
                      <a:pt x="634" y="23609"/>
                      <a:pt x="396" y="24243"/>
                    </a:cubicBezTo>
                    <a:cubicBezTo>
                      <a:pt x="159" y="24877"/>
                      <a:pt x="0" y="25273"/>
                      <a:pt x="0" y="25273"/>
                    </a:cubicBezTo>
                    <a:lnTo>
                      <a:pt x="713" y="25511"/>
                    </a:lnTo>
                    <a:lnTo>
                      <a:pt x="2694" y="23768"/>
                    </a:lnTo>
                    <a:cubicBezTo>
                      <a:pt x="2773" y="23213"/>
                      <a:pt x="2852" y="22579"/>
                      <a:pt x="3011" y="21946"/>
                    </a:cubicBezTo>
                    <a:cubicBezTo>
                      <a:pt x="3090" y="21233"/>
                      <a:pt x="3169" y="20678"/>
                      <a:pt x="3249" y="19965"/>
                    </a:cubicBezTo>
                    <a:cubicBezTo>
                      <a:pt x="3328" y="19252"/>
                      <a:pt x="3486" y="18539"/>
                      <a:pt x="3565" y="17747"/>
                    </a:cubicBezTo>
                    <a:cubicBezTo>
                      <a:pt x="3565" y="17034"/>
                      <a:pt x="3724" y="16241"/>
                      <a:pt x="3803" y="15449"/>
                    </a:cubicBezTo>
                    <a:cubicBezTo>
                      <a:pt x="3882" y="14657"/>
                      <a:pt x="3882" y="13865"/>
                      <a:pt x="3962" y="12993"/>
                    </a:cubicBezTo>
                    <a:cubicBezTo>
                      <a:pt x="3962" y="12201"/>
                      <a:pt x="4041" y="11409"/>
                      <a:pt x="4120" y="10616"/>
                    </a:cubicBezTo>
                    <a:cubicBezTo>
                      <a:pt x="4120" y="9824"/>
                      <a:pt x="4120" y="9032"/>
                      <a:pt x="4120" y="8240"/>
                    </a:cubicBezTo>
                    <a:lnTo>
                      <a:pt x="4120" y="6101"/>
                    </a:lnTo>
                    <a:cubicBezTo>
                      <a:pt x="4120" y="5388"/>
                      <a:pt x="4041" y="4754"/>
                      <a:pt x="4041" y="4120"/>
                    </a:cubicBezTo>
                    <a:cubicBezTo>
                      <a:pt x="3962" y="3090"/>
                      <a:pt x="4041" y="2139"/>
                      <a:pt x="4278" y="1109"/>
                    </a:cubicBezTo>
                    <a:cubicBezTo>
                      <a:pt x="4278" y="713"/>
                      <a:pt x="4437" y="396"/>
                      <a:pt x="4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39"/>
              <p:cNvSpPr/>
              <p:nvPr/>
            </p:nvSpPr>
            <p:spPr>
              <a:xfrm>
                <a:off x="2988825" y="3852023"/>
                <a:ext cx="1388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7879" extrusionOk="0">
                    <a:moveTo>
                      <a:pt x="2774" y="1"/>
                    </a:moveTo>
                    <a:cubicBezTo>
                      <a:pt x="1396" y="1"/>
                      <a:pt x="1" y="990"/>
                      <a:pt x="87" y="2803"/>
                    </a:cubicBezTo>
                    <a:lnTo>
                      <a:pt x="166" y="2803"/>
                    </a:lnTo>
                    <a:cubicBezTo>
                      <a:pt x="322" y="4201"/>
                      <a:pt x="1846" y="7879"/>
                      <a:pt x="3248" y="7879"/>
                    </a:cubicBezTo>
                    <a:cubicBezTo>
                      <a:pt x="3277" y="7879"/>
                      <a:pt x="3306" y="7877"/>
                      <a:pt x="3335" y="7874"/>
                    </a:cubicBezTo>
                    <a:cubicBezTo>
                      <a:pt x="4761" y="7715"/>
                      <a:pt x="5554" y="3675"/>
                      <a:pt x="5316" y="2170"/>
                    </a:cubicBezTo>
                    <a:cubicBezTo>
                      <a:pt x="5064" y="691"/>
                      <a:pt x="3925" y="1"/>
                      <a:pt x="2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39"/>
              <p:cNvSpPr/>
              <p:nvPr/>
            </p:nvSpPr>
            <p:spPr>
              <a:xfrm>
                <a:off x="3971400" y="3828975"/>
                <a:ext cx="6417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25669" h="5785" extrusionOk="0">
                    <a:moveTo>
                      <a:pt x="2139" y="1"/>
                    </a:moveTo>
                    <a:lnTo>
                      <a:pt x="0" y="1348"/>
                    </a:lnTo>
                    <a:lnTo>
                      <a:pt x="0" y="2061"/>
                    </a:lnTo>
                    <a:cubicBezTo>
                      <a:pt x="0" y="2061"/>
                      <a:pt x="396" y="2061"/>
                      <a:pt x="1109" y="1981"/>
                    </a:cubicBezTo>
                    <a:cubicBezTo>
                      <a:pt x="1743" y="1823"/>
                      <a:pt x="2694" y="1823"/>
                      <a:pt x="3882" y="1744"/>
                    </a:cubicBezTo>
                    <a:cubicBezTo>
                      <a:pt x="5150" y="1744"/>
                      <a:pt x="6497" y="1744"/>
                      <a:pt x="8002" y="1902"/>
                    </a:cubicBezTo>
                    <a:lnTo>
                      <a:pt x="10299" y="2061"/>
                    </a:lnTo>
                    <a:cubicBezTo>
                      <a:pt x="11092" y="2061"/>
                      <a:pt x="11884" y="2219"/>
                      <a:pt x="12676" y="2298"/>
                    </a:cubicBezTo>
                    <a:lnTo>
                      <a:pt x="15053" y="2615"/>
                    </a:lnTo>
                    <a:lnTo>
                      <a:pt x="17350" y="3091"/>
                    </a:lnTo>
                    <a:lnTo>
                      <a:pt x="19410" y="3566"/>
                    </a:lnTo>
                    <a:cubicBezTo>
                      <a:pt x="20044" y="3724"/>
                      <a:pt x="20678" y="3883"/>
                      <a:pt x="21312" y="4041"/>
                    </a:cubicBezTo>
                    <a:cubicBezTo>
                      <a:pt x="22262" y="4358"/>
                      <a:pt x="23134" y="4754"/>
                      <a:pt x="24005" y="5230"/>
                    </a:cubicBezTo>
                    <a:cubicBezTo>
                      <a:pt x="24322" y="5388"/>
                      <a:pt x="24639" y="5547"/>
                      <a:pt x="24956" y="5784"/>
                    </a:cubicBezTo>
                    <a:lnTo>
                      <a:pt x="25669" y="3724"/>
                    </a:lnTo>
                    <a:lnTo>
                      <a:pt x="25669" y="3724"/>
                    </a:lnTo>
                    <a:cubicBezTo>
                      <a:pt x="25471" y="3764"/>
                      <a:pt x="25273" y="3784"/>
                      <a:pt x="25075" y="3784"/>
                    </a:cubicBezTo>
                    <a:cubicBezTo>
                      <a:pt x="24877" y="3784"/>
                      <a:pt x="24679" y="3764"/>
                      <a:pt x="24481" y="3724"/>
                    </a:cubicBezTo>
                    <a:cubicBezTo>
                      <a:pt x="23451" y="3645"/>
                      <a:pt x="22500" y="3487"/>
                      <a:pt x="21470" y="3249"/>
                    </a:cubicBezTo>
                    <a:cubicBezTo>
                      <a:pt x="20916" y="3091"/>
                      <a:pt x="20282" y="2853"/>
                      <a:pt x="19648" y="2694"/>
                    </a:cubicBezTo>
                    <a:lnTo>
                      <a:pt x="17509" y="2219"/>
                    </a:lnTo>
                    <a:lnTo>
                      <a:pt x="15211" y="1744"/>
                    </a:lnTo>
                    <a:lnTo>
                      <a:pt x="12835" y="1268"/>
                    </a:lnTo>
                    <a:cubicBezTo>
                      <a:pt x="12042" y="1189"/>
                      <a:pt x="11250" y="952"/>
                      <a:pt x="10458" y="872"/>
                    </a:cubicBezTo>
                    <a:lnTo>
                      <a:pt x="8081" y="555"/>
                    </a:lnTo>
                    <a:cubicBezTo>
                      <a:pt x="7368" y="397"/>
                      <a:pt x="6655" y="318"/>
                      <a:pt x="5942" y="318"/>
                    </a:cubicBezTo>
                    <a:lnTo>
                      <a:pt x="3962" y="80"/>
                    </a:lnTo>
                    <a:lnTo>
                      <a:pt x="2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39"/>
              <p:cNvSpPr/>
              <p:nvPr/>
            </p:nvSpPr>
            <p:spPr>
              <a:xfrm>
                <a:off x="4555675" y="3895223"/>
                <a:ext cx="236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470" h="5538" extrusionOk="0">
                    <a:moveTo>
                      <a:pt x="3517" y="1"/>
                    </a:moveTo>
                    <a:cubicBezTo>
                      <a:pt x="2129" y="1"/>
                      <a:pt x="777" y="265"/>
                      <a:pt x="476" y="996"/>
                    </a:cubicBezTo>
                    <a:cubicBezTo>
                      <a:pt x="0" y="2343"/>
                      <a:pt x="3328" y="4878"/>
                      <a:pt x="4675" y="5354"/>
                    </a:cubicBezTo>
                    <a:cubicBezTo>
                      <a:pt x="5029" y="5480"/>
                      <a:pt x="5367" y="5538"/>
                      <a:pt x="5683" y="5538"/>
                    </a:cubicBezTo>
                    <a:cubicBezTo>
                      <a:pt x="8332" y="5538"/>
                      <a:pt x="9470" y="1503"/>
                      <a:pt x="6497" y="442"/>
                    </a:cubicBezTo>
                    <a:cubicBezTo>
                      <a:pt x="5881" y="188"/>
                      <a:pt x="4686" y="1"/>
                      <a:pt x="35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39"/>
              <p:cNvSpPr/>
              <p:nvPr/>
            </p:nvSpPr>
            <p:spPr>
              <a:xfrm>
                <a:off x="3656475" y="4064675"/>
                <a:ext cx="631850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8161" extrusionOk="0">
                    <a:moveTo>
                      <a:pt x="2298" y="1"/>
                    </a:moveTo>
                    <a:lnTo>
                      <a:pt x="1" y="1110"/>
                    </a:lnTo>
                    <a:lnTo>
                      <a:pt x="1" y="1823"/>
                    </a:lnTo>
                    <a:cubicBezTo>
                      <a:pt x="1" y="1823"/>
                      <a:pt x="177" y="1858"/>
                      <a:pt x="505" y="1858"/>
                    </a:cubicBezTo>
                    <a:cubicBezTo>
                      <a:pt x="670" y="1858"/>
                      <a:pt x="872" y="1849"/>
                      <a:pt x="1110" y="1823"/>
                    </a:cubicBezTo>
                    <a:cubicBezTo>
                      <a:pt x="1744" y="1823"/>
                      <a:pt x="2773" y="1823"/>
                      <a:pt x="3962" y="1981"/>
                    </a:cubicBezTo>
                    <a:cubicBezTo>
                      <a:pt x="5150" y="2060"/>
                      <a:pt x="6497" y="2219"/>
                      <a:pt x="8002" y="2457"/>
                    </a:cubicBezTo>
                    <a:lnTo>
                      <a:pt x="10221" y="2853"/>
                    </a:lnTo>
                    <a:cubicBezTo>
                      <a:pt x="11013" y="3011"/>
                      <a:pt x="11805" y="3249"/>
                      <a:pt x="12597" y="3407"/>
                    </a:cubicBezTo>
                    <a:lnTo>
                      <a:pt x="14974" y="3962"/>
                    </a:lnTo>
                    <a:lnTo>
                      <a:pt x="17192" y="4675"/>
                    </a:lnTo>
                    <a:lnTo>
                      <a:pt x="19173" y="5388"/>
                    </a:lnTo>
                    <a:cubicBezTo>
                      <a:pt x="19727" y="5546"/>
                      <a:pt x="20361" y="5784"/>
                      <a:pt x="20995" y="6022"/>
                    </a:cubicBezTo>
                    <a:cubicBezTo>
                      <a:pt x="21867" y="6418"/>
                      <a:pt x="22738" y="6893"/>
                      <a:pt x="23530" y="7448"/>
                    </a:cubicBezTo>
                    <a:cubicBezTo>
                      <a:pt x="23847" y="7606"/>
                      <a:pt x="24164" y="7844"/>
                      <a:pt x="24402" y="8161"/>
                    </a:cubicBezTo>
                    <a:lnTo>
                      <a:pt x="25273" y="6180"/>
                    </a:lnTo>
                    <a:cubicBezTo>
                      <a:pt x="24877" y="6180"/>
                      <a:pt x="24481" y="6101"/>
                      <a:pt x="24164" y="6022"/>
                    </a:cubicBezTo>
                    <a:cubicBezTo>
                      <a:pt x="23134" y="5863"/>
                      <a:pt x="22183" y="5626"/>
                      <a:pt x="21312" y="5229"/>
                    </a:cubicBezTo>
                    <a:cubicBezTo>
                      <a:pt x="20678" y="5071"/>
                      <a:pt x="20124" y="4754"/>
                      <a:pt x="19490" y="4516"/>
                    </a:cubicBezTo>
                    <a:lnTo>
                      <a:pt x="17351" y="3883"/>
                    </a:lnTo>
                    <a:lnTo>
                      <a:pt x="15132" y="3090"/>
                    </a:lnTo>
                    <a:lnTo>
                      <a:pt x="12835" y="2457"/>
                    </a:lnTo>
                    <a:cubicBezTo>
                      <a:pt x="12043" y="2219"/>
                      <a:pt x="11330" y="1981"/>
                      <a:pt x="10537" y="1744"/>
                    </a:cubicBezTo>
                    <a:lnTo>
                      <a:pt x="8240" y="1189"/>
                    </a:lnTo>
                    <a:cubicBezTo>
                      <a:pt x="7527" y="1031"/>
                      <a:pt x="6814" y="872"/>
                      <a:pt x="6101" y="714"/>
                    </a:cubicBezTo>
                    <a:lnTo>
                      <a:pt x="4120" y="318"/>
                    </a:lnTo>
                    <a:lnTo>
                      <a:pt x="2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39"/>
              <p:cNvSpPr/>
              <p:nvPr/>
            </p:nvSpPr>
            <p:spPr>
              <a:xfrm>
                <a:off x="4228875" y="4192973"/>
                <a:ext cx="2348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5781" extrusionOk="0">
                    <a:moveTo>
                      <a:pt x="2827" y="0"/>
                    </a:moveTo>
                    <a:cubicBezTo>
                      <a:pt x="1793" y="0"/>
                      <a:pt x="902" y="197"/>
                      <a:pt x="634" y="732"/>
                    </a:cubicBezTo>
                    <a:cubicBezTo>
                      <a:pt x="0" y="2079"/>
                      <a:pt x="3090" y="4852"/>
                      <a:pt x="4358" y="5486"/>
                    </a:cubicBezTo>
                    <a:cubicBezTo>
                      <a:pt x="4787" y="5690"/>
                      <a:pt x="5201" y="5780"/>
                      <a:pt x="5587" y="5780"/>
                    </a:cubicBezTo>
                    <a:cubicBezTo>
                      <a:pt x="8049" y="5780"/>
                      <a:pt x="9395" y="2102"/>
                      <a:pt x="6655" y="732"/>
                    </a:cubicBezTo>
                    <a:cubicBezTo>
                      <a:pt x="5923" y="366"/>
                      <a:pt x="4241" y="0"/>
                      <a:pt x="28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39"/>
              <p:cNvSpPr/>
              <p:nvPr/>
            </p:nvSpPr>
            <p:spPr>
              <a:xfrm>
                <a:off x="3286100" y="4328100"/>
                <a:ext cx="637775" cy="162425"/>
              </a:xfrm>
              <a:custGeom>
                <a:avLst/>
                <a:gdLst/>
                <a:ahLst/>
                <a:cxnLst/>
                <a:rect l="l" t="t" r="r" b="b"/>
                <a:pathLst>
                  <a:path w="25511" h="6497" extrusionOk="0">
                    <a:moveTo>
                      <a:pt x="2140" y="1"/>
                    </a:moveTo>
                    <a:lnTo>
                      <a:pt x="1" y="1189"/>
                    </a:lnTo>
                    <a:lnTo>
                      <a:pt x="1" y="1981"/>
                    </a:lnTo>
                    <a:cubicBezTo>
                      <a:pt x="1" y="1981"/>
                      <a:pt x="397" y="1902"/>
                      <a:pt x="1031" y="1823"/>
                    </a:cubicBezTo>
                    <a:cubicBezTo>
                      <a:pt x="1744" y="1743"/>
                      <a:pt x="2694" y="1743"/>
                      <a:pt x="3883" y="1743"/>
                    </a:cubicBezTo>
                    <a:cubicBezTo>
                      <a:pt x="5071" y="1823"/>
                      <a:pt x="6497" y="1823"/>
                      <a:pt x="8002" y="1981"/>
                    </a:cubicBezTo>
                    <a:lnTo>
                      <a:pt x="10300" y="2219"/>
                    </a:lnTo>
                    <a:cubicBezTo>
                      <a:pt x="11092" y="2298"/>
                      <a:pt x="11884" y="2457"/>
                      <a:pt x="12597" y="2615"/>
                    </a:cubicBezTo>
                    <a:lnTo>
                      <a:pt x="14974" y="3011"/>
                    </a:lnTo>
                    <a:lnTo>
                      <a:pt x="17272" y="3566"/>
                    </a:lnTo>
                    <a:lnTo>
                      <a:pt x="19331" y="4120"/>
                    </a:lnTo>
                    <a:cubicBezTo>
                      <a:pt x="19965" y="4279"/>
                      <a:pt x="20599" y="4437"/>
                      <a:pt x="21233" y="4675"/>
                    </a:cubicBezTo>
                    <a:cubicBezTo>
                      <a:pt x="22104" y="4992"/>
                      <a:pt x="22976" y="5388"/>
                      <a:pt x="23847" y="5863"/>
                    </a:cubicBezTo>
                    <a:cubicBezTo>
                      <a:pt x="24164" y="6022"/>
                      <a:pt x="24481" y="6259"/>
                      <a:pt x="24798" y="6497"/>
                    </a:cubicBezTo>
                    <a:lnTo>
                      <a:pt x="25511" y="4516"/>
                    </a:lnTo>
                    <a:lnTo>
                      <a:pt x="24323" y="4516"/>
                    </a:lnTo>
                    <a:cubicBezTo>
                      <a:pt x="23372" y="4358"/>
                      <a:pt x="22421" y="4199"/>
                      <a:pt x="21470" y="3883"/>
                    </a:cubicBezTo>
                    <a:cubicBezTo>
                      <a:pt x="20837" y="3724"/>
                      <a:pt x="20282" y="3486"/>
                      <a:pt x="19569" y="3328"/>
                    </a:cubicBezTo>
                    <a:lnTo>
                      <a:pt x="17430" y="2773"/>
                    </a:lnTo>
                    <a:lnTo>
                      <a:pt x="15212" y="2140"/>
                    </a:lnTo>
                    <a:lnTo>
                      <a:pt x="12835" y="1664"/>
                    </a:lnTo>
                    <a:cubicBezTo>
                      <a:pt x="12043" y="1506"/>
                      <a:pt x="11251" y="1268"/>
                      <a:pt x="10458" y="1110"/>
                    </a:cubicBezTo>
                    <a:lnTo>
                      <a:pt x="8161" y="714"/>
                    </a:lnTo>
                    <a:cubicBezTo>
                      <a:pt x="7369" y="634"/>
                      <a:pt x="6656" y="476"/>
                      <a:pt x="5942" y="397"/>
                    </a:cubicBezTo>
                    <a:lnTo>
                      <a:pt x="3962" y="159"/>
                    </a:lnTo>
                    <a:lnTo>
                      <a:pt x="21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39"/>
              <p:cNvSpPr/>
              <p:nvPr/>
            </p:nvSpPr>
            <p:spPr>
              <a:xfrm>
                <a:off x="3866425" y="4414273"/>
                <a:ext cx="23635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638" extrusionOk="0">
                    <a:moveTo>
                      <a:pt x="3268" y="1"/>
                    </a:moveTo>
                    <a:cubicBezTo>
                      <a:pt x="2001" y="1"/>
                      <a:pt x="832" y="239"/>
                      <a:pt x="555" y="912"/>
                    </a:cubicBezTo>
                    <a:cubicBezTo>
                      <a:pt x="0" y="2259"/>
                      <a:pt x="3249" y="4873"/>
                      <a:pt x="4595" y="5428"/>
                    </a:cubicBezTo>
                    <a:cubicBezTo>
                      <a:pt x="4966" y="5572"/>
                      <a:pt x="5320" y="5638"/>
                      <a:pt x="5652" y="5638"/>
                    </a:cubicBezTo>
                    <a:cubicBezTo>
                      <a:pt x="8228" y="5638"/>
                      <a:pt x="9454" y="1709"/>
                      <a:pt x="6576" y="516"/>
                    </a:cubicBezTo>
                    <a:cubicBezTo>
                      <a:pt x="5903" y="239"/>
                      <a:pt x="4536" y="1"/>
                      <a:pt x="3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39"/>
              <p:cNvSpPr/>
              <p:nvPr/>
            </p:nvSpPr>
            <p:spPr>
              <a:xfrm>
                <a:off x="2907800" y="4583600"/>
                <a:ext cx="62987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6418" extrusionOk="0">
                    <a:moveTo>
                      <a:pt x="25194" y="1"/>
                    </a:moveTo>
                    <a:cubicBezTo>
                      <a:pt x="24877" y="159"/>
                      <a:pt x="24481" y="317"/>
                      <a:pt x="24085" y="397"/>
                    </a:cubicBezTo>
                    <a:cubicBezTo>
                      <a:pt x="23134" y="634"/>
                      <a:pt x="22104" y="793"/>
                      <a:pt x="21154" y="872"/>
                    </a:cubicBezTo>
                    <a:cubicBezTo>
                      <a:pt x="20837" y="912"/>
                      <a:pt x="20520" y="912"/>
                      <a:pt x="20193" y="912"/>
                    </a:cubicBezTo>
                    <a:cubicBezTo>
                      <a:pt x="19866" y="912"/>
                      <a:pt x="19530" y="912"/>
                      <a:pt x="19173" y="951"/>
                    </a:cubicBezTo>
                    <a:lnTo>
                      <a:pt x="16955" y="1110"/>
                    </a:lnTo>
                    <a:lnTo>
                      <a:pt x="14657" y="1347"/>
                    </a:lnTo>
                    <a:lnTo>
                      <a:pt x="12281" y="1664"/>
                    </a:lnTo>
                    <a:cubicBezTo>
                      <a:pt x="11488" y="1823"/>
                      <a:pt x="10617" y="1902"/>
                      <a:pt x="9825" y="2060"/>
                    </a:cubicBezTo>
                    <a:lnTo>
                      <a:pt x="7527" y="2457"/>
                    </a:lnTo>
                    <a:cubicBezTo>
                      <a:pt x="6814" y="2536"/>
                      <a:pt x="6101" y="2694"/>
                      <a:pt x="5388" y="2853"/>
                    </a:cubicBezTo>
                    <a:lnTo>
                      <a:pt x="3407" y="3328"/>
                    </a:lnTo>
                    <a:lnTo>
                      <a:pt x="1665" y="3724"/>
                    </a:lnTo>
                    <a:lnTo>
                      <a:pt x="1" y="5705"/>
                    </a:lnTo>
                    <a:lnTo>
                      <a:pt x="238" y="6418"/>
                    </a:lnTo>
                    <a:cubicBezTo>
                      <a:pt x="238" y="6418"/>
                      <a:pt x="635" y="6259"/>
                      <a:pt x="1268" y="5942"/>
                    </a:cubicBezTo>
                    <a:cubicBezTo>
                      <a:pt x="1902" y="5626"/>
                      <a:pt x="2774" y="5229"/>
                      <a:pt x="3883" y="4913"/>
                    </a:cubicBezTo>
                    <a:cubicBezTo>
                      <a:pt x="5071" y="4516"/>
                      <a:pt x="6418" y="4041"/>
                      <a:pt x="7844" y="3724"/>
                    </a:cubicBezTo>
                    <a:lnTo>
                      <a:pt x="10142" y="3170"/>
                    </a:lnTo>
                    <a:cubicBezTo>
                      <a:pt x="10855" y="2932"/>
                      <a:pt x="11647" y="2853"/>
                      <a:pt x="12439" y="2694"/>
                    </a:cubicBezTo>
                    <a:lnTo>
                      <a:pt x="14816" y="2298"/>
                    </a:lnTo>
                    <a:lnTo>
                      <a:pt x="17113" y="1981"/>
                    </a:lnTo>
                    <a:lnTo>
                      <a:pt x="19252" y="1744"/>
                    </a:lnTo>
                    <a:cubicBezTo>
                      <a:pt x="19965" y="1664"/>
                      <a:pt x="20599" y="1664"/>
                      <a:pt x="21233" y="1664"/>
                    </a:cubicBezTo>
                    <a:cubicBezTo>
                      <a:pt x="22184" y="1664"/>
                      <a:pt x="23214" y="1744"/>
                      <a:pt x="24164" y="1902"/>
                    </a:cubicBezTo>
                    <a:cubicBezTo>
                      <a:pt x="24481" y="1981"/>
                      <a:pt x="24877" y="2060"/>
                      <a:pt x="25194" y="2219"/>
                    </a:cubicBezTo>
                    <a:lnTo>
                      <a:pt x="25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39"/>
              <p:cNvSpPr/>
              <p:nvPr/>
            </p:nvSpPr>
            <p:spPr>
              <a:xfrm>
                <a:off x="3498025" y="4533998"/>
                <a:ext cx="2238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5234" extrusionOk="0">
                    <a:moveTo>
                      <a:pt x="5382" y="1"/>
                    </a:moveTo>
                    <a:cubicBezTo>
                      <a:pt x="3834" y="1"/>
                      <a:pt x="80" y="1010"/>
                      <a:pt x="80" y="2461"/>
                    </a:cubicBezTo>
                    <a:cubicBezTo>
                      <a:pt x="1" y="3887"/>
                      <a:pt x="3962" y="5234"/>
                      <a:pt x="5388" y="5234"/>
                    </a:cubicBezTo>
                    <a:cubicBezTo>
                      <a:pt x="8715" y="5234"/>
                      <a:pt x="8953" y="243"/>
                      <a:pt x="5546" y="5"/>
                    </a:cubicBezTo>
                    <a:cubicBezTo>
                      <a:pt x="5495" y="2"/>
                      <a:pt x="5440" y="1"/>
                      <a:pt x="53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0" name="Google Shape;4070;p39"/>
          <p:cNvGrpSpPr/>
          <p:nvPr/>
        </p:nvGrpSpPr>
        <p:grpSpPr>
          <a:xfrm>
            <a:off x="-3054443" y="-1326398"/>
            <a:ext cx="4322139" cy="5933903"/>
            <a:chOff x="-2161157" y="-968874"/>
            <a:chExt cx="3241604" cy="4450427"/>
          </a:xfrm>
        </p:grpSpPr>
        <p:grpSp>
          <p:nvGrpSpPr>
            <p:cNvPr id="4071" name="Google Shape;4071;p39"/>
            <p:cNvGrpSpPr/>
            <p:nvPr/>
          </p:nvGrpSpPr>
          <p:grpSpPr>
            <a:xfrm rot="5400000">
              <a:off x="-1366114" y="-917727"/>
              <a:ext cx="2250070" cy="2147776"/>
              <a:chOff x="1049700" y="147150"/>
              <a:chExt cx="5509475" cy="5259000"/>
            </a:xfrm>
          </p:grpSpPr>
          <p:sp>
            <p:nvSpPr>
              <p:cNvPr id="4072" name="Google Shape;4072;p39"/>
              <p:cNvSpPr/>
              <p:nvPr/>
            </p:nvSpPr>
            <p:spPr>
              <a:xfrm>
                <a:off x="1349875" y="488850"/>
                <a:ext cx="5209300" cy="4917300"/>
              </a:xfrm>
              <a:custGeom>
                <a:avLst/>
                <a:gdLst/>
                <a:ahLst/>
                <a:cxnLst/>
                <a:rect l="l" t="t" r="r" b="b"/>
                <a:pathLst>
                  <a:path w="208372" h="196692" extrusionOk="0">
                    <a:moveTo>
                      <a:pt x="85210" y="19601"/>
                    </a:moveTo>
                    <a:cubicBezTo>
                      <a:pt x="85791" y="19601"/>
                      <a:pt x="86298" y="19722"/>
                      <a:pt x="86689" y="19970"/>
                    </a:cubicBezTo>
                    <a:cubicBezTo>
                      <a:pt x="91659" y="23165"/>
                      <a:pt x="90328" y="37011"/>
                      <a:pt x="86866" y="41804"/>
                    </a:cubicBezTo>
                    <a:cubicBezTo>
                      <a:pt x="85883" y="43191"/>
                      <a:pt x="84777" y="43840"/>
                      <a:pt x="83649" y="43840"/>
                    </a:cubicBezTo>
                    <a:cubicBezTo>
                      <a:pt x="80809" y="43840"/>
                      <a:pt x="77829" y="39726"/>
                      <a:pt x="76305" y="32928"/>
                    </a:cubicBezTo>
                    <a:cubicBezTo>
                      <a:pt x="74536" y="24698"/>
                      <a:pt x="81432" y="19601"/>
                      <a:pt x="85210" y="19601"/>
                    </a:cubicBezTo>
                    <a:close/>
                    <a:moveTo>
                      <a:pt x="141633" y="37417"/>
                    </a:moveTo>
                    <a:cubicBezTo>
                      <a:pt x="142976" y="37417"/>
                      <a:pt x="144012" y="37827"/>
                      <a:pt x="144468" y="38609"/>
                    </a:cubicBezTo>
                    <a:cubicBezTo>
                      <a:pt x="147574" y="44111"/>
                      <a:pt x="139675" y="59821"/>
                      <a:pt x="133995" y="64259"/>
                    </a:cubicBezTo>
                    <a:cubicBezTo>
                      <a:pt x="132802" y="65206"/>
                      <a:pt x="131742" y="65651"/>
                      <a:pt x="130839" y="65651"/>
                    </a:cubicBezTo>
                    <a:cubicBezTo>
                      <a:pt x="127510" y="65651"/>
                      <a:pt x="126309" y="59591"/>
                      <a:pt x="128404" y="50235"/>
                    </a:cubicBezTo>
                    <a:cubicBezTo>
                      <a:pt x="130415" y="41320"/>
                      <a:pt x="137488" y="37417"/>
                      <a:pt x="141633" y="37417"/>
                    </a:cubicBezTo>
                    <a:close/>
                    <a:moveTo>
                      <a:pt x="83700" y="63075"/>
                    </a:moveTo>
                    <a:cubicBezTo>
                      <a:pt x="84437" y="63075"/>
                      <a:pt x="85094" y="63200"/>
                      <a:pt x="85624" y="63460"/>
                    </a:cubicBezTo>
                    <a:lnTo>
                      <a:pt x="85535" y="63460"/>
                    </a:lnTo>
                    <a:cubicBezTo>
                      <a:pt x="92813" y="66921"/>
                      <a:pt x="92192" y="83075"/>
                      <a:pt x="87754" y="88844"/>
                    </a:cubicBezTo>
                    <a:cubicBezTo>
                      <a:pt x="86444" y="90573"/>
                      <a:pt x="84863" y="91382"/>
                      <a:pt x="83189" y="91382"/>
                    </a:cubicBezTo>
                    <a:cubicBezTo>
                      <a:pt x="79194" y="91382"/>
                      <a:pt x="74671" y="86774"/>
                      <a:pt x="72044" y="79081"/>
                    </a:cubicBezTo>
                    <a:cubicBezTo>
                      <a:pt x="68849" y="69572"/>
                      <a:pt x="78383" y="63075"/>
                      <a:pt x="83700" y="63075"/>
                    </a:cubicBezTo>
                    <a:close/>
                    <a:moveTo>
                      <a:pt x="157109" y="80175"/>
                    </a:moveTo>
                    <a:cubicBezTo>
                      <a:pt x="165177" y="80175"/>
                      <a:pt x="177529" y="83504"/>
                      <a:pt x="179526" y="88311"/>
                    </a:cubicBezTo>
                    <a:cubicBezTo>
                      <a:pt x="180520" y="90961"/>
                      <a:pt x="175432" y="95588"/>
                      <a:pt x="168249" y="95588"/>
                    </a:cubicBezTo>
                    <a:cubicBezTo>
                      <a:pt x="165808" y="95588"/>
                      <a:pt x="163124" y="95054"/>
                      <a:pt x="160355" y="93725"/>
                    </a:cubicBezTo>
                    <a:lnTo>
                      <a:pt x="160355" y="93637"/>
                    </a:lnTo>
                    <a:cubicBezTo>
                      <a:pt x="149527" y="88400"/>
                      <a:pt x="145977" y="82187"/>
                      <a:pt x="152900" y="80590"/>
                    </a:cubicBezTo>
                    <a:cubicBezTo>
                      <a:pt x="154054" y="80309"/>
                      <a:pt x="155496" y="80175"/>
                      <a:pt x="157109" y="80175"/>
                    </a:cubicBezTo>
                    <a:close/>
                    <a:moveTo>
                      <a:pt x="47129" y="87445"/>
                    </a:moveTo>
                    <a:cubicBezTo>
                      <a:pt x="47629" y="87445"/>
                      <a:pt x="48074" y="87525"/>
                      <a:pt x="48436" y="87690"/>
                    </a:cubicBezTo>
                    <a:cubicBezTo>
                      <a:pt x="53672" y="90264"/>
                      <a:pt x="53228" y="101802"/>
                      <a:pt x="49945" y="105973"/>
                    </a:cubicBezTo>
                    <a:cubicBezTo>
                      <a:pt x="48996" y="107239"/>
                      <a:pt x="47859" y="107831"/>
                      <a:pt x="46659" y="107831"/>
                    </a:cubicBezTo>
                    <a:cubicBezTo>
                      <a:pt x="43821" y="107831"/>
                      <a:pt x="40633" y="104515"/>
                      <a:pt x="38761" y="98962"/>
                    </a:cubicBezTo>
                    <a:cubicBezTo>
                      <a:pt x="36330" y="92060"/>
                      <a:pt x="43325" y="87445"/>
                      <a:pt x="47129" y="87445"/>
                    </a:cubicBezTo>
                    <a:close/>
                    <a:moveTo>
                      <a:pt x="100811" y="111612"/>
                    </a:moveTo>
                    <a:cubicBezTo>
                      <a:pt x="108193" y="111612"/>
                      <a:pt x="117460" y="114960"/>
                      <a:pt x="118729" y="120973"/>
                    </a:cubicBezTo>
                    <a:cubicBezTo>
                      <a:pt x="119498" y="124609"/>
                      <a:pt x="113601" y="132157"/>
                      <a:pt x="106333" y="132157"/>
                    </a:cubicBezTo>
                    <a:cubicBezTo>
                      <a:pt x="104377" y="132157"/>
                      <a:pt x="102320" y="131610"/>
                      <a:pt x="100268" y="130292"/>
                    </a:cubicBezTo>
                    <a:cubicBezTo>
                      <a:pt x="90594" y="123991"/>
                      <a:pt x="87843" y="115737"/>
                      <a:pt x="94499" y="112719"/>
                    </a:cubicBezTo>
                    <a:cubicBezTo>
                      <a:pt x="96167" y="111973"/>
                      <a:pt x="98387" y="111612"/>
                      <a:pt x="100811" y="111612"/>
                    </a:cubicBezTo>
                    <a:close/>
                    <a:moveTo>
                      <a:pt x="142691" y="135137"/>
                    </a:moveTo>
                    <a:cubicBezTo>
                      <a:pt x="149094" y="135137"/>
                      <a:pt x="157863" y="137856"/>
                      <a:pt x="159201" y="142363"/>
                    </a:cubicBezTo>
                    <a:cubicBezTo>
                      <a:pt x="159955" y="144897"/>
                      <a:pt x="155372" y="149913"/>
                      <a:pt x="149367" y="149913"/>
                    </a:cubicBezTo>
                    <a:cubicBezTo>
                      <a:pt x="147588" y="149913"/>
                      <a:pt x="145685" y="149473"/>
                      <a:pt x="143758" y="148398"/>
                    </a:cubicBezTo>
                    <a:cubicBezTo>
                      <a:pt x="135326" y="143694"/>
                      <a:pt x="132752" y="137659"/>
                      <a:pt x="138433" y="135795"/>
                    </a:cubicBezTo>
                    <a:lnTo>
                      <a:pt x="138344" y="135706"/>
                    </a:lnTo>
                    <a:cubicBezTo>
                      <a:pt x="139517" y="135321"/>
                      <a:pt x="141024" y="135137"/>
                      <a:pt x="142691" y="135137"/>
                    </a:cubicBezTo>
                    <a:close/>
                    <a:moveTo>
                      <a:pt x="103215" y="0"/>
                    </a:moveTo>
                    <a:cubicBezTo>
                      <a:pt x="95278" y="0"/>
                      <a:pt x="85938" y="1547"/>
                      <a:pt x="77370" y="5947"/>
                    </a:cubicBezTo>
                    <a:cubicBezTo>
                      <a:pt x="61660" y="14112"/>
                      <a:pt x="58110" y="33816"/>
                      <a:pt x="59530" y="42958"/>
                    </a:cubicBezTo>
                    <a:cubicBezTo>
                      <a:pt x="61039" y="52011"/>
                      <a:pt x="64767" y="61152"/>
                      <a:pt x="60418" y="67898"/>
                    </a:cubicBezTo>
                    <a:cubicBezTo>
                      <a:pt x="59271" y="69675"/>
                      <a:pt x="57577" y="70572"/>
                      <a:pt x="55692" y="70572"/>
                    </a:cubicBezTo>
                    <a:cubicBezTo>
                      <a:pt x="50426" y="70572"/>
                      <a:pt x="43680" y="63574"/>
                      <a:pt x="43288" y="49259"/>
                    </a:cubicBezTo>
                    <a:cubicBezTo>
                      <a:pt x="42755" y="29911"/>
                      <a:pt x="54915" y="13225"/>
                      <a:pt x="55004" y="11272"/>
                    </a:cubicBezTo>
                    <a:cubicBezTo>
                      <a:pt x="55048" y="10340"/>
                      <a:pt x="54005" y="9586"/>
                      <a:pt x="52041" y="9586"/>
                    </a:cubicBezTo>
                    <a:cubicBezTo>
                      <a:pt x="50078" y="9586"/>
                      <a:pt x="47193" y="10340"/>
                      <a:pt x="43554" y="12426"/>
                    </a:cubicBezTo>
                    <a:cubicBezTo>
                      <a:pt x="32460" y="18461"/>
                      <a:pt x="23584" y="27958"/>
                      <a:pt x="18348" y="39496"/>
                    </a:cubicBezTo>
                    <a:cubicBezTo>
                      <a:pt x="11425" y="54673"/>
                      <a:pt x="15863" y="62572"/>
                      <a:pt x="22164" y="68696"/>
                    </a:cubicBezTo>
                    <a:cubicBezTo>
                      <a:pt x="28466" y="74821"/>
                      <a:pt x="28821" y="82010"/>
                      <a:pt x="22697" y="83696"/>
                    </a:cubicBezTo>
                    <a:cubicBezTo>
                      <a:pt x="22216" y="83835"/>
                      <a:pt x="21709" y="83900"/>
                      <a:pt x="21182" y="83900"/>
                    </a:cubicBezTo>
                    <a:cubicBezTo>
                      <a:pt x="14991" y="83900"/>
                      <a:pt x="5994" y="75024"/>
                      <a:pt x="3703" y="74288"/>
                    </a:cubicBezTo>
                    <a:cubicBezTo>
                      <a:pt x="3571" y="74244"/>
                      <a:pt x="3440" y="74222"/>
                      <a:pt x="3314" y="74222"/>
                    </a:cubicBezTo>
                    <a:cubicBezTo>
                      <a:pt x="1156" y="74222"/>
                      <a:pt x="0" y="80579"/>
                      <a:pt x="3437" y="90974"/>
                    </a:cubicBezTo>
                    <a:cubicBezTo>
                      <a:pt x="7076" y="102068"/>
                      <a:pt x="17017" y="106950"/>
                      <a:pt x="25892" y="112186"/>
                    </a:cubicBezTo>
                    <a:cubicBezTo>
                      <a:pt x="34768" y="117512"/>
                      <a:pt x="35123" y="124346"/>
                      <a:pt x="34324" y="128517"/>
                    </a:cubicBezTo>
                    <a:cubicBezTo>
                      <a:pt x="33614" y="132777"/>
                      <a:pt x="35655" y="133310"/>
                      <a:pt x="35655" y="133310"/>
                    </a:cubicBezTo>
                    <a:cubicBezTo>
                      <a:pt x="35655" y="133310"/>
                      <a:pt x="35034" y="135351"/>
                      <a:pt x="39117" y="136860"/>
                    </a:cubicBezTo>
                    <a:cubicBezTo>
                      <a:pt x="43110" y="138458"/>
                      <a:pt x="48791" y="142185"/>
                      <a:pt x="48791" y="152570"/>
                    </a:cubicBezTo>
                    <a:cubicBezTo>
                      <a:pt x="48791" y="162865"/>
                      <a:pt x="47903" y="173871"/>
                      <a:pt x="55536" y="182658"/>
                    </a:cubicBezTo>
                    <a:cubicBezTo>
                      <a:pt x="61133" y="189176"/>
                      <a:pt x="66045" y="191982"/>
                      <a:pt x="68462" y="191982"/>
                    </a:cubicBezTo>
                    <a:cubicBezTo>
                      <a:pt x="69304" y="191982"/>
                      <a:pt x="69843" y="191642"/>
                      <a:pt x="70003" y="191001"/>
                    </a:cubicBezTo>
                    <a:cubicBezTo>
                      <a:pt x="70536" y="188515"/>
                      <a:pt x="67074" y="174315"/>
                      <a:pt x="71689" y="169877"/>
                    </a:cubicBezTo>
                    <a:cubicBezTo>
                      <a:pt x="72961" y="168630"/>
                      <a:pt x="74353" y="168049"/>
                      <a:pt x="75741" y="168049"/>
                    </a:cubicBezTo>
                    <a:cubicBezTo>
                      <a:pt x="79293" y="168049"/>
                      <a:pt x="82825" y="171853"/>
                      <a:pt x="84293" y="178042"/>
                    </a:cubicBezTo>
                    <a:cubicBezTo>
                      <a:pt x="86334" y="186563"/>
                      <a:pt x="90860" y="194551"/>
                      <a:pt x="107457" y="196326"/>
                    </a:cubicBezTo>
                    <a:cubicBezTo>
                      <a:pt x="109611" y="196570"/>
                      <a:pt x="111773" y="196691"/>
                      <a:pt x="113932" y="196691"/>
                    </a:cubicBezTo>
                    <a:cubicBezTo>
                      <a:pt x="124316" y="196691"/>
                      <a:pt x="134631" y="193895"/>
                      <a:pt x="143669" y="188604"/>
                    </a:cubicBezTo>
                    <a:cubicBezTo>
                      <a:pt x="150858" y="184433"/>
                      <a:pt x="152101" y="180172"/>
                      <a:pt x="150415" y="179285"/>
                    </a:cubicBezTo>
                    <a:cubicBezTo>
                      <a:pt x="148728" y="178486"/>
                      <a:pt x="128226" y="180261"/>
                      <a:pt x="111806" y="169877"/>
                    </a:cubicBezTo>
                    <a:cubicBezTo>
                      <a:pt x="95387" y="159581"/>
                      <a:pt x="96541" y="145913"/>
                      <a:pt x="104529" y="145647"/>
                    </a:cubicBezTo>
                    <a:cubicBezTo>
                      <a:pt x="104662" y="145642"/>
                      <a:pt x="104794" y="145640"/>
                      <a:pt x="104926" y="145640"/>
                    </a:cubicBezTo>
                    <a:cubicBezTo>
                      <a:pt x="112799" y="145640"/>
                      <a:pt x="118580" y="153376"/>
                      <a:pt x="125563" y="159138"/>
                    </a:cubicBezTo>
                    <a:cubicBezTo>
                      <a:pt x="130115" y="162997"/>
                      <a:pt x="139639" y="167306"/>
                      <a:pt x="149889" y="167306"/>
                    </a:cubicBezTo>
                    <a:cubicBezTo>
                      <a:pt x="155431" y="167306"/>
                      <a:pt x="161185" y="166047"/>
                      <a:pt x="166479" y="162777"/>
                    </a:cubicBezTo>
                    <a:cubicBezTo>
                      <a:pt x="185206" y="151238"/>
                      <a:pt x="193194" y="128073"/>
                      <a:pt x="190354" y="124789"/>
                    </a:cubicBezTo>
                    <a:cubicBezTo>
                      <a:pt x="189983" y="124373"/>
                      <a:pt x="189358" y="124198"/>
                      <a:pt x="188508" y="124198"/>
                    </a:cubicBezTo>
                    <a:cubicBezTo>
                      <a:pt x="183984" y="124198"/>
                      <a:pt x="173097" y="129166"/>
                      <a:pt x="160297" y="129166"/>
                    </a:cubicBezTo>
                    <a:cubicBezTo>
                      <a:pt x="156539" y="129166"/>
                      <a:pt x="152615" y="128738"/>
                      <a:pt x="148640" y="127630"/>
                    </a:cubicBezTo>
                    <a:cubicBezTo>
                      <a:pt x="128670" y="122038"/>
                      <a:pt x="122634" y="110677"/>
                      <a:pt x="129646" y="104110"/>
                    </a:cubicBezTo>
                    <a:cubicBezTo>
                      <a:pt x="131728" y="102108"/>
                      <a:pt x="134508" y="101294"/>
                      <a:pt x="137572" y="101294"/>
                    </a:cubicBezTo>
                    <a:cubicBezTo>
                      <a:pt x="144695" y="101294"/>
                      <a:pt x="153349" y="105694"/>
                      <a:pt x="158314" y="109790"/>
                    </a:cubicBezTo>
                    <a:cubicBezTo>
                      <a:pt x="162887" y="113506"/>
                      <a:pt x="169854" y="115933"/>
                      <a:pt x="176700" y="115933"/>
                    </a:cubicBezTo>
                    <a:cubicBezTo>
                      <a:pt x="180483" y="115933"/>
                      <a:pt x="184229" y="115192"/>
                      <a:pt x="187514" y="113518"/>
                    </a:cubicBezTo>
                    <a:cubicBezTo>
                      <a:pt x="196744" y="108902"/>
                      <a:pt x="202158" y="95057"/>
                      <a:pt x="203312" y="86980"/>
                    </a:cubicBezTo>
                    <a:cubicBezTo>
                      <a:pt x="204410" y="79296"/>
                      <a:pt x="202857" y="76754"/>
                      <a:pt x="199876" y="76754"/>
                    </a:cubicBezTo>
                    <a:cubicBezTo>
                      <a:pt x="199723" y="76754"/>
                      <a:pt x="199567" y="76760"/>
                      <a:pt x="199407" y="76773"/>
                    </a:cubicBezTo>
                    <a:cubicBezTo>
                      <a:pt x="197829" y="76939"/>
                      <a:pt x="193786" y="77649"/>
                      <a:pt x="189901" y="77649"/>
                    </a:cubicBezTo>
                    <a:cubicBezTo>
                      <a:pt x="185480" y="77649"/>
                      <a:pt x="181265" y="76730"/>
                      <a:pt x="181124" y="73045"/>
                    </a:cubicBezTo>
                    <a:cubicBezTo>
                      <a:pt x="180857" y="66034"/>
                      <a:pt x="184763" y="61507"/>
                      <a:pt x="190265" y="61241"/>
                    </a:cubicBezTo>
                    <a:cubicBezTo>
                      <a:pt x="195768" y="60975"/>
                      <a:pt x="202602" y="60797"/>
                      <a:pt x="204821" y="54762"/>
                    </a:cubicBezTo>
                    <a:cubicBezTo>
                      <a:pt x="207129" y="48727"/>
                      <a:pt x="208371" y="39407"/>
                      <a:pt x="206507" y="36301"/>
                    </a:cubicBezTo>
                    <a:cubicBezTo>
                      <a:pt x="204821" y="33106"/>
                      <a:pt x="196212" y="29467"/>
                      <a:pt x="189822" y="28313"/>
                    </a:cubicBezTo>
                    <a:cubicBezTo>
                      <a:pt x="189268" y="28212"/>
                      <a:pt x="188735" y="28164"/>
                      <a:pt x="188221" y="28164"/>
                    </a:cubicBezTo>
                    <a:cubicBezTo>
                      <a:pt x="182885" y="28164"/>
                      <a:pt x="179608" y="33334"/>
                      <a:pt x="176775" y="37544"/>
                    </a:cubicBezTo>
                    <a:cubicBezTo>
                      <a:pt x="175022" y="40224"/>
                      <a:pt x="172282" y="41677"/>
                      <a:pt x="169146" y="41677"/>
                    </a:cubicBezTo>
                    <a:cubicBezTo>
                      <a:pt x="166881" y="41677"/>
                      <a:pt x="164409" y="40919"/>
                      <a:pt x="161953" y="39319"/>
                    </a:cubicBezTo>
                    <a:cubicBezTo>
                      <a:pt x="156184" y="35502"/>
                      <a:pt x="166213" y="24408"/>
                      <a:pt x="168166" y="21745"/>
                    </a:cubicBezTo>
                    <a:cubicBezTo>
                      <a:pt x="170118" y="19083"/>
                      <a:pt x="168876" y="16331"/>
                      <a:pt x="161331" y="13225"/>
                    </a:cubicBezTo>
                    <a:cubicBezTo>
                      <a:pt x="157088" y="11406"/>
                      <a:pt x="150486" y="9817"/>
                      <a:pt x="143981" y="9817"/>
                    </a:cubicBezTo>
                    <a:cubicBezTo>
                      <a:pt x="139059" y="9817"/>
                      <a:pt x="134192" y="10727"/>
                      <a:pt x="130445" y="13136"/>
                    </a:cubicBezTo>
                    <a:cubicBezTo>
                      <a:pt x="121747" y="18728"/>
                      <a:pt x="117398" y="31064"/>
                      <a:pt x="118729" y="40117"/>
                    </a:cubicBezTo>
                    <a:cubicBezTo>
                      <a:pt x="120061" y="49259"/>
                      <a:pt x="118197" y="65058"/>
                      <a:pt x="108966" y="67631"/>
                    </a:cubicBezTo>
                    <a:cubicBezTo>
                      <a:pt x="108052" y="67895"/>
                      <a:pt x="107162" y="68025"/>
                      <a:pt x="106306" y="68025"/>
                    </a:cubicBezTo>
                    <a:cubicBezTo>
                      <a:pt x="98520" y="68025"/>
                      <a:pt x="93536" y="57301"/>
                      <a:pt x="98493" y="39230"/>
                    </a:cubicBezTo>
                    <a:cubicBezTo>
                      <a:pt x="103907" y="19260"/>
                      <a:pt x="123700" y="9053"/>
                      <a:pt x="122279" y="4971"/>
                    </a:cubicBezTo>
                    <a:cubicBezTo>
                      <a:pt x="121477" y="2613"/>
                      <a:pt x="113531" y="0"/>
                      <a:pt x="1032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39"/>
              <p:cNvSpPr/>
              <p:nvPr/>
            </p:nvSpPr>
            <p:spPr>
              <a:xfrm>
                <a:off x="2021575" y="977000"/>
                <a:ext cx="4164825" cy="4169275"/>
              </a:xfrm>
              <a:custGeom>
                <a:avLst/>
                <a:gdLst/>
                <a:ahLst/>
                <a:cxnLst/>
                <a:rect l="l" t="t" r="r" b="b"/>
                <a:pathLst>
                  <a:path w="166593" h="166771" extrusionOk="0">
                    <a:moveTo>
                      <a:pt x="154167" y="89376"/>
                    </a:moveTo>
                    <a:cubicBezTo>
                      <a:pt x="151061" y="86270"/>
                      <a:pt x="133043" y="99228"/>
                      <a:pt x="112807" y="94879"/>
                    </a:cubicBezTo>
                    <a:cubicBezTo>
                      <a:pt x="92483" y="90619"/>
                      <a:pt x="85737" y="79702"/>
                      <a:pt x="92216" y="72690"/>
                    </a:cubicBezTo>
                    <a:cubicBezTo>
                      <a:pt x="98784" y="65679"/>
                      <a:pt x="113784" y="71093"/>
                      <a:pt x="121239" y="76418"/>
                    </a:cubicBezTo>
                    <a:cubicBezTo>
                      <a:pt x="128694" y="81743"/>
                      <a:pt x="141653" y="83519"/>
                      <a:pt x="150617" y="78282"/>
                    </a:cubicBezTo>
                    <a:cubicBezTo>
                      <a:pt x="159581" y="73046"/>
                      <a:pt x="163930" y="58845"/>
                      <a:pt x="164640" y="50768"/>
                    </a:cubicBezTo>
                    <a:cubicBezTo>
                      <a:pt x="165261" y="42603"/>
                      <a:pt x="163397" y="40384"/>
                      <a:pt x="160202" y="40916"/>
                    </a:cubicBezTo>
                    <a:cubicBezTo>
                      <a:pt x="157007" y="41360"/>
                      <a:pt x="142451" y="45354"/>
                      <a:pt x="141653" y="38342"/>
                    </a:cubicBezTo>
                    <a:cubicBezTo>
                      <a:pt x="140943" y="31331"/>
                      <a:pt x="144493" y="26627"/>
                      <a:pt x="149995" y="25917"/>
                    </a:cubicBezTo>
                    <a:cubicBezTo>
                      <a:pt x="155498" y="25295"/>
                      <a:pt x="162244" y="24674"/>
                      <a:pt x="164107" y="18461"/>
                    </a:cubicBezTo>
                    <a:cubicBezTo>
                      <a:pt x="165971" y="12337"/>
                      <a:pt x="166593" y="2929"/>
                      <a:pt x="164551" y="0"/>
                    </a:cubicBezTo>
                    <a:lnTo>
                      <a:pt x="355" y="108104"/>
                    </a:lnTo>
                    <a:cubicBezTo>
                      <a:pt x="355" y="108104"/>
                      <a:pt x="0" y="110145"/>
                      <a:pt x="4083" y="111476"/>
                    </a:cubicBezTo>
                    <a:cubicBezTo>
                      <a:pt x="8255" y="112719"/>
                      <a:pt x="14112" y="116092"/>
                      <a:pt x="14822" y="126476"/>
                    </a:cubicBezTo>
                    <a:cubicBezTo>
                      <a:pt x="15532" y="136771"/>
                      <a:pt x="15355" y="147777"/>
                      <a:pt x="23520" y="156031"/>
                    </a:cubicBezTo>
                    <a:cubicBezTo>
                      <a:pt x="31686" y="164285"/>
                      <a:pt x="38076" y="165883"/>
                      <a:pt x="38520" y="163398"/>
                    </a:cubicBezTo>
                    <a:cubicBezTo>
                      <a:pt x="38875" y="160913"/>
                      <a:pt x="34437" y="146889"/>
                      <a:pt x="38786" y="142185"/>
                    </a:cubicBezTo>
                    <a:cubicBezTo>
                      <a:pt x="43046" y="137481"/>
                      <a:pt x="49259" y="141120"/>
                      <a:pt x="51922" y="149552"/>
                    </a:cubicBezTo>
                    <a:cubicBezTo>
                      <a:pt x="54496" y="157895"/>
                      <a:pt x="59555" y="165528"/>
                      <a:pt x="76152" y="166238"/>
                    </a:cubicBezTo>
                    <a:cubicBezTo>
                      <a:pt x="88844" y="166771"/>
                      <a:pt x="101358" y="163220"/>
                      <a:pt x="111742" y="156120"/>
                    </a:cubicBezTo>
                    <a:cubicBezTo>
                      <a:pt x="118754" y="151505"/>
                      <a:pt x="119641" y="147156"/>
                      <a:pt x="117955" y="146446"/>
                    </a:cubicBezTo>
                    <a:cubicBezTo>
                      <a:pt x="116180" y="145647"/>
                      <a:pt x="95766" y="148753"/>
                      <a:pt x="78814" y="139523"/>
                    </a:cubicBezTo>
                    <a:cubicBezTo>
                      <a:pt x="61774" y="130292"/>
                      <a:pt x="61951" y="116624"/>
                      <a:pt x="69939" y="115825"/>
                    </a:cubicBezTo>
                    <a:cubicBezTo>
                      <a:pt x="77838" y="115027"/>
                      <a:pt x="84317" y="122482"/>
                      <a:pt x="91773" y="127985"/>
                    </a:cubicBezTo>
                    <a:cubicBezTo>
                      <a:pt x="99228" y="133399"/>
                      <a:pt x="118399" y="139168"/>
                      <a:pt x="132777" y="128872"/>
                    </a:cubicBezTo>
                    <a:cubicBezTo>
                      <a:pt x="150794" y="116003"/>
                      <a:pt x="157273" y="92394"/>
                      <a:pt x="154167" y="89376"/>
                    </a:cubicBezTo>
                    <a:close/>
                    <a:moveTo>
                      <a:pt x="113961" y="47750"/>
                    </a:moveTo>
                    <a:cubicBezTo>
                      <a:pt x="120795" y="45620"/>
                      <a:pt x="138280" y="48105"/>
                      <a:pt x="140943" y="53786"/>
                    </a:cubicBezTo>
                    <a:cubicBezTo>
                      <a:pt x="142629" y="57070"/>
                      <a:pt x="133487" y="64880"/>
                      <a:pt x="122304" y="60354"/>
                    </a:cubicBezTo>
                    <a:cubicBezTo>
                      <a:pt x="111032" y="55738"/>
                      <a:pt x="107127" y="49881"/>
                      <a:pt x="113961" y="47750"/>
                    </a:cubicBezTo>
                    <a:close/>
                    <a:moveTo>
                      <a:pt x="64702" y="100737"/>
                    </a:moveTo>
                    <a:cubicBezTo>
                      <a:pt x="54673" y="95145"/>
                      <a:pt x="51300" y="87069"/>
                      <a:pt x="57868" y="83607"/>
                    </a:cubicBezTo>
                    <a:cubicBezTo>
                      <a:pt x="64347" y="80146"/>
                      <a:pt x="80323" y="82454"/>
                      <a:pt x="82542" y="90264"/>
                    </a:cubicBezTo>
                    <a:cubicBezTo>
                      <a:pt x="83785" y="94879"/>
                      <a:pt x="74820" y="106329"/>
                      <a:pt x="64702" y="100737"/>
                    </a:cubicBezTo>
                    <a:close/>
                    <a:moveTo>
                      <a:pt x="109346" y="116003"/>
                    </a:moveTo>
                    <a:cubicBezTo>
                      <a:pt x="100648" y="111831"/>
                      <a:pt x="97630" y="106062"/>
                      <a:pt x="103133" y="103755"/>
                    </a:cubicBezTo>
                    <a:cubicBezTo>
                      <a:pt x="108636" y="101447"/>
                      <a:pt x="122393" y="103400"/>
                      <a:pt x="124345" y="108902"/>
                    </a:cubicBezTo>
                    <a:cubicBezTo>
                      <a:pt x="125499" y="112186"/>
                      <a:pt x="118044" y="120263"/>
                      <a:pt x="109346" y="116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39"/>
              <p:cNvSpPr/>
              <p:nvPr/>
            </p:nvSpPr>
            <p:spPr>
              <a:xfrm>
                <a:off x="1049700" y="147150"/>
                <a:ext cx="5085675" cy="3532450"/>
              </a:xfrm>
              <a:custGeom>
                <a:avLst/>
                <a:gdLst/>
                <a:ahLst/>
                <a:cxnLst/>
                <a:rect l="l" t="t" r="r" b="b"/>
                <a:pathLst>
                  <a:path w="203427" h="141298" extrusionOk="0">
                    <a:moveTo>
                      <a:pt x="186297" y="26360"/>
                    </a:moveTo>
                    <a:cubicBezTo>
                      <a:pt x="179906" y="25561"/>
                      <a:pt x="176622" y="31597"/>
                      <a:pt x="173871" y="36301"/>
                    </a:cubicBezTo>
                    <a:cubicBezTo>
                      <a:pt x="171120" y="41094"/>
                      <a:pt x="165262" y="42602"/>
                      <a:pt x="159138" y="39141"/>
                    </a:cubicBezTo>
                    <a:cubicBezTo>
                      <a:pt x="153102" y="35679"/>
                      <a:pt x="162422" y="23964"/>
                      <a:pt x="164197" y="21124"/>
                    </a:cubicBezTo>
                    <a:cubicBezTo>
                      <a:pt x="165972" y="18372"/>
                      <a:pt x="164552" y="15710"/>
                      <a:pt x="156830" y="13136"/>
                    </a:cubicBezTo>
                    <a:cubicBezTo>
                      <a:pt x="149197" y="10473"/>
                      <a:pt x="134375" y="8964"/>
                      <a:pt x="126032" y="15088"/>
                    </a:cubicBezTo>
                    <a:cubicBezTo>
                      <a:pt x="117689" y="21212"/>
                      <a:pt x="114139" y="33904"/>
                      <a:pt x="116003" y="42780"/>
                    </a:cubicBezTo>
                    <a:cubicBezTo>
                      <a:pt x="117956" y="51744"/>
                      <a:pt x="117157" y="67720"/>
                      <a:pt x="108104" y="70915"/>
                    </a:cubicBezTo>
                    <a:cubicBezTo>
                      <a:pt x="98962" y="74110"/>
                      <a:pt x="91596" y="63548"/>
                      <a:pt x="95767" y="43224"/>
                    </a:cubicBezTo>
                    <a:cubicBezTo>
                      <a:pt x="99850" y="22899"/>
                      <a:pt x="118932" y="11538"/>
                      <a:pt x="117334" y="7455"/>
                    </a:cubicBezTo>
                    <a:cubicBezTo>
                      <a:pt x="115648" y="3461"/>
                      <a:pt x="91418" y="0"/>
                      <a:pt x="72602" y="11449"/>
                    </a:cubicBezTo>
                    <a:cubicBezTo>
                      <a:pt x="57425" y="20591"/>
                      <a:pt x="55206" y="40472"/>
                      <a:pt x="57248" y="49525"/>
                    </a:cubicBezTo>
                    <a:cubicBezTo>
                      <a:pt x="59289" y="58489"/>
                      <a:pt x="63638" y="67365"/>
                      <a:pt x="59733" y="74377"/>
                    </a:cubicBezTo>
                    <a:cubicBezTo>
                      <a:pt x="55827" y="81388"/>
                      <a:pt x="43136" y="76240"/>
                      <a:pt x="41361" y="56892"/>
                    </a:cubicBezTo>
                    <a:cubicBezTo>
                      <a:pt x="39585" y="37543"/>
                      <a:pt x="50591" y="20147"/>
                      <a:pt x="50591" y="18195"/>
                    </a:cubicBezTo>
                    <a:cubicBezTo>
                      <a:pt x="50591" y="16331"/>
                      <a:pt x="46242" y="15443"/>
                      <a:pt x="39230" y="20059"/>
                    </a:cubicBezTo>
                    <a:cubicBezTo>
                      <a:pt x="28580" y="26804"/>
                      <a:pt x="20326" y="36922"/>
                      <a:pt x="15888" y="48726"/>
                    </a:cubicBezTo>
                    <a:cubicBezTo>
                      <a:pt x="9941" y="64347"/>
                      <a:pt x="14912" y="71891"/>
                      <a:pt x="21657" y="77660"/>
                    </a:cubicBezTo>
                    <a:cubicBezTo>
                      <a:pt x="28314" y="83341"/>
                      <a:pt x="29201" y="90530"/>
                      <a:pt x="23166" y="92571"/>
                    </a:cubicBezTo>
                    <a:cubicBezTo>
                      <a:pt x="17131" y="94701"/>
                      <a:pt x="6036" y="85116"/>
                      <a:pt x="3551" y="84495"/>
                    </a:cubicBezTo>
                    <a:cubicBezTo>
                      <a:pt x="1066" y="83873"/>
                      <a:pt x="1" y="90352"/>
                      <a:pt x="4439" y="101180"/>
                    </a:cubicBezTo>
                    <a:cubicBezTo>
                      <a:pt x="8788" y="111920"/>
                      <a:pt x="18906" y="116180"/>
                      <a:pt x="28136" y="120795"/>
                    </a:cubicBezTo>
                    <a:cubicBezTo>
                      <a:pt x="37367" y="125499"/>
                      <a:pt x="38165" y="132333"/>
                      <a:pt x="37722" y="136594"/>
                    </a:cubicBezTo>
                    <a:cubicBezTo>
                      <a:pt x="37278" y="140854"/>
                      <a:pt x="39319" y="141298"/>
                      <a:pt x="39319" y="141298"/>
                    </a:cubicBezTo>
                    <a:lnTo>
                      <a:pt x="203426" y="33194"/>
                    </a:lnTo>
                    <a:cubicBezTo>
                      <a:pt x="201562" y="30177"/>
                      <a:pt x="192687" y="27070"/>
                      <a:pt x="186297" y="26360"/>
                    </a:cubicBezTo>
                    <a:close/>
                    <a:moveTo>
                      <a:pt x="51834" y="113074"/>
                    </a:moveTo>
                    <a:cubicBezTo>
                      <a:pt x="48816" y="117511"/>
                      <a:pt x="43313" y="114494"/>
                      <a:pt x="40118" y="106772"/>
                    </a:cubicBezTo>
                    <a:cubicBezTo>
                      <a:pt x="36923" y="99139"/>
                      <a:pt x="45887" y="93636"/>
                      <a:pt x="48993" y="94968"/>
                    </a:cubicBezTo>
                    <a:cubicBezTo>
                      <a:pt x="54496" y="97098"/>
                      <a:pt x="54762" y="108725"/>
                      <a:pt x="51834" y="113074"/>
                    </a:cubicBezTo>
                    <a:close/>
                    <a:moveTo>
                      <a:pt x="84406" y="46596"/>
                    </a:moveTo>
                    <a:cubicBezTo>
                      <a:pt x="81211" y="51655"/>
                      <a:pt x="75975" y="47661"/>
                      <a:pt x="73312" y="38431"/>
                    </a:cubicBezTo>
                    <a:cubicBezTo>
                      <a:pt x="70649" y="29200"/>
                      <a:pt x="79702" y="23076"/>
                      <a:pt x="82720" y="24851"/>
                    </a:cubicBezTo>
                    <a:cubicBezTo>
                      <a:pt x="87957" y="27692"/>
                      <a:pt x="87513" y="41537"/>
                      <a:pt x="84406" y="46596"/>
                    </a:cubicBezTo>
                    <a:close/>
                    <a:moveTo>
                      <a:pt x="88400" y="93548"/>
                    </a:moveTo>
                    <a:cubicBezTo>
                      <a:pt x="84229" y="99583"/>
                      <a:pt x="76507" y="95411"/>
                      <a:pt x="72070" y="84761"/>
                    </a:cubicBezTo>
                    <a:cubicBezTo>
                      <a:pt x="67632" y="74110"/>
                      <a:pt x="80146" y="66477"/>
                      <a:pt x="84495" y="68252"/>
                    </a:cubicBezTo>
                    <a:cubicBezTo>
                      <a:pt x="92039" y="71270"/>
                      <a:pt x="92483" y="87335"/>
                      <a:pt x="88400" y="93548"/>
                    </a:cubicBezTo>
                    <a:close/>
                    <a:moveTo>
                      <a:pt x="132955" y="65856"/>
                    </a:moveTo>
                    <a:cubicBezTo>
                      <a:pt x="127630" y="70738"/>
                      <a:pt x="124523" y="64259"/>
                      <a:pt x="126387" y="52277"/>
                    </a:cubicBezTo>
                    <a:cubicBezTo>
                      <a:pt x="128340" y="40383"/>
                      <a:pt x="139612" y="36478"/>
                      <a:pt x="141653" y="39585"/>
                    </a:cubicBezTo>
                    <a:cubicBezTo>
                      <a:pt x="145115" y="44821"/>
                      <a:pt x="138280" y="61063"/>
                      <a:pt x="132955" y="6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5" name="Google Shape;4075;p39"/>
            <p:cNvGrpSpPr/>
            <p:nvPr/>
          </p:nvGrpSpPr>
          <p:grpSpPr>
            <a:xfrm rot="2700000">
              <a:off x="-1665139" y="693376"/>
              <a:ext cx="2249570" cy="2334751"/>
              <a:chOff x="1296625" y="218400"/>
              <a:chExt cx="5051400" cy="5242675"/>
            </a:xfrm>
          </p:grpSpPr>
          <p:sp>
            <p:nvSpPr>
              <p:cNvPr id="4076" name="Google Shape;4076;p39"/>
              <p:cNvSpPr/>
              <p:nvPr/>
            </p:nvSpPr>
            <p:spPr>
              <a:xfrm>
                <a:off x="1318825" y="385700"/>
                <a:ext cx="5029200" cy="5075375"/>
              </a:xfrm>
              <a:custGeom>
                <a:avLst/>
                <a:gdLst/>
                <a:ahLst/>
                <a:cxnLst/>
                <a:rect l="l" t="t" r="r" b="b"/>
                <a:pathLst>
                  <a:path w="201168" h="203015" extrusionOk="0">
                    <a:moveTo>
                      <a:pt x="56909" y="36382"/>
                    </a:moveTo>
                    <a:cubicBezTo>
                      <a:pt x="57006" y="36382"/>
                      <a:pt x="57102" y="36388"/>
                      <a:pt x="57195" y="36401"/>
                    </a:cubicBezTo>
                    <a:cubicBezTo>
                      <a:pt x="63111" y="37388"/>
                      <a:pt x="67450" y="50602"/>
                      <a:pt x="66168" y="56518"/>
                    </a:cubicBezTo>
                    <a:cubicBezTo>
                      <a:pt x="65662" y="58818"/>
                      <a:pt x="64369" y="59916"/>
                      <a:pt x="62639" y="59916"/>
                    </a:cubicBezTo>
                    <a:cubicBezTo>
                      <a:pt x="59990" y="59916"/>
                      <a:pt x="56315" y="57345"/>
                      <a:pt x="52856" y="52574"/>
                    </a:cubicBezTo>
                    <a:cubicBezTo>
                      <a:pt x="47291" y="44898"/>
                      <a:pt x="53396" y="36382"/>
                      <a:pt x="56909" y="36382"/>
                    </a:cubicBezTo>
                    <a:close/>
                    <a:moveTo>
                      <a:pt x="116794" y="29884"/>
                    </a:moveTo>
                    <a:cubicBezTo>
                      <a:pt x="117312" y="29884"/>
                      <a:pt x="117770" y="30015"/>
                      <a:pt x="118137" y="30288"/>
                    </a:cubicBezTo>
                    <a:cubicBezTo>
                      <a:pt x="123166" y="34035"/>
                      <a:pt x="122180" y="51785"/>
                      <a:pt x="118827" y="58195"/>
                    </a:cubicBezTo>
                    <a:cubicBezTo>
                      <a:pt x="117806" y="60090"/>
                      <a:pt x="116639" y="60977"/>
                      <a:pt x="115443" y="60977"/>
                    </a:cubicBezTo>
                    <a:cubicBezTo>
                      <a:pt x="112593" y="60977"/>
                      <a:pt x="109577" y="55948"/>
                      <a:pt x="107980" y="47545"/>
                    </a:cubicBezTo>
                    <a:cubicBezTo>
                      <a:pt x="105984" y="36958"/>
                      <a:pt x="112999" y="29884"/>
                      <a:pt x="116794" y="29884"/>
                    </a:cubicBezTo>
                    <a:close/>
                    <a:moveTo>
                      <a:pt x="162952" y="60022"/>
                    </a:moveTo>
                    <a:cubicBezTo>
                      <a:pt x="166254" y="60022"/>
                      <a:pt x="169040" y="60613"/>
                      <a:pt x="170499" y="62041"/>
                    </a:cubicBezTo>
                    <a:cubicBezTo>
                      <a:pt x="173113" y="64654"/>
                      <a:pt x="167366" y="74772"/>
                      <a:pt x="155683" y="74772"/>
                    </a:cubicBezTo>
                    <a:cubicBezTo>
                      <a:pt x="155463" y="74772"/>
                      <a:pt x="155241" y="74769"/>
                      <a:pt x="155017" y="74761"/>
                    </a:cubicBezTo>
                    <a:cubicBezTo>
                      <a:pt x="142888" y="74268"/>
                      <a:pt x="137070" y="70028"/>
                      <a:pt x="142790" y="65591"/>
                    </a:cubicBezTo>
                    <a:cubicBezTo>
                      <a:pt x="146736" y="62648"/>
                      <a:pt x="155990" y="60022"/>
                      <a:pt x="162952" y="60022"/>
                    </a:cubicBezTo>
                    <a:close/>
                    <a:moveTo>
                      <a:pt x="73700" y="76930"/>
                    </a:moveTo>
                    <a:cubicBezTo>
                      <a:pt x="73720" y="76930"/>
                      <a:pt x="73741" y="76930"/>
                      <a:pt x="73761" y="76931"/>
                    </a:cubicBezTo>
                    <a:cubicBezTo>
                      <a:pt x="81848" y="77227"/>
                      <a:pt x="87863" y="92413"/>
                      <a:pt x="86088" y="99612"/>
                    </a:cubicBezTo>
                    <a:cubicBezTo>
                      <a:pt x="85268" y="102763"/>
                      <a:pt x="83124" y="104289"/>
                      <a:pt x="80312" y="104289"/>
                    </a:cubicBezTo>
                    <a:cubicBezTo>
                      <a:pt x="76700" y="104289"/>
                      <a:pt x="71984" y="101772"/>
                      <a:pt x="67549" y="96949"/>
                    </a:cubicBezTo>
                    <a:cubicBezTo>
                      <a:pt x="59694" y="88406"/>
                      <a:pt x="68851" y="76930"/>
                      <a:pt x="73700" y="76930"/>
                    </a:cubicBezTo>
                    <a:close/>
                    <a:moveTo>
                      <a:pt x="166451" y="117736"/>
                    </a:moveTo>
                    <a:cubicBezTo>
                      <a:pt x="169540" y="117736"/>
                      <a:pt x="172250" y="118429"/>
                      <a:pt x="173655" y="120123"/>
                    </a:cubicBezTo>
                    <a:cubicBezTo>
                      <a:pt x="175733" y="122673"/>
                      <a:pt x="171929" y="132012"/>
                      <a:pt x="163023" y="132012"/>
                    </a:cubicBezTo>
                    <a:cubicBezTo>
                      <a:pt x="162632" y="132012"/>
                      <a:pt x="162232" y="131994"/>
                      <a:pt x="161822" y="131956"/>
                    </a:cubicBezTo>
                    <a:cubicBezTo>
                      <a:pt x="152158" y="130970"/>
                      <a:pt x="147326" y="126434"/>
                      <a:pt x="151763" y="122391"/>
                    </a:cubicBezTo>
                    <a:cubicBezTo>
                      <a:pt x="154579" y="119825"/>
                      <a:pt x="161088" y="117736"/>
                      <a:pt x="166451" y="117736"/>
                    </a:cubicBezTo>
                    <a:close/>
                    <a:moveTo>
                      <a:pt x="118201" y="113018"/>
                    </a:moveTo>
                    <a:cubicBezTo>
                      <a:pt x="122166" y="113018"/>
                      <a:pt x="125744" y="114076"/>
                      <a:pt x="127603" y="116671"/>
                    </a:cubicBezTo>
                    <a:cubicBezTo>
                      <a:pt x="130193" y="120371"/>
                      <a:pt x="126277" y="132917"/>
                      <a:pt x="116345" y="132917"/>
                    </a:cubicBezTo>
                    <a:cubicBezTo>
                      <a:pt x="115687" y="132917"/>
                      <a:pt x="115002" y="132862"/>
                      <a:pt x="114291" y="132745"/>
                    </a:cubicBezTo>
                    <a:cubicBezTo>
                      <a:pt x="102852" y="130970"/>
                      <a:pt x="96935" y="124363"/>
                      <a:pt x="101964" y="118841"/>
                    </a:cubicBezTo>
                    <a:cubicBezTo>
                      <a:pt x="105018" y="115548"/>
                      <a:pt x="112071" y="113018"/>
                      <a:pt x="118201" y="113018"/>
                    </a:cubicBezTo>
                    <a:close/>
                    <a:moveTo>
                      <a:pt x="49146" y="114402"/>
                    </a:moveTo>
                    <a:cubicBezTo>
                      <a:pt x="49166" y="114402"/>
                      <a:pt x="49187" y="114403"/>
                      <a:pt x="49207" y="114403"/>
                    </a:cubicBezTo>
                    <a:cubicBezTo>
                      <a:pt x="55124" y="114699"/>
                      <a:pt x="59364" y="125546"/>
                      <a:pt x="58082" y="130674"/>
                    </a:cubicBezTo>
                    <a:cubicBezTo>
                      <a:pt x="57522" y="132960"/>
                      <a:pt x="55999" y="134057"/>
                      <a:pt x="53993" y="134057"/>
                    </a:cubicBezTo>
                    <a:cubicBezTo>
                      <a:pt x="51412" y="134057"/>
                      <a:pt x="48031" y="132241"/>
                      <a:pt x="44868" y="128801"/>
                    </a:cubicBezTo>
                    <a:cubicBezTo>
                      <a:pt x="39281" y="122625"/>
                      <a:pt x="45679" y="114402"/>
                      <a:pt x="49146" y="114402"/>
                    </a:cubicBezTo>
                    <a:close/>
                    <a:moveTo>
                      <a:pt x="124420" y="1"/>
                    </a:moveTo>
                    <a:cubicBezTo>
                      <a:pt x="124079" y="1"/>
                      <a:pt x="123727" y="5"/>
                      <a:pt x="123363" y="14"/>
                    </a:cubicBezTo>
                    <a:cubicBezTo>
                      <a:pt x="115178" y="112"/>
                      <a:pt x="100682" y="3662"/>
                      <a:pt x="94864" y="12439"/>
                    </a:cubicBezTo>
                    <a:cubicBezTo>
                      <a:pt x="89046" y="21117"/>
                      <a:pt x="90032" y="34232"/>
                      <a:pt x="94963" y="42121"/>
                    </a:cubicBezTo>
                    <a:cubicBezTo>
                      <a:pt x="99894" y="49911"/>
                      <a:pt x="104528" y="65295"/>
                      <a:pt x="97034" y="71507"/>
                    </a:cubicBezTo>
                    <a:cubicBezTo>
                      <a:pt x="95345" y="72885"/>
                      <a:pt x="93495" y="73572"/>
                      <a:pt x="91609" y="73572"/>
                    </a:cubicBezTo>
                    <a:cubicBezTo>
                      <a:pt x="85125" y="73572"/>
                      <a:pt x="78200" y="65460"/>
                      <a:pt x="75832" y="49418"/>
                    </a:cubicBezTo>
                    <a:cubicBezTo>
                      <a:pt x="72775" y="28710"/>
                      <a:pt x="86975" y="11453"/>
                      <a:pt x="84017" y="8198"/>
                    </a:cubicBezTo>
                    <a:cubicBezTo>
                      <a:pt x="83432" y="7557"/>
                      <a:pt x="82078" y="7222"/>
                      <a:pt x="80172" y="7222"/>
                    </a:cubicBezTo>
                    <a:cubicBezTo>
                      <a:pt x="72119" y="7222"/>
                      <a:pt x="54219" y="13196"/>
                      <a:pt x="42896" y="27231"/>
                    </a:cubicBezTo>
                    <a:cubicBezTo>
                      <a:pt x="31753" y="41135"/>
                      <a:pt x="36388" y="60759"/>
                      <a:pt x="41417" y="68549"/>
                    </a:cubicBezTo>
                    <a:cubicBezTo>
                      <a:pt x="46446" y="76438"/>
                      <a:pt x="53645" y="83341"/>
                      <a:pt x="52363" y="91328"/>
                    </a:cubicBezTo>
                    <a:cubicBezTo>
                      <a:pt x="51825" y="94440"/>
                      <a:pt x="49401" y="96250"/>
                      <a:pt x="46158" y="96250"/>
                    </a:cubicBezTo>
                    <a:cubicBezTo>
                      <a:pt x="41078" y="96250"/>
                      <a:pt x="33988" y="91808"/>
                      <a:pt x="28992" y="80974"/>
                    </a:cubicBezTo>
                    <a:cubicBezTo>
                      <a:pt x="20708" y="63322"/>
                      <a:pt x="25047" y="43008"/>
                      <a:pt x="24456" y="41233"/>
                    </a:cubicBezTo>
                    <a:cubicBezTo>
                      <a:pt x="24247" y="40667"/>
                      <a:pt x="23696" y="40335"/>
                      <a:pt x="22891" y="40335"/>
                    </a:cubicBezTo>
                    <a:cubicBezTo>
                      <a:pt x="21030" y="40335"/>
                      <a:pt x="17808" y="42106"/>
                      <a:pt x="14299" y="46854"/>
                    </a:cubicBezTo>
                    <a:cubicBezTo>
                      <a:pt x="6508" y="56913"/>
                      <a:pt x="2170" y="69239"/>
                      <a:pt x="1972" y="81960"/>
                    </a:cubicBezTo>
                    <a:cubicBezTo>
                      <a:pt x="1676" y="98921"/>
                      <a:pt x="8974" y="104345"/>
                      <a:pt x="17356" y="107501"/>
                    </a:cubicBezTo>
                    <a:cubicBezTo>
                      <a:pt x="25639" y="110755"/>
                      <a:pt x="28893" y="117164"/>
                      <a:pt x="23864" y="121208"/>
                    </a:cubicBezTo>
                    <a:cubicBezTo>
                      <a:pt x="22503" y="122297"/>
                      <a:pt x="20457" y="122687"/>
                      <a:pt x="18157" y="122687"/>
                    </a:cubicBezTo>
                    <a:cubicBezTo>
                      <a:pt x="12358" y="122687"/>
                      <a:pt x="4944" y="120209"/>
                      <a:pt x="2796" y="120209"/>
                    </a:cubicBezTo>
                    <a:cubicBezTo>
                      <a:pt x="2710" y="120209"/>
                      <a:pt x="2633" y="120213"/>
                      <a:pt x="2564" y="120221"/>
                    </a:cubicBezTo>
                    <a:cubicBezTo>
                      <a:pt x="0" y="120419"/>
                      <a:pt x="1282" y="127026"/>
                      <a:pt x="9072" y="135704"/>
                    </a:cubicBezTo>
                    <a:cubicBezTo>
                      <a:pt x="16764" y="144381"/>
                      <a:pt x="27907" y="144973"/>
                      <a:pt x="38261" y="146255"/>
                    </a:cubicBezTo>
                    <a:cubicBezTo>
                      <a:pt x="48616" y="147537"/>
                      <a:pt x="51771" y="153651"/>
                      <a:pt x="52757" y="157891"/>
                    </a:cubicBezTo>
                    <a:cubicBezTo>
                      <a:pt x="53589" y="161466"/>
                      <a:pt x="55191" y="161747"/>
                      <a:pt x="55673" y="161747"/>
                    </a:cubicBezTo>
                    <a:cubicBezTo>
                      <a:pt x="55763" y="161747"/>
                      <a:pt x="55814" y="161737"/>
                      <a:pt x="55814" y="161737"/>
                    </a:cubicBezTo>
                    <a:cubicBezTo>
                      <a:pt x="55814" y="161737"/>
                      <a:pt x="56084" y="163624"/>
                      <a:pt x="59882" y="163624"/>
                    </a:cubicBezTo>
                    <a:cubicBezTo>
                      <a:pt x="60063" y="163624"/>
                      <a:pt x="60252" y="163620"/>
                      <a:pt x="60449" y="163611"/>
                    </a:cubicBezTo>
                    <a:cubicBezTo>
                      <a:pt x="60717" y="163598"/>
                      <a:pt x="60994" y="163592"/>
                      <a:pt x="61280" y="163592"/>
                    </a:cubicBezTo>
                    <a:cubicBezTo>
                      <a:pt x="65618" y="163592"/>
                      <a:pt x="71848" y="165187"/>
                      <a:pt x="75734" y="174162"/>
                    </a:cubicBezTo>
                    <a:cubicBezTo>
                      <a:pt x="79974" y="183727"/>
                      <a:pt x="83623" y="194180"/>
                      <a:pt x="94174" y="199209"/>
                    </a:cubicBezTo>
                    <a:cubicBezTo>
                      <a:pt x="99905" y="201941"/>
                      <a:pt x="104501" y="203014"/>
                      <a:pt x="107425" y="203014"/>
                    </a:cubicBezTo>
                    <a:cubicBezTo>
                      <a:pt x="109886" y="203014"/>
                      <a:pt x="111163" y="202255"/>
                      <a:pt x="110938" y="201083"/>
                    </a:cubicBezTo>
                    <a:cubicBezTo>
                      <a:pt x="110346" y="198618"/>
                      <a:pt x="101471" y="186784"/>
                      <a:pt x="103937" y="180868"/>
                    </a:cubicBezTo>
                    <a:cubicBezTo>
                      <a:pt x="104951" y="178332"/>
                      <a:pt x="106853" y="177118"/>
                      <a:pt x="109114" y="177118"/>
                    </a:cubicBezTo>
                    <a:cubicBezTo>
                      <a:pt x="112129" y="177118"/>
                      <a:pt x="115784" y="179276"/>
                      <a:pt x="118827" y="183333"/>
                    </a:cubicBezTo>
                    <a:cubicBezTo>
                      <a:pt x="122780" y="188580"/>
                      <a:pt x="127729" y="192885"/>
                      <a:pt x="136348" y="192885"/>
                    </a:cubicBezTo>
                    <a:cubicBezTo>
                      <a:pt x="139552" y="192885"/>
                      <a:pt x="143264" y="192289"/>
                      <a:pt x="147622" y="190926"/>
                    </a:cubicBezTo>
                    <a:cubicBezTo>
                      <a:pt x="159751" y="187080"/>
                      <a:pt x="170401" y="179487"/>
                      <a:pt x="177895" y="169133"/>
                    </a:cubicBezTo>
                    <a:cubicBezTo>
                      <a:pt x="182924" y="162329"/>
                      <a:pt x="182333" y="157891"/>
                      <a:pt x="180361" y="157793"/>
                    </a:cubicBezTo>
                    <a:cubicBezTo>
                      <a:pt x="180350" y="157792"/>
                      <a:pt x="180340" y="157792"/>
                      <a:pt x="180329" y="157792"/>
                    </a:cubicBezTo>
                    <a:cubicBezTo>
                      <a:pt x="178399" y="157792"/>
                      <a:pt x="164479" y="165245"/>
                      <a:pt x="148293" y="165245"/>
                    </a:cubicBezTo>
                    <a:cubicBezTo>
                      <a:pt x="145874" y="165245"/>
                      <a:pt x="143404" y="165078"/>
                      <a:pt x="140916" y="164695"/>
                    </a:cubicBezTo>
                    <a:cubicBezTo>
                      <a:pt x="121588" y="161836"/>
                      <a:pt x="117052" y="148720"/>
                      <a:pt x="124349" y="145269"/>
                    </a:cubicBezTo>
                    <a:cubicBezTo>
                      <a:pt x="126150" y="144417"/>
                      <a:pt x="128034" y="144070"/>
                      <a:pt x="129987" y="144070"/>
                    </a:cubicBezTo>
                    <a:cubicBezTo>
                      <a:pt x="135947" y="144070"/>
                      <a:pt x="142538" y="147306"/>
                      <a:pt x="149298" y="149312"/>
                    </a:cubicBezTo>
                    <a:cubicBezTo>
                      <a:pt x="151601" y="149977"/>
                      <a:pt x="154667" y="150397"/>
                      <a:pt x="158123" y="150397"/>
                    </a:cubicBezTo>
                    <a:cubicBezTo>
                      <a:pt x="167986" y="150397"/>
                      <a:pt x="181024" y="146979"/>
                      <a:pt x="188545" y="136098"/>
                    </a:cubicBezTo>
                    <a:cubicBezTo>
                      <a:pt x="201168" y="117756"/>
                      <a:pt x="199097" y="93202"/>
                      <a:pt x="195152" y="91328"/>
                    </a:cubicBezTo>
                    <a:cubicBezTo>
                      <a:pt x="194962" y="91238"/>
                      <a:pt x="194752" y="91195"/>
                      <a:pt x="194522" y="91195"/>
                    </a:cubicBezTo>
                    <a:cubicBezTo>
                      <a:pt x="189973" y="91195"/>
                      <a:pt x="177588" y="108037"/>
                      <a:pt x="157877" y="110853"/>
                    </a:cubicBezTo>
                    <a:cubicBezTo>
                      <a:pt x="154984" y="111253"/>
                      <a:pt x="152296" y="111439"/>
                      <a:pt x="149821" y="111439"/>
                    </a:cubicBezTo>
                    <a:cubicBezTo>
                      <a:pt x="134579" y="111439"/>
                      <a:pt x="127450" y="104387"/>
                      <a:pt x="130759" y="96752"/>
                    </a:cubicBezTo>
                    <a:cubicBezTo>
                      <a:pt x="133196" y="90979"/>
                      <a:pt x="140848" y="88961"/>
                      <a:pt x="148342" y="88961"/>
                    </a:cubicBezTo>
                    <a:cubicBezTo>
                      <a:pt x="152370" y="88961"/>
                      <a:pt x="156352" y="89544"/>
                      <a:pt x="159455" y="90441"/>
                    </a:cubicBezTo>
                    <a:cubicBezTo>
                      <a:pt x="161567" y="91021"/>
                      <a:pt x="163897" y="91312"/>
                      <a:pt x="166313" y="91312"/>
                    </a:cubicBezTo>
                    <a:cubicBezTo>
                      <a:pt x="174164" y="91312"/>
                      <a:pt x="182925" y="88242"/>
                      <a:pt x="188052" y="82059"/>
                    </a:cubicBezTo>
                    <a:cubicBezTo>
                      <a:pt x="194659" y="74071"/>
                      <a:pt x="194068" y="59082"/>
                      <a:pt x="191799" y="51193"/>
                    </a:cubicBezTo>
                    <a:cubicBezTo>
                      <a:pt x="190118" y="45077"/>
                      <a:pt x="188258" y="42754"/>
                      <a:pt x="186129" y="42754"/>
                    </a:cubicBezTo>
                    <a:cubicBezTo>
                      <a:pt x="185511" y="42754"/>
                      <a:pt x="184871" y="42950"/>
                      <a:pt x="184206" y="43304"/>
                    </a:cubicBezTo>
                    <a:cubicBezTo>
                      <a:pt x="182097" y="44541"/>
                      <a:pt x="174781" y="49535"/>
                      <a:pt x="169861" y="49535"/>
                    </a:cubicBezTo>
                    <a:cubicBezTo>
                      <a:pt x="168112" y="49535"/>
                      <a:pt x="166666" y="48904"/>
                      <a:pt x="165865" y="47249"/>
                    </a:cubicBezTo>
                    <a:cubicBezTo>
                      <a:pt x="162709" y="40938"/>
                      <a:pt x="164484" y="35119"/>
                      <a:pt x="169513" y="32654"/>
                    </a:cubicBezTo>
                    <a:cubicBezTo>
                      <a:pt x="174542" y="30189"/>
                      <a:pt x="180755" y="27231"/>
                      <a:pt x="180361" y="20722"/>
                    </a:cubicBezTo>
                    <a:cubicBezTo>
                      <a:pt x="179966" y="14312"/>
                      <a:pt x="177402" y="5240"/>
                      <a:pt x="174444" y="3071"/>
                    </a:cubicBezTo>
                    <a:cubicBezTo>
                      <a:pt x="172916" y="1859"/>
                      <a:pt x="169503" y="1351"/>
                      <a:pt x="165693" y="1351"/>
                    </a:cubicBezTo>
                    <a:cubicBezTo>
                      <a:pt x="162370" y="1351"/>
                      <a:pt x="158746" y="1737"/>
                      <a:pt x="155806" y="2380"/>
                    </a:cubicBezTo>
                    <a:cubicBezTo>
                      <a:pt x="149594" y="3860"/>
                      <a:pt x="148410" y="10664"/>
                      <a:pt x="147523" y="16186"/>
                    </a:cubicBezTo>
                    <a:cubicBezTo>
                      <a:pt x="146670" y="20962"/>
                      <a:pt x="142794" y="24115"/>
                      <a:pt x="137233" y="24115"/>
                    </a:cubicBezTo>
                    <a:cubicBezTo>
                      <a:pt x="136363" y="24115"/>
                      <a:pt x="135453" y="24038"/>
                      <a:pt x="134506" y="23878"/>
                    </a:cubicBezTo>
                    <a:cubicBezTo>
                      <a:pt x="127603" y="22694"/>
                      <a:pt x="132337" y="8297"/>
                      <a:pt x="133126" y="5142"/>
                    </a:cubicBezTo>
                    <a:cubicBezTo>
                      <a:pt x="133786" y="2030"/>
                      <a:pt x="131832" y="1"/>
                      <a:pt x="124420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39"/>
              <p:cNvSpPr/>
              <p:nvPr/>
            </p:nvSpPr>
            <p:spPr>
              <a:xfrm>
                <a:off x="2704300" y="270150"/>
                <a:ext cx="3424325" cy="4913375"/>
              </a:xfrm>
              <a:custGeom>
                <a:avLst/>
                <a:gdLst/>
                <a:ahLst/>
                <a:cxnLst/>
                <a:rect l="l" t="t" r="r" b="b"/>
                <a:pathLst>
                  <a:path w="136973" h="196535" extrusionOk="0">
                    <a:moveTo>
                      <a:pt x="129872" y="83525"/>
                    </a:moveTo>
                    <a:cubicBezTo>
                      <a:pt x="125928" y="81849"/>
                      <a:pt x="114883" y="100191"/>
                      <a:pt x="95161" y="104036"/>
                    </a:cubicBezTo>
                    <a:cubicBezTo>
                      <a:pt x="75439" y="107981"/>
                      <a:pt x="65183" y="100782"/>
                      <a:pt x="68437" y="92006"/>
                    </a:cubicBezTo>
                    <a:cubicBezTo>
                      <a:pt x="71593" y="83229"/>
                      <a:pt x="86976" y="82539"/>
                      <a:pt x="95753" y="84413"/>
                    </a:cubicBezTo>
                    <a:cubicBezTo>
                      <a:pt x="104430" y="86286"/>
                      <a:pt x="116658" y="83032"/>
                      <a:pt x="122575" y="74946"/>
                    </a:cubicBezTo>
                    <a:cubicBezTo>
                      <a:pt x="128492" y="66958"/>
                      <a:pt x="127210" y="52660"/>
                      <a:pt x="124646" y="45165"/>
                    </a:cubicBezTo>
                    <a:cubicBezTo>
                      <a:pt x="122180" y="37671"/>
                      <a:pt x="119617" y="36389"/>
                      <a:pt x="116954" y="38065"/>
                    </a:cubicBezTo>
                    <a:cubicBezTo>
                      <a:pt x="114291" y="39741"/>
                      <a:pt x="102754" y="48617"/>
                      <a:pt x="99401" y="42798"/>
                    </a:cubicBezTo>
                    <a:cubicBezTo>
                      <a:pt x="96048" y="36882"/>
                      <a:pt x="97528" y="31261"/>
                      <a:pt x="102162" y="28598"/>
                    </a:cubicBezTo>
                    <a:cubicBezTo>
                      <a:pt x="106797" y="25936"/>
                      <a:pt x="112615" y="22780"/>
                      <a:pt x="111925" y="16666"/>
                    </a:cubicBezTo>
                    <a:cubicBezTo>
                      <a:pt x="111235" y="10454"/>
                      <a:pt x="108375" y="1776"/>
                      <a:pt x="105416" y="1"/>
                    </a:cubicBezTo>
                    <a:lnTo>
                      <a:pt x="1" y="158174"/>
                    </a:lnTo>
                    <a:cubicBezTo>
                      <a:pt x="1" y="158174"/>
                      <a:pt x="297" y="160245"/>
                      <a:pt x="4537" y="159752"/>
                    </a:cubicBezTo>
                    <a:cubicBezTo>
                      <a:pt x="8679" y="159358"/>
                      <a:pt x="15187" y="160146"/>
                      <a:pt x="19723" y="169120"/>
                    </a:cubicBezTo>
                    <a:cubicBezTo>
                      <a:pt x="24161" y="177995"/>
                      <a:pt x="28204" y="187955"/>
                      <a:pt x="38558" y="192294"/>
                    </a:cubicBezTo>
                    <a:cubicBezTo>
                      <a:pt x="49011" y="196534"/>
                      <a:pt x="55322" y="195548"/>
                      <a:pt x="54730" y="193181"/>
                    </a:cubicBezTo>
                    <a:cubicBezTo>
                      <a:pt x="54138" y="190815"/>
                      <a:pt x="44869" y="179967"/>
                      <a:pt x="46940" y="174149"/>
                    </a:cubicBezTo>
                    <a:cubicBezTo>
                      <a:pt x="49109" y="168331"/>
                      <a:pt x="55913" y="169219"/>
                      <a:pt x="61436" y="175727"/>
                    </a:cubicBezTo>
                    <a:cubicBezTo>
                      <a:pt x="66958" y="182137"/>
                      <a:pt x="74255" y="187166"/>
                      <a:pt x="89441" y="181447"/>
                    </a:cubicBezTo>
                    <a:cubicBezTo>
                      <a:pt x="100880" y="177206"/>
                      <a:pt x="110643" y="169317"/>
                      <a:pt x="117250" y="158963"/>
                    </a:cubicBezTo>
                    <a:cubicBezTo>
                      <a:pt x="121786" y="152258"/>
                      <a:pt x="120997" y="148017"/>
                      <a:pt x="119123" y="148017"/>
                    </a:cubicBezTo>
                    <a:cubicBezTo>
                      <a:pt x="117250" y="148017"/>
                      <a:pt x="100289" y="158470"/>
                      <a:pt x="81651" y="156695"/>
                    </a:cubicBezTo>
                    <a:cubicBezTo>
                      <a:pt x="63014" y="154920"/>
                      <a:pt x="57984" y="142594"/>
                      <a:pt x="64789" y="138846"/>
                    </a:cubicBezTo>
                    <a:cubicBezTo>
                      <a:pt x="71593" y="135099"/>
                      <a:pt x="80172" y="139438"/>
                      <a:pt x="88850" y="141410"/>
                    </a:cubicBezTo>
                    <a:cubicBezTo>
                      <a:pt x="97528" y="143481"/>
                      <a:pt x="116855" y="141410"/>
                      <a:pt x="125829" y="126717"/>
                    </a:cubicBezTo>
                    <a:cubicBezTo>
                      <a:pt x="136972" y="108474"/>
                      <a:pt x="133817" y="85004"/>
                      <a:pt x="129872" y="83525"/>
                    </a:cubicBezTo>
                    <a:close/>
                    <a:moveTo>
                      <a:pt x="78397" y="61633"/>
                    </a:moveTo>
                    <a:cubicBezTo>
                      <a:pt x="83722" y="57097"/>
                      <a:pt x="100091" y="52758"/>
                      <a:pt x="104726" y="56801"/>
                    </a:cubicBezTo>
                    <a:cubicBezTo>
                      <a:pt x="107389" y="59069"/>
                      <a:pt x="102261" y="69424"/>
                      <a:pt x="90526" y="69621"/>
                    </a:cubicBezTo>
                    <a:cubicBezTo>
                      <a:pt x="78791" y="69818"/>
                      <a:pt x="72973" y="66071"/>
                      <a:pt x="78397" y="61633"/>
                    </a:cubicBezTo>
                    <a:close/>
                    <a:moveTo>
                      <a:pt x="54434" y="127407"/>
                    </a:moveTo>
                    <a:cubicBezTo>
                      <a:pt x="43390" y="126224"/>
                      <a:pt x="37375" y="120209"/>
                      <a:pt x="41911" y="114785"/>
                    </a:cubicBezTo>
                    <a:cubicBezTo>
                      <a:pt x="46447" y="109263"/>
                      <a:pt x="61534" y="105220"/>
                      <a:pt x="66366" y="111334"/>
                    </a:cubicBezTo>
                    <a:cubicBezTo>
                      <a:pt x="69226" y="114982"/>
                      <a:pt x="65577" y="128591"/>
                      <a:pt x="54434" y="127407"/>
                    </a:cubicBezTo>
                    <a:close/>
                    <a:moveTo>
                      <a:pt x="100091" y="124153"/>
                    </a:moveTo>
                    <a:cubicBezTo>
                      <a:pt x="90723" y="123759"/>
                      <a:pt x="85891" y="119716"/>
                      <a:pt x="89934" y="115574"/>
                    </a:cubicBezTo>
                    <a:cubicBezTo>
                      <a:pt x="93978" y="111432"/>
                      <a:pt x="106896" y="107981"/>
                      <a:pt x="110741" y="112123"/>
                    </a:cubicBezTo>
                    <a:cubicBezTo>
                      <a:pt x="113010" y="114686"/>
                      <a:pt x="109361" y="124548"/>
                      <a:pt x="99993" y="124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39"/>
              <p:cNvSpPr/>
              <p:nvPr/>
            </p:nvSpPr>
            <p:spPr>
              <a:xfrm>
                <a:off x="1296625" y="218400"/>
                <a:ext cx="4043100" cy="4018450"/>
              </a:xfrm>
              <a:custGeom>
                <a:avLst/>
                <a:gdLst/>
                <a:ahLst/>
                <a:cxnLst/>
                <a:rect l="l" t="t" r="r" b="b"/>
                <a:pathLst>
                  <a:path w="161724" h="160738" extrusionOk="0">
                    <a:moveTo>
                      <a:pt x="143875" y="2367"/>
                    </a:moveTo>
                    <a:cubicBezTo>
                      <a:pt x="137859" y="4142"/>
                      <a:pt x="137268" y="10650"/>
                      <a:pt x="136578" y="15975"/>
                    </a:cubicBezTo>
                    <a:cubicBezTo>
                      <a:pt x="135887" y="21399"/>
                      <a:pt x="131252" y="24752"/>
                      <a:pt x="124547" y="24061"/>
                    </a:cubicBezTo>
                    <a:cubicBezTo>
                      <a:pt x="117841" y="23272"/>
                      <a:pt x="121687" y="9270"/>
                      <a:pt x="122180" y="6114"/>
                    </a:cubicBezTo>
                    <a:cubicBezTo>
                      <a:pt x="122772" y="3057"/>
                      <a:pt x="120504" y="1183"/>
                      <a:pt x="112615" y="1677"/>
                    </a:cubicBezTo>
                    <a:cubicBezTo>
                      <a:pt x="104825" y="2268"/>
                      <a:pt x="91019" y="6508"/>
                      <a:pt x="85891" y="15088"/>
                    </a:cubicBezTo>
                    <a:cubicBezTo>
                      <a:pt x="80763" y="23766"/>
                      <a:pt x="82440" y="36289"/>
                      <a:pt x="87568" y="43587"/>
                    </a:cubicBezTo>
                    <a:cubicBezTo>
                      <a:pt x="92695" y="50884"/>
                      <a:pt x="97922" y="65380"/>
                      <a:pt x="91019" y="71592"/>
                    </a:cubicBezTo>
                    <a:cubicBezTo>
                      <a:pt x="84215" y="77903"/>
                      <a:pt x="73663" y="71296"/>
                      <a:pt x="69620" y="51574"/>
                    </a:cubicBezTo>
                    <a:cubicBezTo>
                      <a:pt x="65577" y="31950"/>
                      <a:pt x="78298" y="14595"/>
                      <a:pt x="75241" y="11636"/>
                    </a:cubicBezTo>
                    <a:cubicBezTo>
                      <a:pt x="72283" y="8579"/>
                      <a:pt x="49405" y="14693"/>
                      <a:pt x="36881" y="31950"/>
                    </a:cubicBezTo>
                    <a:cubicBezTo>
                      <a:pt x="26922" y="45855"/>
                      <a:pt x="32345" y="64492"/>
                      <a:pt x="37572" y="71691"/>
                    </a:cubicBezTo>
                    <a:cubicBezTo>
                      <a:pt x="42798" y="78988"/>
                      <a:pt x="49997" y="85201"/>
                      <a:pt x="49208" y="92991"/>
                    </a:cubicBezTo>
                    <a:cubicBezTo>
                      <a:pt x="48320" y="100683"/>
                      <a:pt x="35106" y="100781"/>
                      <a:pt x="26231" y="84313"/>
                    </a:cubicBezTo>
                    <a:cubicBezTo>
                      <a:pt x="17455" y="67845"/>
                      <a:pt x="20610" y="48024"/>
                      <a:pt x="19920" y="46446"/>
                    </a:cubicBezTo>
                    <a:cubicBezTo>
                      <a:pt x="19131" y="44770"/>
                      <a:pt x="14990" y="45559"/>
                      <a:pt x="10453" y="52264"/>
                    </a:cubicBezTo>
                    <a:cubicBezTo>
                      <a:pt x="3452" y="62323"/>
                      <a:pt x="1" y="74452"/>
                      <a:pt x="395" y="86680"/>
                    </a:cubicBezTo>
                    <a:cubicBezTo>
                      <a:pt x="987" y="102754"/>
                      <a:pt x="8383" y="107586"/>
                      <a:pt x="16469" y="110248"/>
                    </a:cubicBezTo>
                    <a:cubicBezTo>
                      <a:pt x="24456" y="112812"/>
                      <a:pt x="28006" y="118827"/>
                      <a:pt x="23470" y="122969"/>
                    </a:cubicBezTo>
                    <a:cubicBezTo>
                      <a:pt x="18835" y="127111"/>
                      <a:pt x="5326" y="122772"/>
                      <a:pt x="2860" y="123166"/>
                    </a:cubicBezTo>
                    <a:cubicBezTo>
                      <a:pt x="494" y="123561"/>
                      <a:pt x="1973" y="129773"/>
                      <a:pt x="9960" y="137662"/>
                    </a:cubicBezTo>
                    <a:cubicBezTo>
                      <a:pt x="17849" y="145650"/>
                      <a:pt x="28598" y="145551"/>
                      <a:pt x="38558" y="146340"/>
                    </a:cubicBezTo>
                    <a:cubicBezTo>
                      <a:pt x="48517" y="147129"/>
                      <a:pt x="51772" y="152750"/>
                      <a:pt x="53054" y="156793"/>
                    </a:cubicBezTo>
                    <a:cubicBezTo>
                      <a:pt x="54237" y="160737"/>
                      <a:pt x="56209" y="160343"/>
                      <a:pt x="56209" y="160343"/>
                    </a:cubicBezTo>
                    <a:lnTo>
                      <a:pt x="161723" y="2071"/>
                    </a:lnTo>
                    <a:cubicBezTo>
                      <a:pt x="158864" y="0"/>
                      <a:pt x="149791" y="690"/>
                      <a:pt x="143875" y="2367"/>
                    </a:cubicBezTo>
                    <a:close/>
                    <a:moveTo>
                      <a:pt x="56801" y="130365"/>
                    </a:moveTo>
                    <a:cubicBezTo>
                      <a:pt x="55815" y="135394"/>
                      <a:pt x="49701" y="134901"/>
                      <a:pt x="43981" y="129280"/>
                    </a:cubicBezTo>
                    <a:cubicBezTo>
                      <a:pt x="38262" y="123659"/>
                      <a:pt x="44179" y="115376"/>
                      <a:pt x="47433" y="115277"/>
                    </a:cubicBezTo>
                    <a:cubicBezTo>
                      <a:pt x="53152" y="115179"/>
                      <a:pt x="57787" y="125336"/>
                      <a:pt x="56801" y="130365"/>
                    </a:cubicBezTo>
                    <a:close/>
                    <a:moveTo>
                      <a:pt x="60745" y="58871"/>
                    </a:moveTo>
                    <a:cubicBezTo>
                      <a:pt x="59759" y="64591"/>
                      <a:pt x="53645" y="63112"/>
                      <a:pt x="47729" y="55814"/>
                    </a:cubicBezTo>
                    <a:cubicBezTo>
                      <a:pt x="41910" y="48616"/>
                      <a:pt x="47630" y="39839"/>
                      <a:pt x="50983" y="40135"/>
                    </a:cubicBezTo>
                    <a:cubicBezTo>
                      <a:pt x="56702" y="40727"/>
                      <a:pt x="61633" y="53152"/>
                      <a:pt x="60745" y="58871"/>
                    </a:cubicBezTo>
                    <a:close/>
                    <a:moveTo>
                      <a:pt x="81947" y="99105"/>
                    </a:moveTo>
                    <a:cubicBezTo>
                      <a:pt x="80566" y="106106"/>
                      <a:pt x="72086" y="105317"/>
                      <a:pt x="64197" y="97527"/>
                    </a:cubicBezTo>
                    <a:cubicBezTo>
                      <a:pt x="56209" y="89737"/>
                      <a:pt x="64394" y="78199"/>
                      <a:pt x="69029" y="78101"/>
                    </a:cubicBezTo>
                    <a:cubicBezTo>
                      <a:pt x="76819" y="77903"/>
                      <a:pt x="83327" y="92103"/>
                      <a:pt x="81947" y="99105"/>
                    </a:cubicBezTo>
                    <a:close/>
                    <a:moveTo>
                      <a:pt x="111234" y="57787"/>
                    </a:moveTo>
                    <a:cubicBezTo>
                      <a:pt x="108276" y="64098"/>
                      <a:pt x="103148" y="59463"/>
                      <a:pt x="100288" y="48123"/>
                    </a:cubicBezTo>
                    <a:cubicBezTo>
                      <a:pt x="97429" y="36782"/>
                      <a:pt x="106107" y="29091"/>
                      <a:pt x="109065" y="31063"/>
                    </a:cubicBezTo>
                    <a:cubicBezTo>
                      <a:pt x="114193" y="34416"/>
                      <a:pt x="114193" y="51475"/>
                      <a:pt x="111234" y="577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9" name="Google Shape;4079;p39"/>
          <p:cNvGrpSpPr/>
          <p:nvPr/>
        </p:nvGrpSpPr>
        <p:grpSpPr>
          <a:xfrm rot="-5400000">
            <a:off x="10241242" y="-844384"/>
            <a:ext cx="1999572" cy="2863655"/>
            <a:chOff x="4643500" y="2144275"/>
            <a:chExt cx="2026046" cy="2901568"/>
          </a:xfrm>
        </p:grpSpPr>
        <p:sp>
          <p:nvSpPr>
            <p:cNvPr id="4080" name="Google Shape;4080;p39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39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39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39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39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39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39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39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39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39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39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39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39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39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39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39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39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39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39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39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39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39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39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39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39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39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39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39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39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39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39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39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39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39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39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39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39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39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634060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6"/>
            <a:ext cx="4271051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1044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4" y="1849257"/>
            <a:ext cx="6054999" cy="3880215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9569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4157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1"/>
          <p:cNvSpPr txBox="1">
            <a:spLocks noGrp="1"/>
          </p:cNvSpPr>
          <p:nvPr>
            <p:ph type="title"/>
          </p:nvPr>
        </p:nvSpPr>
        <p:spPr>
          <a:xfrm>
            <a:off x="960000" y="10505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4" name="Google Shape;2934;p31"/>
          <p:cNvSpPr txBox="1">
            <a:spLocks noGrp="1"/>
          </p:cNvSpPr>
          <p:nvPr>
            <p:ph type="subTitle" idx="1"/>
          </p:nvPr>
        </p:nvSpPr>
        <p:spPr>
          <a:xfrm>
            <a:off x="6321499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31"/>
          <p:cNvSpPr txBox="1">
            <a:spLocks noGrp="1"/>
          </p:cNvSpPr>
          <p:nvPr>
            <p:ph type="subTitle" idx="2"/>
          </p:nvPr>
        </p:nvSpPr>
        <p:spPr>
          <a:xfrm>
            <a:off x="1724101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6" name="Google Shape;2936;p31"/>
          <p:cNvGrpSpPr/>
          <p:nvPr/>
        </p:nvGrpSpPr>
        <p:grpSpPr>
          <a:xfrm flipH="1">
            <a:off x="-470448" y="4085712"/>
            <a:ext cx="2008216" cy="2876035"/>
            <a:chOff x="4643500" y="2144275"/>
            <a:chExt cx="2026046" cy="2901568"/>
          </a:xfrm>
        </p:grpSpPr>
        <p:sp>
          <p:nvSpPr>
            <p:cNvPr id="2937" name="Google Shape;2937;p31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9" name="Google Shape;2939;p31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0" name="Google Shape;2940;p31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1" name="Google Shape;2941;p31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2" name="Google Shape;2942;p31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3" name="Google Shape;2943;p31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4" name="Google Shape;2944;p31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5" name="Google Shape;2945;p31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6" name="Google Shape;2946;p31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7" name="Google Shape;2947;p31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8" name="Google Shape;2948;p31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9" name="Google Shape;2949;p31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0" name="Google Shape;2950;p31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1" name="Google Shape;2951;p31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2" name="Google Shape;2952;p31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3" name="Google Shape;2953;p31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4" name="Google Shape;2954;p31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5" name="Google Shape;2955;p31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6" name="Google Shape;2956;p31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7" name="Google Shape;2957;p31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8" name="Google Shape;2958;p31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9" name="Google Shape;2959;p31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0" name="Google Shape;2960;p31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1" name="Google Shape;2961;p31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2" name="Google Shape;2962;p31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3" name="Google Shape;2963;p31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5" name="Google Shape;2965;p31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6" name="Google Shape;2966;p31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4" name="Google Shape;2974;p31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5" name="Google Shape;2975;p31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6" name="Google Shape;2986;p31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7" name="Google Shape;2987;p31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90" name="Google Shape;2990;p31"/>
          <p:cNvGrpSpPr/>
          <p:nvPr/>
        </p:nvGrpSpPr>
        <p:grpSpPr>
          <a:xfrm>
            <a:off x="-904984" y="-1010098"/>
            <a:ext cx="3053063" cy="3984081"/>
            <a:chOff x="-1059738" y="-757574"/>
            <a:chExt cx="2289797" cy="2988061"/>
          </a:xfrm>
        </p:grpSpPr>
        <p:grpSp>
          <p:nvGrpSpPr>
            <p:cNvPr id="2991" name="Google Shape;2991;p31"/>
            <p:cNvGrpSpPr/>
            <p:nvPr/>
          </p:nvGrpSpPr>
          <p:grpSpPr>
            <a:xfrm>
              <a:off x="541500" y="196038"/>
              <a:ext cx="170300" cy="93875"/>
              <a:chOff x="541500" y="196038"/>
              <a:chExt cx="170300" cy="93875"/>
            </a:xfrm>
          </p:grpSpPr>
          <p:sp>
            <p:nvSpPr>
              <p:cNvPr id="2992" name="Google Shape;2992;p31"/>
              <p:cNvSpPr/>
              <p:nvPr/>
            </p:nvSpPr>
            <p:spPr>
              <a:xfrm>
                <a:off x="541500" y="1960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13" y="1"/>
                    </a:moveTo>
                    <a:cubicBezTo>
                      <a:pt x="2755" y="1"/>
                      <a:pt x="2097" y="513"/>
                      <a:pt x="3072" y="1537"/>
                    </a:cubicBezTo>
                    <a:cubicBezTo>
                      <a:pt x="2487" y="922"/>
                      <a:pt x="1871" y="707"/>
                      <a:pt x="1401" y="707"/>
                    </a:cubicBezTo>
                    <a:cubicBezTo>
                      <a:pt x="304" y="707"/>
                      <a:pt x="1" y="1878"/>
                      <a:pt x="2731" y="1878"/>
                    </a:cubicBezTo>
                    <a:cubicBezTo>
                      <a:pt x="1" y="1878"/>
                      <a:pt x="304" y="3049"/>
                      <a:pt x="1401" y="3049"/>
                    </a:cubicBezTo>
                    <a:cubicBezTo>
                      <a:pt x="1871" y="3049"/>
                      <a:pt x="2487" y="2834"/>
                      <a:pt x="3072" y="2219"/>
                    </a:cubicBezTo>
                    <a:lnTo>
                      <a:pt x="3072" y="2219"/>
                    </a:lnTo>
                    <a:cubicBezTo>
                      <a:pt x="2097" y="3243"/>
                      <a:pt x="2755" y="3755"/>
                      <a:pt x="3413" y="3755"/>
                    </a:cubicBezTo>
                    <a:cubicBezTo>
                      <a:pt x="4072" y="3755"/>
                      <a:pt x="4730" y="3243"/>
                      <a:pt x="3755" y="2219"/>
                    </a:cubicBezTo>
                    <a:lnTo>
                      <a:pt x="3755" y="2219"/>
                    </a:lnTo>
                    <a:cubicBezTo>
                      <a:pt x="4340" y="2834"/>
                      <a:pt x="4956" y="3049"/>
                      <a:pt x="5424" y="3049"/>
                    </a:cubicBezTo>
                    <a:cubicBezTo>
                      <a:pt x="6518" y="3049"/>
                      <a:pt x="6812" y="1878"/>
                      <a:pt x="4047" y="1878"/>
                    </a:cubicBezTo>
                    <a:cubicBezTo>
                      <a:pt x="6812" y="1878"/>
                      <a:pt x="6518" y="707"/>
                      <a:pt x="5424" y="707"/>
                    </a:cubicBezTo>
                    <a:cubicBezTo>
                      <a:pt x="4956" y="707"/>
                      <a:pt x="4340" y="922"/>
                      <a:pt x="3755" y="1537"/>
                    </a:cubicBezTo>
                    <a:cubicBezTo>
                      <a:pt x="4730" y="513"/>
                      <a:pt x="4072" y="1"/>
                      <a:pt x="3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3" name="Google Shape;2993;p31"/>
              <p:cNvSpPr/>
              <p:nvPr/>
            </p:nvSpPr>
            <p:spPr>
              <a:xfrm>
                <a:off x="612200" y="234438"/>
                <a:ext cx="292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684" extrusionOk="0">
                    <a:moveTo>
                      <a:pt x="585" y="1"/>
                    </a:moveTo>
                    <a:cubicBezTo>
                      <a:pt x="293" y="1"/>
                      <a:pt x="0" y="147"/>
                      <a:pt x="0" y="342"/>
                    </a:cubicBezTo>
                    <a:cubicBezTo>
                      <a:pt x="0" y="537"/>
                      <a:pt x="293" y="683"/>
                      <a:pt x="585" y="683"/>
                    </a:cubicBezTo>
                    <a:cubicBezTo>
                      <a:pt x="878" y="683"/>
                      <a:pt x="1171" y="537"/>
                      <a:pt x="1171" y="342"/>
                    </a:cubicBezTo>
                    <a:cubicBezTo>
                      <a:pt x="1171" y="147"/>
                      <a:pt x="878" y="1"/>
                      <a:pt x="5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94" name="Google Shape;2994;p31"/>
            <p:cNvSpPr/>
            <p:nvPr/>
          </p:nvSpPr>
          <p:spPr>
            <a:xfrm rot="942959">
              <a:off x="-824980" y="-548149"/>
              <a:ext cx="1820281" cy="1984158"/>
            </a:xfrm>
            <a:custGeom>
              <a:avLst/>
              <a:gdLst/>
              <a:ahLst/>
              <a:cxnLst/>
              <a:rect l="l" t="t" r="r" b="b"/>
              <a:pathLst>
                <a:path w="238480" h="208966" extrusionOk="0">
                  <a:moveTo>
                    <a:pt x="0" y="0"/>
                  </a:moveTo>
                  <a:lnTo>
                    <a:pt x="0" y="204280"/>
                  </a:lnTo>
                  <a:cubicBezTo>
                    <a:pt x="4796" y="207539"/>
                    <a:pt x="10349" y="208966"/>
                    <a:pt x="16050" y="208966"/>
                  </a:cubicBezTo>
                  <a:cubicBezTo>
                    <a:pt x="25307" y="208966"/>
                    <a:pt x="34952" y="205204"/>
                    <a:pt x="42372" y="199414"/>
                  </a:cubicBezTo>
                  <a:cubicBezTo>
                    <a:pt x="54364" y="190058"/>
                    <a:pt x="62187" y="176507"/>
                    <a:pt x="70818" y="163978"/>
                  </a:cubicBezTo>
                  <a:cubicBezTo>
                    <a:pt x="79448" y="151449"/>
                    <a:pt x="89934" y="139082"/>
                    <a:pt x="104399" y="134296"/>
                  </a:cubicBezTo>
                  <a:cubicBezTo>
                    <a:pt x="109554" y="132592"/>
                    <a:pt x="114843" y="131962"/>
                    <a:pt x="120202" y="131962"/>
                  </a:cubicBezTo>
                  <a:cubicBezTo>
                    <a:pt x="131334" y="131962"/>
                    <a:pt x="142770" y="134681"/>
                    <a:pt x="153950" y="136151"/>
                  </a:cubicBezTo>
                  <a:cubicBezTo>
                    <a:pt x="157557" y="136631"/>
                    <a:pt x="161312" y="136911"/>
                    <a:pt x="165074" y="136911"/>
                  </a:cubicBezTo>
                  <a:cubicBezTo>
                    <a:pt x="178587" y="136911"/>
                    <a:pt x="192195" y="133300"/>
                    <a:pt x="199387" y="122385"/>
                  </a:cubicBezTo>
                  <a:cubicBezTo>
                    <a:pt x="208851" y="108001"/>
                    <a:pt x="202398" y="89100"/>
                    <a:pt x="201403" y="71920"/>
                  </a:cubicBezTo>
                  <a:cubicBezTo>
                    <a:pt x="199763" y="44228"/>
                    <a:pt x="214631" y="16185"/>
                    <a:pt x="238479" y="201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95" name="Google Shape;2995;p31"/>
            <p:cNvGrpSpPr/>
            <p:nvPr/>
          </p:nvGrpSpPr>
          <p:grpSpPr>
            <a:xfrm>
              <a:off x="-223225" y="925363"/>
              <a:ext cx="297475" cy="164900"/>
              <a:chOff x="-223225" y="925363"/>
              <a:chExt cx="297475" cy="164900"/>
            </a:xfrm>
          </p:grpSpPr>
          <p:sp>
            <p:nvSpPr>
              <p:cNvPr id="2996" name="Google Shape;2996;p31"/>
              <p:cNvSpPr/>
              <p:nvPr/>
            </p:nvSpPr>
            <p:spPr>
              <a:xfrm>
                <a:off x="-223225" y="925363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7" name="Google Shape;2997;p31"/>
              <p:cNvSpPr/>
              <p:nvPr/>
            </p:nvSpPr>
            <p:spPr>
              <a:xfrm>
                <a:off x="-98925" y="993013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98" name="Google Shape;2998;p31"/>
            <p:cNvGrpSpPr/>
            <p:nvPr/>
          </p:nvGrpSpPr>
          <p:grpSpPr>
            <a:xfrm>
              <a:off x="191500" y="-299762"/>
              <a:ext cx="297775" cy="163975"/>
              <a:chOff x="191500" y="-299762"/>
              <a:chExt cx="297775" cy="163975"/>
            </a:xfrm>
          </p:grpSpPr>
          <p:sp>
            <p:nvSpPr>
              <p:cNvPr id="2999" name="Google Shape;2999;p31"/>
              <p:cNvSpPr/>
              <p:nvPr/>
            </p:nvSpPr>
            <p:spPr>
              <a:xfrm>
                <a:off x="191500" y="-299762"/>
                <a:ext cx="297775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59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7"/>
                      <a:pt x="2473" y="1237"/>
                    </a:cubicBezTo>
                    <a:cubicBezTo>
                      <a:pt x="543" y="1237"/>
                      <a:pt x="0" y="3304"/>
                      <a:pt x="4792" y="3304"/>
                    </a:cubicBezTo>
                    <a:cubicBezTo>
                      <a:pt x="17" y="3304"/>
                      <a:pt x="539" y="5332"/>
                      <a:pt x="2453" y="5332"/>
                    </a:cubicBezTo>
                    <a:cubicBezTo>
                      <a:pt x="3274" y="5332"/>
                      <a:pt x="4352" y="4958"/>
                      <a:pt x="5377" y="3889"/>
                    </a:cubicBezTo>
                    <a:lnTo>
                      <a:pt x="5377" y="3889"/>
                    </a:lnTo>
                    <a:cubicBezTo>
                      <a:pt x="3671" y="5669"/>
                      <a:pt x="4817" y="6558"/>
                      <a:pt x="5963" y="6558"/>
                    </a:cubicBezTo>
                    <a:cubicBezTo>
                      <a:pt x="7108" y="6558"/>
                      <a:pt x="8254" y="5669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7"/>
                      <a:pt x="9451" y="1237"/>
                    </a:cubicBezTo>
                    <a:cubicBezTo>
                      <a:pt x="8633" y="1237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0" name="Google Shape;3000;p31"/>
              <p:cNvSpPr/>
              <p:nvPr/>
            </p:nvSpPr>
            <p:spPr>
              <a:xfrm>
                <a:off x="314950" y="-233012"/>
                <a:ext cx="500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1219" extrusionOk="0">
                    <a:moveTo>
                      <a:pt x="1025" y="0"/>
                    </a:moveTo>
                    <a:cubicBezTo>
                      <a:pt x="488" y="0"/>
                      <a:pt x="1" y="293"/>
                      <a:pt x="1" y="634"/>
                    </a:cubicBezTo>
                    <a:cubicBezTo>
                      <a:pt x="1" y="975"/>
                      <a:pt x="488" y="1219"/>
                      <a:pt x="1025" y="1219"/>
                    </a:cubicBezTo>
                    <a:cubicBezTo>
                      <a:pt x="1561" y="1219"/>
                      <a:pt x="2000" y="975"/>
                      <a:pt x="2000" y="634"/>
                    </a:cubicBezTo>
                    <a:cubicBezTo>
                      <a:pt x="2000" y="293"/>
                      <a:pt x="1561" y="0"/>
                      <a:pt x="10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1" name="Google Shape;3001;p31"/>
            <p:cNvGrpSpPr/>
            <p:nvPr/>
          </p:nvGrpSpPr>
          <p:grpSpPr>
            <a:xfrm>
              <a:off x="74250" y="1381788"/>
              <a:ext cx="297775" cy="164900"/>
              <a:chOff x="86875" y="1920888"/>
              <a:chExt cx="297775" cy="164900"/>
            </a:xfrm>
          </p:grpSpPr>
          <p:sp>
            <p:nvSpPr>
              <p:cNvPr id="3002" name="Google Shape;3002;p31"/>
              <p:cNvSpPr/>
              <p:nvPr/>
            </p:nvSpPr>
            <p:spPr>
              <a:xfrm>
                <a:off x="86875" y="1920888"/>
                <a:ext cx="2977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96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8"/>
                      <a:pt x="2473" y="1238"/>
                    </a:cubicBezTo>
                    <a:cubicBezTo>
                      <a:pt x="543" y="1238"/>
                      <a:pt x="0" y="3304"/>
                      <a:pt x="4792" y="3304"/>
                    </a:cubicBezTo>
                    <a:cubicBezTo>
                      <a:pt x="20" y="3304"/>
                      <a:pt x="539" y="5354"/>
                      <a:pt x="2449" y="5354"/>
                    </a:cubicBezTo>
                    <a:cubicBezTo>
                      <a:pt x="3271" y="5354"/>
                      <a:pt x="4351" y="4974"/>
                      <a:pt x="5377" y="3889"/>
                    </a:cubicBezTo>
                    <a:lnTo>
                      <a:pt x="5377" y="3889"/>
                    </a:lnTo>
                    <a:cubicBezTo>
                      <a:pt x="3671" y="5693"/>
                      <a:pt x="4817" y="6595"/>
                      <a:pt x="5963" y="6595"/>
                    </a:cubicBezTo>
                    <a:cubicBezTo>
                      <a:pt x="7108" y="6595"/>
                      <a:pt x="8254" y="5693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8"/>
                      <a:pt x="9451" y="1238"/>
                    </a:cubicBezTo>
                    <a:cubicBezTo>
                      <a:pt x="8633" y="1238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3" name="Google Shape;3003;p31"/>
              <p:cNvSpPr/>
              <p:nvPr/>
            </p:nvSpPr>
            <p:spPr>
              <a:xfrm>
                <a:off x="211550" y="1988863"/>
                <a:ext cx="487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19" extrusionOk="0">
                    <a:moveTo>
                      <a:pt x="976" y="0"/>
                    </a:moveTo>
                    <a:cubicBezTo>
                      <a:pt x="439" y="0"/>
                      <a:pt x="0" y="244"/>
                      <a:pt x="0" y="585"/>
                    </a:cubicBezTo>
                    <a:cubicBezTo>
                      <a:pt x="0" y="926"/>
                      <a:pt x="439" y="1219"/>
                      <a:pt x="976" y="1219"/>
                    </a:cubicBezTo>
                    <a:cubicBezTo>
                      <a:pt x="1512" y="1219"/>
                      <a:pt x="1951" y="926"/>
                      <a:pt x="1951" y="585"/>
                    </a:cubicBezTo>
                    <a:cubicBezTo>
                      <a:pt x="1951" y="244"/>
                      <a:pt x="1512" y="0"/>
                      <a:pt x="9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4" name="Google Shape;3004;p31"/>
            <p:cNvGrpSpPr/>
            <p:nvPr/>
          </p:nvGrpSpPr>
          <p:grpSpPr>
            <a:xfrm>
              <a:off x="-294775" y="396525"/>
              <a:ext cx="171175" cy="94800"/>
              <a:chOff x="-294775" y="396525"/>
              <a:chExt cx="171175" cy="94800"/>
            </a:xfrm>
          </p:grpSpPr>
          <p:sp>
            <p:nvSpPr>
              <p:cNvPr id="3005" name="Google Shape;3005;p31"/>
              <p:cNvSpPr/>
              <p:nvPr/>
            </p:nvSpPr>
            <p:spPr>
              <a:xfrm>
                <a:off x="-294775" y="396525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6" name="Google Shape;3006;p31"/>
              <p:cNvSpPr/>
              <p:nvPr/>
            </p:nvSpPr>
            <p:spPr>
              <a:xfrm>
                <a:off x="-223225" y="434925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7" name="Google Shape;3007;p31"/>
            <p:cNvGrpSpPr/>
            <p:nvPr/>
          </p:nvGrpSpPr>
          <p:grpSpPr>
            <a:xfrm>
              <a:off x="254813" y="492563"/>
              <a:ext cx="171150" cy="93875"/>
              <a:chOff x="899400" y="769475"/>
              <a:chExt cx="171150" cy="93875"/>
            </a:xfrm>
          </p:grpSpPr>
          <p:sp>
            <p:nvSpPr>
              <p:cNvPr id="3008" name="Google Shape;3008;p31"/>
              <p:cNvSpPr/>
              <p:nvPr/>
            </p:nvSpPr>
            <p:spPr>
              <a:xfrm>
                <a:off x="899400" y="769475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9" name="Google Shape;3009;p31"/>
              <p:cNvSpPr/>
              <p:nvPr/>
            </p:nvSpPr>
            <p:spPr>
              <a:xfrm>
                <a:off x="970950" y="807875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0" name="Google Shape;3010;p31"/>
            <p:cNvGrpSpPr/>
            <p:nvPr/>
          </p:nvGrpSpPr>
          <p:grpSpPr>
            <a:xfrm>
              <a:off x="0" y="2136613"/>
              <a:ext cx="170300" cy="93875"/>
              <a:chOff x="-991650" y="1258238"/>
              <a:chExt cx="170300" cy="93875"/>
            </a:xfrm>
          </p:grpSpPr>
          <p:sp>
            <p:nvSpPr>
              <p:cNvPr id="3011" name="Google Shape;3011;p31"/>
              <p:cNvSpPr/>
              <p:nvPr/>
            </p:nvSpPr>
            <p:spPr>
              <a:xfrm>
                <a:off x="-991650" y="12582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2" name="Google Shape;3012;p31"/>
              <p:cNvSpPr/>
              <p:nvPr/>
            </p:nvSpPr>
            <p:spPr>
              <a:xfrm>
                <a:off x="-920100" y="1296638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3" name="Google Shape;3013;p31"/>
            <p:cNvGrpSpPr/>
            <p:nvPr/>
          </p:nvGrpSpPr>
          <p:grpSpPr>
            <a:xfrm rot="10800000">
              <a:off x="-202293" y="-326662"/>
              <a:ext cx="915520" cy="1914129"/>
              <a:chOff x="2527475" y="238125"/>
              <a:chExt cx="2485800" cy="5197200"/>
            </a:xfrm>
          </p:grpSpPr>
          <p:sp>
            <p:nvSpPr>
              <p:cNvPr id="3014" name="Google Shape;3014;p31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5" name="Google Shape;3015;p31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6" name="Google Shape;3016;p31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7" name="Google Shape;3017;p31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8" name="Google Shape;3018;p31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9" name="Google Shape;3019;p31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0" name="Google Shape;3020;p31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1" name="Google Shape;3021;p31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2" name="Google Shape;3022;p31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3" name="Google Shape;3023;p31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4" name="Google Shape;3024;p31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5" name="Google Shape;3025;p31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6" name="Google Shape;3026;p31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27" name="Google Shape;3027;p31"/>
          <p:cNvGrpSpPr/>
          <p:nvPr/>
        </p:nvGrpSpPr>
        <p:grpSpPr>
          <a:xfrm>
            <a:off x="10891334" y="-78100"/>
            <a:ext cx="3039033" cy="7037720"/>
            <a:chOff x="8168500" y="-134775"/>
            <a:chExt cx="2279275" cy="5278290"/>
          </a:xfrm>
        </p:grpSpPr>
        <p:sp>
          <p:nvSpPr>
            <p:cNvPr id="3028" name="Google Shape;3028;p31"/>
            <p:cNvSpPr/>
            <p:nvPr/>
          </p:nvSpPr>
          <p:spPr>
            <a:xfrm>
              <a:off x="8168500" y="-134775"/>
              <a:ext cx="2279275" cy="5233000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29" name="Google Shape;3029;p31"/>
            <p:cNvGrpSpPr/>
            <p:nvPr/>
          </p:nvGrpSpPr>
          <p:grpSpPr>
            <a:xfrm>
              <a:off x="8240805" y="3364225"/>
              <a:ext cx="1640617" cy="1779289"/>
              <a:chOff x="1404575" y="238125"/>
              <a:chExt cx="4767850" cy="5170850"/>
            </a:xfrm>
          </p:grpSpPr>
          <p:sp>
            <p:nvSpPr>
              <p:cNvPr id="3030" name="Google Shape;3030;p31"/>
              <p:cNvSpPr/>
              <p:nvPr/>
            </p:nvSpPr>
            <p:spPr>
              <a:xfrm>
                <a:off x="2149400" y="3058875"/>
                <a:ext cx="4018500" cy="1188100"/>
              </a:xfrm>
              <a:custGeom>
                <a:avLst/>
                <a:gdLst/>
                <a:ahLst/>
                <a:cxnLst/>
                <a:rect l="l" t="t" r="r" b="b"/>
                <a:pathLst>
                  <a:path w="160740" h="47524" extrusionOk="0">
                    <a:moveTo>
                      <a:pt x="92742" y="1"/>
                    </a:moveTo>
                    <a:cubicBezTo>
                      <a:pt x="80942" y="1"/>
                      <a:pt x="68280" y="804"/>
                      <a:pt x="55331" y="2902"/>
                    </a:cubicBezTo>
                    <a:cubicBezTo>
                      <a:pt x="0" y="11958"/>
                      <a:pt x="16935" y="38582"/>
                      <a:pt x="57595" y="45917"/>
                    </a:cubicBezTo>
                    <a:cubicBezTo>
                      <a:pt x="63681" y="47029"/>
                      <a:pt x="69515" y="47523"/>
                      <a:pt x="75074" y="47523"/>
                    </a:cubicBezTo>
                    <a:cubicBezTo>
                      <a:pt x="106652" y="47523"/>
                      <a:pt x="129326" y="31558"/>
                      <a:pt x="138643" y="22010"/>
                    </a:cubicBezTo>
                    <a:cubicBezTo>
                      <a:pt x="155759" y="20199"/>
                      <a:pt x="160739" y="8608"/>
                      <a:pt x="160739" y="8608"/>
                    </a:cubicBezTo>
                    <a:cubicBezTo>
                      <a:pt x="160739" y="8608"/>
                      <a:pt x="131359" y="1"/>
                      <a:pt x="9274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1" name="Google Shape;3031;p31"/>
              <p:cNvSpPr/>
              <p:nvPr/>
            </p:nvSpPr>
            <p:spPr>
              <a:xfrm>
                <a:off x="3195325" y="1428000"/>
                <a:ext cx="2977100" cy="2111025"/>
              </a:xfrm>
              <a:custGeom>
                <a:avLst/>
                <a:gdLst/>
                <a:ahLst/>
                <a:cxnLst/>
                <a:rect l="l" t="t" r="r" b="b"/>
                <a:pathLst>
                  <a:path w="119084" h="84441" extrusionOk="0">
                    <a:moveTo>
                      <a:pt x="53788" y="1"/>
                    </a:moveTo>
                    <a:cubicBezTo>
                      <a:pt x="40549" y="1"/>
                      <a:pt x="27418" y="5522"/>
                      <a:pt x="18837" y="18331"/>
                    </a:cubicBezTo>
                    <a:cubicBezTo>
                      <a:pt x="8875" y="24942"/>
                      <a:pt x="1" y="55188"/>
                      <a:pt x="725" y="66598"/>
                    </a:cubicBezTo>
                    <a:cubicBezTo>
                      <a:pt x="816" y="68500"/>
                      <a:pt x="10958" y="73028"/>
                      <a:pt x="10958" y="73028"/>
                    </a:cubicBezTo>
                    <a:cubicBezTo>
                      <a:pt x="14943" y="77103"/>
                      <a:pt x="32782" y="84438"/>
                      <a:pt x="56327" y="84438"/>
                    </a:cubicBezTo>
                    <a:cubicBezTo>
                      <a:pt x="56680" y="84440"/>
                      <a:pt x="57033" y="84441"/>
                      <a:pt x="57385" y="84441"/>
                    </a:cubicBezTo>
                    <a:cubicBezTo>
                      <a:pt x="73242" y="84441"/>
                      <a:pt x="89090" y="82451"/>
                      <a:pt x="104504" y="78642"/>
                    </a:cubicBezTo>
                    <a:cubicBezTo>
                      <a:pt x="113288" y="77737"/>
                      <a:pt x="118631" y="75382"/>
                      <a:pt x="118902" y="73843"/>
                    </a:cubicBezTo>
                    <a:cubicBezTo>
                      <a:pt x="119083" y="72394"/>
                      <a:pt x="116638" y="29651"/>
                      <a:pt x="92460" y="18331"/>
                    </a:cubicBezTo>
                    <a:cubicBezTo>
                      <a:pt x="83605" y="6940"/>
                      <a:pt x="68629" y="1"/>
                      <a:pt x="53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2" name="Google Shape;3032;p31"/>
              <p:cNvSpPr/>
              <p:nvPr/>
            </p:nvSpPr>
            <p:spPr>
              <a:xfrm>
                <a:off x="3197600" y="1958700"/>
                <a:ext cx="1688900" cy="1580250"/>
              </a:xfrm>
              <a:custGeom>
                <a:avLst/>
                <a:gdLst/>
                <a:ahLst/>
                <a:cxnLst/>
                <a:rect l="l" t="t" r="r" b="b"/>
                <a:pathLst>
                  <a:path w="67556" h="63210" extrusionOk="0">
                    <a:moveTo>
                      <a:pt x="15486" y="1"/>
                    </a:moveTo>
                    <a:cubicBezTo>
                      <a:pt x="6973" y="10053"/>
                      <a:pt x="0" y="35137"/>
                      <a:pt x="544" y="45279"/>
                    </a:cubicBezTo>
                    <a:cubicBezTo>
                      <a:pt x="634" y="47272"/>
                      <a:pt x="10867" y="51800"/>
                      <a:pt x="10867" y="51800"/>
                    </a:cubicBezTo>
                    <a:cubicBezTo>
                      <a:pt x="14852" y="55875"/>
                      <a:pt x="32691" y="63210"/>
                      <a:pt x="56236" y="63210"/>
                    </a:cubicBezTo>
                    <a:cubicBezTo>
                      <a:pt x="60040" y="63210"/>
                      <a:pt x="63843" y="63119"/>
                      <a:pt x="67556" y="62848"/>
                    </a:cubicBezTo>
                    <a:cubicBezTo>
                      <a:pt x="66469" y="56146"/>
                      <a:pt x="63119" y="41929"/>
                      <a:pt x="52614" y="32149"/>
                    </a:cubicBezTo>
                    <a:cubicBezTo>
                      <a:pt x="50531" y="17388"/>
                      <a:pt x="37491" y="1540"/>
                      <a:pt x="15486" y="1"/>
                    </a:cubicBezTo>
                    <a:close/>
                  </a:path>
                </a:pathLst>
              </a:custGeom>
              <a:solidFill>
                <a:srgbClr val="F9FA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3" name="Google Shape;3033;p31"/>
              <p:cNvSpPr/>
              <p:nvPr/>
            </p:nvSpPr>
            <p:spPr>
              <a:xfrm>
                <a:off x="5493225" y="2194150"/>
                <a:ext cx="344125" cy="3148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12592" extrusionOk="0">
                    <a:moveTo>
                      <a:pt x="4442" y="0"/>
                    </a:moveTo>
                    <a:cubicBezTo>
                      <a:pt x="3462" y="0"/>
                      <a:pt x="2578" y="292"/>
                      <a:pt x="1902" y="906"/>
                    </a:cubicBezTo>
                    <a:cubicBezTo>
                      <a:pt x="0" y="2717"/>
                      <a:pt x="634" y="6611"/>
                      <a:pt x="3351" y="9600"/>
                    </a:cubicBezTo>
                    <a:cubicBezTo>
                      <a:pt x="5140" y="11508"/>
                      <a:pt x="7401" y="12592"/>
                      <a:pt x="9305" y="12592"/>
                    </a:cubicBezTo>
                    <a:cubicBezTo>
                      <a:pt x="10292" y="12592"/>
                      <a:pt x="11183" y="12301"/>
                      <a:pt x="11863" y="11683"/>
                    </a:cubicBezTo>
                    <a:cubicBezTo>
                      <a:pt x="13765" y="9871"/>
                      <a:pt x="13131" y="6068"/>
                      <a:pt x="10414" y="3080"/>
                    </a:cubicBezTo>
                    <a:cubicBezTo>
                      <a:pt x="8619" y="1105"/>
                      <a:pt x="6350" y="0"/>
                      <a:pt x="44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4" name="Google Shape;3034;p31"/>
              <p:cNvSpPr/>
              <p:nvPr/>
            </p:nvSpPr>
            <p:spPr>
              <a:xfrm>
                <a:off x="5610950" y="2583250"/>
                <a:ext cx="162375" cy="1551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6207" extrusionOk="0">
                    <a:moveTo>
                      <a:pt x="3311" y="0"/>
                    </a:moveTo>
                    <a:cubicBezTo>
                      <a:pt x="2595" y="0"/>
                      <a:pt x="1868" y="256"/>
                      <a:pt x="1268" y="828"/>
                    </a:cubicBezTo>
                    <a:cubicBezTo>
                      <a:pt x="0" y="2186"/>
                      <a:pt x="91" y="4269"/>
                      <a:pt x="1449" y="5537"/>
                    </a:cubicBezTo>
                    <a:cubicBezTo>
                      <a:pt x="2040" y="5999"/>
                      <a:pt x="2703" y="6206"/>
                      <a:pt x="3349" y="6206"/>
                    </a:cubicBezTo>
                    <a:cubicBezTo>
                      <a:pt x="4979" y="6206"/>
                      <a:pt x="6495" y="4882"/>
                      <a:pt x="6430" y="3001"/>
                    </a:cubicBezTo>
                    <a:cubicBezTo>
                      <a:pt x="6368" y="1204"/>
                      <a:pt x="4864" y="0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5" name="Google Shape;3035;p31"/>
              <p:cNvSpPr/>
              <p:nvPr/>
            </p:nvSpPr>
            <p:spPr>
              <a:xfrm>
                <a:off x="5411725" y="2474100"/>
                <a:ext cx="181300" cy="1532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6131" extrusionOk="0">
                    <a:moveTo>
                      <a:pt x="3343" y="1"/>
                    </a:moveTo>
                    <a:cubicBezTo>
                      <a:pt x="3198" y="1"/>
                      <a:pt x="3049" y="11"/>
                      <a:pt x="2898" y="32"/>
                    </a:cubicBezTo>
                    <a:cubicBezTo>
                      <a:pt x="1177" y="394"/>
                      <a:pt x="0" y="2115"/>
                      <a:pt x="362" y="3926"/>
                    </a:cubicBezTo>
                    <a:cubicBezTo>
                      <a:pt x="824" y="5363"/>
                      <a:pt x="2101" y="6131"/>
                      <a:pt x="3368" y="6131"/>
                    </a:cubicBezTo>
                    <a:cubicBezTo>
                      <a:pt x="4336" y="6131"/>
                      <a:pt x="5298" y="5682"/>
                      <a:pt x="5886" y="4741"/>
                    </a:cubicBezTo>
                    <a:cubicBezTo>
                      <a:pt x="7252" y="2693"/>
                      <a:pt x="5722" y="1"/>
                      <a:pt x="3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6" name="Google Shape;3036;p31"/>
              <p:cNvSpPr/>
              <p:nvPr/>
            </p:nvSpPr>
            <p:spPr>
              <a:xfrm>
                <a:off x="3994500" y="1572950"/>
                <a:ext cx="38037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266" extrusionOk="0">
                    <a:moveTo>
                      <a:pt x="10019" y="0"/>
                    </a:moveTo>
                    <a:cubicBezTo>
                      <a:pt x="8469" y="0"/>
                      <a:pt x="6696" y="522"/>
                      <a:pt x="5072" y="1575"/>
                    </a:cubicBezTo>
                    <a:cubicBezTo>
                      <a:pt x="1630" y="3749"/>
                      <a:pt x="0" y="7281"/>
                      <a:pt x="1359" y="9544"/>
                    </a:cubicBezTo>
                    <a:cubicBezTo>
                      <a:pt x="2098" y="10700"/>
                      <a:pt x="3498" y="11266"/>
                      <a:pt x="5138" y="11266"/>
                    </a:cubicBezTo>
                    <a:cubicBezTo>
                      <a:pt x="6710" y="11266"/>
                      <a:pt x="8502" y="10745"/>
                      <a:pt x="10143" y="9726"/>
                    </a:cubicBezTo>
                    <a:cubicBezTo>
                      <a:pt x="13584" y="7552"/>
                      <a:pt x="15214" y="3930"/>
                      <a:pt x="13765" y="1757"/>
                    </a:cubicBezTo>
                    <a:cubicBezTo>
                      <a:pt x="13065" y="590"/>
                      <a:pt x="11668" y="0"/>
                      <a:pt x="100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7" name="Google Shape;3037;p31"/>
              <p:cNvSpPr/>
              <p:nvPr/>
            </p:nvSpPr>
            <p:spPr>
              <a:xfrm>
                <a:off x="3796375" y="1826425"/>
                <a:ext cx="17550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7020" h="6166" extrusionOk="0">
                    <a:moveTo>
                      <a:pt x="3595" y="0"/>
                    </a:moveTo>
                    <a:cubicBezTo>
                      <a:pt x="2330" y="0"/>
                      <a:pt x="1089" y="745"/>
                      <a:pt x="681" y="2122"/>
                    </a:cubicBezTo>
                    <a:cubicBezTo>
                      <a:pt x="1" y="4239"/>
                      <a:pt x="1655" y="6166"/>
                      <a:pt x="3642" y="6166"/>
                    </a:cubicBezTo>
                    <a:cubicBezTo>
                      <a:pt x="4036" y="6166"/>
                      <a:pt x="4442" y="6090"/>
                      <a:pt x="4846" y="5926"/>
                    </a:cubicBezTo>
                    <a:cubicBezTo>
                      <a:pt x="6386" y="5020"/>
                      <a:pt x="7020" y="3028"/>
                      <a:pt x="6205" y="1398"/>
                    </a:cubicBezTo>
                    <a:cubicBezTo>
                      <a:pt x="5572" y="448"/>
                      <a:pt x="4576" y="0"/>
                      <a:pt x="3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8" name="Google Shape;3038;p31"/>
              <p:cNvSpPr/>
              <p:nvPr/>
            </p:nvSpPr>
            <p:spPr>
              <a:xfrm>
                <a:off x="4526525" y="1511750"/>
                <a:ext cx="178875" cy="154400"/>
              </a:xfrm>
              <a:custGeom>
                <a:avLst/>
                <a:gdLst/>
                <a:ahLst/>
                <a:cxnLst/>
                <a:rect l="l" t="t" r="r" b="b"/>
                <a:pathLst>
                  <a:path w="7155" h="6176" extrusionOk="0">
                    <a:moveTo>
                      <a:pt x="3677" y="0"/>
                    </a:moveTo>
                    <a:cubicBezTo>
                      <a:pt x="1843" y="0"/>
                      <a:pt x="0" y="1312"/>
                      <a:pt x="0" y="3661"/>
                    </a:cubicBezTo>
                    <a:cubicBezTo>
                      <a:pt x="394" y="5159"/>
                      <a:pt x="1817" y="6176"/>
                      <a:pt x="3314" y="6176"/>
                    </a:cubicBezTo>
                    <a:cubicBezTo>
                      <a:pt x="3537" y="6176"/>
                      <a:pt x="3762" y="6153"/>
                      <a:pt x="3985" y="6106"/>
                    </a:cubicBezTo>
                    <a:cubicBezTo>
                      <a:pt x="5796" y="5835"/>
                      <a:pt x="7154" y="4295"/>
                      <a:pt x="7064" y="2484"/>
                    </a:cubicBezTo>
                    <a:cubicBezTo>
                      <a:pt x="6511" y="785"/>
                      <a:pt x="5096" y="0"/>
                      <a:pt x="3677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9" name="Google Shape;3039;p31"/>
              <p:cNvSpPr/>
              <p:nvPr/>
            </p:nvSpPr>
            <p:spPr>
              <a:xfrm>
                <a:off x="3854125" y="238125"/>
                <a:ext cx="1722875" cy="2802775"/>
              </a:xfrm>
              <a:custGeom>
                <a:avLst/>
                <a:gdLst/>
                <a:ahLst/>
                <a:cxnLst/>
                <a:rect l="l" t="t" r="r" b="b"/>
                <a:pathLst>
                  <a:path w="68915" h="112111" extrusionOk="0">
                    <a:moveTo>
                      <a:pt x="1450" y="112110"/>
                    </a:moveTo>
                    <a:lnTo>
                      <a:pt x="2355" y="110933"/>
                    </a:lnTo>
                    <a:cubicBezTo>
                      <a:pt x="2989" y="110118"/>
                      <a:pt x="3895" y="109031"/>
                      <a:pt x="4982" y="107582"/>
                    </a:cubicBezTo>
                    <a:cubicBezTo>
                      <a:pt x="6068" y="106133"/>
                      <a:pt x="7245" y="104232"/>
                      <a:pt x="8604" y="102149"/>
                    </a:cubicBezTo>
                    <a:cubicBezTo>
                      <a:pt x="10053" y="99975"/>
                      <a:pt x="11411" y="97621"/>
                      <a:pt x="12951" y="94995"/>
                    </a:cubicBezTo>
                    <a:cubicBezTo>
                      <a:pt x="14490" y="92369"/>
                      <a:pt x="16120" y="89471"/>
                      <a:pt x="17660" y="86392"/>
                    </a:cubicBezTo>
                    <a:cubicBezTo>
                      <a:pt x="18475" y="84852"/>
                      <a:pt x="19290" y="83222"/>
                      <a:pt x="20105" y="81592"/>
                    </a:cubicBezTo>
                    <a:cubicBezTo>
                      <a:pt x="20920" y="79962"/>
                      <a:pt x="21644" y="78332"/>
                      <a:pt x="22550" y="76612"/>
                    </a:cubicBezTo>
                    <a:cubicBezTo>
                      <a:pt x="24270" y="73261"/>
                      <a:pt x="25991" y="69820"/>
                      <a:pt x="27892" y="66288"/>
                    </a:cubicBezTo>
                    <a:lnTo>
                      <a:pt x="30790" y="61036"/>
                    </a:lnTo>
                    <a:lnTo>
                      <a:pt x="33779" y="55783"/>
                    </a:lnTo>
                    <a:cubicBezTo>
                      <a:pt x="35680" y="52071"/>
                      <a:pt x="37763" y="48720"/>
                      <a:pt x="39755" y="45279"/>
                    </a:cubicBezTo>
                    <a:cubicBezTo>
                      <a:pt x="41838" y="41928"/>
                      <a:pt x="43921" y="38577"/>
                      <a:pt x="45913" y="35317"/>
                    </a:cubicBezTo>
                    <a:cubicBezTo>
                      <a:pt x="47815" y="32057"/>
                      <a:pt x="49898" y="28978"/>
                      <a:pt x="51800" y="26081"/>
                    </a:cubicBezTo>
                    <a:cubicBezTo>
                      <a:pt x="52796" y="24632"/>
                      <a:pt x="53611" y="23183"/>
                      <a:pt x="54607" y="21824"/>
                    </a:cubicBezTo>
                    <a:lnTo>
                      <a:pt x="57233" y="17840"/>
                    </a:lnTo>
                    <a:lnTo>
                      <a:pt x="61942" y="10957"/>
                    </a:lnTo>
                    <a:lnTo>
                      <a:pt x="65745" y="5705"/>
                    </a:lnTo>
                    <a:cubicBezTo>
                      <a:pt x="67828" y="2717"/>
                      <a:pt x="68915" y="996"/>
                      <a:pt x="68915" y="996"/>
                    </a:cubicBezTo>
                    <a:lnTo>
                      <a:pt x="67919" y="0"/>
                    </a:lnTo>
                    <a:cubicBezTo>
                      <a:pt x="67919" y="0"/>
                      <a:pt x="66379" y="1358"/>
                      <a:pt x="63572" y="3713"/>
                    </a:cubicBezTo>
                    <a:lnTo>
                      <a:pt x="58682" y="8060"/>
                    </a:lnTo>
                    <a:cubicBezTo>
                      <a:pt x="56780" y="9690"/>
                      <a:pt x="54788" y="11772"/>
                      <a:pt x="52615" y="14036"/>
                    </a:cubicBezTo>
                    <a:lnTo>
                      <a:pt x="49173" y="17478"/>
                    </a:lnTo>
                    <a:cubicBezTo>
                      <a:pt x="48087" y="18745"/>
                      <a:pt x="46909" y="20013"/>
                      <a:pt x="45732" y="21372"/>
                    </a:cubicBezTo>
                    <a:cubicBezTo>
                      <a:pt x="43378" y="24088"/>
                      <a:pt x="40842" y="26805"/>
                      <a:pt x="38488" y="29975"/>
                    </a:cubicBezTo>
                    <a:cubicBezTo>
                      <a:pt x="36133" y="33053"/>
                      <a:pt x="33507" y="36223"/>
                      <a:pt x="31153" y="39664"/>
                    </a:cubicBezTo>
                    <a:cubicBezTo>
                      <a:pt x="28798" y="43015"/>
                      <a:pt x="26353" y="46456"/>
                      <a:pt x="24180" y="49897"/>
                    </a:cubicBezTo>
                    <a:lnTo>
                      <a:pt x="20738" y="55150"/>
                    </a:lnTo>
                    <a:cubicBezTo>
                      <a:pt x="19652" y="56961"/>
                      <a:pt x="18656" y="58772"/>
                      <a:pt x="17660" y="60583"/>
                    </a:cubicBezTo>
                    <a:cubicBezTo>
                      <a:pt x="15486" y="64024"/>
                      <a:pt x="13675" y="67646"/>
                      <a:pt x="11773" y="71088"/>
                    </a:cubicBezTo>
                    <a:cubicBezTo>
                      <a:pt x="9962" y="74619"/>
                      <a:pt x="8332" y="77970"/>
                      <a:pt x="6883" y="81321"/>
                    </a:cubicBezTo>
                    <a:cubicBezTo>
                      <a:pt x="5434" y="84581"/>
                      <a:pt x="4348" y="87841"/>
                      <a:pt x="3442" y="90829"/>
                    </a:cubicBezTo>
                    <a:cubicBezTo>
                      <a:pt x="2536" y="93546"/>
                      <a:pt x="1812" y="96353"/>
                      <a:pt x="1269" y="99160"/>
                    </a:cubicBezTo>
                    <a:cubicBezTo>
                      <a:pt x="816" y="101334"/>
                      <a:pt x="454" y="103598"/>
                      <a:pt x="273" y="105771"/>
                    </a:cubicBezTo>
                    <a:cubicBezTo>
                      <a:pt x="91" y="107220"/>
                      <a:pt x="1" y="108760"/>
                      <a:pt x="1" y="110208"/>
                    </a:cubicBezTo>
                    <a:cubicBezTo>
                      <a:pt x="1" y="110752"/>
                      <a:pt x="1" y="111205"/>
                      <a:pt x="1" y="1117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0" name="Google Shape;3040;p31"/>
              <p:cNvSpPr/>
              <p:nvPr/>
            </p:nvSpPr>
            <p:spPr>
              <a:xfrm>
                <a:off x="3872250" y="249425"/>
                <a:ext cx="1704750" cy="2791475"/>
              </a:xfrm>
              <a:custGeom>
                <a:avLst/>
                <a:gdLst/>
                <a:ahLst/>
                <a:cxnLst/>
                <a:rect l="l" t="t" r="r" b="b"/>
                <a:pathLst>
                  <a:path w="68190" h="111659" extrusionOk="0">
                    <a:moveTo>
                      <a:pt x="68190" y="544"/>
                    </a:moveTo>
                    <a:cubicBezTo>
                      <a:pt x="68190" y="544"/>
                      <a:pt x="67103" y="2265"/>
                      <a:pt x="65020" y="5253"/>
                    </a:cubicBezTo>
                    <a:lnTo>
                      <a:pt x="61217" y="10505"/>
                    </a:lnTo>
                    <a:lnTo>
                      <a:pt x="56508" y="17388"/>
                    </a:lnTo>
                    <a:lnTo>
                      <a:pt x="53882" y="21282"/>
                    </a:lnTo>
                    <a:cubicBezTo>
                      <a:pt x="52886" y="22640"/>
                      <a:pt x="51980" y="24089"/>
                      <a:pt x="51075" y="25629"/>
                    </a:cubicBezTo>
                    <a:cubicBezTo>
                      <a:pt x="49173" y="28526"/>
                      <a:pt x="47090" y="31515"/>
                      <a:pt x="45188" y="34775"/>
                    </a:cubicBezTo>
                    <a:cubicBezTo>
                      <a:pt x="43196" y="38035"/>
                      <a:pt x="41023" y="41295"/>
                      <a:pt x="39030" y="44827"/>
                    </a:cubicBezTo>
                    <a:cubicBezTo>
                      <a:pt x="37129" y="48268"/>
                      <a:pt x="34955" y="51619"/>
                      <a:pt x="33054" y="55241"/>
                    </a:cubicBezTo>
                    <a:lnTo>
                      <a:pt x="30065" y="60493"/>
                    </a:lnTo>
                    <a:lnTo>
                      <a:pt x="27167" y="65746"/>
                    </a:lnTo>
                    <a:cubicBezTo>
                      <a:pt x="25266" y="69277"/>
                      <a:pt x="23545" y="72718"/>
                      <a:pt x="21825" y="76069"/>
                    </a:cubicBezTo>
                    <a:cubicBezTo>
                      <a:pt x="20919" y="77790"/>
                      <a:pt x="20104" y="79510"/>
                      <a:pt x="19380" y="81050"/>
                    </a:cubicBezTo>
                    <a:cubicBezTo>
                      <a:pt x="18565" y="82680"/>
                      <a:pt x="17750" y="84310"/>
                      <a:pt x="16935" y="85849"/>
                    </a:cubicBezTo>
                    <a:cubicBezTo>
                      <a:pt x="15395" y="89019"/>
                      <a:pt x="13674" y="91736"/>
                      <a:pt x="12226" y="94452"/>
                    </a:cubicBezTo>
                    <a:cubicBezTo>
                      <a:pt x="10777" y="97078"/>
                      <a:pt x="9237" y="99433"/>
                      <a:pt x="7879" y="101606"/>
                    </a:cubicBezTo>
                    <a:cubicBezTo>
                      <a:pt x="6520" y="103689"/>
                      <a:pt x="5343" y="105500"/>
                      <a:pt x="4257" y="107040"/>
                    </a:cubicBezTo>
                    <a:cubicBezTo>
                      <a:pt x="3170" y="108489"/>
                      <a:pt x="2264" y="109666"/>
                      <a:pt x="1630" y="110390"/>
                    </a:cubicBezTo>
                    <a:lnTo>
                      <a:pt x="725" y="111658"/>
                    </a:lnTo>
                    <a:lnTo>
                      <a:pt x="0" y="111386"/>
                    </a:lnTo>
                    <a:cubicBezTo>
                      <a:pt x="0" y="111386"/>
                      <a:pt x="19017" y="51256"/>
                      <a:pt x="677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1" name="Google Shape;3041;p31"/>
              <p:cNvSpPr/>
              <p:nvPr/>
            </p:nvSpPr>
            <p:spPr>
              <a:xfrm>
                <a:off x="3999025" y="1442525"/>
                <a:ext cx="1935675" cy="1566675"/>
              </a:xfrm>
              <a:custGeom>
                <a:avLst/>
                <a:gdLst/>
                <a:ahLst/>
                <a:cxnLst/>
                <a:rect l="l" t="t" r="r" b="b"/>
                <a:pathLst>
                  <a:path w="77427" h="62667" extrusionOk="0">
                    <a:moveTo>
                      <a:pt x="816" y="62666"/>
                    </a:moveTo>
                    <a:lnTo>
                      <a:pt x="1812" y="62032"/>
                    </a:lnTo>
                    <a:cubicBezTo>
                      <a:pt x="2446" y="61670"/>
                      <a:pt x="3442" y="61036"/>
                      <a:pt x="4528" y="60221"/>
                    </a:cubicBezTo>
                    <a:cubicBezTo>
                      <a:pt x="5706" y="59497"/>
                      <a:pt x="7064" y="58501"/>
                      <a:pt x="8513" y="57323"/>
                    </a:cubicBezTo>
                    <a:cubicBezTo>
                      <a:pt x="10052" y="56237"/>
                      <a:pt x="11682" y="54878"/>
                      <a:pt x="13494" y="53339"/>
                    </a:cubicBezTo>
                    <a:cubicBezTo>
                      <a:pt x="15305" y="51890"/>
                      <a:pt x="17116" y="50260"/>
                      <a:pt x="19018" y="48449"/>
                    </a:cubicBezTo>
                    <a:cubicBezTo>
                      <a:pt x="20014" y="47543"/>
                      <a:pt x="20919" y="46638"/>
                      <a:pt x="21915" y="45732"/>
                    </a:cubicBezTo>
                    <a:cubicBezTo>
                      <a:pt x="23002" y="44736"/>
                      <a:pt x="23908" y="43740"/>
                      <a:pt x="24994" y="42834"/>
                    </a:cubicBezTo>
                    <a:cubicBezTo>
                      <a:pt x="27077" y="40842"/>
                      <a:pt x="29251" y="38850"/>
                      <a:pt x="31514" y="36857"/>
                    </a:cubicBezTo>
                    <a:lnTo>
                      <a:pt x="34865" y="33779"/>
                    </a:lnTo>
                    <a:lnTo>
                      <a:pt x="38306" y="30790"/>
                    </a:lnTo>
                    <a:cubicBezTo>
                      <a:pt x="40570" y="28798"/>
                      <a:pt x="43015" y="26896"/>
                      <a:pt x="45279" y="24994"/>
                    </a:cubicBezTo>
                    <a:cubicBezTo>
                      <a:pt x="47634" y="23002"/>
                      <a:pt x="49988" y="21282"/>
                      <a:pt x="52161" y="19380"/>
                    </a:cubicBezTo>
                    <a:cubicBezTo>
                      <a:pt x="54425" y="17569"/>
                      <a:pt x="56689" y="16029"/>
                      <a:pt x="58772" y="14399"/>
                    </a:cubicBezTo>
                    <a:cubicBezTo>
                      <a:pt x="59859" y="13584"/>
                      <a:pt x="60855" y="12769"/>
                      <a:pt x="61851" y="12045"/>
                    </a:cubicBezTo>
                    <a:lnTo>
                      <a:pt x="64749" y="9962"/>
                    </a:lnTo>
                    <a:lnTo>
                      <a:pt x="69911" y="6249"/>
                    </a:lnTo>
                    <a:lnTo>
                      <a:pt x="73986" y="3442"/>
                    </a:lnTo>
                    <a:cubicBezTo>
                      <a:pt x="76250" y="1902"/>
                      <a:pt x="77427" y="997"/>
                      <a:pt x="77427" y="997"/>
                    </a:cubicBezTo>
                    <a:lnTo>
                      <a:pt x="76974" y="1"/>
                    </a:lnTo>
                    <a:cubicBezTo>
                      <a:pt x="76974" y="1"/>
                      <a:pt x="75435" y="544"/>
                      <a:pt x="72899" y="1540"/>
                    </a:cubicBezTo>
                    <a:lnTo>
                      <a:pt x="68281" y="3351"/>
                    </a:lnTo>
                    <a:cubicBezTo>
                      <a:pt x="66469" y="4076"/>
                      <a:pt x="64568" y="5072"/>
                      <a:pt x="62485" y="6068"/>
                    </a:cubicBezTo>
                    <a:lnTo>
                      <a:pt x="59134" y="7607"/>
                    </a:lnTo>
                    <a:cubicBezTo>
                      <a:pt x="57957" y="8241"/>
                      <a:pt x="56870" y="8875"/>
                      <a:pt x="55693" y="9509"/>
                    </a:cubicBezTo>
                    <a:cubicBezTo>
                      <a:pt x="53339" y="10867"/>
                      <a:pt x="50713" y="12135"/>
                      <a:pt x="48268" y="13765"/>
                    </a:cubicBezTo>
                    <a:cubicBezTo>
                      <a:pt x="45822" y="15395"/>
                      <a:pt x="43106" y="16935"/>
                      <a:pt x="40570" y="18746"/>
                    </a:cubicBezTo>
                    <a:cubicBezTo>
                      <a:pt x="38125" y="20467"/>
                      <a:pt x="35499" y="22278"/>
                      <a:pt x="32963" y="24270"/>
                    </a:cubicBezTo>
                    <a:lnTo>
                      <a:pt x="29251" y="27168"/>
                    </a:lnTo>
                    <a:cubicBezTo>
                      <a:pt x="27983" y="28164"/>
                      <a:pt x="26805" y="29160"/>
                      <a:pt x="25628" y="30156"/>
                    </a:cubicBezTo>
                    <a:cubicBezTo>
                      <a:pt x="23183" y="32148"/>
                      <a:pt x="20919" y="34231"/>
                      <a:pt x="18836" y="36224"/>
                    </a:cubicBezTo>
                    <a:cubicBezTo>
                      <a:pt x="16754" y="38216"/>
                      <a:pt x="14580" y="40208"/>
                      <a:pt x="12769" y="42200"/>
                    </a:cubicBezTo>
                    <a:cubicBezTo>
                      <a:pt x="10867" y="44102"/>
                      <a:pt x="9237" y="46094"/>
                      <a:pt x="7788" y="47996"/>
                    </a:cubicBezTo>
                    <a:cubicBezTo>
                      <a:pt x="6521" y="49717"/>
                      <a:pt x="5253" y="51528"/>
                      <a:pt x="4166" y="53429"/>
                    </a:cubicBezTo>
                    <a:cubicBezTo>
                      <a:pt x="3079" y="55060"/>
                      <a:pt x="2355" y="56599"/>
                      <a:pt x="1721" y="57867"/>
                    </a:cubicBezTo>
                    <a:cubicBezTo>
                      <a:pt x="1178" y="58863"/>
                      <a:pt x="725" y="59859"/>
                      <a:pt x="363" y="60855"/>
                    </a:cubicBezTo>
                    <a:cubicBezTo>
                      <a:pt x="91" y="61580"/>
                      <a:pt x="1" y="62032"/>
                      <a:pt x="1" y="620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2" name="Google Shape;3042;p31"/>
              <p:cNvSpPr/>
              <p:nvPr/>
            </p:nvSpPr>
            <p:spPr>
              <a:xfrm>
                <a:off x="4008075" y="1456100"/>
                <a:ext cx="1926625" cy="1553100"/>
              </a:xfrm>
              <a:custGeom>
                <a:avLst/>
                <a:gdLst/>
                <a:ahLst/>
                <a:cxnLst/>
                <a:rect l="l" t="t" r="r" b="b"/>
                <a:pathLst>
                  <a:path w="77065" h="62124" extrusionOk="0">
                    <a:moveTo>
                      <a:pt x="77065" y="454"/>
                    </a:moveTo>
                    <a:cubicBezTo>
                      <a:pt x="77065" y="454"/>
                      <a:pt x="75797" y="1359"/>
                      <a:pt x="73533" y="2899"/>
                    </a:cubicBezTo>
                    <a:lnTo>
                      <a:pt x="69549" y="5706"/>
                    </a:lnTo>
                    <a:lnTo>
                      <a:pt x="64387" y="9419"/>
                    </a:lnTo>
                    <a:lnTo>
                      <a:pt x="61489" y="11502"/>
                    </a:lnTo>
                    <a:cubicBezTo>
                      <a:pt x="60493" y="12226"/>
                      <a:pt x="59497" y="13041"/>
                      <a:pt x="58410" y="13856"/>
                    </a:cubicBezTo>
                    <a:cubicBezTo>
                      <a:pt x="56327" y="15486"/>
                      <a:pt x="54063" y="17026"/>
                      <a:pt x="51799" y="18837"/>
                    </a:cubicBezTo>
                    <a:cubicBezTo>
                      <a:pt x="49626" y="20739"/>
                      <a:pt x="47181" y="22459"/>
                      <a:pt x="44917" y="24451"/>
                    </a:cubicBezTo>
                    <a:cubicBezTo>
                      <a:pt x="42653" y="26353"/>
                      <a:pt x="40208" y="28255"/>
                      <a:pt x="37944" y="30247"/>
                    </a:cubicBezTo>
                    <a:lnTo>
                      <a:pt x="34503" y="33236"/>
                    </a:lnTo>
                    <a:lnTo>
                      <a:pt x="31062" y="36314"/>
                    </a:lnTo>
                    <a:cubicBezTo>
                      <a:pt x="28798" y="38307"/>
                      <a:pt x="26715" y="40299"/>
                      <a:pt x="24632" y="42291"/>
                    </a:cubicBezTo>
                    <a:cubicBezTo>
                      <a:pt x="23546" y="43197"/>
                      <a:pt x="22549" y="44193"/>
                      <a:pt x="21553" y="45189"/>
                    </a:cubicBezTo>
                    <a:cubicBezTo>
                      <a:pt x="20557" y="46095"/>
                      <a:pt x="19561" y="47000"/>
                      <a:pt x="18656" y="47906"/>
                    </a:cubicBezTo>
                    <a:cubicBezTo>
                      <a:pt x="16754" y="49717"/>
                      <a:pt x="14762" y="51347"/>
                      <a:pt x="13132" y="52796"/>
                    </a:cubicBezTo>
                    <a:cubicBezTo>
                      <a:pt x="11411" y="54335"/>
                      <a:pt x="9690" y="55603"/>
                      <a:pt x="8151" y="56780"/>
                    </a:cubicBezTo>
                    <a:cubicBezTo>
                      <a:pt x="6611" y="57958"/>
                      <a:pt x="5344" y="58954"/>
                      <a:pt x="4166" y="59678"/>
                    </a:cubicBezTo>
                    <a:cubicBezTo>
                      <a:pt x="2989" y="60493"/>
                      <a:pt x="2084" y="61127"/>
                      <a:pt x="1450" y="61489"/>
                    </a:cubicBezTo>
                    <a:lnTo>
                      <a:pt x="454" y="62123"/>
                    </a:lnTo>
                    <a:lnTo>
                      <a:pt x="1" y="61852"/>
                    </a:lnTo>
                    <a:cubicBezTo>
                      <a:pt x="1" y="61852"/>
                      <a:pt x="29070" y="23908"/>
                      <a:pt x="767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3" name="Google Shape;3043;p31"/>
              <p:cNvSpPr/>
              <p:nvPr/>
            </p:nvSpPr>
            <p:spPr>
              <a:xfrm>
                <a:off x="3783950" y="541475"/>
                <a:ext cx="765225" cy="2372625"/>
              </a:xfrm>
              <a:custGeom>
                <a:avLst/>
                <a:gdLst/>
                <a:ahLst/>
                <a:cxnLst/>
                <a:rect l="l" t="t" r="r" b="b"/>
                <a:pathLst>
                  <a:path w="30609" h="94905" extrusionOk="0">
                    <a:moveTo>
                      <a:pt x="2808" y="94905"/>
                    </a:moveTo>
                    <a:cubicBezTo>
                      <a:pt x="2808" y="94905"/>
                      <a:pt x="2898" y="94452"/>
                      <a:pt x="3261" y="93728"/>
                    </a:cubicBezTo>
                    <a:cubicBezTo>
                      <a:pt x="3532" y="93003"/>
                      <a:pt x="3985" y="92007"/>
                      <a:pt x="4438" y="90739"/>
                    </a:cubicBezTo>
                    <a:cubicBezTo>
                      <a:pt x="4891" y="89562"/>
                      <a:pt x="5434" y="87841"/>
                      <a:pt x="6068" y="86121"/>
                    </a:cubicBezTo>
                    <a:cubicBezTo>
                      <a:pt x="6611" y="84310"/>
                      <a:pt x="7155" y="82227"/>
                      <a:pt x="7879" y="80054"/>
                    </a:cubicBezTo>
                    <a:cubicBezTo>
                      <a:pt x="8513" y="77790"/>
                      <a:pt x="9147" y="75435"/>
                      <a:pt x="9600" y="72809"/>
                    </a:cubicBezTo>
                    <a:cubicBezTo>
                      <a:pt x="9962" y="71541"/>
                      <a:pt x="10143" y="70273"/>
                      <a:pt x="10505" y="68915"/>
                    </a:cubicBezTo>
                    <a:cubicBezTo>
                      <a:pt x="10777" y="67557"/>
                      <a:pt x="10958" y="66198"/>
                      <a:pt x="11320" y="64749"/>
                    </a:cubicBezTo>
                    <a:cubicBezTo>
                      <a:pt x="11954" y="61942"/>
                      <a:pt x="12497" y="59135"/>
                      <a:pt x="13222" y="56146"/>
                    </a:cubicBezTo>
                    <a:cubicBezTo>
                      <a:pt x="13584" y="54697"/>
                      <a:pt x="13946" y="53249"/>
                      <a:pt x="14309" y="51800"/>
                    </a:cubicBezTo>
                    <a:lnTo>
                      <a:pt x="15395" y="47362"/>
                    </a:lnTo>
                    <a:cubicBezTo>
                      <a:pt x="16210" y="44374"/>
                      <a:pt x="17025" y="41476"/>
                      <a:pt x="17840" y="38578"/>
                    </a:cubicBezTo>
                    <a:cubicBezTo>
                      <a:pt x="18655" y="35680"/>
                      <a:pt x="19561" y="32873"/>
                      <a:pt x="20376" y="30066"/>
                    </a:cubicBezTo>
                    <a:cubicBezTo>
                      <a:pt x="21191" y="27259"/>
                      <a:pt x="22097" y="24723"/>
                      <a:pt x="22912" y="22187"/>
                    </a:cubicBezTo>
                    <a:cubicBezTo>
                      <a:pt x="23364" y="20919"/>
                      <a:pt x="23727" y="19652"/>
                      <a:pt x="24089" y="18474"/>
                    </a:cubicBezTo>
                    <a:lnTo>
                      <a:pt x="25357" y="15124"/>
                    </a:lnTo>
                    <a:lnTo>
                      <a:pt x="27439" y="9147"/>
                    </a:lnTo>
                    <a:cubicBezTo>
                      <a:pt x="28073" y="7336"/>
                      <a:pt x="28707" y="5796"/>
                      <a:pt x="29160" y="4619"/>
                    </a:cubicBezTo>
                    <a:cubicBezTo>
                      <a:pt x="30066" y="2084"/>
                      <a:pt x="30609" y="544"/>
                      <a:pt x="30609" y="544"/>
                    </a:cubicBezTo>
                    <a:lnTo>
                      <a:pt x="29703" y="1"/>
                    </a:lnTo>
                    <a:cubicBezTo>
                      <a:pt x="29703" y="1"/>
                      <a:pt x="28798" y="1269"/>
                      <a:pt x="27168" y="3532"/>
                    </a:cubicBezTo>
                    <a:lnTo>
                      <a:pt x="24451" y="7698"/>
                    </a:lnTo>
                    <a:cubicBezTo>
                      <a:pt x="23364" y="9328"/>
                      <a:pt x="22368" y="11230"/>
                      <a:pt x="21191" y="13222"/>
                    </a:cubicBezTo>
                    <a:lnTo>
                      <a:pt x="19380" y="16482"/>
                    </a:lnTo>
                    <a:cubicBezTo>
                      <a:pt x="18746" y="17569"/>
                      <a:pt x="18203" y="18746"/>
                      <a:pt x="17569" y="19923"/>
                    </a:cubicBezTo>
                    <a:cubicBezTo>
                      <a:pt x="16391" y="22368"/>
                      <a:pt x="15033" y="24904"/>
                      <a:pt x="13946" y="27621"/>
                    </a:cubicBezTo>
                    <a:cubicBezTo>
                      <a:pt x="12769" y="30337"/>
                      <a:pt x="11501" y="33145"/>
                      <a:pt x="10505" y="36043"/>
                    </a:cubicBezTo>
                    <a:cubicBezTo>
                      <a:pt x="9419" y="39031"/>
                      <a:pt x="8241" y="41929"/>
                      <a:pt x="7336" y="44917"/>
                    </a:cubicBezTo>
                    <a:lnTo>
                      <a:pt x="5887" y="49445"/>
                    </a:lnTo>
                    <a:cubicBezTo>
                      <a:pt x="5434" y="50985"/>
                      <a:pt x="5072" y="52524"/>
                      <a:pt x="4619" y="53973"/>
                    </a:cubicBezTo>
                    <a:cubicBezTo>
                      <a:pt x="3804" y="56961"/>
                      <a:pt x="3080" y="59950"/>
                      <a:pt x="2446" y="62848"/>
                    </a:cubicBezTo>
                    <a:cubicBezTo>
                      <a:pt x="1812" y="65745"/>
                      <a:pt x="1268" y="68553"/>
                      <a:pt x="816" y="71269"/>
                    </a:cubicBezTo>
                    <a:cubicBezTo>
                      <a:pt x="453" y="73986"/>
                      <a:pt x="182" y="76522"/>
                      <a:pt x="91" y="78876"/>
                    </a:cubicBezTo>
                    <a:cubicBezTo>
                      <a:pt x="1" y="81050"/>
                      <a:pt x="1" y="83223"/>
                      <a:pt x="91" y="85396"/>
                    </a:cubicBezTo>
                    <a:cubicBezTo>
                      <a:pt x="182" y="87117"/>
                      <a:pt x="363" y="88747"/>
                      <a:pt x="635" y="90468"/>
                    </a:cubicBezTo>
                    <a:cubicBezTo>
                      <a:pt x="816" y="91554"/>
                      <a:pt x="997" y="92641"/>
                      <a:pt x="1359" y="93728"/>
                    </a:cubicBezTo>
                    <a:cubicBezTo>
                      <a:pt x="1359" y="94090"/>
                      <a:pt x="1540" y="94452"/>
                      <a:pt x="1631" y="948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4" name="Google Shape;3044;p31"/>
              <p:cNvSpPr/>
              <p:nvPr/>
            </p:nvSpPr>
            <p:spPr>
              <a:xfrm>
                <a:off x="3840550" y="550525"/>
                <a:ext cx="708625" cy="236357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94543" extrusionOk="0">
                    <a:moveTo>
                      <a:pt x="28345" y="182"/>
                    </a:moveTo>
                    <a:cubicBezTo>
                      <a:pt x="28345" y="182"/>
                      <a:pt x="27892" y="1722"/>
                      <a:pt x="26896" y="4257"/>
                    </a:cubicBezTo>
                    <a:cubicBezTo>
                      <a:pt x="26443" y="5525"/>
                      <a:pt x="25900" y="7064"/>
                      <a:pt x="25175" y="8785"/>
                    </a:cubicBezTo>
                    <a:lnTo>
                      <a:pt x="23093" y="14762"/>
                    </a:lnTo>
                    <a:lnTo>
                      <a:pt x="21915" y="18112"/>
                    </a:lnTo>
                    <a:cubicBezTo>
                      <a:pt x="21463" y="19290"/>
                      <a:pt x="21100" y="20557"/>
                      <a:pt x="20648" y="21825"/>
                    </a:cubicBezTo>
                    <a:cubicBezTo>
                      <a:pt x="19833" y="24270"/>
                      <a:pt x="18927" y="26897"/>
                      <a:pt x="18112" y="29704"/>
                    </a:cubicBezTo>
                    <a:cubicBezTo>
                      <a:pt x="17388" y="32511"/>
                      <a:pt x="16391" y="35228"/>
                      <a:pt x="15576" y="38216"/>
                    </a:cubicBezTo>
                    <a:cubicBezTo>
                      <a:pt x="14852" y="41114"/>
                      <a:pt x="13946" y="44012"/>
                      <a:pt x="13222" y="47000"/>
                    </a:cubicBezTo>
                    <a:lnTo>
                      <a:pt x="12045" y="51438"/>
                    </a:lnTo>
                    <a:cubicBezTo>
                      <a:pt x="11682" y="52887"/>
                      <a:pt x="11411" y="54335"/>
                      <a:pt x="11049" y="55784"/>
                    </a:cubicBezTo>
                    <a:cubicBezTo>
                      <a:pt x="10324" y="58682"/>
                      <a:pt x="9690" y="61580"/>
                      <a:pt x="9056" y="64387"/>
                    </a:cubicBezTo>
                    <a:cubicBezTo>
                      <a:pt x="8785" y="65836"/>
                      <a:pt x="8513" y="67195"/>
                      <a:pt x="8241" y="68553"/>
                    </a:cubicBezTo>
                    <a:cubicBezTo>
                      <a:pt x="7970" y="69821"/>
                      <a:pt x="7698" y="71179"/>
                      <a:pt x="7426" y="72447"/>
                    </a:cubicBezTo>
                    <a:cubicBezTo>
                      <a:pt x="6883" y="74983"/>
                      <a:pt x="6158" y="77428"/>
                      <a:pt x="5615" y="79692"/>
                    </a:cubicBezTo>
                    <a:cubicBezTo>
                      <a:pt x="5072" y="81865"/>
                      <a:pt x="4438" y="83948"/>
                      <a:pt x="3804" y="85759"/>
                    </a:cubicBezTo>
                    <a:cubicBezTo>
                      <a:pt x="3170" y="87479"/>
                      <a:pt x="2717" y="89109"/>
                      <a:pt x="2174" y="90377"/>
                    </a:cubicBezTo>
                    <a:cubicBezTo>
                      <a:pt x="1721" y="91736"/>
                      <a:pt x="1268" y="92641"/>
                      <a:pt x="997" y="93456"/>
                    </a:cubicBezTo>
                    <a:cubicBezTo>
                      <a:pt x="634" y="94181"/>
                      <a:pt x="544" y="94543"/>
                      <a:pt x="544" y="94543"/>
                    </a:cubicBezTo>
                    <a:lnTo>
                      <a:pt x="1" y="94543"/>
                    </a:lnTo>
                    <a:cubicBezTo>
                      <a:pt x="1" y="94543"/>
                      <a:pt x="2264" y="46819"/>
                      <a:pt x="278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5" name="Google Shape;3045;p31"/>
              <p:cNvSpPr/>
              <p:nvPr/>
            </p:nvSpPr>
            <p:spPr>
              <a:xfrm>
                <a:off x="1404575" y="1173000"/>
                <a:ext cx="3221575" cy="4235975"/>
              </a:xfrm>
              <a:custGeom>
                <a:avLst/>
                <a:gdLst/>
                <a:ahLst/>
                <a:cxnLst/>
                <a:rect l="l" t="t" r="r" b="b"/>
                <a:pathLst>
                  <a:path w="128863" h="169439" extrusionOk="0">
                    <a:moveTo>
                      <a:pt x="56762" y="0"/>
                    </a:moveTo>
                    <a:cubicBezTo>
                      <a:pt x="56557" y="0"/>
                      <a:pt x="56352" y="2"/>
                      <a:pt x="56145" y="5"/>
                    </a:cubicBezTo>
                    <a:cubicBezTo>
                      <a:pt x="29431" y="367"/>
                      <a:pt x="14761" y="19928"/>
                      <a:pt x="8965" y="67742"/>
                    </a:cubicBezTo>
                    <a:cubicBezTo>
                      <a:pt x="3170" y="115557"/>
                      <a:pt x="0" y="144988"/>
                      <a:pt x="0" y="169438"/>
                    </a:cubicBezTo>
                    <a:lnTo>
                      <a:pt x="127957" y="169438"/>
                    </a:lnTo>
                    <a:cubicBezTo>
                      <a:pt x="127957" y="169438"/>
                      <a:pt x="128863" y="132581"/>
                      <a:pt x="119173" y="115375"/>
                    </a:cubicBezTo>
                    <a:cubicBezTo>
                      <a:pt x="118902" y="79967"/>
                      <a:pt x="109574" y="55517"/>
                      <a:pt x="104412" y="42114"/>
                    </a:cubicBezTo>
                    <a:cubicBezTo>
                      <a:pt x="99290" y="28725"/>
                      <a:pt x="83112" y="0"/>
                      <a:pt x="56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6" name="Google Shape;3046;p31"/>
              <p:cNvSpPr/>
              <p:nvPr/>
            </p:nvSpPr>
            <p:spPr>
              <a:xfrm>
                <a:off x="2670100" y="3903050"/>
                <a:ext cx="1956050" cy="1505925"/>
              </a:xfrm>
              <a:custGeom>
                <a:avLst/>
                <a:gdLst/>
                <a:ahLst/>
                <a:cxnLst/>
                <a:rect l="l" t="t" r="r" b="b"/>
                <a:pathLst>
                  <a:path w="78242" h="60237" extrusionOk="0">
                    <a:moveTo>
                      <a:pt x="60619" y="1"/>
                    </a:moveTo>
                    <a:cubicBezTo>
                      <a:pt x="50015" y="1"/>
                      <a:pt x="30573" y="3305"/>
                      <a:pt x="16391" y="24828"/>
                    </a:cubicBezTo>
                    <a:cubicBezTo>
                      <a:pt x="6611" y="39770"/>
                      <a:pt x="2083" y="51724"/>
                      <a:pt x="0" y="60236"/>
                    </a:cubicBezTo>
                    <a:lnTo>
                      <a:pt x="77336" y="60236"/>
                    </a:lnTo>
                    <a:cubicBezTo>
                      <a:pt x="77336" y="60236"/>
                      <a:pt x="78242" y="23379"/>
                      <a:pt x="68552" y="6173"/>
                    </a:cubicBezTo>
                    <a:cubicBezTo>
                      <a:pt x="68552" y="4272"/>
                      <a:pt x="68552" y="2461"/>
                      <a:pt x="68371" y="649"/>
                    </a:cubicBezTo>
                    <a:lnTo>
                      <a:pt x="68281" y="649"/>
                    </a:lnTo>
                    <a:cubicBezTo>
                      <a:pt x="68281" y="649"/>
                      <a:pt x="65318" y="1"/>
                      <a:pt x="6061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7" name="Google Shape;3047;p31"/>
              <p:cNvSpPr/>
              <p:nvPr/>
            </p:nvSpPr>
            <p:spPr>
              <a:xfrm>
                <a:off x="3134200" y="1560275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0"/>
                      <a:pt x="1" y="5976"/>
                      <a:pt x="2084" y="10051"/>
                    </a:cubicBezTo>
                    <a:cubicBezTo>
                      <a:pt x="3673" y="13230"/>
                      <a:pt x="6415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493"/>
                      <a:pt x="13584" y="9236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8" name="Google Shape;3048;p31"/>
              <p:cNvSpPr/>
              <p:nvPr/>
            </p:nvSpPr>
            <p:spPr>
              <a:xfrm>
                <a:off x="3132050" y="2010350"/>
                <a:ext cx="234500" cy="183000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7320" extrusionOk="0">
                    <a:moveTo>
                      <a:pt x="4713" y="1"/>
                    </a:moveTo>
                    <a:cubicBezTo>
                      <a:pt x="2378" y="1"/>
                      <a:pt x="1" y="2410"/>
                      <a:pt x="1626" y="5179"/>
                    </a:cubicBezTo>
                    <a:cubicBezTo>
                      <a:pt x="2264" y="6697"/>
                      <a:pt x="3440" y="7319"/>
                      <a:pt x="4627" y="7319"/>
                    </a:cubicBezTo>
                    <a:cubicBezTo>
                      <a:pt x="6982" y="7319"/>
                      <a:pt x="9379" y="4870"/>
                      <a:pt x="7693" y="2100"/>
                    </a:cubicBezTo>
                    <a:cubicBezTo>
                      <a:pt x="7056" y="613"/>
                      <a:pt x="5890" y="1"/>
                      <a:pt x="4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9" name="Google Shape;3049;p31"/>
              <p:cNvSpPr/>
              <p:nvPr/>
            </p:nvSpPr>
            <p:spPr>
              <a:xfrm>
                <a:off x="2975725" y="1822500"/>
                <a:ext cx="1924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743" extrusionOk="0">
                    <a:moveTo>
                      <a:pt x="3653" y="1"/>
                    </a:moveTo>
                    <a:cubicBezTo>
                      <a:pt x="1713" y="1"/>
                      <a:pt x="86" y="1485"/>
                      <a:pt x="1" y="3456"/>
                    </a:cubicBezTo>
                    <a:cubicBezTo>
                      <a:pt x="1" y="5405"/>
                      <a:pt x="1615" y="6743"/>
                      <a:pt x="3330" y="6743"/>
                    </a:cubicBezTo>
                    <a:cubicBezTo>
                      <a:pt x="4085" y="6743"/>
                      <a:pt x="4860" y="6483"/>
                      <a:pt x="5525" y="5901"/>
                    </a:cubicBezTo>
                    <a:cubicBezTo>
                      <a:pt x="7698" y="4090"/>
                      <a:pt x="6792" y="559"/>
                      <a:pt x="3985" y="15"/>
                    </a:cubicBezTo>
                    <a:cubicBezTo>
                      <a:pt x="3874" y="6"/>
                      <a:pt x="3763" y="1"/>
                      <a:pt x="3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0" name="Google Shape;3050;p31"/>
              <p:cNvSpPr/>
              <p:nvPr/>
            </p:nvSpPr>
            <p:spPr>
              <a:xfrm>
                <a:off x="1970550" y="2602800"/>
                <a:ext cx="2010400" cy="2702050"/>
              </a:xfrm>
              <a:custGeom>
                <a:avLst/>
                <a:gdLst/>
                <a:ahLst/>
                <a:cxnLst/>
                <a:rect l="l" t="t" r="r" b="b"/>
                <a:pathLst>
                  <a:path w="80416" h="108082" extrusionOk="0">
                    <a:moveTo>
                      <a:pt x="24677" y="0"/>
                    </a:moveTo>
                    <a:cubicBezTo>
                      <a:pt x="19289" y="0"/>
                      <a:pt x="15757" y="1494"/>
                      <a:pt x="15757" y="1494"/>
                    </a:cubicBezTo>
                    <a:cubicBezTo>
                      <a:pt x="15757" y="1494"/>
                      <a:pt x="0" y="10550"/>
                      <a:pt x="815" y="33552"/>
                    </a:cubicBezTo>
                    <a:lnTo>
                      <a:pt x="13403" y="37265"/>
                    </a:lnTo>
                    <a:lnTo>
                      <a:pt x="1268" y="38985"/>
                    </a:lnTo>
                    <a:cubicBezTo>
                      <a:pt x="2445" y="47317"/>
                      <a:pt x="5796" y="57278"/>
                      <a:pt x="12407" y="68960"/>
                    </a:cubicBezTo>
                    <a:lnTo>
                      <a:pt x="34412" y="71858"/>
                    </a:lnTo>
                    <a:lnTo>
                      <a:pt x="16119" y="75208"/>
                    </a:lnTo>
                    <a:cubicBezTo>
                      <a:pt x="37169" y="107572"/>
                      <a:pt x="62465" y="108081"/>
                      <a:pt x="64038" y="108081"/>
                    </a:cubicBezTo>
                    <a:cubicBezTo>
                      <a:pt x="64089" y="108081"/>
                      <a:pt x="64115" y="108081"/>
                      <a:pt x="64115" y="108081"/>
                    </a:cubicBezTo>
                    <a:cubicBezTo>
                      <a:pt x="64115" y="108081"/>
                      <a:pt x="80415" y="85713"/>
                      <a:pt x="67013" y="44509"/>
                    </a:cubicBezTo>
                    <a:lnTo>
                      <a:pt x="67013" y="44509"/>
                    </a:lnTo>
                    <a:lnTo>
                      <a:pt x="61217" y="46139"/>
                    </a:lnTo>
                    <a:lnTo>
                      <a:pt x="64839" y="38442"/>
                    </a:lnTo>
                    <a:cubicBezTo>
                      <a:pt x="60764" y="27666"/>
                      <a:pt x="56236" y="19878"/>
                      <a:pt x="51527" y="14173"/>
                    </a:cubicBezTo>
                    <a:lnTo>
                      <a:pt x="42562" y="25311"/>
                    </a:lnTo>
                    <a:lnTo>
                      <a:pt x="44736" y="7471"/>
                    </a:lnTo>
                    <a:cubicBezTo>
                      <a:pt x="37310" y="1494"/>
                      <a:pt x="30065" y="0"/>
                      <a:pt x="2467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1" name="Google Shape;3051;p31"/>
              <p:cNvSpPr/>
              <p:nvPr/>
            </p:nvSpPr>
            <p:spPr>
              <a:xfrm>
                <a:off x="2785550" y="2271125"/>
                <a:ext cx="1353875" cy="3038225"/>
              </a:xfrm>
              <a:custGeom>
                <a:avLst/>
                <a:gdLst/>
                <a:ahLst/>
                <a:cxnLst/>
                <a:rect l="l" t="t" r="r" b="b"/>
                <a:pathLst>
                  <a:path w="54155" h="121529" extrusionOk="0">
                    <a:moveTo>
                      <a:pt x="40208" y="56961"/>
                    </a:moveTo>
                    <a:lnTo>
                      <a:pt x="45189" y="49626"/>
                    </a:lnTo>
                    <a:cubicBezTo>
                      <a:pt x="42563" y="37854"/>
                      <a:pt x="38940" y="29160"/>
                      <a:pt x="34956" y="22549"/>
                    </a:cubicBezTo>
                    <a:lnTo>
                      <a:pt x="24089" y="32782"/>
                    </a:lnTo>
                    <a:lnTo>
                      <a:pt x="28979" y="14671"/>
                    </a:lnTo>
                    <a:cubicBezTo>
                      <a:pt x="15396" y="1"/>
                      <a:pt x="1" y="4076"/>
                      <a:pt x="1" y="4076"/>
                    </a:cubicBezTo>
                    <a:lnTo>
                      <a:pt x="34050" y="121529"/>
                    </a:lnTo>
                    <a:cubicBezTo>
                      <a:pt x="34050" y="121529"/>
                      <a:pt x="54154" y="100701"/>
                      <a:pt x="46457" y="5614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2" name="Google Shape;3052;p31"/>
              <p:cNvSpPr/>
              <p:nvPr/>
            </p:nvSpPr>
            <p:spPr>
              <a:xfrm>
                <a:off x="2269375" y="2373000"/>
                <a:ext cx="1367450" cy="2934100"/>
              </a:xfrm>
              <a:custGeom>
                <a:avLst/>
                <a:gdLst/>
                <a:ahLst/>
                <a:cxnLst/>
                <a:rect l="l" t="t" r="r" b="b"/>
                <a:pathLst>
                  <a:path w="54698" h="117364" extrusionOk="0">
                    <a:moveTo>
                      <a:pt x="20557" y="1"/>
                    </a:moveTo>
                    <a:cubicBezTo>
                      <a:pt x="20557" y="1"/>
                      <a:pt x="2899" y="7064"/>
                      <a:pt x="363" y="30971"/>
                    </a:cubicBezTo>
                    <a:lnTo>
                      <a:pt x="12769" y="36676"/>
                    </a:lnTo>
                    <a:lnTo>
                      <a:pt x="1" y="36676"/>
                    </a:lnTo>
                    <a:cubicBezTo>
                      <a:pt x="1" y="45461"/>
                      <a:pt x="1993" y="56237"/>
                      <a:pt x="7064" y="69277"/>
                    </a:cubicBezTo>
                    <a:lnTo>
                      <a:pt x="29341" y="75526"/>
                    </a:lnTo>
                    <a:lnTo>
                      <a:pt x="9962" y="76341"/>
                    </a:lnTo>
                    <a:cubicBezTo>
                      <a:pt x="27530" y="114103"/>
                      <a:pt x="54697" y="117363"/>
                      <a:pt x="54697" y="1173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3" name="Google Shape;3053;p31"/>
              <p:cNvSpPr/>
              <p:nvPr/>
            </p:nvSpPr>
            <p:spPr>
              <a:xfrm>
                <a:off x="3571150" y="2307350"/>
                <a:ext cx="1299525" cy="2424700"/>
              </a:xfrm>
              <a:custGeom>
                <a:avLst/>
                <a:gdLst/>
                <a:ahLst/>
                <a:cxnLst/>
                <a:rect l="l" t="t" r="r" b="b"/>
                <a:pathLst>
                  <a:path w="51981" h="96988" extrusionOk="0">
                    <a:moveTo>
                      <a:pt x="29703" y="1"/>
                    </a:moveTo>
                    <a:cubicBezTo>
                      <a:pt x="29703" y="1"/>
                      <a:pt x="14580" y="272"/>
                      <a:pt x="5977" y="17297"/>
                    </a:cubicBezTo>
                    <a:lnTo>
                      <a:pt x="13584" y="25085"/>
                    </a:lnTo>
                    <a:lnTo>
                      <a:pt x="4075" y="21372"/>
                    </a:lnTo>
                    <a:cubicBezTo>
                      <a:pt x="1630" y="27892"/>
                      <a:pt x="0" y="36495"/>
                      <a:pt x="91" y="47634"/>
                    </a:cubicBezTo>
                    <a:lnTo>
                      <a:pt x="14942" y="58591"/>
                    </a:lnTo>
                    <a:lnTo>
                      <a:pt x="14942" y="58591"/>
                    </a:lnTo>
                    <a:lnTo>
                      <a:pt x="272" y="53792"/>
                    </a:lnTo>
                    <a:lnTo>
                      <a:pt x="272" y="53792"/>
                    </a:lnTo>
                    <a:cubicBezTo>
                      <a:pt x="2626" y="86845"/>
                      <a:pt x="22006" y="96988"/>
                      <a:pt x="22006" y="96988"/>
                    </a:cubicBezTo>
                    <a:cubicBezTo>
                      <a:pt x="22006" y="96988"/>
                      <a:pt x="42834" y="87207"/>
                      <a:pt x="49626" y="51799"/>
                    </a:cubicBezTo>
                    <a:lnTo>
                      <a:pt x="44826" y="50713"/>
                    </a:lnTo>
                    <a:lnTo>
                      <a:pt x="50531" y="46638"/>
                    </a:lnTo>
                    <a:cubicBezTo>
                      <a:pt x="51980" y="37129"/>
                      <a:pt x="51708" y="29613"/>
                      <a:pt x="50531" y="23636"/>
                    </a:cubicBezTo>
                    <a:lnTo>
                      <a:pt x="39574" y="28164"/>
                    </a:lnTo>
                    <a:lnTo>
                      <a:pt x="39574" y="28164"/>
                    </a:lnTo>
                    <a:lnTo>
                      <a:pt x="48358" y="16029"/>
                    </a:lnTo>
                    <a:cubicBezTo>
                      <a:pt x="42381" y="1359"/>
                      <a:pt x="29703" y="1"/>
                      <a:pt x="29703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4" name="Google Shape;3054;p31"/>
              <p:cNvSpPr/>
              <p:nvPr/>
            </p:nvSpPr>
            <p:spPr>
              <a:xfrm>
                <a:off x="4164300" y="2280175"/>
                <a:ext cx="1021050" cy="2479050"/>
              </a:xfrm>
              <a:custGeom>
                <a:avLst/>
                <a:gdLst/>
                <a:ahLst/>
                <a:cxnLst/>
                <a:rect l="l" t="t" r="r" b="b"/>
                <a:pathLst>
                  <a:path w="40842" h="99162" extrusionOk="0">
                    <a:moveTo>
                      <a:pt x="30518" y="54698"/>
                    </a:moveTo>
                    <a:lnTo>
                      <a:pt x="37038" y="51347"/>
                    </a:lnTo>
                    <a:cubicBezTo>
                      <a:pt x="39936" y="41748"/>
                      <a:pt x="40841" y="33960"/>
                      <a:pt x="40570" y="27530"/>
                    </a:cubicBezTo>
                    <a:lnTo>
                      <a:pt x="28526" y="30609"/>
                    </a:lnTo>
                    <a:lnTo>
                      <a:pt x="39393" y="19380"/>
                    </a:lnTo>
                    <a:cubicBezTo>
                      <a:pt x="35408" y="3261"/>
                      <a:pt x="22549" y="1"/>
                      <a:pt x="22549" y="1"/>
                    </a:cubicBezTo>
                    <a:lnTo>
                      <a:pt x="0" y="99161"/>
                    </a:lnTo>
                    <a:cubicBezTo>
                      <a:pt x="0" y="99161"/>
                      <a:pt x="23002" y="92098"/>
                      <a:pt x="35408" y="565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5" name="Google Shape;3055;p31"/>
              <p:cNvSpPr/>
              <p:nvPr/>
            </p:nvSpPr>
            <p:spPr>
              <a:xfrm>
                <a:off x="3702450" y="2232650"/>
                <a:ext cx="1025575" cy="2526575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101063" extrusionOk="0">
                    <a:moveTo>
                      <a:pt x="41023" y="1902"/>
                    </a:moveTo>
                    <a:cubicBezTo>
                      <a:pt x="41023" y="1902"/>
                      <a:pt x="25266" y="0"/>
                      <a:pt x="13856" y="16300"/>
                    </a:cubicBezTo>
                    <a:lnTo>
                      <a:pt x="20648" y="25447"/>
                    </a:lnTo>
                    <a:lnTo>
                      <a:pt x="11320" y="20285"/>
                    </a:lnTo>
                    <a:cubicBezTo>
                      <a:pt x="7698" y="26715"/>
                      <a:pt x="4800" y="35318"/>
                      <a:pt x="3170" y="46818"/>
                    </a:cubicBezTo>
                    <a:lnTo>
                      <a:pt x="16935" y="60402"/>
                    </a:lnTo>
                    <a:lnTo>
                      <a:pt x="2536" y="53248"/>
                    </a:lnTo>
                    <a:cubicBezTo>
                      <a:pt x="1" y="87750"/>
                      <a:pt x="18474" y="101062"/>
                      <a:pt x="18474" y="1010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6" name="Google Shape;3056;p31"/>
              <p:cNvSpPr/>
              <p:nvPr/>
            </p:nvSpPr>
            <p:spPr>
              <a:xfrm>
                <a:off x="3292675" y="3984075"/>
                <a:ext cx="1910775" cy="1424900"/>
              </a:xfrm>
              <a:custGeom>
                <a:avLst/>
                <a:gdLst/>
                <a:ahLst/>
                <a:cxnLst/>
                <a:rect l="l" t="t" r="r" b="b"/>
                <a:pathLst>
                  <a:path w="76431" h="56996" extrusionOk="0">
                    <a:moveTo>
                      <a:pt x="36712" y="1"/>
                    </a:moveTo>
                    <a:cubicBezTo>
                      <a:pt x="19085" y="1"/>
                      <a:pt x="6005" y="24370"/>
                      <a:pt x="3080" y="35895"/>
                    </a:cubicBezTo>
                    <a:cubicBezTo>
                      <a:pt x="1268" y="42778"/>
                      <a:pt x="272" y="49841"/>
                      <a:pt x="1" y="56995"/>
                    </a:cubicBezTo>
                    <a:lnTo>
                      <a:pt x="76069" y="56995"/>
                    </a:lnTo>
                    <a:cubicBezTo>
                      <a:pt x="76431" y="48121"/>
                      <a:pt x="71813" y="43955"/>
                      <a:pt x="68552" y="28470"/>
                    </a:cubicBezTo>
                    <a:cubicBezTo>
                      <a:pt x="65383" y="13075"/>
                      <a:pt x="56056" y="1121"/>
                      <a:pt x="37854" y="35"/>
                    </a:cubicBezTo>
                    <a:cubicBezTo>
                      <a:pt x="37471" y="12"/>
                      <a:pt x="37090" y="1"/>
                      <a:pt x="367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7" name="Google Shape;3057;p31"/>
              <p:cNvSpPr/>
              <p:nvPr/>
            </p:nvSpPr>
            <p:spPr>
              <a:xfrm>
                <a:off x="4494825" y="4254350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1"/>
                      <a:pt x="1" y="6067"/>
                      <a:pt x="2083" y="10052"/>
                    </a:cubicBezTo>
                    <a:cubicBezTo>
                      <a:pt x="3673" y="13230"/>
                      <a:pt x="6414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584"/>
                      <a:pt x="13584" y="9237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8" name="Google Shape;3058;p31"/>
              <p:cNvSpPr/>
              <p:nvPr/>
            </p:nvSpPr>
            <p:spPr>
              <a:xfrm>
                <a:off x="4506150" y="4698325"/>
                <a:ext cx="1917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6809" extrusionOk="0">
                    <a:moveTo>
                      <a:pt x="3820" y="0"/>
                    </a:moveTo>
                    <a:cubicBezTo>
                      <a:pt x="3336" y="0"/>
                      <a:pt x="2839" y="110"/>
                      <a:pt x="2355" y="352"/>
                    </a:cubicBezTo>
                    <a:cubicBezTo>
                      <a:pt x="634" y="1439"/>
                      <a:pt x="0" y="3703"/>
                      <a:pt x="1087" y="5424"/>
                    </a:cubicBezTo>
                    <a:cubicBezTo>
                      <a:pt x="1782" y="6375"/>
                      <a:pt x="2788" y="6809"/>
                      <a:pt x="3788" y="6809"/>
                    </a:cubicBezTo>
                    <a:cubicBezTo>
                      <a:pt x="5262" y="6809"/>
                      <a:pt x="6723" y="5865"/>
                      <a:pt x="7154" y="4246"/>
                    </a:cubicBezTo>
                    <a:cubicBezTo>
                      <a:pt x="7667" y="1975"/>
                      <a:pt x="5868" y="0"/>
                      <a:pt x="38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9" name="Google Shape;3059;p31"/>
              <p:cNvSpPr/>
              <p:nvPr/>
            </p:nvSpPr>
            <p:spPr>
              <a:xfrm>
                <a:off x="4336350" y="4523375"/>
                <a:ext cx="194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6741" extrusionOk="0">
                    <a:moveTo>
                      <a:pt x="3666" y="1"/>
                    </a:moveTo>
                    <a:cubicBezTo>
                      <a:pt x="1803" y="1"/>
                      <a:pt x="172" y="1481"/>
                      <a:pt x="1" y="3366"/>
                    </a:cubicBezTo>
                    <a:cubicBezTo>
                      <a:pt x="64" y="5382"/>
                      <a:pt x="1704" y="6740"/>
                      <a:pt x="3429" y="6740"/>
                    </a:cubicBezTo>
                    <a:cubicBezTo>
                      <a:pt x="4183" y="6740"/>
                      <a:pt x="4954" y="6480"/>
                      <a:pt x="5615" y="5902"/>
                    </a:cubicBezTo>
                    <a:cubicBezTo>
                      <a:pt x="7788" y="4000"/>
                      <a:pt x="6792" y="468"/>
                      <a:pt x="3985" y="15"/>
                    </a:cubicBezTo>
                    <a:cubicBezTo>
                      <a:pt x="3878" y="6"/>
                      <a:pt x="3772" y="1"/>
                      <a:pt x="3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0" name="Google Shape;3060;p31"/>
            <p:cNvGrpSpPr/>
            <p:nvPr/>
          </p:nvGrpSpPr>
          <p:grpSpPr>
            <a:xfrm>
              <a:off x="9095931" y="1535197"/>
              <a:ext cx="550946" cy="513550"/>
              <a:chOff x="381554" y="2258499"/>
              <a:chExt cx="409960" cy="382134"/>
            </a:xfrm>
          </p:grpSpPr>
          <p:sp>
            <p:nvSpPr>
              <p:cNvPr id="3061" name="Google Shape;3061;p31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2" name="Google Shape;3062;p31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3" name="Google Shape;3063;p31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4" name="Google Shape;3064;p31"/>
            <p:cNvGrpSpPr/>
            <p:nvPr/>
          </p:nvGrpSpPr>
          <p:grpSpPr>
            <a:xfrm>
              <a:off x="8930367" y="390599"/>
              <a:ext cx="465028" cy="479605"/>
              <a:chOff x="1129991" y="3111493"/>
              <a:chExt cx="346029" cy="356875"/>
            </a:xfrm>
          </p:grpSpPr>
          <p:sp>
            <p:nvSpPr>
              <p:cNvPr id="3065" name="Google Shape;3065;p31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6" name="Google Shape;3066;p31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7" name="Google Shape;3067;p31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8" name="Google Shape;3068;p31"/>
            <p:cNvGrpSpPr/>
            <p:nvPr/>
          </p:nvGrpSpPr>
          <p:grpSpPr>
            <a:xfrm>
              <a:off x="8430772" y="958457"/>
              <a:ext cx="544886" cy="517595"/>
              <a:chOff x="559072" y="1101613"/>
              <a:chExt cx="405451" cy="385144"/>
            </a:xfrm>
          </p:grpSpPr>
          <p:sp>
            <p:nvSpPr>
              <p:cNvPr id="3069" name="Google Shape;3069;p31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0" name="Google Shape;3070;p31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1" name="Google Shape;3071;p31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745230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91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国际儿童日3源文件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00050" y="296545"/>
            <a:ext cx="11389995" cy="62795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054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905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5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9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1BE71-B92B-4423-A676-2B64281B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2FA31A-1195-49E8-A376-8485E7A0B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48E58-FB2B-4832-BB4F-86D9ACFC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7FD54-6287-4E99-A461-6585E656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700E1-3703-4CA2-961E-F8224023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0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5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10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871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246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086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890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798216BE-6256-6D15-51E4-42C0A282FC8A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8">
              <a:extLst>
                <a:ext uri="{FF2B5EF4-FFF2-40B4-BE49-F238E27FC236}">
                  <a16:creationId xmlns:a16="http://schemas.microsoft.com/office/drawing/2014/main" id="{89DE23F4-9491-6896-0083-6E302DDCD145}"/>
                </a:ext>
              </a:extLst>
            </p:cNvPr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9">
              <a:extLst>
                <a:ext uri="{FF2B5EF4-FFF2-40B4-BE49-F238E27FC236}">
                  <a16:creationId xmlns:a16="http://schemas.microsoft.com/office/drawing/2014/main" id="{A9B244C6-0113-353F-EAA5-3149B6888E84}"/>
                </a:ext>
              </a:extLst>
            </p:cNvPr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4A3FD922-4D04-120D-F17B-3C8E508DC6FC}"/>
                </a:ext>
              </a:extLst>
            </p:cNvPr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D1B70A7E-6462-D86A-E85B-A3434A698A27}"/>
                </a:ext>
              </a:extLst>
            </p:cNvPr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32">
              <a:extLst>
                <a:ext uri="{FF2B5EF4-FFF2-40B4-BE49-F238E27FC236}">
                  <a16:creationId xmlns:a16="http://schemas.microsoft.com/office/drawing/2014/main" id="{7A30D9D9-1309-D0DE-56FE-03A92DE81279}"/>
                </a:ext>
              </a:extLst>
            </p:cNvPr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FF4FC568-EF32-0969-6D78-F9B0CD65D5D7}"/>
                </a:ext>
              </a:extLst>
            </p:cNvPr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16B350A5-2B6B-D09C-23F9-870B079F1288}"/>
                </a:ext>
              </a:extLst>
            </p:cNvPr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CFF92E3A-3460-52FC-AB55-65F9386DF413}"/>
                </a:ext>
              </a:extLst>
            </p:cNvPr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6">
              <a:extLst>
                <a:ext uri="{FF2B5EF4-FFF2-40B4-BE49-F238E27FC236}">
                  <a16:creationId xmlns:a16="http://schemas.microsoft.com/office/drawing/2014/main" id="{681A68E6-EEF5-C241-2045-64314C8ABE39}"/>
                </a:ext>
              </a:extLst>
            </p:cNvPr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37">
              <a:extLst>
                <a:ext uri="{FF2B5EF4-FFF2-40B4-BE49-F238E27FC236}">
                  <a16:creationId xmlns:a16="http://schemas.microsoft.com/office/drawing/2014/main" id="{5F8DF3B3-E49A-2B9F-4EA9-83CE8273AB87}"/>
                </a:ext>
              </a:extLst>
            </p:cNvPr>
            <p:cNvSpPr/>
            <p:nvPr/>
          </p:nvSpPr>
          <p:spPr>
            <a:xfrm rot="10800000">
              <a:off x="0" y="-528"/>
              <a:ext cx="84243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7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36C0D5-32FB-1B57-201E-651DE9F90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6320190-E158-4D02-8555-CF9DDA2B60B6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CE39DDC-BFA0-E26B-24C9-1673AB86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298079E-EAF9-7598-77A2-744B1BD5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CD85475-D924-466F-88AD-9E27271BA7AD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20385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BC8AC-3350-FC4F-37D1-07C469EB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EB9FFAC-202C-4CC4-9B89-045B3F78A3B4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CDA4B-DCB8-F5A2-83AC-FDDEDD75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6D2B-8667-AEAB-3356-73C24FEF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ABBC50C-EFC5-4572-9236-158C3F2D30D0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51708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7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344FB-858F-1BFA-AC56-2BF91FAB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7AC06B-EB31-47C8-AE73-CED3D47CDD71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BEF9-BD47-3937-4627-58177EEF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60E26-D728-062F-EBE4-D6D453B1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83EDFC4-A22B-45E3-97B4-231F8AA6394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55021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3B3AF-AE0C-6796-94F9-5DCF1AF0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11ECD57-68AA-4FE0-988F-2DCA1347633D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A8B07-A534-F800-6685-FF6319AA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BBB61-68E7-3EE1-D0BB-740F81CC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438D8E0-DB4C-47C4-98A9-1CD240E5F7A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9967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B6B8-3656-431D-99E4-B5F99579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94148E-BBF2-41E0-8FC5-7E272803E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999181-ADB6-4D69-99B6-A6787FC9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9742DD-2D93-4A45-9A03-B7140E8E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4B2BEF-4E4C-40CE-939C-DA1224A7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B14F77-0D1B-43D8-9292-831A4EDE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6" y="273724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158E7-99D0-0643-35DA-4C0FD0B5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904781E-2BCC-4185-9867-55A6607FADDB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1EBCE-6309-0852-0FCA-A88D0F4A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6B0D9A-F323-392F-26E4-1B47B923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21613AF-8774-4AE9-B25A-8ACFA15EECA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61481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7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F21D3-6D45-9014-C84B-2183E59F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BEEAE06-BC9F-48E1-9A59-28ECF1906EE2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A50DA-400E-288F-636F-C95E6C8F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4CCD2-7B1B-A5D7-ECBB-7CDE2CF3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690522-CE82-459E-9B70-7EF796E1375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587981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26B21-8B49-D6A6-0E02-AEFAE5D7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C083E45-9108-4309-8B93-16E4EFCE8A07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DE934-F4DD-794F-AFB6-BE873739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6767D-FA3C-F03E-C2AB-832B2FEA1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7635DAB-32EC-4AC2-8BA4-9878443BB69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64776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171E-699E-88ED-8692-F8BC7015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DAA38BC-2108-4F92-A000-0FD9AA34DB79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6B554-07B1-F3F8-6968-604B03B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73C0E-033C-E994-0F2B-5E85723A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4B2121C-AF35-4C28-A93D-525D6EC8402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78196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7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111AA-717F-CC2B-4820-A25FD14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F11534A-4BB0-41C1-BB25-937353B2C819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CB6FB-8E89-37EE-D1A2-F2031358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4BAA7-F418-4F41-949E-AB0338D6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CF0A82B-19F9-483E-8478-4F5B5243D0D9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386817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7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214BC-0A95-18A0-0142-E2B49A08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8D2828E-7452-4E10-8164-C9D25B1A7475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E3D9-6536-0C2A-E785-DDE91C47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ADE94-848D-8C8B-9A59-EA3786EF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CE7296C-928F-4C76-AAAD-23835DC79786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35256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582629C6-7466-2A2A-C675-6FFB35BFE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C0E474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BD50ACEE-8A85-92A0-8FB8-44A9080C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C0E474"/>
                </a:solidFill>
                <a:latin typeface="Arial" pitchFamily="34" charset="0"/>
              </a:rPr>
              <a:t>”</a:t>
            </a:r>
            <a:endParaRPr lang="en-US" sz="1800">
              <a:solidFill>
                <a:srgbClr val="C0E474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7F83B42-806D-403F-ED1D-4E0096BB0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6E37FB-0AC0-4D1B-8781-FAF9477A244E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6A477A0-180C-B95C-77D3-4F59646CD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628F4F-6584-02EE-7480-337002C11D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4358580-B1A0-4608-8E15-15AA6A5ECEE0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82699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7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8890F-C2A8-67CE-5F3E-34238DB7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BB1D8E8-42AF-448B-87CD-A88FCC1EA24F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DBD6E-29AD-DB7D-53F9-89A87DA7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F56E-4727-38D0-4A57-46B726FB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5E37908-54CC-43B7-B88E-1EB13E41E12A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09586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ACCFA310-B6D1-8E42-DFB2-69BD4B7A8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C0E474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41B69BFF-0EB4-A5CE-C75A-84C6912B3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C0E474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5C685B7-D716-FF36-33A9-E0D15440A0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F019C12-AD47-4996-815F-37F39BB793A4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8176DF-D9D1-F0BC-F6FC-17F47664F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A4009C-663B-B450-73BB-A68DBF521B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5D820B0-DC94-473A-8AFA-C676FD71AE0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677219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7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0389C-A015-2AF5-5674-8E8F75B5D7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40BA43-C761-423E-8616-6CE78837FCAC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9A7D0-4E85-18F1-E4F5-B6BC246715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3CBD-A50E-DDAF-154C-BB2528549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76AB655-832D-4D64-94FD-1903FC68A36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31059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31E7D6-BA7D-4BC5-ADB2-F5FE2526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A0AC2C-0807-457A-B0BB-138B0B41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6502A3-4ACE-4AD6-9066-293ED64F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CB0532-3D2C-4E91-A037-163F665BF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941D3-C0A7-476F-A401-AD392EEB9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50BCFC-9676-45FD-BBA0-5BAA6D6E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9F946A5-EBEA-463E-B3B7-F18793FB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2C4E2F-610E-48FA-9A80-E6F8AAFD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725D-98FF-C62D-05F8-315CA00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F81486F-3794-49CE-BAFC-0A7093E3AE5A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EBDEB-11BF-F65D-D002-B7EB663E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9650B-ACD2-405F-E287-24AB370B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BCCE825-3310-4E5D-B63D-EE3E5A160C0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4654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5" y="609603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91E3C-0AD7-B4A2-FE44-CD1B3460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436047D-8F89-4927-8F48-F9D5C08CB79F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A03B0-8B51-3D92-778D-F8CD3A2A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0087-BA7F-FB2F-A80E-D211867B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0EFDA91-6432-40F6-BC6E-16BC8682C15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51579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DFA06-F0B7-FFD0-7091-90332FE2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60B8F-ACDE-4757-830A-23E25DDBC6E7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FEBC5-32F1-98CC-3E25-C92A4822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B307E-E60B-96DA-E633-D0CD49D7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AA6BB-B049-4650-8EB1-0B4BC2AB81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9159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79607-4869-DAF4-B2BB-1F5543AB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AA862-80D4-43E2-8D5B-1129F8730DBB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EDECA-2B02-A94A-E08B-2F25ECF3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ACDF1-3F77-2F1D-4EF7-B621C572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01E5D-B696-448D-8452-12A0C9EF7F1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5251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116CE-A481-68A6-2E2D-18AF8554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C1EC-790A-478E-9DF3-B118B64A3DDE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F6C2-22C1-961F-3E49-F21FFCE2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3C05-EF07-6585-7342-A52AAB25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2A26F-896E-441B-9751-8E31E5E4338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0864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B1AB49-438B-3D1C-B7D4-17F14C6F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55236-0068-4587-A89E-C4126E1DE428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763C0B-AAC0-4D46-C9EE-53806FAA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FD841B-D7E0-9C87-8FF6-45AFF0E4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95343-8002-4935-ADA6-7B6DD64DC8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20280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8E563D-F651-F691-D076-C476F556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408C3-F682-4D7C-83F0-57485ABC507D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67CE8F-4520-88EC-D918-38BD7DE93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5DAC13-98F4-E146-BFC2-C0DB7118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E715A-CFBF-4B6F-AD5A-44F0BDB1CF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41340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EEF473-061B-C89E-53D0-1B43D0B2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668D8-9EF4-45D3-A248-D8A1CE6073C7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B0C35D-EE14-F0AE-5C43-E467FA2F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132A9D-A733-C5BB-F6AB-00B08E68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105AC-E7B5-4476-9162-E848B79D05C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2671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10AA12-D0F6-AB4F-4D8E-293A265C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445E-EC57-48BC-B0C5-94FDD71FC04A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9B81C6-2A01-A09F-8509-795934C8C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C64D1B-ED89-A24F-74FE-57D7ABA9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AF9F7-A60B-450B-BC3E-5F6F074B2D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0050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5F80D3-0853-3DA4-5A11-6D922815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2F12-C920-47C7-B85F-DBC076EBA712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68CA65-C4F5-DA39-C968-B620796C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7BA19-9954-5076-8BEA-494E7467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30AE7-5276-491B-AD28-148CF0ECEF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333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B2346-EB28-437F-AE7A-8CE26E09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131E82-DCAF-4D80-B333-38774942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5CF801-F89D-4A85-A8F1-7754407A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D870131-1EA9-46F6-812D-AEFEF28B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6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831F6C-3182-5618-0D51-80C91A98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289D3-15D6-478A-A8C7-6A090BD0AFF6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D7DF1-32D8-5E4F-C0E4-5752C2F9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260630-835A-2803-C08F-8DB014F1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23F7A-D258-4990-A6B7-EC475226156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7656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7E13-AE3D-07AA-DE6A-DAC29DBE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178F-3D22-4462-92DC-F0369F05D423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B5669-912C-79FC-7506-60ACB84C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0A89-1EBC-5B28-85A4-3E6C8397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76137-2239-47FE-A453-9116CF98F00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2343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BF4FF-6215-AD42-84A4-6A4196FB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29C0-5C82-4870-8F8D-170A105E0E9B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BAFCE-54D4-E0C2-EB9E-4F7A8217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6AB46-55E1-8AC6-9599-0FF8203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E53FE-5C79-439B-9F13-CC2C4B06840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1575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14582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36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3836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87303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4028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73895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28742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160BFB-8225-408D-AB1F-C6F00850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A3C61D-913A-44B8-B3DF-FE30C12D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5329C9-AD70-4994-AA25-C173A8C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6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3255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80071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88639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19715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783615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647658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1763-36D2-0BA1-86C4-2F531E9E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3AB3D-5488-4EED-23F1-2F7058981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0706-0FCB-6B60-C626-F871D956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3683A-3420-C478-CF17-890CF5A9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3070-5A0B-A677-84F6-3578431C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4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45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42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A795F-0B31-43A0-B2FA-6565B36D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6B1E5D-ABE4-4EBE-AFC3-45283EE7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24EF4-E0DA-47C9-8FDA-521D24AC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9F214F-0207-4451-857F-A0F742C7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451EB3-08B3-4E7C-B266-19E1A664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7A5D68-23BD-4483-8285-7C0A269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20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07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248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62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30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21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80E268-FDBE-4A8C-9E12-FEEED2BE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0DB3CE-9C70-4826-B659-97AB434C4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F1F78D-5824-48B4-B008-BCD4DB402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EF401C-6856-4A8F-A419-C0871806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3C507F-C6FA-4D6A-8E70-647386F1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8E9FAA-E60D-4786-B25C-72129E83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904CD8-A804-47A9-B3C3-1271C3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764AC8-D726-4B38-BEA1-B40038028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B2B112-041E-4126-8BE9-8C681CD8D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1DEEF-2D2B-4BAD-A603-DEE5E36A7C21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D24EA5-E634-40B0-80E3-8FD54592C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DB9F90-0048-46C3-964C-DE2DE82AC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7915E7E-B988-53C6-DED8-668D5D898D3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376" y="422108"/>
            <a:ext cx="1382536" cy="138253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CEA62B6-972D-A2EA-D909-A2F4A5937E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63" y="8395034"/>
            <a:ext cx="1647324" cy="16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89843B-86F8-5DED-8A7B-7B2955BF6FA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7" y="123824"/>
            <a:ext cx="1790701" cy="1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8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6646-EE0D-4C7F-9C84-BF5B84E1D5F7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674E5F2-6592-4709-DA1E-28C85EE2EC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4191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>
            <a:extLst>
              <a:ext uri="{FF2B5EF4-FFF2-40B4-BE49-F238E27FC236}">
                <a16:creationId xmlns:a16="http://schemas.microsoft.com/office/drawing/2014/main" id="{0081411A-0DF5-C5F1-E6F5-7B0CBB254C83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9D8E840-6C60-E629-32C2-E9723EF345D3}"/>
                </a:ext>
              </a:extLst>
            </p:cNvPr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3D680F-092E-0B61-02CC-EC077ECB8209}"/>
                </a:ext>
              </a:extLst>
            </p:cNvPr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38908E43-ADAB-9440-6051-3EA7E144E09B}"/>
                </a:ext>
              </a:extLst>
            </p:cNvPr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A3A47B1F-0048-54E7-0F4C-DAF4A46DEEA7}"/>
                </a:ext>
              </a:extLst>
            </p:cNvPr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643465E-2466-7470-64B7-FFAE7E353458}"/>
                </a:ext>
              </a:extLst>
            </p:cNvPr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F4443399-3E71-E289-0411-718D5A3473C9}"/>
                </a:ext>
              </a:extLst>
            </p:cNvPr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A73DD16A-CC67-2BE5-91CF-012EC202B489}"/>
                </a:ext>
              </a:extLst>
            </p:cNvPr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18B64599-88DB-7F80-D61A-4F3C4F64C374}"/>
                </a:ext>
              </a:extLst>
            </p:cNvPr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1044BF0-CB35-0391-6B0A-7FBF0B6BA185}"/>
                </a:ext>
              </a:extLst>
            </p:cNvPr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8BF54A0-D738-0023-6923-B2486B234F80}"/>
                </a:ext>
              </a:extLst>
            </p:cNvPr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DAE9F471-7705-F1BF-5342-229CEF0426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333" y="609600"/>
            <a:ext cx="859578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87A370FE-6BF4-0D9C-AF8D-1DA20B6919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333" y="2160589"/>
            <a:ext cx="8595784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E1CAE-13A4-4A8B-8A81-350B24C92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134" y="6042026"/>
            <a:ext cx="912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EB46D9C-2938-4DCF-9BF5-B5E5343BE5F5}" type="datetimeFigureOut">
              <a:rPr lang="vi-VN"/>
              <a:pPr>
                <a:defRPr/>
              </a:pPr>
              <a:t>04/11/2023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05602-11A6-06D0-54C2-F0E68DE35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042026"/>
            <a:ext cx="629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39B28-A3F3-3D7F-5F4D-7E48A93F6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1" y="6042026"/>
            <a:ext cx="6815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90C226"/>
                </a:solidFill>
                <a:latin typeface="Arial" panose="020B0604020202020204" pitchFamily="34" charset="0"/>
              </a:defRPr>
            </a:lvl1pPr>
          </a:lstStyle>
          <a:p>
            <a:fld id="{600B3818-1560-4EFE-9380-9D6B55CEC69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8158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E35929E-9F24-50EE-77E9-51890A29AC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5227408-0414-1A4F-47E5-A561CD0FB4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8FE10-0182-05EA-579D-4FADD81C9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C5752A-5000-4DAF-A933-7A47E765A87F}" type="datetimeFigureOut">
              <a:rPr lang="en-US"/>
              <a:pPr>
                <a:defRPr/>
              </a:pPr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A7A23-198E-C754-3985-9EBA00F20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41F3B-A40F-E274-8A7A-AE8D7FC75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F4FFA10-0F0E-4E08-9AF6-5A22A98161F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50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295274"/>
            <a:ext cx="1533526" cy="15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29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openxmlformats.org/officeDocument/2006/relationships/image" Target="../media/image38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4B5487-74C4-A89B-0FB3-345D8A9DA647}"/>
              </a:ext>
            </a:extLst>
          </p:cNvPr>
          <p:cNvSpPr/>
          <p:nvPr/>
        </p:nvSpPr>
        <p:spPr>
          <a:xfrm>
            <a:off x="2209801" y="2057400"/>
            <a:ext cx="7855634" cy="19812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6000" b="1" dirty="0">
                <a:ln w="11430"/>
                <a:solidFill>
                  <a:srgbClr val="FFFF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THĂM LỚP 4B</a:t>
            </a:r>
            <a:endParaRPr lang="en-US" sz="6000" b="1" dirty="0">
              <a:ln w="11430"/>
              <a:solidFill>
                <a:srgbClr val="FFFF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BBFFC15-B278-4B12-46C7-01821080236B}"/>
              </a:ext>
            </a:extLst>
          </p:cNvPr>
          <p:cNvSpPr/>
          <p:nvPr/>
        </p:nvSpPr>
        <p:spPr>
          <a:xfrm>
            <a:off x="7192297" y="4439043"/>
            <a:ext cx="4495800" cy="1219200"/>
          </a:xfrm>
          <a:prstGeom prst="flowChartAlternateProcess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 Thị Tuyền</a:t>
            </a:r>
            <a:endParaRPr lang="en-US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vi-VN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F530BAFA-4EA4-0F5E-3D65-30341848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84" y="1994762"/>
            <a:ext cx="3712909" cy="33593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Nhóm 1">
            <a:extLst>
              <a:ext uri="{FF2B5EF4-FFF2-40B4-BE49-F238E27FC236}">
                <a16:creationId xmlns:a16="http://schemas.microsoft.com/office/drawing/2014/main" id="{053E0F75-0377-0D9F-F9CB-B547A807B8CE}"/>
              </a:ext>
            </a:extLst>
          </p:cNvPr>
          <p:cNvGrpSpPr/>
          <p:nvPr/>
        </p:nvGrpSpPr>
        <p:grpSpPr>
          <a:xfrm rot="21346123">
            <a:off x="3414127" y="572168"/>
            <a:ext cx="4619625" cy="1715837"/>
            <a:chOff x="5502282" y="991667"/>
            <a:chExt cx="4034970" cy="843002"/>
          </a:xfrm>
          <a:solidFill>
            <a:srgbClr val="FFFF00"/>
          </a:solidFill>
        </p:grpSpPr>
        <p:sp>
          <p:nvSpPr>
            <p:cNvPr id="29" name="Hình tự do: Hình 10">
              <a:extLst>
                <a:ext uri="{FF2B5EF4-FFF2-40B4-BE49-F238E27FC236}">
                  <a16:creationId xmlns:a16="http://schemas.microsoft.com/office/drawing/2014/main" id="{936E2065-3530-7EC6-8D0C-75FF8CEB6854}"/>
                </a:ext>
              </a:extLst>
            </p:cNvPr>
            <p:cNvSpPr/>
            <p:nvPr/>
          </p:nvSpPr>
          <p:spPr>
            <a:xfrm flipH="1">
              <a:off x="5502282" y="991667"/>
              <a:ext cx="4034970" cy="843002"/>
            </a:xfrm>
            <a:prstGeom prst="cloud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2A153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Hộp Văn bản 3">
              <a:extLst>
                <a:ext uri="{FF2B5EF4-FFF2-40B4-BE49-F238E27FC236}">
                  <a16:creationId xmlns:a16="http://schemas.microsoft.com/office/drawing/2014/main" id="{88A7BE73-8B85-B723-3434-237D327B9B02}"/>
                </a:ext>
              </a:extLst>
            </p:cNvPr>
            <p:cNvSpPr txBox="1"/>
            <p:nvPr/>
          </p:nvSpPr>
          <p:spPr>
            <a:xfrm rot="253877">
              <a:off x="5697150" y="1162835"/>
              <a:ext cx="3710136" cy="418248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Đọc trước lớp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59334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7FF52-5DCC-B451-6CAD-1635DEDF2B25}"/>
              </a:ext>
            </a:extLst>
          </p:cNvPr>
          <p:cNvSpPr txBox="1"/>
          <p:nvPr/>
        </p:nvSpPr>
        <p:spPr>
          <a:xfrm>
            <a:off x="1293585" y="923924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9FBBE-7BFB-B879-9C34-E2F8E807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65" y="189471"/>
            <a:ext cx="2072820" cy="96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D4AE7-73BC-1FD5-314F-26058D0A9573}"/>
              </a:ext>
            </a:extLst>
          </p:cNvPr>
          <p:cNvSpPr txBox="1"/>
          <p:nvPr/>
        </p:nvSpPr>
        <p:spPr>
          <a:xfrm>
            <a:off x="6451333" y="923924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C95666A-6C1A-75D1-060A-23689D0CA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16" y="4611329"/>
            <a:ext cx="6853083" cy="2246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6370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26">
            <a:extLst>
              <a:ext uri="{FF2B5EF4-FFF2-40B4-BE49-F238E27FC236}">
                <a16:creationId xmlns:a16="http://schemas.microsoft.com/office/drawing/2014/main" id="{6D600531-C213-79B6-FC13-F19B880D7F34}"/>
              </a:ext>
            </a:extLst>
          </p:cNvPr>
          <p:cNvSpPr txBox="1">
            <a:spLocks/>
          </p:cNvSpPr>
          <p:nvPr/>
        </p:nvSpPr>
        <p:spPr>
          <a:xfrm>
            <a:off x="1371650" y="-89742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endParaRPr lang="pt-BR" sz="5400" kern="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Nhóm 27">
            <a:extLst>
              <a:ext uri="{FF2B5EF4-FFF2-40B4-BE49-F238E27FC236}">
                <a16:creationId xmlns:a16="http://schemas.microsoft.com/office/drawing/2014/main" id="{03857438-7851-3972-8385-9DA28DBEB54D}"/>
              </a:ext>
            </a:extLst>
          </p:cNvPr>
          <p:cNvGrpSpPr/>
          <p:nvPr/>
        </p:nvGrpSpPr>
        <p:grpSpPr>
          <a:xfrm>
            <a:off x="760369" y="290528"/>
            <a:ext cx="10671262" cy="1328554"/>
            <a:chOff x="892407" y="3197816"/>
            <a:chExt cx="8003446" cy="1604985"/>
          </a:xfrm>
        </p:grpSpPr>
        <p:grpSp>
          <p:nvGrpSpPr>
            <p:cNvPr id="15" name="Nhóm 50">
              <a:extLst>
                <a:ext uri="{FF2B5EF4-FFF2-40B4-BE49-F238E27FC236}">
                  <a16:creationId xmlns:a16="http://schemas.microsoft.com/office/drawing/2014/main" id="{0B5CF4E1-8767-D9FE-37D6-BA9F3C5DD12C}"/>
                </a:ext>
              </a:extLst>
            </p:cNvPr>
            <p:cNvGrpSpPr/>
            <p:nvPr/>
          </p:nvGrpSpPr>
          <p:grpSpPr>
            <a:xfrm flipH="1">
              <a:off x="892407" y="3197816"/>
              <a:ext cx="8003446" cy="1604985"/>
              <a:chOff x="320222" y="1316901"/>
              <a:chExt cx="7306499" cy="1604985"/>
            </a:xfrm>
          </p:grpSpPr>
          <p:sp>
            <p:nvSpPr>
              <p:cNvPr id="17" name="Hình chữ nhật: Góc Tròn 52">
                <a:extLst>
                  <a:ext uri="{FF2B5EF4-FFF2-40B4-BE49-F238E27FC236}">
                    <a16:creationId xmlns:a16="http://schemas.microsoft.com/office/drawing/2014/main" id="{10831D9B-4DA7-3D0A-0D69-30021CA22A2D}"/>
                  </a:ext>
                </a:extLst>
              </p:cNvPr>
              <p:cNvSpPr/>
              <p:nvPr/>
            </p:nvSpPr>
            <p:spPr>
              <a:xfrm>
                <a:off x="320222" y="1447275"/>
                <a:ext cx="7111050" cy="1313114"/>
              </a:xfrm>
              <a:prstGeom prst="roundRect">
                <a:avLst/>
              </a:prstGeom>
              <a:solidFill>
                <a:srgbClr val="FFD661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Hình chữ nhật: Góc Tròn 53">
                <a:extLst>
                  <a:ext uri="{FF2B5EF4-FFF2-40B4-BE49-F238E27FC236}">
                    <a16:creationId xmlns:a16="http://schemas.microsoft.com/office/drawing/2014/main" id="{B0885A91-2DB6-BE1F-CF0D-6295AAAA896A}"/>
                  </a:ext>
                </a:extLst>
              </p:cNvPr>
              <p:cNvSpPr/>
              <p:nvPr/>
            </p:nvSpPr>
            <p:spPr>
              <a:xfrm>
                <a:off x="515671" y="1316901"/>
                <a:ext cx="7111050" cy="1604985"/>
              </a:xfrm>
              <a:prstGeom prst="roundRect">
                <a:avLst/>
              </a:prstGeom>
              <a:noFill/>
              <a:ln w="19050">
                <a:solidFill>
                  <a:srgbClr val="FFD9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6" name="Google Shape;1768;p26">
              <a:extLst>
                <a:ext uri="{FF2B5EF4-FFF2-40B4-BE49-F238E27FC236}">
                  <a16:creationId xmlns:a16="http://schemas.microsoft.com/office/drawing/2014/main" id="{E0172658-8D36-F43D-1315-CA800AC15837}"/>
                </a:ext>
              </a:extLst>
            </p:cNvPr>
            <p:cNvSpPr txBox="1">
              <a:spLocks/>
            </p:cNvSpPr>
            <p:nvPr/>
          </p:nvSpPr>
          <p:spPr>
            <a:xfrm>
              <a:off x="1293959" y="3389933"/>
              <a:ext cx="7414433" cy="1150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algn="l" defTabSz="1219170">
                <a:buClr>
                  <a:srgbClr val="85A8CE"/>
                </a:buClr>
              </a:pPr>
              <a:r>
                <a:rPr lang="en-US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trong bài thơ những từ ngữ chỉ màu sắc của mỗi sự vật dưới đây:</a:t>
              </a:r>
              <a:endParaRPr lang="pt-BR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44C7DF4-6D08-238A-9A91-4BBEECCA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68" y="1529962"/>
            <a:ext cx="9154007" cy="948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26087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26">
            <a:extLst>
              <a:ext uri="{FF2B5EF4-FFF2-40B4-BE49-F238E27FC236}">
                <a16:creationId xmlns:a16="http://schemas.microsoft.com/office/drawing/2014/main" id="{6D600531-C213-79B6-FC13-F19B880D7F34}"/>
              </a:ext>
            </a:extLst>
          </p:cNvPr>
          <p:cNvSpPr txBox="1">
            <a:spLocks/>
          </p:cNvSpPr>
          <p:nvPr/>
        </p:nvSpPr>
        <p:spPr>
          <a:xfrm>
            <a:off x="1371650" y="-89742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Nhóm 27">
            <a:extLst>
              <a:ext uri="{FF2B5EF4-FFF2-40B4-BE49-F238E27FC236}">
                <a16:creationId xmlns:a16="http://schemas.microsoft.com/office/drawing/2014/main" id="{03857438-7851-3972-8385-9DA28DBEB54D}"/>
              </a:ext>
            </a:extLst>
          </p:cNvPr>
          <p:cNvGrpSpPr/>
          <p:nvPr/>
        </p:nvGrpSpPr>
        <p:grpSpPr>
          <a:xfrm>
            <a:off x="760369" y="290528"/>
            <a:ext cx="10671262" cy="1328554"/>
            <a:chOff x="892407" y="3197816"/>
            <a:chExt cx="8003446" cy="1604985"/>
          </a:xfrm>
        </p:grpSpPr>
        <p:grpSp>
          <p:nvGrpSpPr>
            <p:cNvPr id="15" name="Nhóm 50">
              <a:extLst>
                <a:ext uri="{FF2B5EF4-FFF2-40B4-BE49-F238E27FC236}">
                  <a16:creationId xmlns:a16="http://schemas.microsoft.com/office/drawing/2014/main" id="{0B5CF4E1-8767-D9FE-37D6-BA9F3C5DD12C}"/>
                </a:ext>
              </a:extLst>
            </p:cNvPr>
            <p:cNvGrpSpPr/>
            <p:nvPr/>
          </p:nvGrpSpPr>
          <p:grpSpPr>
            <a:xfrm flipH="1">
              <a:off x="892407" y="3197816"/>
              <a:ext cx="8003446" cy="1604985"/>
              <a:chOff x="320222" y="1316901"/>
              <a:chExt cx="7306499" cy="1604985"/>
            </a:xfrm>
          </p:grpSpPr>
          <p:sp>
            <p:nvSpPr>
              <p:cNvPr id="17" name="Hình chữ nhật: Góc Tròn 52">
                <a:extLst>
                  <a:ext uri="{FF2B5EF4-FFF2-40B4-BE49-F238E27FC236}">
                    <a16:creationId xmlns:a16="http://schemas.microsoft.com/office/drawing/2014/main" id="{10831D9B-4DA7-3D0A-0D69-30021CA22A2D}"/>
                  </a:ext>
                </a:extLst>
              </p:cNvPr>
              <p:cNvSpPr/>
              <p:nvPr/>
            </p:nvSpPr>
            <p:spPr>
              <a:xfrm>
                <a:off x="320222" y="1447275"/>
                <a:ext cx="7111050" cy="1313114"/>
              </a:xfrm>
              <a:prstGeom prst="roundRect">
                <a:avLst/>
              </a:prstGeom>
              <a:solidFill>
                <a:srgbClr val="FFD661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Hình chữ nhật: Góc Tròn 53">
                <a:extLst>
                  <a:ext uri="{FF2B5EF4-FFF2-40B4-BE49-F238E27FC236}">
                    <a16:creationId xmlns:a16="http://schemas.microsoft.com/office/drawing/2014/main" id="{B0885A91-2DB6-BE1F-CF0D-6295AAAA896A}"/>
                  </a:ext>
                </a:extLst>
              </p:cNvPr>
              <p:cNvSpPr/>
              <p:nvPr/>
            </p:nvSpPr>
            <p:spPr>
              <a:xfrm>
                <a:off x="515671" y="1316901"/>
                <a:ext cx="7111050" cy="1604985"/>
              </a:xfrm>
              <a:prstGeom prst="roundRect">
                <a:avLst/>
              </a:prstGeom>
              <a:noFill/>
              <a:ln w="19050">
                <a:solidFill>
                  <a:srgbClr val="FFD9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6" name="Google Shape;1768;p26">
              <a:extLst>
                <a:ext uri="{FF2B5EF4-FFF2-40B4-BE49-F238E27FC236}">
                  <a16:creationId xmlns:a16="http://schemas.microsoft.com/office/drawing/2014/main" id="{E0172658-8D36-F43D-1315-CA800AC15837}"/>
                </a:ext>
              </a:extLst>
            </p:cNvPr>
            <p:cNvSpPr txBox="1">
              <a:spLocks/>
            </p:cNvSpPr>
            <p:nvPr/>
          </p:nvSpPr>
          <p:spPr>
            <a:xfrm>
              <a:off x="1293959" y="3389933"/>
              <a:ext cx="7414433" cy="1150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1.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Tìm trong bài thơ những từ ngữ chỉ màu sắc của mỗi sự vật dưới đây:</a:t>
              </a: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Jua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44C7DF4-6D08-238A-9A91-4BBEECCA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68" y="1529962"/>
            <a:ext cx="9154007" cy="948310"/>
          </a:xfrm>
          <a:prstGeom prst="rect">
            <a:avLst/>
          </a:prstGeom>
        </p:spPr>
      </p:pic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62D9CE29-D85C-73A8-B2F7-D4E41ECF5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550790"/>
              </p:ext>
            </p:extLst>
          </p:nvPr>
        </p:nvGraphicFramePr>
        <p:xfrm>
          <a:off x="2919003" y="3209184"/>
          <a:ext cx="6353994" cy="3169786"/>
        </p:xfrm>
        <a:graphic>
          <a:graphicData uri="http://schemas.openxmlformats.org/drawingml/2006/table">
            <a:tbl>
              <a:tblPr firstRow="1" firstCol="1" bandRow="1"/>
              <a:tblGrid>
                <a:gridCol w="3070305">
                  <a:extLst>
                    <a:ext uri="{9D8B030D-6E8A-4147-A177-3AD203B41FA5}">
                      <a16:colId xmlns:a16="http://schemas.microsoft.com/office/drawing/2014/main" val="3806029243"/>
                    </a:ext>
                  </a:extLst>
                </a:gridCol>
                <a:gridCol w="3283689">
                  <a:extLst>
                    <a:ext uri="{9D8B030D-6E8A-4147-A177-3AD203B41FA5}">
                      <a16:colId xmlns:a16="http://schemas.microsoft.com/office/drawing/2014/main" val="3710406347"/>
                    </a:ext>
                  </a:extLst>
                </a:gridCol>
              </a:tblGrid>
              <a:tr h="5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Tên sự vật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521271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hoa hồng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03369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nắng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42650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đêm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85121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lá cây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183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hoàng hôn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03909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 rừng đại ngàn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36418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E1263556-23B5-31CB-74AD-D9240F4D0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756" y="2599697"/>
            <a:ext cx="46556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thảo luận nhóm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38610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26">
            <a:extLst>
              <a:ext uri="{FF2B5EF4-FFF2-40B4-BE49-F238E27FC236}">
                <a16:creationId xmlns:a16="http://schemas.microsoft.com/office/drawing/2014/main" id="{6D600531-C213-79B6-FC13-F19B880D7F34}"/>
              </a:ext>
            </a:extLst>
          </p:cNvPr>
          <p:cNvSpPr txBox="1">
            <a:spLocks/>
          </p:cNvSpPr>
          <p:nvPr/>
        </p:nvSpPr>
        <p:spPr>
          <a:xfrm>
            <a:off x="1371650" y="-89742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Nhóm 27">
            <a:extLst>
              <a:ext uri="{FF2B5EF4-FFF2-40B4-BE49-F238E27FC236}">
                <a16:creationId xmlns:a16="http://schemas.microsoft.com/office/drawing/2014/main" id="{03857438-7851-3972-8385-9DA28DBEB54D}"/>
              </a:ext>
            </a:extLst>
          </p:cNvPr>
          <p:cNvGrpSpPr/>
          <p:nvPr/>
        </p:nvGrpSpPr>
        <p:grpSpPr>
          <a:xfrm>
            <a:off x="760369" y="290528"/>
            <a:ext cx="10671262" cy="1328554"/>
            <a:chOff x="892407" y="3197816"/>
            <a:chExt cx="8003446" cy="1604985"/>
          </a:xfrm>
        </p:grpSpPr>
        <p:grpSp>
          <p:nvGrpSpPr>
            <p:cNvPr id="15" name="Nhóm 50">
              <a:extLst>
                <a:ext uri="{FF2B5EF4-FFF2-40B4-BE49-F238E27FC236}">
                  <a16:creationId xmlns:a16="http://schemas.microsoft.com/office/drawing/2014/main" id="{0B5CF4E1-8767-D9FE-37D6-BA9F3C5DD12C}"/>
                </a:ext>
              </a:extLst>
            </p:cNvPr>
            <p:cNvGrpSpPr/>
            <p:nvPr/>
          </p:nvGrpSpPr>
          <p:grpSpPr>
            <a:xfrm flipH="1">
              <a:off x="892407" y="3197816"/>
              <a:ext cx="8003446" cy="1604985"/>
              <a:chOff x="320222" y="1316901"/>
              <a:chExt cx="7306499" cy="1604985"/>
            </a:xfrm>
          </p:grpSpPr>
          <p:sp>
            <p:nvSpPr>
              <p:cNvPr id="17" name="Hình chữ nhật: Góc Tròn 52">
                <a:extLst>
                  <a:ext uri="{FF2B5EF4-FFF2-40B4-BE49-F238E27FC236}">
                    <a16:creationId xmlns:a16="http://schemas.microsoft.com/office/drawing/2014/main" id="{10831D9B-4DA7-3D0A-0D69-30021CA22A2D}"/>
                  </a:ext>
                </a:extLst>
              </p:cNvPr>
              <p:cNvSpPr/>
              <p:nvPr/>
            </p:nvSpPr>
            <p:spPr>
              <a:xfrm>
                <a:off x="320222" y="1447275"/>
                <a:ext cx="7111050" cy="1313114"/>
              </a:xfrm>
              <a:prstGeom prst="roundRect">
                <a:avLst/>
              </a:prstGeom>
              <a:solidFill>
                <a:srgbClr val="FFD661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Hình chữ nhật: Góc Tròn 53">
                <a:extLst>
                  <a:ext uri="{FF2B5EF4-FFF2-40B4-BE49-F238E27FC236}">
                    <a16:creationId xmlns:a16="http://schemas.microsoft.com/office/drawing/2014/main" id="{B0885A91-2DB6-BE1F-CF0D-6295AAAA896A}"/>
                  </a:ext>
                </a:extLst>
              </p:cNvPr>
              <p:cNvSpPr/>
              <p:nvPr/>
            </p:nvSpPr>
            <p:spPr>
              <a:xfrm>
                <a:off x="515671" y="1316901"/>
                <a:ext cx="7111050" cy="1604985"/>
              </a:xfrm>
              <a:prstGeom prst="roundRect">
                <a:avLst/>
              </a:prstGeom>
              <a:noFill/>
              <a:ln w="19050">
                <a:solidFill>
                  <a:srgbClr val="FFD9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6" name="Google Shape;1768;p26">
              <a:extLst>
                <a:ext uri="{FF2B5EF4-FFF2-40B4-BE49-F238E27FC236}">
                  <a16:creationId xmlns:a16="http://schemas.microsoft.com/office/drawing/2014/main" id="{E0172658-8D36-F43D-1315-CA800AC15837}"/>
                </a:ext>
              </a:extLst>
            </p:cNvPr>
            <p:cNvSpPr txBox="1">
              <a:spLocks/>
            </p:cNvSpPr>
            <p:nvPr/>
          </p:nvSpPr>
          <p:spPr>
            <a:xfrm>
              <a:off x="1293959" y="3389933"/>
              <a:ext cx="7414433" cy="1150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1.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Tìm trong bài thơ những từ ngữ chỉ màu sắc của mỗi sự vật dưới đây:</a:t>
              </a: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Jua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44C7DF4-6D08-238A-9A91-4BBEECCA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68" y="1529962"/>
            <a:ext cx="9154007" cy="948310"/>
          </a:xfrm>
          <a:prstGeom prst="rect">
            <a:avLst/>
          </a:prstGeom>
        </p:spPr>
      </p:pic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62D9CE29-D85C-73A8-B2F7-D4E41ECF581B}"/>
              </a:ext>
            </a:extLst>
          </p:cNvPr>
          <p:cNvGraphicFramePr>
            <a:graphicFrameLocks noGrp="1"/>
          </p:cNvGraphicFramePr>
          <p:nvPr/>
        </p:nvGraphicFramePr>
        <p:xfrm>
          <a:off x="2622857" y="3197418"/>
          <a:ext cx="6353994" cy="3169786"/>
        </p:xfrm>
        <a:graphic>
          <a:graphicData uri="http://schemas.openxmlformats.org/drawingml/2006/table">
            <a:tbl>
              <a:tblPr firstRow="1" firstCol="1" bandRow="1"/>
              <a:tblGrid>
                <a:gridCol w="3070305">
                  <a:extLst>
                    <a:ext uri="{9D8B030D-6E8A-4147-A177-3AD203B41FA5}">
                      <a16:colId xmlns:a16="http://schemas.microsoft.com/office/drawing/2014/main" val="3806029243"/>
                    </a:ext>
                  </a:extLst>
                </a:gridCol>
                <a:gridCol w="3283689">
                  <a:extLst>
                    <a:ext uri="{9D8B030D-6E8A-4147-A177-3AD203B41FA5}">
                      <a16:colId xmlns:a16="http://schemas.microsoft.com/office/drawing/2014/main" val="3710406347"/>
                    </a:ext>
                  </a:extLst>
                </a:gridCol>
              </a:tblGrid>
              <a:tr h="5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Tên sự vật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521271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hoa hồng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03369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nắng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42650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đêm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85121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lá cây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183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hoàng hôn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03909"/>
                  </a:ext>
                </a:extLst>
              </a:tr>
              <a:tr h="4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 rừng đại ngàn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vi-VN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r>
                        <a:rPr lang="vi-VN" sz="2400" b="1" kern="1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36418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E1263556-23B5-31CB-74AD-D9240F4D0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949" y="2612643"/>
            <a:ext cx="46556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thảo luận nhóm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6504F14-F151-110F-9E49-832422097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09" y="4782311"/>
            <a:ext cx="2443623" cy="1423987"/>
          </a:xfrm>
          <a:prstGeom prst="rect">
            <a:avLst/>
          </a:prstGeom>
        </p:spPr>
      </p:pic>
      <p:sp>
        <p:nvSpPr>
          <p:cNvPr id="9" name="文本框 12">
            <a:extLst>
              <a:ext uri="{FF2B5EF4-FFF2-40B4-BE49-F238E27FC236}">
                <a16:creationId xmlns:a16="http://schemas.microsoft.com/office/drawing/2014/main" id="{69D819B5-F822-5337-7640-4FE084FD31B2}"/>
              </a:ext>
            </a:extLst>
          </p:cNvPr>
          <p:cNvSpPr txBox="1"/>
          <p:nvPr/>
        </p:nvSpPr>
        <p:spPr>
          <a:xfrm>
            <a:off x="8988008" y="4070992"/>
            <a:ext cx="2443623" cy="4968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 </a:t>
            </a:r>
            <a:r>
              <a:rPr kumimoji="0" lang="vi-VN" altLang="zh-CN" sz="2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BỐN</a:t>
            </a:r>
            <a:endParaRPr kumimoji="0" lang="zh-CN" altLang="en-US" sz="2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91015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B6F87-585D-4D3E-0BB5-4308537477A8}"/>
              </a:ext>
            </a:extLst>
          </p:cNvPr>
          <p:cNvSpPr txBox="1"/>
          <p:nvPr/>
        </p:nvSpPr>
        <p:spPr>
          <a:xfrm>
            <a:off x="2082026" y="1170072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sấm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CF813-A43F-06B3-BA84-A446B98A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65" y="337524"/>
            <a:ext cx="2072820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C2356-DB2D-D69F-76F8-C37B404E3462}"/>
              </a:ext>
            </a:extLst>
          </p:cNvPr>
          <p:cNvSpPr txBox="1"/>
          <p:nvPr/>
        </p:nvSpPr>
        <p:spPr>
          <a:xfrm>
            <a:off x="6630629" y="1105006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32D1D-BC8C-1366-062F-B443D6C6E3E3}"/>
              </a:ext>
            </a:extLst>
          </p:cNvPr>
          <p:cNvCxnSpPr>
            <a:cxnSpLocks/>
          </p:cNvCxnSpPr>
          <p:nvPr/>
        </p:nvCxnSpPr>
        <p:spPr>
          <a:xfrm>
            <a:off x="2238932" y="1493628"/>
            <a:ext cx="906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2084">
            <a:extLst>
              <a:ext uri="{FF2B5EF4-FFF2-40B4-BE49-F238E27FC236}">
                <a16:creationId xmlns:a16="http://schemas.microsoft.com/office/drawing/2014/main" id="{19C2CC3C-B7BD-4C62-4B67-EF3A6436182A}"/>
              </a:ext>
            </a:extLst>
          </p:cNvPr>
          <p:cNvSpPr/>
          <p:nvPr/>
        </p:nvSpPr>
        <p:spPr>
          <a:xfrm>
            <a:off x="3870397" y="1237938"/>
            <a:ext cx="1202221" cy="32355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2084">
            <a:extLst>
              <a:ext uri="{FF2B5EF4-FFF2-40B4-BE49-F238E27FC236}">
                <a16:creationId xmlns:a16="http://schemas.microsoft.com/office/drawing/2014/main" id="{EBE20DEB-C622-165D-FFE5-60D6DD86AED2}"/>
              </a:ext>
            </a:extLst>
          </p:cNvPr>
          <p:cNvSpPr/>
          <p:nvPr/>
        </p:nvSpPr>
        <p:spPr>
          <a:xfrm>
            <a:off x="2646264" y="3455965"/>
            <a:ext cx="714727" cy="307495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AB4E014B-43FB-0A42-E36F-18F63CC1CE46}"/>
              </a:ext>
            </a:extLst>
          </p:cNvPr>
          <p:cNvCxnSpPr>
            <a:cxnSpLocks/>
          </p:cNvCxnSpPr>
          <p:nvPr/>
        </p:nvCxnSpPr>
        <p:spPr>
          <a:xfrm>
            <a:off x="3397458" y="3736495"/>
            <a:ext cx="60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2084">
            <a:extLst>
              <a:ext uri="{FF2B5EF4-FFF2-40B4-BE49-F238E27FC236}">
                <a16:creationId xmlns:a16="http://schemas.microsoft.com/office/drawing/2014/main" id="{FB0D7755-4E03-8506-80AA-FC8D8EA7245C}"/>
              </a:ext>
            </a:extLst>
          </p:cNvPr>
          <p:cNvSpPr/>
          <p:nvPr/>
        </p:nvSpPr>
        <p:spPr>
          <a:xfrm>
            <a:off x="7440394" y="1904687"/>
            <a:ext cx="646331" cy="333687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73D6E979-4028-69F9-52EA-F2239B876B7D}"/>
              </a:ext>
            </a:extLst>
          </p:cNvPr>
          <p:cNvCxnSpPr>
            <a:cxnSpLocks/>
          </p:cNvCxnSpPr>
          <p:nvPr/>
        </p:nvCxnSpPr>
        <p:spPr>
          <a:xfrm>
            <a:off x="8721933" y="2231544"/>
            <a:ext cx="1041192" cy="6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8750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71016C27-AFEB-6B1B-484D-35A1EA221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6476"/>
            <a:ext cx="9220199" cy="629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363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B6F87-585D-4D3E-0BB5-4308537477A8}"/>
              </a:ext>
            </a:extLst>
          </p:cNvPr>
          <p:cNvSpPr txBox="1"/>
          <p:nvPr/>
        </p:nvSpPr>
        <p:spPr>
          <a:xfrm>
            <a:off x="2082026" y="1170072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CF813-A43F-06B3-BA84-A446B98A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65" y="337524"/>
            <a:ext cx="2072820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C2356-DB2D-D69F-76F8-C37B404E3462}"/>
              </a:ext>
            </a:extLst>
          </p:cNvPr>
          <p:cNvSpPr txBox="1"/>
          <p:nvPr/>
        </p:nvSpPr>
        <p:spPr>
          <a:xfrm>
            <a:off x="6630629" y="1105006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32D1D-BC8C-1366-062F-B443D6C6E3E3}"/>
              </a:ext>
            </a:extLst>
          </p:cNvPr>
          <p:cNvCxnSpPr>
            <a:cxnSpLocks/>
          </p:cNvCxnSpPr>
          <p:nvPr/>
        </p:nvCxnSpPr>
        <p:spPr>
          <a:xfrm>
            <a:off x="2238932" y="1493628"/>
            <a:ext cx="906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AD2CC3-7EAA-BAE8-EFDC-960BBA305AC0}"/>
              </a:ext>
            </a:extLst>
          </p:cNvPr>
          <p:cNvCxnSpPr>
            <a:cxnSpLocks/>
          </p:cNvCxnSpPr>
          <p:nvPr/>
        </p:nvCxnSpPr>
        <p:spPr>
          <a:xfrm>
            <a:off x="3824460" y="5194977"/>
            <a:ext cx="441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358B57-4C4D-24AB-EF0D-275DE9E4FC8F}"/>
              </a:ext>
            </a:extLst>
          </p:cNvPr>
          <p:cNvCxnSpPr>
            <a:cxnSpLocks/>
          </p:cNvCxnSpPr>
          <p:nvPr/>
        </p:nvCxnSpPr>
        <p:spPr>
          <a:xfrm>
            <a:off x="8669618" y="2240565"/>
            <a:ext cx="1130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2084">
            <a:extLst>
              <a:ext uri="{FF2B5EF4-FFF2-40B4-BE49-F238E27FC236}">
                <a16:creationId xmlns:a16="http://schemas.microsoft.com/office/drawing/2014/main" id="{19C2CC3C-B7BD-4C62-4B67-EF3A6436182A}"/>
              </a:ext>
            </a:extLst>
          </p:cNvPr>
          <p:cNvSpPr/>
          <p:nvPr/>
        </p:nvSpPr>
        <p:spPr>
          <a:xfrm>
            <a:off x="3870397" y="1237938"/>
            <a:ext cx="1202221" cy="32355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: Rounded Corners 2084">
            <a:extLst>
              <a:ext uri="{FF2B5EF4-FFF2-40B4-BE49-F238E27FC236}">
                <a16:creationId xmlns:a16="http://schemas.microsoft.com/office/drawing/2014/main" id="{A4F69D66-41B6-17C5-0CFD-7DB77B2C5C52}"/>
              </a:ext>
            </a:extLst>
          </p:cNvPr>
          <p:cNvSpPr/>
          <p:nvPr/>
        </p:nvSpPr>
        <p:spPr>
          <a:xfrm>
            <a:off x="3980674" y="1998893"/>
            <a:ext cx="1150706" cy="26326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2084">
            <a:extLst>
              <a:ext uri="{FF2B5EF4-FFF2-40B4-BE49-F238E27FC236}">
                <a16:creationId xmlns:a16="http://schemas.microsoft.com/office/drawing/2014/main" id="{EBE20DEB-C622-165D-FFE5-60D6DD86AED2}"/>
              </a:ext>
            </a:extLst>
          </p:cNvPr>
          <p:cNvSpPr/>
          <p:nvPr/>
        </p:nvSpPr>
        <p:spPr>
          <a:xfrm>
            <a:off x="2646264" y="3455965"/>
            <a:ext cx="714727" cy="307495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: Rounded Corners 2084">
            <a:extLst>
              <a:ext uri="{FF2B5EF4-FFF2-40B4-BE49-F238E27FC236}">
                <a16:creationId xmlns:a16="http://schemas.microsoft.com/office/drawing/2014/main" id="{A399CCD2-B015-F693-19FE-8D725A218AC9}"/>
              </a:ext>
            </a:extLst>
          </p:cNvPr>
          <p:cNvSpPr/>
          <p:nvPr/>
        </p:nvSpPr>
        <p:spPr>
          <a:xfrm>
            <a:off x="2811324" y="5273409"/>
            <a:ext cx="1432741" cy="270976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: Rounded Corners 2084">
            <a:extLst>
              <a:ext uri="{FF2B5EF4-FFF2-40B4-BE49-F238E27FC236}">
                <a16:creationId xmlns:a16="http://schemas.microsoft.com/office/drawing/2014/main" id="{B60FD9B9-A817-8C9C-CC23-9C8C73B01345}"/>
              </a:ext>
            </a:extLst>
          </p:cNvPr>
          <p:cNvSpPr/>
          <p:nvPr/>
        </p:nvSpPr>
        <p:spPr>
          <a:xfrm>
            <a:off x="7454126" y="1882250"/>
            <a:ext cx="608326" cy="378855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89584B43-2FA9-FB7F-6EC9-B85B9E2830BD}"/>
              </a:ext>
            </a:extLst>
          </p:cNvPr>
          <p:cNvCxnSpPr>
            <a:cxnSpLocks/>
          </p:cNvCxnSpPr>
          <p:nvPr/>
        </p:nvCxnSpPr>
        <p:spPr>
          <a:xfrm>
            <a:off x="2811324" y="2262161"/>
            <a:ext cx="1099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AB4E014B-43FB-0A42-E36F-18F63CC1CE46}"/>
              </a:ext>
            </a:extLst>
          </p:cNvPr>
          <p:cNvCxnSpPr>
            <a:cxnSpLocks/>
          </p:cNvCxnSpPr>
          <p:nvPr/>
        </p:nvCxnSpPr>
        <p:spPr>
          <a:xfrm>
            <a:off x="3397458" y="3736495"/>
            <a:ext cx="60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62010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BD77E11-C095-4260-2F2E-620AE44F1C70}"/>
              </a:ext>
            </a:extLst>
          </p:cNvPr>
          <p:cNvSpPr txBox="1"/>
          <p:nvPr/>
        </p:nvSpPr>
        <p:spPr>
          <a:xfrm>
            <a:off x="4837471" y="21041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B935A11-F03D-51A1-A3FC-0D66354E9E39}"/>
              </a:ext>
            </a:extLst>
          </p:cNvPr>
          <p:cNvSpPr txBox="1"/>
          <p:nvPr/>
        </p:nvSpPr>
        <p:spPr>
          <a:xfrm>
            <a:off x="845394" y="5288340"/>
            <a:ext cx="10845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hôn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còn gọi là </a:t>
            </a:r>
            <a:r>
              <a:rPr lang="vi-VN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tà</a:t>
            </a:r>
            <a:r>
              <a:rPr lang="vi-VN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từ thường dùng để chỉ một khoảng thời gian kể từ khi Mặt trời lặn cho tới khi trời tối hẳn.</a:t>
            </a:r>
            <a:endParaRPr lang="vi-VN" sz="3200" dirty="0">
              <a:solidFill>
                <a:srgbClr val="3E43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552C61F-42DD-2FFC-0869-56DE34FFA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1" y="117987"/>
            <a:ext cx="10845159" cy="51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713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B6F87-585D-4D3E-0BB5-4308537477A8}"/>
              </a:ext>
            </a:extLst>
          </p:cNvPr>
          <p:cNvSpPr txBox="1"/>
          <p:nvPr/>
        </p:nvSpPr>
        <p:spPr>
          <a:xfrm>
            <a:off x="2082026" y="1170072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CF813-A43F-06B3-BA84-A446B98A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65" y="337524"/>
            <a:ext cx="2072820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C2356-DB2D-D69F-76F8-C37B404E3462}"/>
              </a:ext>
            </a:extLst>
          </p:cNvPr>
          <p:cNvSpPr txBox="1"/>
          <p:nvPr/>
        </p:nvSpPr>
        <p:spPr>
          <a:xfrm>
            <a:off x="6630629" y="1105006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32D1D-BC8C-1366-062F-B443D6C6E3E3}"/>
              </a:ext>
            </a:extLst>
          </p:cNvPr>
          <p:cNvCxnSpPr>
            <a:cxnSpLocks/>
          </p:cNvCxnSpPr>
          <p:nvPr/>
        </p:nvCxnSpPr>
        <p:spPr>
          <a:xfrm>
            <a:off x="2238932" y="1493628"/>
            <a:ext cx="906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AD2CC3-7EAA-BAE8-EFDC-960BBA305AC0}"/>
              </a:ext>
            </a:extLst>
          </p:cNvPr>
          <p:cNvCxnSpPr>
            <a:cxnSpLocks/>
          </p:cNvCxnSpPr>
          <p:nvPr/>
        </p:nvCxnSpPr>
        <p:spPr>
          <a:xfrm>
            <a:off x="3802277" y="5137827"/>
            <a:ext cx="441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358B57-4C4D-24AB-EF0D-275DE9E4FC8F}"/>
              </a:ext>
            </a:extLst>
          </p:cNvPr>
          <p:cNvCxnSpPr>
            <a:cxnSpLocks/>
          </p:cNvCxnSpPr>
          <p:nvPr/>
        </p:nvCxnSpPr>
        <p:spPr>
          <a:xfrm>
            <a:off x="6722831" y="1493628"/>
            <a:ext cx="1130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4FF560-D2E2-855C-698E-F85ACA72F6CB}"/>
              </a:ext>
            </a:extLst>
          </p:cNvPr>
          <p:cNvCxnSpPr>
            <a:cxnSpLocks/>
          </p:cNvCxnSpPr>
          <p:nvPr/>
        </p:nvCxnSpPr>
        <p:spPr>
          <a:xfrm>
            <a:off x="8755346" y="2224514"/>
            <a:ext cx="1122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2084">
            <a:extLst>
              <a:ext uri="{FF2B5EF4-FFF2-40B4-BE49-F238E27FC236}">
                <a16:creationId xmlns:a16="http://schemas.microsoft.com/office/drawing/2014/main" id="{19C2CC3C-B7BD-4C62-4B67-EF3A6436182A}"/>
              </a:ext>
            </a:extLst>
          </p:cNvPr>
          <p:cNvSpPr/>
          <p:nvPr/>
        </p:nvSpPr>
        <p:spPr>
          <a:xfrm>
            <a:off x="3870397" y="1237938"/>
            <a:ext cx="1202221" cy="32355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: Rounded Corners 2084">
            <a:extLst>
              <a:ext uri="{FF2B5EF4-FFF2-40B4-BE49-F238E27FC236}">
                <a16:creationId xmlns:a16="http://schemas.microsoft.com/office/drawing/2014/main" id="{A4F69D66-41B6-17C5-0CFD-7DB77B2C5C52}"/>
              </a:ext>
            </a:extLst>
          </p:cNvPr>
          <p:cNvSpPr/>
          <p:nvPr/>
        </p:nvSpPr>
        <p:spPr>
          <a:xfrm>
            <a:off x="3980674" y="1998893"/>
            <a:ext cx="1150706" cy="26326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2084">
            <a:extLst>
              <a:ext uri="{FF2B5EF4-FFF2-40B4-BE49-F238E27FC236}">
                <a16:creationId xmlns:a16="http://schemas.microsoft.com/office/drawing/2014/main" id="{EBE20DEB-C622-165D-FFE5-60D6DD86AED2}"/>
              </a:ext>
            </a:extLst>
          </p:cNvPr>
          <p:cNvSpPr/>
          <p:nvPr/>
        </p:nvSpPr>
        <p:spPr>
          <a:xfrm>
            <a:off x="2646264" y="3455965"/>
            <a:ext cx="714727" cy="307495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: Rounded Corners 2084">
            <a:extLst>
              <a:ext uri="{FF2B5EF4-FFF2-40B4-BE49-F238E27FC236}">
                <a16:creationId xmlns:a16="http://schemas.microsoft.com/office/drawing/2014/main" id="{A399CCD2-B015-F693-19FE-8D725A218AC9}"/>
              </a:ext>
            </a:extLst>
          </p:cNvPr>
          <p:cNvSpPr/>
          <p:nvPr/>
        </p:nvSpPr>
        <p:spPr>
          <a:xfrm>
            <a:off x="2811324" y="5273409"/>
            <a:ext cx="1432741" cy="270976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: Rounded Corners 2084">
            <a:extLst>
              <a:ext uri="{FF2B5EF4-FFF2-40B4-BE49-F238E27FC236}">
                <a16:creationId xmlns:a16="http://schemas.microsoft.com/office/drawing/2014/main" id="{B60FD9B9-A817-8C9C-CC23-9C8C73B01345}"/>
              </a:ext>
            </a:extLst>
          </p:cNvPr>
          <p:cNvSpPr/>
          <p:nvPr/>
        </p:nvSpPr>
        <p:spPr>
          <a:xfrm>
            <a:off x="7141482" y="1558695"/>
            <a:ext cx="1006896" cy="32107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: Rounded Corners 2084">
            <a:extLst>
              <a:ext uri="{FF2B5EF4-FFF2-40B4-BE49-F238E27FC236}">
                <a16:creationId xmlns:a16="http://schemas.microsoft.com/office/drawing/2014/main" id="{F5B1C0C7-8290-3ED6-3869-940C23BE677B}"/>
              </a:ext>
            </a:extLst>
          </p:cNvPr>
          <p:cNvSpPr/>
          <p:nvPr/>
        </p:nvSpPr>
        <p:spPr>
          <a:xfrm>
            <a:off x="7454126" y="1943631"/>
            <a:ext cx="571500" cy="249251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89584B43-2FA9-FB7F-6EC9-B85B9E2830BD}"/>
              </a:ext>
            </a:extLst>
          </p:cNvPr>
          <p:cNvCxnSpPr>
            <a:cxnSpLocks/>
          </p:cNvCxnSpPr>
          <p:nvPr/>
        </p:nvCxnSpPr>
        <p:spPr>
          <a:xfrm>
            <a:off x="2811324" y="2262161"/>
            <a:ext cx="1099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AB4E014B-43FB-0A42-E36F-18F63CC1CE46}"/>
              </a:ext>
            </a:extLst>
          </p:cNvPr>
          <p:cNvCxnSpPr>
            <a:cxnSpLocks/>
          </p:cNvCxnSpPr>
          <p:nvPr/>
        </p:nvCxnSpPr>
        <p:spPr>
          <a:xfrm>
            <a:off x="3397458" y="3736495"/>
            <a:ext cx="60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482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998943" y="157609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797BB-F097-FDA5-8784-FB0460046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305" y="1098049"/>
            <a:ext cx="5126189" cy="15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1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2">
            <a:extLst>
              <a:ext uri="{FF2B5EF4-FFF2-40B4-BE49-F238E27FC236}">
                <a16:creationId xmlns:a16="http://schemas.microsoft.com/office/drawing/2014/main" id="{B63E8124-ADDE-777F-C94E-28E9A71E32D6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86C04FCB-6596-6834-503E-74A3266AE9FF}"/>
              </a:ext>
            </a:extLst>
          </p:cNvPr>
          <p:cNvSpPr txBox="1"/>
          <p:nvPr/>
        </p:nvSpPr>
        <p:spPr>
          <a:xfrm>
            <a:off x="752168" y="5474068"/>
            <a:ext cx="1082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 từ </a:t>
            </a:r>
            <a:r>
              <a:rPr lang="vi-VN" sz="32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 gọi những cánh rùng bạt ngàn, mệnh mông và đã có nhiều năm tuổi.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Vẻ đẹp Tam Đường giữa đại ngàn Tây Bắc | Báo Dân tộc và Phát triển">
            <a:extLst>
              <a:ext uri="{FF2B5EF4-FFF2-40B4-BE49-F238E27FC236}">
                <a16:creationId xmlns:a16="http://schemas.microsoft.com/office/drawing/2014/main" id="{A4C7D929-64B5-3BBA-25E0-137C8E5E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" y="306714"/>
            <a:ext cx="10461523" cy="50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86232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B6F87-585D-4D3E-0BB5-4308537477A8}"/>
              </a:ext>
            </a:extLst>
          </p:cNvPr>
          <p:cNvSpPr txBox="1"/>
          <p:nvPr/>
        </p:nvSpPr>
        <p:spPr>
          <a:xfrm>
            <a:off x="2082026" y="1170072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CF813-A43F-06B3-BA84-A446B98A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62" y="368599"/>
            <a:ext cx="2072820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C2356-DB2D-D69F-76F8-C37B404E3462}"/>
              </a:ext>
            </a:extLst>
          </p:cNvPr>
          <p:cNvSpPr txBox="1"/>
          <p:nvPr/>
        </p:nvSpPr>
        <p:spPr>
          <a:xfrm>
            <a:off x="6630629" y="1170072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32D1D-BC8C-1366-062F-B443D6C6E3E3}"/>
              </a:ext>
            </a:extLst>
          </p:cNvPr>
          <p:cNvCxnSpPr>
            <a:cxnSpLocks/>
          </p:cNvCxnSpPr>
          <p:nvPr/>
        </p:nvCxnSpPr>
        <p:spPr>
          <a:xfrm>
            <a:off x="2238932" y="1493628"/>
            <a:ext cx="906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AD2CC3-7EAA-BAE8-EFDC-960BBA305AC0}"/>
              </a:ext>
            </a:extLst>
          </p:cNvPr>
          <p:cNvCxnSpPr>
            <a:cxnSpLocks/>
          </p:cNvCxnSpPr>
          <p:nvPr/>
        </p:nvCxnSpPr>
        <p:spPr>
          <a:xfrm>
            <a:off x="3802277" y="5137827"/>
            <a:ext cx="441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358B57-4C4D-24AB-EF0D-275DE9E4FC8F}"/>
              </a:ext>
            </a:extLst>
          </p:cNvPr>
          <p:cNvCxnSpPr>
            <a:cxnSpLocks/>
          </p:cNvCxnSpPr>
          <p:nvPr/>
        </p:nvCxnSpPr>
        <p:spPr>
          <a:xfrm>
            <a:off x="6746556" y="1561496"/>
            <a:ext cx="1130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4FF560-D2E2-855C-698E-F85ACA72F6CB}"/>
              </a:ext>
            </a:extLst>
          </p:cNvPr>
          <p:cNvCxnSpPr>
            <a:cxnSpLocks/>
          </p:cNvCxnSpPr>
          <p:nvPr/>
        </p:nvCxnSpPr>
        <p:spPr>
          <a:xfrm>
            <a:off x="8755346" y="2294081"/>
            <a:ext cx="1122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2084">
            <a:extLst>
              <a:ext uri="{FF2B5EF4-FFF2-40B4-BE49-F238E27FC236}">
                <a16:creationId xmlns:a16="http://schemas.microsoft.com/office/drawing/2014/main" id="{19C2CC3C-B7BD-4C62-4B67-EF3A6436182A}"/>
              </a:ext>
            </a:extLst>
          </p:cNvPr>
          <p:cNvSpPr/>
          <p:nvPr/>
        </p:nvSpPr>
        <p:spPr>
          <a:xfrm>
            <a:off x="3870397" y="1237938"/>
            <a:ext cx="1202221" cy="32355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: Rounded Corners 2084">
            <a:extLst>
              <a:ext uri="{FF2B5EF4-FFF2-40B4-BE49-F238E27FC236}">
                <a16:creationId xmlns:a16="http://schemas.microsoft.com/office/drawing/2014/main" id="{A4F69D66-41B6-17C5-0CFD-7DB77B2C5C52}"/>
              </a:ext>
            </a:extLst>
          </p:cNvPr>
          <p:cNvSpPr/>
          <p:nvPr/>
        </p:nvSpPr>
        <p:spPr>
          <a:xfrm>
            <a:off x="3980674" y="1998893"/>
            <a:ext cx="1150706" cy="263268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2084">
            <a:extLst>
              <a:ext uri="{FF2B5EF4-FFF2-40B4-BE49-F238E27FC236}">
                <a16:creationId xmlns:a16="http://schemas.microsoft.com/office/drawing/2014/main" id="{EBE20DEB-C622-165D-FFE5-60D6DD86AED2}"/>
              </a:ext>
            </a:extLst>
          </p:cNvPr>
          <p:cNvSpPr/>
          <p:nvPr/>
        </p:nvSpPr>
        <p:spPr>
          <a:xfrm>
            <a:off x="2646264" y="3455965"/>
            <a:ext cx="714727" cy="307495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: Rounded Corners 2084">
            <a:extLst>
              <a:ext uri="{FF2B5EF4-FFF2-40B4-BE49-F238E27FC236}">
                <a16:creationId xmlns:a16="http://schemas.microsoft.com/office/drawing/2014/main" id="{A399CCD2-B015-F693-19FE-8D725A218AC9}"/>
              </a:ext>
            </a:extLst>
          </p:cNvPr>
          <p:cNvSpPr/>
          <p:nvPr/>
        </p:nvSpPr>
        <p:spPr>
          <a:xfrm>
            <a:off x="2811324" y="5273409"/>
            <a:ext cx="1432741" cy="270976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: Rounded Corners 2084">
            <a:extLst>
              <a:ext uri="{FF2B5EF4-FFF2-40B4-BE49-F238E27FC236}">
                <a16:creationId xmlns:a16="http://schemas.microsoft.com/office/drawing/2014/main" id="{B60FD9B9-A817-8C9C-CC23-9C8C73B01345}"/>
              </a:ext>
            </a:extLst>
          </p:cNvPr>
          <p:cNvSpPr/>
          <p:nvPr/>
        </p:nvSpPr>
        <p:spPr>
          <a:xfrm>
            <a:off x="7128813" y="1615673"/>
            <a:ext cx="1049488" cy="25849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: Rounded Corners 2084">
            <a:extLst>
              <a:ext uri="{FF2B5EF4-FFF2-40B4-BE49-F238E27FC236}">
                <a16:creationId xmlns:a16="http://schemas.microsoft.com/office/drawing/2014/main" id="{F5B1C0C7-8290-3ED6-3869-940C23BE677B}"/>
              </a:ext>
            </a:extLst>
          </p:cNvPr>
          <p:cNvSpPr/>
          <p:nvPr/>
        </p:nvSpPr>
        <p:spPr>
          <a:xfrm>
            <a:off x="7472626" y="2005901"/>
            <a:ext cx="571500" cy="249251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89584B43-2FA9-FB7F-6EC9-B85B9E2830BD}"/>
              </a:ext>
            </a:extLst>
          </p:cNvPr>
          <p:cNvCxnSpPr>
            <a:cxnSpLocks/>
          </p:cNvCxnSpPr>
          <p:nvPr/>
        </p:nvCxnSpPr>
        <p:spPr>
          <a:xfrm>
            <a:off x="2811324" y="2262161"/>
            <a:ext cx="1099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AB4E014B-43FB-0A42-E36F-18F63CC1CE46}"/>
              </a:ext>
            </a:extLst>
          </p:cNvPr>
          <p:cNvCxnSpPr>
            <a:cxnSpLocks/>
          </p:cNvCxnSpPr>
          <p:nvPr/>
        </p:nvCxnSpPr>
        <p:spPr>
          <a:xfrm>
            <a:off x="3397458" y="3736495"/>
            <a:ext cx="60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8802252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01C5ABF-3F7F-4DE5-21CE-43073A7CB721}"/>
              </a:ext>
            </a:extLst>
          </p:cNvPr>
          <p:cNvSpPr txBox="1"/>
          <p:nvPr/>
        </p:nvSpPr>
        <p:spPr>
          <a:xfrm>
            <a:off x="624487" y="2081160"/>
            <a:ext cx="60977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 màu biển biếc trong.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86A51C-4D31-B25E-EA2C-6335B3FAF060}"/>
              </a:ext>
            </a:extLst>
          </p:cNvPr>
          <p:cNvSpPr txBox="1"/>
          <p:nvPr/>
        </p:nvSpPr>
        <p:spPr>
          <a:xfrm>
            <a:off x="6643928" y="2195679"/>
            <a:ext cx="6097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thắp sao lên trời.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83A00F-0EC2-3F60-CB44-5DEE6A84564D}"/>
              </a:ext>
            </a:extLst>
          </p:cNvPr>
          <p:cNvSpPr/>
          <p:nvPr/>
        </p:nvSpPr>
        <p:spPr>
          <a:xfrm>
            <a:off x="4593495" y="2674373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EABB3E-08C1-B257-5F62-558C51491B5E}"/>
              </a:ext>
            </a:extLst>
          </p:cNvPr>
          <p:cNvSpPr/>
          <p:nvPr/>
        </p:nvSpPr>
        <p:spPr>
          <a:xfrm>
            <a:off x="4593495" y="4914066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tối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D6B0C6-A5E8-D236-FA9E-01F399C4945F}"/>
              </a:ext>
            </a:extLst>
          </p:cNvPr>
          <p:cNvGrpSpPr/>
          <p:nvPr/>
        </p:nvGrpSpPr>
        <p:grpSpPr>
          <a:xfrm>
            <a:off x="333424" y="128679"/>
            <a:ext cx="10756037" cy="1519858"/>
            <a:chOff x="-801885" y="604131"/>
            <a:chExt cx="10756037" cy="15198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68DD14-EC75-423E-DB7B-E884D250F471}"/>
                </a:ext>
              </a:extLst>
            </p:cNvPr>
            <p:cNvSpPr/>
            <p:nvPr/>
          </p:nvSpPr>
          <p:spPr>
            <a:xfrm>
              <a:off x="583570" y="687316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rgbClr val="9999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989965 w 9370582"/>
                        <a:gd name="connsiteY2" fmla="*/ 0 h 1436673"/>
                        <a:gd name="connsiteX3" fmla="*/ 1678107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786017 w 9370582"/>
                        <a:gd name="connsiteY5" fmla="*/ 0 h 1436673"/>
                        <a:gd name="connsiteX6" fmla="*/ 3295242 w 9370582"/>
                        <a:gd name="connsiteY6" fmla="*/ 0 h 1436673"/>
                        <a:gd name="connsiteX7" fmla="*/ 3983385 w 9370582"/>
                        <a:gd name="connsiteY7" fmla="*/ 0 h 1436673"/>
                        <a:gd name="connsiteX8" fmla="*/ 4403152 w 9370582"/>
                        <a:gd name="connsiteY8" fmla="*/ 0 h 1436673"/>
                        <a:gd name="connsiteX9" fmla="*/ 5001836 w 9370582"/>
                        <a:gd name="connsiteY9" fmla="*/ 0 h 1436673"/>
                        <a:gd name="connsiteX10" fmla="*/ 5600520 w 9370582"/>
                        <a:gd name="connsiteY10" fmla="*/ 0 h 1436673"/>
                        <a:gd name="connsiteX11" fmla="*/ 6020287 w 9370582"/>
                        <a:gd name="connsiteY11" fmla="*/ 0 h 1436673"/>
                        <a:gd name="connsiteX12" fmla="*/ 6440054 w 9370582"/>
                        <a:gd name="connsiteY12" fmla="*/ 0 h 1436673"/>
                        <a:gd name="connsiteX13" fmla="*/ 7307113 w 9370582"/>
                        <a:gd name="connsiteY13" fmla="*/ 0 h 1436673"/>
                        <a:gd name="connsiteX14" fmla="*/ 7905798 w 9370582"/>
                        <a:gd name="connsiteY14" fmla="*/ 0 h 1436673"/>
                        <a:gd name="connsiteX15" fmla="*/ 9158217 w 9370582"/>
                        <a:gd name="connsiteY15" fmla="*/ 0 h 1436673"/>
                        <a:gd name="connsiteX16" fmla="*/ 9370582 w 9370582"/>
                        <a:gd name="connsiteY16" fmla="*/ 239450 h 1436673"/>
                        <a:gd name="connsiteX17" fmla="*/ 9370582 w 9370582"/>
                        <a:gd name="connsiteY17" fmla="*/ 708758 h 1436673"/>
                        <a:gd name="connsiteX18" fmla="*/ 9370582 w 9370582"/>
                        <a:gd name="connsiteY18" fmla="*/ 1197222 h 1436673"/>
                        <a:gd name="connsiteX19" fmla="*/ 9158217 w 9370582"/>
                        <a:gd name="connsiteY19" fmla="*/ 1436673 h 1436673"/>
                        <a:gd name="connsiteX20" fmla="*/ 8380616 w 9370582"/>
                        <a:gd name="connsiteY20" fmla="*/ 1436673 h 1436673"/>
                        <a:gd name="connsiteX21" fmla="*/ 7603014 w 9370582"/>
                        <a:gd name="connsiteY21" fmla="*/ 1436673 h 1436673"/>
                        <a:gd name="connsiteX22" fmla="*/ 6825414 w 9370582"/>
                        <a:gd name="connsiteY22" fmla="*/ 1436673 h 1436673"/>
                        <a:gd name="connsiteX23" fmla="*/ 6316188 w 9370582"/>
                        <a:gd name="connsiteY23" fmla="*/ 1436673 h 1436673"/>
                        <a:gd name="connsiteX24" fmla="*/ 5717504 w 9370582"/>
                        <a:gd name="connsiteY24" fmla="*/ 1436673 h 1436673"/>
                        <a:gd name="connsiteX25" fmla="*/ 5029361 w 9370582"/>
                        <a:gd name="connsiteY25" fmla="*/ 1436673 h 1436673"/>
                        <a:gd name="connsiteX26" fmla="*/ 4162302 w 9370582"/>
                        <a:gd name="connsiteY26" fmla="*/ 1436673 h 1436673"/>
                        <a:gd name="connsiteX27" fmla="*/ 3742535 w 9370582"/>
                        <a:gd name="connsiteY27" fmla="*/ 1436673 h 1436673"/>
                        <a:gd name="connsiteX28" fmla="*/ 3233310 w 9370582"/>
                        <a:gd name="connsiteY28" fmla="*/ 1436673 h 1436673"/>
                        <a:gd name="connsiteX29" fmla="*/ 2634625 w 9370582"/>
                        <a:gd name="connsiteY29" fmla="*/ 1436673 h 1436673"/>
                        <a:gd name="connsiteX30" fmla="*/ 2125400 w 9370582"/>
                        <a:gd name="connsiteY30" fmla="*/ 1436673 h 1436673"/>
                        <a:gd name="connsiteX31" fmla="*/ 1526717 w 9370582"/>
                        <a:gd name="connsiteY31" fmla="*/ 1436673 h 1436673"/>
                        <a:gd name="connsiteX32" fmla="*/ 928032 w 9370582"/>
                        <a:gd name="connsiteY32" fmla="*/ 1436673 h 1436673"/>
                        <a:gd name="connsiteX33" fmla="*/ 212364 w 9370582"/>
                        <a:gd name="connsiteY33" fmla="*/ 1436673 h 1436673"/>
                        <a:gd name="connsiteX34" fmla="*/ 0 w 9370582"/>
                        <a:gd name="connsiteY34" fmla="*/ 1197222 h 1436673"/>
                        <a:gd name="connsiteX35" fmla="*/ 0 w 9370582"/>
                        <a:gd name="connsiteY35" fmla="*/ 727914 h 1436673"/>
                        <a:gd name="connsiteX36" fmla="*/ 0 w 9370582"/>
                        <a:gd name="connsiteY36" fmla="*/ 239450 h 1436673"/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632131 w 9370582"/>
                        <a:gd name="connsiteY2" fmla="*/ 0 h 1436673"/>
                        <a:gd name="connsiteX3" fmla="*/ 1409732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964934 w 9370582"/>
                        <a:gd name="connsiteY5" fmla="*/ 0 h 1436673"/>
                        <a:gd name="connsiteX6" fmla="*/ 3831993 w 9370582"/>
                        <a:gd name="connsiteY6" fmla="*/ 0 h 1436673"/>
                        <a:gd name="connsiteX7" fmla="*/ 4699053 w 9370582"/>
                        <a:gd name="connsiteY7" fmla="*/ 0 h 1436673"/>
                        <a:gd name="connsiteX8" fmla="*/ 5118820 w 9370582"/>
                        <a:gd name="connsiteY8" fmla="*/ 0 h 1436673"/>
                        <a:gd name="connsiteX9" fmla="*/ 5628046 w 9370582"/>
                        <a:gd name="connsiteY9" fmla="*/ 0 h 1436673"/>
                        <a:gd name="connsiteX10" fmla="*/ 6405647 w 9370582"/>
                        <a:gd name="connsiteY10" fmla="*/ 0 h 1436673"/>
                        <a:gd name="connsiteX11" fmla="*/ 6825414 w 9370582"/>
                        <a:gd name="connsiteY11" fmla="*/ 0 h 1436673"/>
                        <a:gd name="connsiteX12" fmla="*/ 7603014 w 9370582"/>
                        <a:gd name="connsiteY12" fmla="*/ 0 h 1436673"/>
                        <a:gd name="connsiteX13" fmla="*/ 8291157 w 9370582"/>
                        <a:gd name="connsiteY13" fmla="*/ 0 h 1436673"/>
                        <a:gd name="connsiteX14" fmla="*/ 9158217 w 9370582"/>
                        <a:gd name="connsiteY14" fmla="*/ 0 h 1436673"/>
                        <a:gd name="connsiteX15" fmla="*/ 9370582 w 9370582"/>
                        <a:gd name="connsiteY15" fmla="*/ 239450 h 1436673"/>
                        <a:gd name="connsiteX16" fmla="*/ 9370582 w 9370582"/>
                        <a:gd name="connsiteY16" fmla="*/ 699181 h 1436673"/>
                        <a:gd name="connsiteX17" fmla="*/ 9370582 w 9370582"/>
                        <a:gd name="connsiteY17" fmla="*/ 1197222 h 1436673"/>
                        <a:gd name="connsiteX18" fmla="*/ 9158217 w 9370582"/>
                        <a:gd name="connsiteY18" fmla="*/ 1436673 h 1436673"/>
                        <a:gd name="connsiteX19" fmla="*/ 8738450 w 9370582"/>
                        <a:gd name="connsiteY19" fmla="*/ 1436673 h 1436673"/>
                        <a:gd name="connsiteX20" fmla="*/ 8139766 w 9370582"/>
                        <a:gd name="connsiteY20" fmla="*/ 1436673 h 1436673"/>
                        <a:gd name="connsiteX21" fmla="*/ 7272706 w 9370582"/>
                        <a:gd name="connsiteY21" fmla="*/ 1436673 h 1436673"/>
                        <a:gd name="connsiteX22" fmla="*/ 6763481 w 9370582"/>
                        <a:gd name="connsiteY22" fmla="*/ 1436673 h 1436673"/>
                        <a:gd name="connsiteX23" fmla="*/ 6254256 w 9370582"/>
                        <a:gd name="connsiteY23" fmla="*/ 1436673 h 1436673"/>
                        <a:gd name="connsiteX24" fmla="*/ 5476654 w 9370582"/>
                        <a:gd name="connsiteY24" fmla="*/ 1436673 h 1436673"/>
                        <a:gd name="connsiteX25" fmla="*/ 4699053 w 9370582"/>
                        <a:gd name="connsiteY25" fmla="*/ 1436673 h 1436673"/>
                        <a:gd name="connsiteX26" fmla="*/ 4010911 w 9370582"/>
                        <a:gd name="connsiteY26" fmla="*/ 1436673 h 1436673"/>
                        <a:gd name="connsiteX27" fmla="*/ 3591144 w 9370582"/>
                        <a:gd name="connsiteY27" fmla="*/ 1436673 h 1436673"/>
                        <a:gd name="connsiteX28" fmla="*/ 2813543 w 9370582"/>
                        <a:gd name="connsiteY28" fmla="*/ 1436673 h 1436673"/>
                        <a:gd name="connsiteX29" fmla="*/ 2214858 w 9370582"/>
                        <a:gd name="connsiteY29" fmla="*/ 1436673 h 1436673"/>
                        <a:gd name="connsiteX30" fmla="*/ 1526717 w 9370582"/>
                        <a:gd name="connsiteY30" fmla="*/ 1436673 h 1436673"/>
                        <a:gd name="connsiteX31" fmla="*/ 928032 w 9370582"/>
                        <a:gd name="connsiteY31" fmla="*/ 1436673 h 1436673"/>
                        <a:gd name="connsiteX32" fmla="*/ 212364 w 9370582"/>
                        <a:gd name="connsiteY32" fmla="*/ 1436673 h 1436673"/>
                        <a:gd name="connsiteX33" fmla="*/ 0 w 9370582"/>
                        <a:gd name="connsiteY33" fmla="*/ 1197222 h 1436673"/>
                        <a:gd name="connsiteX34" fmla="*/ 0 w 9370582"/>
                        <a:gd name="connsiteY34" fmla="*/ 699181 h 1436673"/>
                        <a:gd name="connsiteX35" fmla="*/ 0 w 9370582"/>
                        <a:gd name="connsiteY35" fmla="*/ 239450 h 14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70582" h="1436673" fill="none" extrusionOk="0">
                          <a:moveTo>
                            <a:pt x="0" y="239450"/>
                          </a:moveTo>
                          <a:cubicBezTo>
                            <a:pt x="27726" y="134012"/>
                            <a:pt x="102025" y="12985"/>
                            <a:pt x="212364" y="0"/>
                          </a:cubicBezTo>
                          <a:cubicBezTo>
                            <a:pt x="488596" y="15794"/>
                            <a:pt x="631291" y="-21457"/>
                            <a:pt x="989965" y="0"/>
                          </a:cubicBezTo>
                          <a:cubicBezTo>
                            <a:pt x="1360631" y="32886"/>
                            <a:pt x="1528949" y="-2282"/>
                            <a:pt x="1678107" y="0"/>
                          </a:cubicBezTo>
                          <a:cubicBezTo>
                            <a:pt x="1834037" y="37705"/>
                            <a:pt x="1992253" y="-18271"/>
                            <a:pt x="2187333" y="0"/>
                          </a:cubicBezTo>
                          <a:cubicBezTo>
                            <a:pt x="2398486" y="21351"/>
                            <a:pt x="2525413" y="-29175"/>
                            <a:pt x="2786017" y="0"/>
                          </a:cubicBezTo>
                          <a:cubicBezTo>
                            <a:pt x="3045775" y="20627"/>
                            <a:pt x="3074268" y="12190"/>
                            <a:pt x="3295242" y="0"/>
                          </a:cubicBezTo>
                          <a:cubicBezTo>
                            <a:pt x="3520817" y="-45748"/>
                            <a:pt x="3709228" y="-18426"/>
                            <a:pt x="3983385" y="0"/>
                          </a:cubicBezTo>
                          <a:cubicBezTo>
                            <a:pt x="4268721" y="-10173"/>
                            <a:pt x="4271344" y="88"/>
                            <a:pt x="4403152" y="0"/>
                          </a:cubicBezTo>
                          <a:cubicBezTo>
                            <a:pt x="4530918" y="43143"/>
                            <a:pt x="4776024" y="-10700"/>
                            <a:pt x="5001836" y="0"/>
                          </a:cubicBezTo>
                          <a:cubicBezTo>
                            <a:pt x="5204745" y="22662"/>
                            <a:pt x="5430225" y="-33976"/>
                            <a:pt x="5600520" y="0"/>
                          </a:cubicBezTo>
                          <a:cubicBezTo>
                            <a:pt x="5764272" y="28610"/>
                            <a:pt x="5838259" y="15897"/>
                            <a:pt x="6020287" y="0"/>
                          </a:cubicBezTo>
                          <a:cubicBezTo>
                            <a:pt x="6218897" y="-2633"/>
                            <a:pt x="6294832" y="-24129"/>
                            <a:pt x="6440054" y="0"/>
                          </a:cubicBezTo>
                          <a:cubicBezTo>
                            <a:pt x="6607896" y="17569"/>
                            <a:pt x="6912526" y="108000"/>
                            <a:pt x="7307113" y="0"/>
                          </a:cubicBezTo>
                          <a:cubicBezTo>
                            <a:pt x="7728891" y="-36771"/>
                            <a:pt x="7711585" y="-14745"/>
                            <a:pt x="7905798" y="0"/>
                          </a:cubicBezTo>
                          <a:cubicBezTo>
                            <a:pt x="8167545" y="24369"/>
                            <a:pt x="8670338" y="89890"/>
                            <a:pt x="9158217" y="0"/>
                          </a:cubicBezTo>
                          <a:cubicBezTo>
                            <a:pt x="9287824" y="-16537"/>
                            <a:pt x="9389317" y="98070"/>
                            <a:pt x="9370582" y="239450"/>
                          </a:cubicBezTo>
                          <a:cubicBezTo>
                            <a:pt x="9346160" y="449103"/>
                            <a:pt x="9363910" y="564799"/>
                            <a:pt x="9370582" y="708758"/>
                          </a:cubicBezTo>
                          <a:cubicBezTo>
                            <a:pt x="9378705" y="895302"/>
                            <a:pt x="9349700" y="1049205"/>
                            <a:pt x="9370582" y="1197222"/>
                          </a:cubicBezTo>
                          <a:cubicBezTo>
                            <a:pt x="9370046" y="1372554"/>
                            <a:pt x="9308589" y="1423501"/>
                            <a:pt x="9158217" y="1436673"/>
                          </a:cubicBezTo>
                          <a:cubicBezTo>
                            <a:pt x="8988939" y="1465317"/>
                            <a:pt x="8713377" y="1483601"/>
                            <a:pt x="8380616" y="1436673"/>
                          </a:cubicBezTo>
                          <a:cubicBezTo>
                            <a:pt x="8036366" y="1431989"/>
                            <a:pt x="7936840" y="1450798"/>
                            <a:pt x="7603014" y="1436673"/>
                          </a:cubicBezTo>
                          <a:cubicBezTo>
                            <a:pt x="7289953" y="1428616"/>
                            <a:pt x="7123548" y="1451925"/>
                            <a:pt x="6825414" y="1436673"/>
                          </a:cubicBezTo>
                          <a:cubicBezTo>
                            <a:pt x="6532743" y="1415023"/>
                            <a:pt x="6447886" y="1436608"/>
                            <a:pt x="6316188" y="1436673"/>
                          </a:cubicBezTo>
                          <a:cubicBezTo>
                            <a:pt x="6218528" y="1453702"/>
                            <a:pt x="5886108" y="1412014"/>
                            <a:pt x="5717504" y="1436673"/>
                          </a:cubicBezTo>
                          <a:cubicBezTo>
                            <a:pt x="5496511" y="1423810"/>
                            <a:pt x="5285678" y="1377169"/>
                            <a:pt x="5029361" y="1436673"/>
                          </a:cubicBezTo>
                          <a:cubicBezTo>
                            <a:pt x="4734021" y="1445280"/>
                            <a:pt x="4372027" y="1436342"/>
                            <a:pt x="4162302" y="1436673"/>
                          </a:cubicBezTo>
                          <a:cubicBezTo>
                            <a:pt x="3960505" y="1389087"/>
                            <a:pt x="3866629" y="1438191"/>
                            <a:pt x="3742535" y="1436673"/>
                          </a:cubicBezTo>
                          <a:cubicBezTo>
                            <a:pt x="3642851" y="1409046"/>
                            <a:pt x="3452857" y="1450870"/>
                            <a:pt x="3233310" y="1436673"/>
                          </a:cubicBezTo>
                          <a:cubicBezTo>
                            <a:pt x="3008865" y="1477370"/>
                            <a:pt x="2814406" y="1462725"/>
                            <a:pt x="2634625" y="1436673"/>
                          </a:cubicBezTo>
                          <a:cubicBezTo>
                            <a:pt x="2462976" y="1410306"/>
                            <a:pt x="2274596" y="1439244"/>
                            <a:pt x="2125400" y="1436673"/>
                          </a:cubicBezTo>
                          <a:cubicBezTo>
                            <a:pt x="1978579" y="1404975"/>
                            <a:pt x="1744144" y="1443709"/>
                            <a:pt x="1526717" y="1436673"/>
                          </a:cubicBezTo>
                          <a:cubicBezTo>
                            <a:pt x="1325803" y="1428341"/>
                            <a:pt x="1172491" y="1451585"/>
                            <a:pt x="928032" y="1436673"/>
                          </a:cubicBezTo>
                          <a:cubicBezTo>
                            <a:pt x="712032" y="1438501"/>
                            <a:pt x="447765" y="1458080"/>
                            <a:pt x="212364" y="1436673"/>
                          </a:cubicBezTo>
                          <a:cubicBezTo>
                            <a:pt x="125070" y="1463699"/>
                            <a:pt x="5552" y="1354838"/>
                            <a:pt x="0" y="1197222"/>
                          </a:cubicBezTo>
                          <a:cubicBezTo>
                            <a:pt x="-13289" y="1081890"/>
                            <a:pt x="-307" y="936916"/>
                            <a:pt x="0" y="727914"/>
                          </a:cubicBezTo>
                          <a:cubicBezTo>
                            <a:pt x="3608" y="510432"/>
                            <a:pt x="-22955" y="376145"/>
                            <a:pt x="0" y="239450"/>
                          </a:cubicBezTo>
                          <a:close/>
                        </a:path>
                        <a:path w="9370582" h="1436673" stroke="0" extrusionOk="0">
                          <a:moveTo>
                            <a:pt x="0" y="239450"/>
                          </a:moveTo>
                          <a:cubicBezTo>
                            <a:pt x="-17789" y="108952"/>
                            <a:pt x="78676" y="11101"/>
                            <a:pt x="212364" y="0"/>
                          </a:cubicBezTo>
                          <a:cubicBezTo>
                            <a:pt x="411445" y="-22383"/>
                            <a:pt x="440098" y="-14501"/>
                            <a:pt x="632131" y="0"/>
                          </a:cubicBezTo>
                          <a:cubicBezTo>
                            <a:pt x="825084" y="28960"/>
                            <a:pt x="1108338" y="54067"/>
                            <a:pt x="1409732" y="0"/>
                          </a:cubicBezTo>
                          <a:cubicBezTo>
                            <a:pt x="1750766" y="15265"/>
                            <a:pt x="1880960" y="-14394"/>
                            <a:pt x="2187333" y="0"/>
                          </a:cubicBezTo>
                          <a:cubicBezTo>
                            <a:pt x="2451563" y="29695"/>
                            <a:pt x="2751504" y="-9021"/>
                            <a:pt x="2964934" y="0"/>
                          </a:cubicBezTo>
                          <a:cubicBezTo>
                            <a:pt x="3207768" y="-22611"/>
                            <a:pt x="3457125" y="55853"/>
                            <a:pt x="3831993" y="0"/>
                          </a:cubicBezTo>
                          <a:cubicBezTo>
                            <a:pt x="4128315" y="12459"/>
                            <a:pt x="4425329" y="-9460"/>
                            <a:pt x="4699053" y="0"/>
                          </a:cubicBezTo>
                          <a:cubicBezTo>
                            <a:pt x="4937613" y="37574"/>
                            <a:pt x="4924369" y="13560"/>
                            <a:pt x="5118820" y="0"/>
                          </a:cubicBezTo>
                          <a:cubicBezTo>
                            <a:pt x="5313018" y="-6978"/>
                            <a:pt x="5384008" y="-6744"/>
                            <a:pt x="5628046" y="0"/>
                          </a:cubicBezTo>
                          <a:cubicBezTo>
                            <a:pt x="5862466" y="57342"/>
                            <a:pt x="6074365" y="-15598"/>
                            <a:pt x="6405647" y="0"/>
                          </a:cubicBezTo>
                          <a:cubicBezTo>
                            <a:pt x="6739976" y="30876"/>
                            <a:pt x="6675826" y="-27641"/>
                            <a:pt x="6825414" y="0"/>
                          </a:cubicBezTo>
                          <a:cubicBezTo>
                            <a:pt x="6999905" y="-27027"/>
                            <a:pt x="7228802" y="24348"/>
                            <a:pt x="7603014" y="0"/>
                          </a:cubicBezTo>
                          <a:cubicBezTo>
                            <a:pt x="7982689" y="-13863"/>
                            <a:pt x="8054433" y="-27532"/>
                            <a:pt x="8291157" y="0"/>
                          </a:cubicBezTo>
                          <a:cubicBezTo>
                            <a:pt x="8505848" y="-14686"/>
                            <a:pt x="8884287" y="-3534"/>
                            <a:pt x="9158217" y="0"/>
                          </a:cubicBezTo>
                          <a:cubicBezTo>
                            <a:pt x="9265299" y="792"/>
                            <a:pt x="9344585" y="107018"/>
                            <a:pt x="9370582" y="239450"/>
                          </a:cubicBezTo>
                          <a:cubicBezTo>
                            <a:pt x="9383933" y="355348"/>
                            <a:pt x="9376926" y="508353"/>
                            <a:pt x="9370582" y="699181"/>
                          </a:cubicBezTo>
                          <a:cubicBezTo>
                            <a:pt x="9376285" y="903249"/>
                            <a:pt x="9391867" y="989786"/>
                            <a:pt x="9370582" y="1197222"/>
                          </a:cubicBezTo>
                          <a:cubicBezTo>
                            <a:pt x="9385119" y="1307976"/>
                            <a:pt x="9256735" y="1414205"/>
                            <a:pt x="9158217" y="1436673"/>
                          </a:cubicBezTo>
                          <a:cubicBezTo>
                            <a:pt x="9012676" y="1436819"/>
                            <a:pt x="8954368" y="1447078"/>
                            <a:pt x="8738450" y="1436673"/>
                          </a:cubicBezTo>
                          <a:cubicBezTo>
                            <a:pt x="8517367" y="1410991"/>
                            <a:pt x="8456514" y="1473424"/>
                            <a:pt x="8139766" y="1436673"/>
                          </a:cubicBezTo>
                          <a:cubicBezTo>
                            <a:pt x="7844430" y="1433926"/>
                            <a:pt x="7538649" y="1398069"/>
                            <a:pt x="7272706" y="1436673"/>
                          </a:cubicBezTo>
                          <a:cubicBezTo>
                            <a:pt x="7012221" y="1457765"/>
                            <a:pt x="6990806" y="1420082"/>
                            <a:pt x="6763481" y="1436673"/>
                          </a:cubicBezTo>
                          <a:cubicBezTo>
                            <a:pt x="6548065" y="1426004"/>
                            <a:pt x="6405838" y="1430765"/>
                            <a:pt x="6254256" y="1436673"/>
                          </a:cubicBezTo>
                          <a:cubicBezTo>
                            <a:pt x="6086735" y="1473492"/>
                            <a:pt x="5688899" y="1388527"/>
                            <a:pt x="5476654" y="1436673"/>
                          </a:cubicBezTo>
                          <a:cubicBezTo>
                            <a:pt x="5314482" y="1464140"/>
                            <a:pt x="4970515" y="1416053"/>
                            <a:pt x="4699053" y="1436673"/>
                          </a:cubicBezTo>
                          <a:cubicBezTo>
                            <a:pt x="4414276" y="1472480"/>
                            <a:pt x="4164452" y="1481033"/>
                            <a:pt x="4010911" y="1436673"/>
                          </a:cubicBezTo>
                          <a:cubicBezTo>
                            <a:pt x="3851220" y="1413900"/>
                            <a:pt x="3769852" y="1408361"/>
                            <a:pt x="3591144" y="1436673"/>
                          </a:cubicBezTo>
                          <a:cubicBezTo>
                            <a:pt x="3418041" y="1416637"/>
                            <a:pt x="3183946" y="1374844"/>
                            <a:pt x="2813543" y="1436673"/>
                          </a:cubicBezTo>
                          <a:cubicBezTo>
                            <a:pt x="2448365" y="1465781"/>
                            <a:pt x="2341386" y="1471419"/>
                            <a:pt x="2214858" y="1436673"/>
                          </a:cubicBezTo>
                          <a:cubicBezTo>
                            <a:pt x="2130934" y="1422995"/>
                            <a:pt x="1681005" y="1449491"/>
                            <a:pt x="1526717" y="1436673"/>
                          </a:cubicBezTo>
                          <a:cubicBezTo>
                            <a:pt x="1372436" y="1432981"/>
                            <a:pt x="1065158" y="1404361"/>
                            <a:pt x="928032" y="1436673"/>
                          </a:cubicBezTo>
                          <a:cubicBezTo>
                            <a:pt x="768340" y="1475672"/>
                            <a:pt x="465643" y="1384800"/>
                            <a:pt x="212364" y="1436673"/>
                          </a:cubicBezTo>
                          <a:cubicBezTo>
                            <a:pt x="98383" y="1414525"/>
                            <a:pt x="-14293" y="1350611"/>
                            <a:pt x="0" y="1197222"/>
                          </a:cubicBezTo>
                          <a:cubicBezTo>
                            <a:pt x="-8696" y="1019541"/>
                            <a:pt x="10421" y="861751"/>
                            <a:pt x="0" y="699181"/>
                          </a:cubicBezTo>
                          <a:cubicBezTo>
                            <a:pt x="-28746" y="532463"/>
                            <a:pt x="22112" y="456968"/>
                            <a:pt x="0" y="239450"/>
                          </a:cubicBezTo>
                          <a:close/>
                        </a:path>
                        <a:path w="9370582" h="1436673" fill="none" stroke="0" extrusionOk="0">
                          <a:moveTo>
                            <a:pt x="0" y="239450"/>
                          </a:moveTo>
                          <a:cubicBezTo>
                            <a:pt x="17980" y="137378"/>
                            <a:pt x="117923" y="28370"/>
                            <a:pt x="212364" y="0"/>
                          </a:cubicBezTo>
                          <a:cubicBezTo>
                            <a:pt x="515723" y="30664"/>
                            <a:pt x="630552" y="2049"/>
                            <a:pt x="989965" y="0"/>
                          </a:cubicBezTo>
                          <a:cubicBezTo>
                            <a:pt x="1355473" y="5620"/>
                            <a:pt x="1514609" y="-18105"/>
                            <a:pt x="1678107" y="0"/>
                          </a:cubicBezTo>
                          <a:cubicBezTo>
                            <a:pt x="1813799" y="77415"/>
                            <a:pt x="2027504" y="-30285"/>
                            <a:pt x="2187333" y="0"/>
                          </a:cubicBezTo>
                          <a:cubicBezTo>
                            <a:pt x="2371877" y="-4174"/>
                            <a:pt x="2495028" y="-375"/>
                            <a:pt x="2786017" y="0"/>
                          </a:cubicBezTo>
                          <a:cubicBezTo>
                            <a:pt x="3045761" y="14403"/>
                            <a:pt x="3075938" y="8206"/>
                            <a:pt x="3295242" y="0"/>
                          </a:cubicBezTo>
                          <a:cubicBezTo>
                            <a:pt x="3495996" y="-43039"/>
                            <a:pt x="3684383" y="-29564"/>
                            <a:pt x="3983385" y="0"/>
                          </a:cubicBezTo>
                          <a:cubicBezTo>
                            <a:pt x="4268141" y="-10752"/>
                            <a:pt x="4270725" y="-459"/>
                            <a:pt x="4403152" y="0"/>
                          </a:cubicBezTo>
                          <a:cubicBezTo>
                            <a:pt x="4543388" y="3207"/>
                            <a:pt x="4763065" y="-16430"/>
                            <a:pt x="5001836" y="0"/>
                          </a:cubicBezTo>
                          <a:cubicBezTo>
                            <a:pt x="5231904" y="41010"/>
                            <a:pt x="5396687" y="-39009"/>
                            <a:pt x="5600520" y="0"/>
                          </a:cubicBezTo>
                          <a:cubicBezTo>
                            <a:pt x="5777553" y="24605"/>
                            <a:pt x="5828627" y="15888"/>
                            <a:pt x="6020287" y="0"/>
                          </a:cubicBezTo>
                          <a:cubicBezTo>
                            <a:pt x="6221344" y="-11148"/>
                            <a:pt x="6282824" y="-14331"/>
                            <a:pt x="6440054" y="0"/>
                          </a:cubicBezTo>
                          <a:cubicBezTo>
                            <a:pt x="6555428" y="-22070"/>
                            <a:pt x="6879317" y="69191"/>
                            <a:pt x="7307113" y="0"/>
                          </a:cubicBezTo>
                          <a:cubicBezTo>
                            <a:pt x="7736229" y="-44631"/>
                            <a:pt x="7713425" y="-16196"/>
                            <a:pt x="7905798" y="0"/>
                          </a:cubicBezTo>
                          <a:cubicBezTo>
                            <a:pt x="8122575" y="49043"/>
                            <a:pt x="8673376" y="-9716"/>
                            <a:pt x="9158217" y="0"/>
                          </a:cubicBezTo>
                          <a:cubicBezTo>
                            <a:pt x="9267730" y="1729"/>
                            <a:pt x="9387929" y="81190"/>
                            <a:pt x="9370582" y="239450"/>
                          </a:cubicBezTo>
                          <a:cubicBezTo>
                            <a:pt x="9358871" y="442028"/>
                            <a:pt x="9361335" y="540263"/>
                            <a:pt x="9370582" y="708758"/>
                          </a:cubicBezTo>
                          <a:cubicBezTo>
                            <a:pt x="9377200" y="905461"/>
                            <a:pt x="9366377" y="1037473"/>
                            <a:pt x="9370582" y="1197222"/>
                          </a:cubicBezTo>
                          <a:cubicBezTo>
                            <a:pt x="9365797" y="1355389"/>
                            <a:pt x="9270349" y="1418570"/>
                            <a:pt x="9158217" y="1436673"/>
                          </a:cubicBezTo>
                          <a:cubicBezTo>
                            <a:pt x="8988635" y="1464022"/>
                            <a:pt x="8744864" y="1469279"/>
                            <a:pt x="8380616" y="1436673"/>
                          </a:cubicBezTo>
                          <a:cubicBezTo>
                            <a:pt x="8038332" y="1396561"/>
                            <a:pt x="7929655" y="1442238"/>
                            <a:pt x="7603014" y="1436673"/>
                          </a:cubicBezTo>
                          <a:cubicBezTo>
                            <a:pt x="7290356" y="1399887"/>
                            <a:pt x="7109482" y="1465552"/>
                            <a:pt x="6825414" y="1436673"/>
                          </a:cubicBezTo>
                          <a:cubicBezTo>
                            <a:pt x="6515138" y="1429461"/>
                            <a:pt x="6448142" y="1443272"/>
                            <a:pt x="6316188" y="1436673"/>
                          </a:cubicBezTo>
                          <a:cubicBezTo>
                            <a:pt x="6177509" y="1438509"/>
                            <a:pt x="5909615" y="1464435"/>
                            <a:pt x="5717504" y="1436673"/>
                          </a:cubicBezTo>
                          <a:cubicBezTo>
                            <a:pt x="5550766" y="1417021"/>
                            <a:pt x="5306777" y="1408032"/>
                            <a:pt x="5029361" y="1436673"/>
                          </a:cubicBezTo>
                          <a:cubicBezTo>
                            <a:pt x="4751228" y="1499132"/>
                            <a:pt x="4365445" y="1463917"/>
                            <a:pt x="4162302" y="1436673"/>
                          </a:cubicBezTo>
                          <a:cubicBezTo>
                            <a:pt x="3966935" y="1393066"/>
                            <a:pt x="3862801" y="1446735"/>
                            <a:pt x="3742535" y="1436673"/>
                          </a:cubicBezTo>
                          <a:cubicBezTo>
                            <a:pt x="3622625" y="1387179"/>
                            <a:pt x="3426773" y="1414657"/>
                            <a:pt x="3233310" y="1436673"/>
                          </a:cubicBezTo>
                          <a:cubicBezTo>
                            <a:pt x="3000888" y="1448041"/>
                            <a:pt x="2790805" y="1454093"/>
                            <a:pt x="2634625" y="1436673"/>
                          </a:cubicBezTo>
                          <a:cubicBezTo>
                            <a:pt x="2473636" y="1444787"/>
                            <a:pt x="2279515" y="1433748"/>
                            <a:pt x="2125400" y="1436673"/>
                          </a:cubicBezTo>
                          <a:cubicBezTo>
                            <a:pt x="2000902" y="1451718"/>
                            <a:pt x="1790233" y="1463686"/>
                            <a:pt x="1526717" y="1436673"/>
                          </a:cubicBezTo>
                          <a:cubicBezTo>
                            <a:pt x="1311504" y="1393614"/>
                            <a:pt x="1162314" y="1416280"/>
                            <a:pt x="928032" y="1436673"/>
                          </a:cubicBezTo>
                          <a:cubicBezTo>
                            <a:pt x="657605" y="1445868"/>
                            <a:pt x="445663" y="1439258"/>
                            <a:pt x="212364" y="1436673"/>
                          </a:cubicBezTo>
                          <a:cubicBezTo>
                            <a:pt x="104469" y="1462688"/>
                            <a:pt x="32321" y="1349851"/>
                            <a:pt x="0" y="1197222"/>
                          </a:cubicBezTo>
                          <a:cubicBezTo>
                            <a:pt x="8673" y="1100654"/>
                            <a:pt x="-11" y="920555"/>
                            <a:pt x="0" y="727914"/>
                          </a:cubicBezTo>
                          <a:cubicBezTo>
                            <a:pt x="-12924" y="541914"/>
                            <a:pt x="-20736" y="384392"/>
                            <a:pt x="0" y="2394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Tx/>
                <a:buFontTx/>
                <a:buNone/>
                <a:tabLst/>
                <a:defRPr/>
              </a:pPr>
              <a:r>
                <a:rPr kumimoji="0" lang="en-US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khổ thơ 2,3,4 nói về màu sắc của các cảnh vật ở những thời điểm nào?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BB4C3EDB-E403-0F6D-FC8B-18C1A7B9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1885" y="604131"/>
              <a:ext cx="1385455" cy="1385455"/>
            </a:xfrm>
            <a:prstGeom prst="rect">
              <a:avLst/>
            </a:prstGeom>
          </p:spPr>
        </p:pic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1B2497E-95B2-7D0B-4A2D-56BE883EABE5}"/>
              </a:ext>
            </a:extLst>
          </p:cNvPr>
          <p:cNvCxnSpPr>
            <a:cxnSpLocks/>
          </p:cNvCxnSpPr>
          <p:nvPr/>
        </p:nvCxnSpPr>
        <p:spPr>
          <a:xfrm>
            <a:off x="747252" y="2546555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2F675D2-DFB4-3E5A-CA7A-9D3A120FCAE4}"/>
              </a:ext>
            </a:extLst>
          </p:cNvPr>
          <p:cNvCxnSpPr>
            <a:cxnSpLocks/>
          </p:cNvCxnSpPr>
          <p:nvPr/>
        </p:nvCxnSpPr>
        <p:spPr>
          <a:xfrm>
            <a:off x="1563330" y="5093109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75733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BD77E11-C095-4260-2F2E-620AE44F1C70}"/>
              </a:ext>
            </a:extLst>
          </p:cNvPr>
          <p:cNvSpPr txBox="1"/>
          <p:nvPr/>
        </p:nvSpPr>
        <p:spPr>
          <a:xfrm>
            <a:off x="4837471" y="21041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552C61F-42DD-2FFC-0869-56DE34FFA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25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01C5ABF-3F7F-4DE5-21CE-43073A7CB721}"/>
              </a:ext>
            </a:extLst>
          </p:cNvPr>
          <p:cNvSpPr txBox="1"/>
          <p:nvPr/>
        </p:nvSpPr>
        <p:spPr>
          <a:xfrm>
            <a:off x="624487" y="2081160"/>
            <a:ext cx="60977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màu biển biếc trong.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86A51C-4D31-B25E-EA2C-6335B3FAF060}"/>
              </a:ext>
            </a:extLst>
          </p:cNvPr>
          <p:cNvSpPr txBox="1"/>
          <p:nvPr/>
        </p:nvSpPr>
        <p:spPr>
          <a:xfrm>
            <a:off x="6643928" y="2195679"/>
            <a:ext cx="6097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thắp sao lên trời.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83A00F-0EC2-3F60-CB44-5DEE6A84564D}"/>
              </a:ext>
            </a:extLst>
          </p:cNvPr>
          <p:cNvSpPr/>
          <p:nvPr/>
        </p:nvSpPr>
        <p:spPr>
          <a:xfrm>
            <a:off x="4593495" y="2674373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EABB3E-08C1-B257-5F62-558C51491B5E}"/>
              </a:ext>
            </a:extLst>
          </p:cNvPr>
          <p:cNvSpPr/>
          <p:nvPr/>
        </p:nvSpPr>
        <p:spPr>
          <a:xfrm>
            <a:off x="4593495" y="4914066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 tối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FCC98E0-8CF3-237F-766C-4EC6C175B036}"/>
              </a:ext>
            </a:extLst>
          </p:cNvPr>
          <p:cNvSpPr/>
          <p:nvPr/>
        </p:nvSpPr>
        <p:spPr>
          <a:xfrm>
            <a:off x="10350832" y="2743200"/>
            <a:ext cx="1808252" cy="5026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D6B0C6-A5E8-D236-FA9E-01F399C4945F}"/>
              </a:ext>
            </a:extLst>
          </p:cNvPr>
          <p:cNvGrpSpPr/>
          <p:nvPr/>
        </p:nvGrpSpPr>
        <p:grpSpPr>
          <a:xfrm>
            <a:off x="333424" y="128679"/>
            <a:ext cx="10756037" cy="1519858"/>
            <a:chOff x="-801885" y="604131"/>
            <a:chExt cx="10756037" cy="15198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68DD14-EC75-423E-DB7B-E884D250F471}"/>
                </a:ext>
              </a:extLst>
            </p:cNvPr>
            <p:cNvSpPr/>
            <p:nvPr/>
          </p:nvSpPr>
          <p:spPr>
            <a:xfrm>
              <a:off x="583570" y="687316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rgbClr val="9999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989965 w 9370582"/>
                        <a:gd name="connsiteY2" fmla="*/ 0 h 1436673"/>
                        <a:gd name="connsiteX3" fmla="*/ 1678107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786017 w 9370582"/>
                        <a:gd name="connsiteY5" fmla="*/ 0 h 1436673"/>
                        <a:gd name="connsiteX6" fmla="*/ 3295242 w 9370582"/>
                        <a:gd name="connsiteY6" fmla="*/ 0 h 1436673"/>
                        <a:gd name="connsiteX7" fmla="*/ 3983385 w 9370582"/>
                        <a:gd name="connsiteY7" fmla="*/ 0 h 1436673"/>
                        <a:gd name="connsiteX8" fmla="*/ 4403152 w 9370582"/>
                        <a:gd name="connsiteY8" fmla="*/ 0 h 1436673"/>
                        <a:gd name="connsiteX9" fmla="*/ 5001836 w 9370582"/>
                        <a:gd name="connsiteY9" fmla="*/ 0 h 1436673"/>
                        <a:gd name="connsiteX10" fmla="*/ 5600520 w 9370582"/>
                        <a:gd name="connsiteY10" fmla="*/ 0 h 1436673"/>
                        <a:gd name="connsiteX11" fmla="*/ 6020287 w 9370582"/>
                        <a:gd name="connsiteY11" fmla="*/ 0 h 1436673"/>
                        <a:gd name="connsiteX12" fmla="*/ 6440054 w 9370582"/>
                        <a:gd name="connsiteY12" fmla="*/ 0 h 1436673"/>
                        <a:gd name="connsiteX13" fmla="*/ 7307113 w 9370582"/>
                        <a:gd name="connsiteY13" fmla="*/ 0 h 1436673"/>
                        <a:gd name="connsiteX14" fmla="*/ 7905798 w 9370582"/>
                        <a:gd name="connsiteY14" fmla="*/ 0 h 1436673"/>
                        <a:gd name="connsiteX15" fmla="*/ 9158217 w 9370582"/>
                        <a:gd name="connsiteY15" fmla="*/ 0 h 1436673"/>
                        <a:gd name="connsiteX16" fmla="*/ 9370582 w 9370582"/>
                        <a:gd name="connsiteY16" fmla="*/ 239450 h 1436673"/>
                        <a:gd name="connsiteX17" fmla="*/ 9370582 w 9370582"/>
                        <a:gd name="connsiteY17" fmla="*/ 708758 h 1436673"/>
                        <a:gd name="connsiteX18" fmla="*/ 9370582 w 9370582"/>
                        <a:gd name="connsiteY18" fmla="*/ 1197222 h 1436673"/>
                        <a:gd name="connsiteX19" fmla="*/ 9158217 w 9370582"/>
                        <a:gd name="connsiteY19" fmla="*/ 1436673 h 1436673"/>
                        <a:gd name="connsiteX20" fmla="*/ 8380616 w 9370582"/>
                        <a:gd name="connsiteY20" fmla="*/ 1436673 h 1436673"/>
                        <a:gd name="connsiteX21" fmla="*/ 7603014 w 9370582"/>
                        <a:gd name="connsiteY21" fmla="*/ 1436673 h 1436673"/>
                        <a:gd name="connsiteX22" fmla="*/ 6825414 w 9370582"/>
                        <a:gd name="connsiteY22" fmla="*/ 1436673 h 1436673"/>
                        <a:gd name="connsiteX23" fmla="*/ 6316188 w 9370582"/>
                        <a:gd name="connsiteY23" fmla="*/ 1436673 h 1436673"/>
                        <a:gd name="connsiteX24" fmla="*/ 5717504 w 9370582"/>
                        <a:gd name="connsiteY24" fmla="*/ 1436673 h 1436673"/>
                        <a:gd name="connsiteX25" fmla="*/ 5029361 w 9370582"/>
                        <a:gd name="connsiteY25" fmla="*/ 1436673 h 1436673"/>
                        <a:gd name="connsiteX26" fmla="*/ 4162302 w 9370582"/>
                        <a:gd name="connsiteY26" fmla="*/ 1436673 h 1436673"/>
                        <a:gd name="connsiteX27" fmla="*/ 3742535 w 9370582"/>
                        <a:gd name="connsiteY27" fmla="*/ 1436673 h 1436673"/>
                        <a:gd name="connsiteX28" fmla="*/ 3233310 w 9370582"/>
                        <a:gd name="connsiteY28" fmla="*/ 1436673 h 1436673"/>
                        <a:gd name="connsiteX29" fmla="*/ 2634625 w 9370582"/>
                        <a:gd name="connsiteY29" fmla="*/ 1436673 h 1436673"/>
                        <a:gd name="connsiteX30" fmla="*/ 2125400 w 9370582"/>
                        <a:gd name="connsiteY30" fmla="*/ 1436673 h 1436673"/>
                        <a:gd name="connsiteX31" fmla="*/ 1526717 w 9370582"/>
                        <a:gd name="connsiteY31" fmla="*/ 1436673 h 1436673"/>
                        <a:gd name="connsiteX32" fmla="*/ 928032 w 9370582"/>
                        <a:gd name="connsiteY32" fmla="*/ 1436673 h 1436673"/>
                        <a:gd name="connsiteX33" fmla="*/ 212364 w 9370582"/>
                        <a:gd name="connsiteY33" fmla="*/ 1436673 h 1436673"/>
                        <a:gd name="connsiteX34" fmla="*/ 0 w 9370582"/>
                        <a:gd name="connsiteY34" fmla="*/ 1197222 h 1436673"/>
                        <a:gd name="connsiteX35" fmla="*/ 0 w 9370582"/>
                        <a:gd name="connsiteY35" fmla="*/ 727914 h 1436673"/>
                        <a:gd name="connsiteX36" fmla="*/ 0 w 9370582"/>
                        <a:gd name="connsiteY36" fmla="*/ 239450 h 1436673"/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632131 w 9370582"/>
                        <a:gd name="connsiteY2" fmla="*/ 0 h 1436673"/>
                        <a:gd name="connsiteX3" fmla="*/ 1409732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964934 w 9370582"/>
                        <a:gd name="connsiteY5" fmla="*/ 0 h 1436673"/>
                        <a:gd name="connsiteX6" fmla="*/ 3831993 w 9370582"/>
                        <a:gd name="connsiteY6" fmla="*/ 0 h 1436673"/>
                        <a:gd name="connsiteX7" fmla="*/ 4699053 w 9370582"/>
                        <a:gd name="connsiteY7" fmla="*/ 0 h 1436673"/>
                        <a:gd name="connsiteX8" fmla="*/ 5118820 w 9370582"/>
                        <a:gd name="connsiteY8" fmla="*/ 0 h 1436673"/>
                        <a:gd name="connsiteX9" fmla="*/ 5628046 w 9370582"/>
                        <a:gd name="connsiteY9" fmla="*/ 0 h 1436673"/>
                        <a:gd name="connsiteX10" fmla="*/ 6405647 w 9370582"/>
                        <a:gd name="connsiteY10" fmla="*/ 0 h 1436673"/>
                        <a:gd name="connsiteX11" fmla="*/ 6825414 w 9370582"/>
                        <a:gd name="connsiteY11" fmla="*/ 0 h 1436673"/>
                        <a:gd name="connsiteX12" fmla="*/ 7603014 w 9370582"/>
                        <a:gd name="connsiteY12" fmla="*/ 0 h 1436673"/>
                        <a:gd name="connsiteX13" fmla="*/ 8291157 w 9370582"/>
                        <a:gd name="connsiteY13" fmla="*/ 0 h 1436673"/>
                        <a:gd name="connsiteX14" fmla="*/ 9158217 w 9370582"/>
                        <a:gd name="connsiteY14" fmla="*/ 0 h 1436673"/>
                        <a:gd name="connsiteX15" fmla="*/ 9370582 w 9370582"/>
                        <a:gd name="connsiteY15" fmla="*/ 239450 h 1436673"/>
                        <a:gd name="connsiteX16" fmla="*/ 9370582 w 9370582"/>
                        <a:gd name="connsiteY16" fmla="*/ 699181 h 1436673"/>
                        <a:gd name="connsiteX17" fmla="*/ 9370582 w 9370582"/>
                        <a:gd name="connsiteY17" fmla="*/ 1197222 h 1436673"/>
                        <a:gd name="connsiteX18" fmla="*/ 9158217 w 9370582"/>
                        <a:gd name="connsiteY18" fmla="*/ 1436673 h 1436673"/>
                        <a:gd name="connsiteX19" fmla="*/ 8738450 w 9370582"/>
                        <a:gd name="connsiteY19" fmla="*/ 1436673 h 1436673"/>
                        <a:gd name="connsiteX20" fmla="*/ 8139766 w 9370582"/>
                        <a:gd name="connsiteY20" fmla="*/ 1436673 h 1436673"/>
                        <a:gd name="connsiteX21" fmla="*/ 7272706 w 9370582"/>
                        <a:gd name="connsiteY21" fmla="*/ 1436673 h 1436673"/>
                        <a:gd name="connsiteX22" fmla="*/ 6763481 w 9370582"/>
                        <a:gd name="connsiteY22" fmla="*/ 1436673 h 1436673"/>
                        <a:gd name="connsiteX23" fmla="*/ 6254256 w 9370582"/>
                        <a:gd name="connsiteY23" fmla="*/ 1436673 h 1436673"/>
                        <a:gd name="connsiteX24" fmla="*/ 5476654 w 9370582"/>
                        <a:gd name="connsiteY24" fmla="*/ 1436673 h 1436673"/>
                        <a:gd name="connsiteX25" fmla="*/ 4699053 w 9370582"/>
                        <a:gd name="connsiteY25" fmla="*/ 1436673 h 1436673"/>
                        <a:gd name="connsiteX26" fmla="*/ 4010911 w 9370582"/>
                        <a:gd name="connsiteY26" fmla="*/ 1436673 h 1436673"/>
                        <a:gd name="connsiteX27" fmla="*/ 3591144 w 9370582"/>
                        <a:gd name="connsiteY27" fmla="*/ 1436673 h 1436673"/>
                        <a:gd name="connsiteX28" fmla="*/ 2813543 w 9370582"/>
                        <a:gd name="connsiteY28" fmla="*/ 1436673 h 1436673"/>
                        <a:gd name="connsiteX29" fmla="*/ 2214858 w 9370582"/>
                        <a:gd name="connsiteY29" fmla="*/ 1436673 h 1436673"/>
                        <a:gd name="connsiteX30" fmla="*/ 1526717 w 9370582"/>
                        <a:gd name="connsiteY30" fmla="*/ 1436673 h 1436673"/>
                        <a:gd name="connsiteX31" fmla="*/ 928032 w 9370582"/>
                        <a:gd name="connsiteY31" fmla="*/ 1436673 h 1436673"/>
                        <a:gd name="connsiteX32" fmla="*/ 212364 w 9370582"/>
                        <a:gd name="connsiteY32" fmla="*/ 1436673 h 1436673"/>
                        <a:gd name="connsiteX33" fmla="*/ 0 w 9370582"/>
                        <a:gd name="connsiteY33" fmla="*/ 1197222 h 1436673"/>
                        <a:gd name="connsiteX34" fmla="*/ 0 w 9370582"/>
                        <a:gd name="connsiteY34" fmla="*/ 699181 h 1436673"/>
                        <a:gd name="connsiteX35" fmla="*/ 0 w 9370582"/>
                        <a:gd name="connsiteY35" fmla="*/ 239450 h 14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70582" h="1436673" fill="none" extrusionOk="0">
                          <a:moveTo>
                            <a:pt x="0" y="239450"/>
                          </a:moveTo>
                          <a:cubicBezTo>
                            <a:pt x="27726" y="134012"/>
                            <a:pt x="102025" y="12985"/>
                            <a:pt x="212364" y="0"/>
                          </a:cubicBezTo>
                          <a:cubicBezTo>
                            <a:pt x="488596" y="15794"/>
                            <a:pt x="631291" y="-21457"/>
                            <a:pt x="989965" y="0"/>
                          </a:cubicBezTo>
                          <a:cubicBezTo>
                            <a:pt x="1360631" y="32886"/>
                            <a:pt x="1528949" y="-2282"/>
                            <a:pt x="1678107" y="0"/>
                          </a:cubicBezTo>
                          <a:cubicBezTo>
                            <a:pt x="1834037" y="37705"/>
                            <a:pt x="1992253" y="-18271"/>
                            <a:pt x="2187333" y="0"/>
                          </a:cubicBezTo>
                          <a:cubicBezTo>
                            <a:pt x="2398486" y="21351"/>
                            <a:pt x="2525413" y="-29175"/>
                            <a:pt x="2786017" y="0"/>
                          </a:cubicBezTo>
                          <a:cubicBezTo>
                            <a:pt x="3045775" y="20627"/>
                            <a:pt x="3074268" y="12190"/>
                            <a:pt x="3295242" y="0"/>
                          </a:cubicBezTo>
                          <a:cubicBezTo>
                            <a:pt x="3520817" y="-45748"/>
                            <a:pt x="3709228" y="-18426"/>
                            <a:pt x="3983385" y="0"/>
                          </a:cubicBezTo>
                          <a:cubicBezTo>
                            <a:pt x="4268721" y="-10173"/>
                            <a:pt x="4271344" y="88"/>
                            <a:pt x="4403152" y="0"/>
                          </a:cubicBezTo>
                          <a:cubicBezTo>
                            <a:pt x="4530918" y="43143"/>
                            <a:pt x="4776024" y="-10700"/>
                            <a:pt x="5001836" y="0"/>
                          </a:cubicBezTo>
                          <a:cubicBezTo>
                            <a:pt x="5204745" y="22662"/>
                            <a:pt x="5430225" y="-33976"/>
                            <a:pt x="5600520" y="0"/>
                          </a:cubicBezTo>
                          <a:cubicBezTo>
                            <a:pt x="5764272" y="28610"/>
                            <a:pt x="5838259" y="15897"/>
                            <a:pt x="6020287" y="0"/>
                          </a:cubicBezTo>
                          <a:cubicBezTo>
                            <a:pt x="6218897" y="-2633"/>
                            <a:pt x="6294832" y="-24129"/>
                            <a:pt x="6440054" y="0"/>
                          </a:cubicBezTo>
                          <a:cubicBezTo>
                            <a:pt x="6607896" y="17569"/>
                            <a:pt x="6912526" y="108000"/>
                            <a:pt x="7307113" y="0"/>
                          </a:cubicBezTo>
                          <a:cubicBezTo>
                            <a:pt x="7728891" y="-36771"/>
                            <a:pt x="7711585" y="-14745"/>
                            <a:pt x="7905798" y="0"/>
                          </a:cubicBezTo>
                          <a:cubicBezTo>
                            <a:pt x="8167545" y="24369"/>
                            <a:pt x="8670338" y="89890"/>
                            <a:pt x="9158217" y="0"/>
                          </a:cubicBezTo>
                          <a:cubicBezTo>
                            <a:pt x="9287824" y="-16537"/>
                            <a:pt x="9389317" y="98070"/>
                            <a:pt x="9370582" y="239450"/>
                          </a:cubicBezTo>
                          <a:cubicBezTo>
                            <a:pt x="9346160" y="449103"/>
                            <a:pt x="9363910" y="564799"/>
                            <a:pt x="9370582" y="708758"/>
                          </a:cubicBezTo>
                          <a:cubicBezTo>
                            <a:pt x="9378705" y="895302"/>
                            <a:pt x="9349700" y="1049205"/>
                            <a:pt x="9370582" y="1197222"/>
                          </a:cubicBezTo>
                          <a:cubicBezTo>
                            <a:pt x="9370046" y="1372554"/>
                            <a:pt x="9308589" y="1423501"/>
                            <a:pt x="9158217" y="1436673"/>
                          </a:cubicBezTo>
                          <a:cubicBezTo>
                            <a:pt x="8988939" y="1465317"/>
                            <a:pt x="8713377" y="1483601"/>
                            <a:pt x="8380616" y="1436673"/>
                          </a:cubicBezTo>
                          <a:cubicBezTo>
                            <a:pt x="8036366" y="1431989"/>
                            <a:pt x="7936840" y="1450798"/>
                            <a:pt x="7603014" y="1436673"/>
                          </a:cubicBezTo>
                          <a:cubicBezTo>
                            <a:pt x="7289953" y="1428616"/>
                            <a:pt x="7123548" y="1451925"/>
                            <a:pt x="6825414" y="1436673"/>
                          </a:cubicBezTo>
                          <a:cubicBezTo>
                            <a:pt x="6532743" y="1415023"/>
                            <a:pt x="6447886" y="1436608"/>
                            <a:pt x="6316188" y="1436673"/>
                          </a:cubicBezTo>
                          <a:cubicBezTo>
                            <a:pt x="6218528" y="1453702"/>
                            <a:pt x="5886108" y="1412014"/>
                            <a:pt x="5717504" y="1436673"/>
                          </a:cubicBezTo>
                          <a:cubicBezTo>
                            <a:pt x="5496511" y="1423810"/>
                            <a:pt x="5285678" y="1377169"/>
                            <a:pt x="5029361" y="1436673"/>
                          </a:cubicBezTo>
                          <a:cubicBezTo>
                            <a:pt x="4734021" y="1445280"/>
                            <a:pt x="4372027" y="1436342"/>
                            <a:pt x="4162302" y="1436673"/>
                          </a:cubicBezTo>
                          <a:cubicBezTo>
                            <a:pt x="3960505" y="1389087"/>
                            <a:pt x="3866629" y="1438191"/>
                            <a:pt x="3742535" y="1436673"/>
                          </a:cubicBezTo>
                          <a:cubicBezTo>
                            <a:pt x="3642851" y="1409046"/>
                            <a:pt x="3452857" y="1450870"/>
                            <a:pt x="3233310" y="1436673"/>
                          </a:cubicBezTo>
                          <a:cubicBezTo>
                            <a:pt x="3008865" y="1477370"/>
                            <a:pt x="2814406" y="1462725"/>
                            <a:pt x="2634625" y="1436673"/>
                          </a:cubicBezTo>
                          <a:cubicBezTo>
                            <a:pt x="2462976" y="1410306"/>
                            <a:pt x="2274596" y="1439244"/>
                            <a:pt x="2125400" y="1436673"/>
                          </a:cubicBezTo>
                          <a:cubicBezTo>
                            <a:pt x="1978579" y="1404975"/>
                            <a:pt x="1744144" y="1443709"/>
                            <a:pt x="1526717" y="1436673"/>
                          </a:cubicBezTo>
                          <a:cubicBezTo>
                            <a:pt x="1325803" y="1428341"/>
                            <a:pt x="1172491" y="1451585"/>
                            <a:pt x="928032" y="1436673"/>
                          </a:cubicBezTo>
                          <a:cubicBezTo>
                            <a:pt x="712032" y="1438501"/>
                            <a:pt x="447765" y="1458080"/>
                            <a:pt x="212364" y="1436673"/>
                          </a:cubicBezTo>
                          <a:cubicBezTo>
                            <a:pt x="125070" y="1463699"/>
                            <a:pt x="5552" y="1354838"/>
                            <a:pt x="0" y="1197222"/>
                          </a:cubicBezTo>
                          <a:cubicBezTo>
                            <a:pt x="-13289" y="1081890"/>
                            <a:pt x="-307" y="936916"/>
                            <a:pt x="0" y="727914"/>
                          </a:cubicBezTo>
                          <a:cubicBezTo>
                            <a:pt x="3608" y="510432"/>
                            <a:pt x="-22955" y="376145"/>
                            <a:pt x="0" y="239450"/>
                          </a:cubicBezTo>
                          <a:close/>
                        </a:path>
                        <a:path w="9370582" h="1436673" stroke="0" extrusionOk="0">
                          <a:moveTo>
                            <a:pt x="0" y="239450"/>
                          </a:moveTo>
                          <a:cubicBezTo>
                            <a:pt x="-17789" y="108952"/>
                            <a:pt x="78676" y="11101"/>
                            <a:pt x="212364" y="0"/>
                          </a:cubicBezTo>
                          <a:cubicBezTo>
                            <a:pt x="411445" y="-22383"/>
                            <a:pt x="440098" y="-14501"/>
                            <a:pt x="632131" y="0"/>
                          </a:cubicBezTo>
                          <a:cubicBezTo>
                            <a:pt x="825084" y="28960"/>
                            <a:pt x="1108338" y="54067"/>
                            <a:pt x="1409732" y="0"/>
                          </a:cubicBezTo>
                          <a:cubicBezTo>
                            <a:pt x="1750766" y="15265"/>
                            <a:pt x="1880960" y="-14394"/>
                            <a:pt x="2187333" y="0"/>
                          </a:cubicBezTo>
                          <a:cubicBezTo>
                            <a:pt x="2451563" y="29695"/>
                            <a:pt x="2751504" y="-9021"/>
                            <a:pt x="2964934" y="0"/>
                          </a:cubicBezTo>
                          <a:cubicBezTo>
                            <a:pt x="3207768" y="-22611"/>
                            <a:pt x="3457125" y="55853"/>
                            <a:pt x="3831993" y="0"/>
                          </a:cubicBezTo>
                          <a:cubicBezTo>
                            <a:pt x="4128315" y="12459"/>
                            <a:pt x="4425329" y="-9460"/>
                            <a:pt x="4699053" y="0"/>
                          </a:cubicBezTo>
                          <a:cubicBezTo>
                            <a:pt x="4937613" y="37574"/>
                            <a:pt x="4924369" y="13560"/>
                            <a:pt x="5118820" y="0"/>
                          </a:cubicBezTo>
                          <a:cubicBezTo>
                            <a:pt x="5313018" y="-6978"/>
                            <a:pt x="5384008" y="-6744"/>
                            <a:pt x="5628046" y="0"/>
                          </a:cubicBezTo>
                          <a:cubicBezTo>
                            <a:pt x="5862466" y="57342"/>
                            <a:pt x="6074365" y="-15598"/>
                            <a:pt x="6405647" y="0"/>
                          </a:cubicBezTo>
                          <a:cubicBezTo>
                            <a:pt x="6739976" y="30876"/>
                            <a:pt x="6675826" y="-27641"/>
                            <a:pt x="6825414" y="0"/>
                          </a:cubicBezTo>
                          <a:cubicBezTo>
                            <a:pt x="6999905" y="-27027"/>
                            <a:pt x="7228802" y="24348"/>
                            <a:pt x="7603014" y="0"/>
                          </a:cubicBezTo>
                          <a:cubicBezTo>
                            <a:pt x="7982689" y="-13863"/>
                            <a:pt x="8054433" y="-27532"/>
                            <a:pt x="8291157" y="0"/>
                          </a:cubicBezTo>
                          <a:cubicBezTo>
                            <a:pt x="8505848" y="-14686"/>
                            <a:pt x="8884287" y="-3534"/>
                            <a:pt x="9158217" y="0"/>
                          </a:cubicBezTo>
                          <a:cubicBezTo>
                            <a:pt x="9265299" y="792"/>
                            <a:pt x="9344585" y="107018"/>
                            <a:pt x="9370582" y="239450"/>
                          </a:cubicBezTo>
                          <a:cubicBezTo>
                            <a:pt x="9383933" y="355348"/>
                            <a:pt x="9376926" y="508353"/>
                            <a:pt x="9370582" y="699181"/>
                          </a:cubicBezTo>
                          <a:cubicBezTo>
                            <a:pt x="9376285" y="903249"/>
                            <a:pt x="9391867" y="989786"/>
                            <a:pt x="9370582" y="1197222"/>
                          </a:cubicBezTo>
                          <a:cubicBezTo>
                            <a:pt x="9385119" y="1307976"/>
                            <a:pt x="9256735" y="1414205"/>
                            <a:pt x="9158217" y="1436673"/>
                          </a:cubicBezTo>
                          <a:cubicBezTo>
                            <a:pt x="9012676" y="1436819"/>
                            <a:pt x="8954368" y="1447078"/>
                            <a:pt x="8738450" y="1436673"/>
                          </a:cubicBezTo>
                          <a:cubicBezTo>
                            <a:pt x="8517367" y="1410991"/>
                            <a:pt x="8456514" y="1473424"/>
                            <a:pt x="8139766" y="1436673"/>
                          </a:cubicBezTo>
                          <a:cubicBezTo>
                            <a:pt x="7844430" y="1433926"/>
                            <a:pt x="7538649" y="1398069"/>
                            <a:pt x="7272706" y="1436673"/>
                          </a:cubicBezTo>
                          <a:cubicBezTo>
                            <a:pt x="7012221" y="1457765"/>
                            <a:pt x="6990806" y="1420082"/>
                            <a:pt x="6763481" y="1436673"/>
                          </a:cubicBezTo>
                          <a:cubicBezTo>
                            <a:pt x="6548065" y="1426004"/>
                            <a:pt x="6405838" y="1430765"/>
                            <a:pt x="6254256" y="1436673"/>
                          </a:cubicBezTo>
                          <a:cubicBezTo>
                            <a:pt x="6086735" y="1473492"/>
                            <a:pt x="5688899" y="1388527"/>
                            <a:pt x="5476654" y="1436673"/>
                          </a:cubicBezTo>
                          <a:cubicBezTo>
                            <a:pt x="5314482" y="1464140"/>
                            <a:pt x="4970515" y="1416053"/>
                            <a:pt x="4699053" y="1436673"/>
                          </a:cubicBezTo>
                          <a:cubicBezTo>
                            <a:pt x="4414276" y="1472480"/>
                            <a:pt x="4164452" y="1481033"/>
                            <a:pt x="4010911" y="1436673"/>
                          </a:cubicBezTo>
                          <a:cubicBezTo>
                            <a:pt x="3851220" y="1413900"/>
                            <a:pt x="3769852" y="1408361"/>
                            <a:pt x="3591144" y="1436673"/>
                          </a:cubicBezTo>
                          <a:cubicBezTo>
                            <a:pt x="3418041" y="1416637"/>
                            <a:pt x="3183946" y="1374844"/>
                            <a:pt x="2813543" y="1436673"/>
                          </a:cubicBezTo>
                          <a:cubicBezTo>
                            <a:pt x="2448365" y="1465781"/>
                            <a:pt x="2341386" y="1471419"/>
                            <a:pt x="2214858" y="1436673"/>
                          </a:cubicBezTo>
                          <a:cubicBezTo>
                            <a:pt x="2130934" y="1422995"/>
                            <a:pt x="1681005" y="1449491"/>
                            <a:pt x="1526717" y="1436673"/>
                          </a:cubicBezTo>
                          <a:cubicBezTo>
                            <a:pt x="1372436" y="1432981"/>
                            <a:pt x="1065158" y="1404361"/>
                            <a:pt x="928032" y="1436673"/>
                          </a:cubicBezTo>
                          <a:cubicBezTo>
                            <a:pt x="768340" y="1475672"/>
                            <a:pt x="465643" y="1384800"/>
                            <a:pt x="212364" y="1436673"/>
                          </a:cubicBezTo>
                          <a:cubicBezTo>
                            <a:pt x="98383" y="1414525"/>
                            <a:pt x="-14293" y="1350611"/>
                            <a:pt x="0" y="1197222"/>
                          </a:cubicBezTo>
                          <a:cubicBezTo>
                            <a:pt x="-8696" y="1019541"/>
                            <a:pt x="10421" y="861751"/>
                            <a:pt x="0" y="699181"/>
                          </a:cubicBezTo>
                          <a:cubicBezTo>
                            <a:pt x="-28746" y="532463"/>
                            <a:pt x="22112" y="456968"/>
                            <a:pt x="0" y="239450"/>
                          </a:cubicBezTo>
                          <a:close/>
                        </a:path>
                        <a:path w="9370582" h="1436673" fill="none" stroke="0" extrusionOk="0">
                          <a:moveTo>
                            <a:pt x="0" y="239450"/>
                          </a:moveTo>
                          <a:cubicBezTo>
                            <a:pt x="17980" y="137378"/>
                            <a:pt x="117923" y="28370"/>
                            <a:pt x="212364" y="0"/>
                          </a:cubicBezTo>
                          <a:cubicBezTo>
                            <a:pt x="515723" y="30664"/>
                            <a:pt x="630552" y="2049"/>
                            <a:pt x="989965" y="0"/>
                          </a:cubicBezTo>
                          <a:cubicBezTo>
                            <a:pt x="1355473" y="5620"/>
                            <a:pt x="1514609" y="-18105"/>
                            <a:pt x="1678107" y="0"/>
                          </a:cubicBezTo>
                          <a:cubicBezTo>
                            <a:pt x="1813799" y="77415"/>
                            <a:pt x="2027504" y="-30285"/>
                            <a:pt x="2187333" y="0"/>
                          </a:cubicBezTo>
                          <a:cubicBezTo>
                            <a:pt x="2371877" y="-4174"/>
                            <a:pt x="2495028" y="-375"/>
                            <a:pt x="2786017" y="0"/>
                          </a:cubicBezTo>
                          <a:cubicBezTo>
                            <a:pt x="3045761" y="14403"/>
                            <a:pt x="3075938" y="8206"/>
                            <a:pt x="3295242" y="0"/>
                          </a:cubicBezTo>
                          <a:cubicBezTo>
                            <a:pt x="3495996" y="-43039"/>
                            <a:pt x="3684383" y="-29564"/>
                            <a:pt x="3983385" y="0"/>
                          </a:cubicBezTo>
                          <a:cubicBezTo>
                            <a:pt x="4268141" y="-10752"/>
                            <a:pt x="4270725" y="-459"/>
                            <a:pt x="4403152" y="0"/>
                          </a:cubicBezTo>
                          <a:cubicBezTo>
                            <a:pt x="4543388" y="3207"/>
                            <a:pt x="4763065" y="-16430"/>
                            <a:pt x="5001836" y="0"/>
                          </a:cubicBezTo>
                          <a:cubicBezTo>
                            <a:pt x="5231904" y="41010"/>
                            <a:pt x="5396687" y="-39009"/>
                            <a:pt x="5600520" y="0"/>
                          </a:cubicBezTo>
                          <a:cubicBezTo>
                            <a:pt x="5777553" y="24605"/>
                            <a:pt x="5828627" y="15888"/>
                            <a:pt x="6020287" y="0"/>
                          </a:cubicBezTo>
                          <a:cubicBezTo>
                            <a:pt x="6221344" y="-11148"/>
                            <a:pt x="6282824" y="-14331"/>
                            <a:pt x="6440054" y="0"/>
                          </a:cubicBezTo>
                          <a:cubicBezTo>
                            <a:pt x="6555428" y="-22070"/>
                            <a:pt x="6879317" y="69191"/>
                            <a:pt x="7307113" y="0"/>
                          </a:cubicBezTo>
                          <a:cubicBezTo>
                            <a:pt x="7736229" y="-44631"/>
                            <a:pt x="7713425" y="-16196"/>
                            <a:pt x="7905798" y="0"/>
                          </a:cubicBezTo>
                          <a:cubicBezTo>
                            <a:pt x="8122575" y="49043"/>
                            <a:pt x="8673376" y="-9716"/>
                            <a:pt x="9158217" y="0"/>
                          </a:cubicBezTo>
                          <a:cubicBezTo>
                            <a:pt x="9267730" y="1729"/>
                            <a:pt x="9387929" y="81190"/>
                            <a:pt x="9370582" y="239450"/>
                          </a:cubicBezTo>
                          <a:cubicBezTo>
                            <a:pt x="9358871" y="442028"/>
                            <a:pt x="9361335" y="540263"/>
                            <a:pt x="9370582" y="708758"/>
                          </a:cubicBezTo>
                          <a:cubicBezTo>
                            <a:pt x="9377200" y="905461"/>
                            <a:pt x="9366377" y="1037473"/>
                            <a:pt x="9370582" y="1197222"/>
                          </a:cubicBezTo>
                          <a:cubicBezTo>
                            <a:pt x="9365797" y="1355389"/>
                            <a:pt x="9270349" y="1418570"/>
                            <a:pt x="9158217" y="1436673"/>
                          </a:cubicBezTo>
                          <a:cubicBezTo>
                            <a:pt x="8988635" y="1464022"/>
                            <a:pt x="8744864" y="1469279"/>
                            <a:pt x="8380616" y="1436673"/>
                          </a:cubicBezTo>
                          <a:cubicBezTo>
                            <a:pt x="8038332" y="1396561"/>
                            <a:pt x="7929655" y="1442238"/>
                            <a:pt x="7603014" y="1436673"/>
                          </a:cubicBezTo>
                          <a:cubicBezTo>
                            <a:pt x="7290356" y="1399887"/>
                            <a:pt x="7109482" y="1465552"/>
                            <a:pt x="6825414" y="1436673"/>
                          </a:cubicBezTo>
                          <a:cubicBezTo>
                            <a:pt x="6515138" y="1429461"/>
                            <a:pt x="6448142" y="1443272"/>
                            <a:pt x="6316188" y="1436673"/>
                          </a:cubicBezTo>
                          <a:cubicBezTo>
                            <a:pt x="6177509" y="1438509"/>
                            <a:pt x="5909615" y="1464435"/>
                            <a:pt x="5717504" y="1436673"/>
                          </a:cubicBezTo>
                          <a:cubicBezTo>
                            <a:pt x="5550766" y="1417021"/>
                            <a:pt x="5306777" y="1408032"/>
                            <a:pt x="5029361" y="1436673"/>
                          </a:cubicBezTo>
                          <a:cubicBezTo>
                            <a:pt x="4751228" y="1499132"/>
                            <a:pt x="4365445" y="1463917"/>
                            <a:pt x="4162302" y="1436673"/>
                          </a:cubicBezTo>
                          <a:cubicBezTo>
                            <a:pt x="3966935" y="1393066"/>
                            <a:pt x="3862801" y="1446735"/>
                            <a:pt x="3742535" y="1436673"/>
                          </a:cubicBezTo>
                          <a:cubicBezTo>
                            <a:pt x="3622625" y="1387179"/>
                            <a:pt x="3426773" y="1414657"/>
                            <a:pt x="3233310" y="1436673"/>
                          </a:cubicBezTo>
                          <a:cubicBezTo>
                            <a:pt x="3000888" y="1448041"/>
                            <a:pt x="2790805" y="1454093"/>
                            <a:pt x="2634625" y="1436673"/>
                          </a:cubicBezTo>
                          <a:cubicBezTo>
                            <a:pt x="2473636" y="1444787"/>
                            <a:pt x="2279515" y="1433748"/>
                            <a:pt x="2125400" y="1436673"/>
                          </a:cubicBezTo>
                          <a:cubicBezTo>
                            <a:pt x="2000902" y="1451718"/>
                            <a:pt x="1790233" y="1463686"/>
                            <a:pt x="1526717" y="1436673"/>
                          </a:cubicBezTo>
                          <a:cubicBezTo>
                            <a:pt x="1311504" y="1393614"/>
                            <a:pt x="1162314" y="1416280"/>
                            <a:pt x="928032" y="1436673"/>
                          </a:cubicBezTo>
                          <a:cubicBezTo>
                            <a:pt x="657605" y="1445868"/>
                            <a:pt x="445663" y="1439258"/>
                            <a:pt x="212364" y="1436673"/>
                          </a:cubicBezTo>
                          <a:cubicBezTo>
                            <a:pt x="104469" y="1462688"/>
                            <a:pt x="32321" y="1349851"/>
                            <a:pt x="0" y="1197222"/>
                          </a:cubicBezTo>
                          <a:cubicBezTo>
                            <a:pt x="8673" y="1100654"/>
                            <a:pt x="-11" y="920555"/>
                            <a:pt x="0" y="727914"/>
                          </a:cubicBezTo>
                          <a:cubicBezTo>
                            <a:pt x="-12924" y="541914"/>
                            <a:pt x="-20736" y="384392"/>
                            <a:pt x="0" y="2394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Tx/>
                <a:buFontTx/>
                <a:buNone/>
                <a:tabLst/>
                <a:defRPr/>
              </a:pPr>
              <a:r>
                <a:rPr kumimoji="0" lang="en-US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khổ thơ 2,3,4 nói về màu sắc của các cảnh vật ở những thời điểm nào?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BB4C3EDB-E403-0F6D-FC8B-18C1A7B9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1885" y="604131"/>
              <a:ext cx="1385455" cy="1385455"/>
            </a:xfrm>
            <a:prstGeom prst="rect">
              <a:avLst/>
            </a:prstGeom>
          </p:spPr>
        </p:pic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1B2497E-95B2-7D0B-4A2D-56BE883EABE5}"/>
              </a:ext>
            </a:extLst>
          </p:cNvPr>
          <p:cNvCxnSpPr>
            <a:cxnSpLocks/>
          </p:cNvCxnSpPr>
          <p:nvPr/>
        </p:nvCxnSpPr>
        <p:spPr>
          <a:xfrm>
            <a:off x="747252" y="2546555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3DBD83D6-8748-3DC2-084A-2FD103116F48}"/>
              </a:ext>
            </a:extLst>
          </p:cNvPr>
          <p:cNvCxnSpPr>
            <a:cxnSpLocks/>
          </p:cNvCxnSpPr>
          <p:nvPr/>
        </p:nvCxnSpPr>
        <p:spPr>
          <a:xfrm>
            <a:off x="7703574" y="3524865"/>
            <a:ext cx="594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2F675D2-DFB4-3E5A-CA7A-9D3A120FCAE4}"/>
              </a:ext>
            </a:extLst>
          </p:cNvPr>
          <p:cNvCxnSpPr>
            <a:cxnSpLocks/>
          </p:cNvCxnSpPr>
          <p:nvPr/>
        </p:nvCxnSpPr>
        <p:spPr>
          <a:xfrm>
            <a:off x="1563330" y="5093109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0080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71016C27-AFEB-6B1B-484D-35A1EA221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087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01C5ABF-3F7F-4DE5-21CE-43073A7CB721}"/>
              </a:ext>
            </a:extLst>
          </p:cNvPr>
          <p:cNvSpPr txBox="1"/>
          <p:nvPr/>
        </p:nvSpPr>
        <p:spPr>
          <a:xfrm>
            <a:off x="624487" y="2081160"/>
            <a:ext cx="60977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màu biển biếc trong.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86A51C-4D31-B25E-EA2C-6335B3FAF060}"/>
              </a:ext>
            </a:extLst>
          </p:cNvPr>
          <p:cNvSpPr txBox="1"/>
          <p:nvPr/>
        </p:nvSpPr>
        <p:spPr>
          <a:xfrm>
            <a:off x="6643928" y="2195679"/>
            <a:ext cx="6097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thắp sao lên trời.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83A00F-0EC2-3F60-CB44-5DEE6A84564D}"/>
              </a:ext>
            </a:extLst>
          </p:cNvPr>
          <p:cNvSpPr/>
          <p:nvPr/>
        </p:nvSpPr>
        <p:spPr>
          <a:xfrm>
            <a:off x="4593495" y="2674373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EABB3E-08C1-B257-5F62-558C51491B5E}"/>
              </a:ext>
            </a:extLst>
          </p:cNvPr>
          <p:cNvSpPr/>
          <p:nvPr/>
        </p:nvSpPr>
        <p:spPr>
          <a:xfrm>
            <a:off x="4593495" y="4914066"/>
            <a:ext cx="1818526" cy="44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 tối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FCC98E0-8CF3-237F-766C-4EC6C175B036}"/>
              </a:ext>
            </a:extLst>
          </p:cNvPr>
          <p:cNvSpPr/>
          <p:nvPr/>
        </p:nvSpPr>
        <p:spPr>
          <a:xfrm>
            <a:off x="10350832" y="2743200"/>
            <a:ext cx="1808252" cy="5026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D6B0C6-A5E8-D236-FA9E-01F399C4945F}"/>
              </a:ext>
            </a:extLst>
          </p:cNvPr>
          <p:cNvGrpSpPr/>
          <p:nvPr/>
        </p:nvGrpSpPr>
        <p:grpSpPr>
          <a:xfrm>
            <a:off x="333424" y="128679"/>
            <a:ext cx="10756037" cy="1519858"/>
            <a:chOff x="-801885" y="604131"/>
            <a:chExt cx="10756037" cy="15198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68DD14-EC75-423E-DB7B-E884D250F471}"/>
                </a:ext>
              </a:extLst>
            </p:cNvPr>
            <p:cNvSpPr/>
            <p:nvPr/>
          </p:nvSpPr>
          <p:spPr>
            <a:xfrm>
              <a:off x="583570" y="687316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 cap="flat" cmpd="sng" algn="ctr">
              <a:solidFill>
                <a:srgbClr val="9999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989965 w 9370582"/>
                        <a:gd name="connsiteY2" fmla="*/ 0 h 1436673"/>
                        <a:gd name="connsiteX3" fmla="*/ 1678107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786017 w 9370582"/>
                        <a:gd name="connsiteY5" fmla="*/ 0 h 1436673"/>
                        <a:gd name="connsiteX6" fmla="*/ 3295242 w 9370582"/>
                        <a:gd name="connsiteY6" fmla="*/ 0 h 1436673"/>
                        <a:gd name="connsiteX7" fmla="*/ 3983385 w 9370582"/>
                        <a:gd name="connsiteY7" fmla="*/ 0 h 1436673"/>
                        <a:gd name="connsiteX8" fmla="*/ 4403152 w 9370582"/>
                        <a:gd name="connsiteY8" fmla="*/ 0 h 1436673"/>
                        <a:gd name="connsiteX9" fmla="*/ 5001836 w 9370582"/>
                        <a:gd name="connsiteY9" fmla="*/ 0 h 1436673"/>
                        <a:gd name="connsiteX10" fmla="*/ 5600520 w 9370582"/>
                        <a:gd name="connsiteY10" fmla="*/ 0 h 1436673"/>
                        <a:gd name="connsiteX11" fmla="*/ 6020287 w 9370582"/>
                        <a:gd name="connsiteY11" fmla="*/ 0 h 1436673"/>
                        <a:gd name="connsiteX12" fmla="*/ 6440054 w 9370582"/>
                        <a:gd name="connsiteY12" fmla="*/ 0 h 1436673"/>
                        <a:gd name="connsiteX13" fmla="*/ 7307113 w 9370582"/>
                        <a:gd name="connsiteY13" fmla="*/ 0 h 1436673"/>
                        <a:gd name="connsiteX14" fmla="*/ 7905798 w 9370582"/>
                        <a:gd name="connsiteY14" fmla="*/ 0 h 1436673"/>
                        <a:gd name="connsiteX15" fmla="*/ 9158217 w 9370582"/>
                        <a:gd name="connsiteY15" fmla="*/ 0 h 1436673"/>
                        <a:gd name="connsiteX16" fmla="*/ 9370582 w 9370582"/>
                        <a:gd name="connsiteY16" fmla="*/ 239450 h 1436673"/>
                        <a:gd name="connsiteX17" fmla="*/ 9370582 w 9370582"/>
                        <a:gd name="connsiteY17" fmla="*/ 708758 h 1436673"/>
                        <a:gd name="connsiteX18" fmla="*/ 9370582 w 9370582"/>
                        <a:gd name="connsiteY18" fmla="*/ 1197222 h 1436673"/>
                        <a:gd name="connsiteX19" fmla="*/ 9158217 w 9370582"/>
                        <a:gd name="connsiteY19" fmla="*/ 1436673 h 1436673"/>
                        <a:gd name="connsiteX20" fmla="*/ 8380616 w 9370582"/>
                        <a:gd name="connsiteY20" fmla="*/ 1436673 h 1436673"/>
                        <a:gd name="connsiteX21" fmla="*/ 7603014 w 9370582"/>
                        <a:gd name="connsiteY21" fmla="*/ 1436673 h 1436673"/>
                        <a:gd name="connsiteX22" fmla="*/ 6825414 w 9370582"/>
                        <a:gd name="connsiteY22" fmla="*/ 1436673 h 1436673"/>
                        <a:gd name="connsiteX23" fmla="*/ 6316188 w 9370582"/>
                        <a:gd name="connsiteY23" fmla="*/ 1436673 h 1436673"/>
                        <a:gd name="connsiteX24" fmla="*/ 5717504 w 9370582"/>
                        <a:gd name="connsiteY24" fmla="*/ 1436673 h 1436673"/>
                        <a:gd name="connsiteX25" fmla="*/ 5029361 w 9370582"/>
                        <a:gd name="connsiteY25" fmla="*/ 1436673 h 1436673"/>
                        <a:gd name="connsiteX26" fmla="*/ 4162302 w 9370582"/>
                        <a:gd name="connsiteY26" fmla="*/ 1436673 h 1436673"/>
                        <a:gd name="connsiteX27" fmla="*/ 3742535 w 9370582"/>
                        <a:gd name="connsiteY27" fmla="*/ 1436673 h 1436673"/>
                        <a:gd name="connsiteX28" fmla="*/ 3233310 w 9370582"/>
                        <a:gd name="connsiteY28" fmla="*/ 1436673 h 1436673"/>
                        <a:gd name="connsiteX29" fmla="*/ 2634625 w 9370582"/>
                        <a:gd name="connsiteY29" fmla="*/ 1436673 h 1436673"/>
                        <a:gd name="connsiteX30" fmla="*/ 2125400 w 9370582"/>
                        <a:gd name="connsiteY30" fmla="*/ 1436673 h 1436673"/>
                        <a:gd name="connsiteX31" fmla="*/ 1526717 w 9370582"/>
                        <a:gd name="connsiteY31" fmla="*/ 1436673 h 1436673"/>
                        <a:gd name="connsiteX32" fmla="*/ 928032 w 9370582"/>
                        <a:gd name="connsiteY32" fmla="*/ 1436673 h 1436673"/>
                        <a:gd name="connsiteX33" fmla="*/ 212364 w 9370582"/>
                        <a:gd name="connsiteY33" fmla="*/ 1436673 h 1436673"/>
                        <a:gd name="connsiteX34" fmla="*/ 0 w 9370582"/>
                        <a:gd name="connsiteY34" fmla="*/ 1197222 h 1436673"/>
                        <a:gd name="connsiteX35" fmla="*/ 0 w 9370582"/>
                        <a:gd name="connsiteY35" fmla="*/ 727914 h 1436673"/>
                        <a:gd name="connsiteX36" fmla="*/ 0 w 9370582"/>
                        <a:gd name="connsiteY36" fmla="*/ 239450 h 1436673"/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632131 w 9370582"/>
                        <a:gd name="connsiteY2" fmla="*/ 0 h 1436673"/>
                        <a:gd name="connsiteX3" fmla="*/ 1409732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964934 w 9370582"/>
                        <a:gd name="connsiteY5" fmla="*/ 0 h 1436673"/>
                        <a:gd name="connsiteX6" fmla="*/ 3831993 w 9370582"/>
                        <a:gd name="connsiteY6" fmla="*/ 0 h 1436673"/>
                        <a:gd name="connsiteX7" fmla="*/ 4699053 w 9370582"/>
                        <a:gd name="connsiteY7" fmla="*/ 0 h 1436673"/>
                        <a:gd name="connsiteX8" fmla="*/ 5118820 w 9370582"/>
                        <a:gd name="connsiteY8" fmla="*/ 0 h 1436673"/>
                        <a:gd name="connsiteX9" fmla="*/ 5628046 w 9370582"/>
                        <a:gd name="connsiteY9" fmla="*/ 0 h 1436673"/>
                        <a:gd name="connsiteX10" fmla="*/ 6405647 w 9370582"/>
                        <a:gd name="connsiteY10" fmla="*/ 0 h 1436673"/>
                        <a:gd name="connsiteX11" fmla="*/ 6825414 w 9370582"/>
                        <a:gd name="connsiteY11" fmla="*/ 0 h 1436673"/>
                        <a:gd name="connsiteX12" fmla="*/ 7603014 w 9370582"/>
                        <a:gd name="connsiteY12" fmla="*/ 0 h 1436673"/>
                        <a:gd name="connsiteX13" fmla="*/ 8291157 w 9370582"/>
                        <a:gd name="connsiteY13" fmla="*/ 0 h 1436673"/>
                        <a:gd name="connsiteX14" fmla="*/ 9158217 w 9370582"/>
                        <a:gd name="connsiteY14" fmla="*/ 0 h 1436673"/>
                        <a:gd name="connsiteX15" fmla="*/ 9370582 w 9370582"/>
                        <a:gd name="connsiteY15" fmla="*/ 239450 h 1436673"/>
                        <a:gd name="connsiteX16" fmla="*/ 9370582 w 9370582"/>
                        <a:gd name="connsiteY16" fmla="*/ 699181 h 1436673"/>
                        <a:gd name="connsiteX17" fmla="*/ 9370582 w 9370582"/>
                        <a:gd name="connsiteY17" fmla="*/ 1197222 h 1436673"/>
                        <a:gd name="connsiteX18" fmla="*/ 9158217 w 9370582"/>
                        <a:gd name="connsiteY18" fmla="*/ 1436673 h 1436673"/>
                        <a:gd name="connsiteX19" fmla="*/ 8738450 w 9370582"/>
                        <a:gd name="connsiteY19" fmla="*/ 1436673 h 1436673"/>
                        <a:gd name="connsiteX20" fmla="*/ 8139766 w 9370582"/>
                        <a:gd name="connsiteY20" fmla="*/ 1436673 h 1436673"/>
                        <a:gd name="connsiteX21" fmla="*/ 7272706 w 9370582"/>
                        <a:gd name="connsiteY21" fmla="*/ 1436673 h 1436673"/>
                        <a:gd name="connsiteX22" fmla="*/ 6763481 w 9370582"/>
                        <a:gd name="connsiteY22" fmla="*/ 1436673 h 1436673"/>
                        <a:gd name="connsiteX23" fmla="*/ 6254256 w 9370582"/>
                        <a:gd name="connsiteY23" fmla="*/ 1436673 h 1436673"/>
                        <a:gd name="connsiteX24" fmla="*/ 5476654 w 9370582"/>
                        <a:gd name="connsiteY24" fmla="*/ 1436673 h 1436673"/>
                        <a:gd name="connsiteX25" fmla="*/ 4699053 w 9370582"/>
                        <a:gd name="connsiteY25" fmla="*/ 1436673 h 1436673"/>
                        <a:gd name="connsiteX26" fmla="*/ 4010911 w 9370582"/>
                        <a:gd name="connsiteY26" fmla="*/ 1436673 h 1436673"/>
                        <a:gd name="connsiteX27" fmla="*/ 3591144 w 9370582"/>
                        <a:gd name="connsiteY27" fmla="*/ 1436673 h 1436673"/>
                        <a:gd name="connsiteX28" fmla="*/ 2813543 w 9370582"/>
                        <a:gd name="connsiteY28" fmla="*/ 1436673 h 1436673"/>
                        <a:gd name="connsiteX29" fmla="*/ 2214858 w 9370582"/>
                        <a:gd name="connsiteY29" fmla="*/ 1436673 h 1436673"/>
                        <a:gd name="connsiteX30" fmla="*/ 1526717 w 9370582"/>
                        <a:gd name="connsiteY30" fmla="*/ 1436673 h 1436673"/>
                        <a:gd name="connsiteX31" fmla="*/ 928032 w 9370582"/>
                        <a:gd name="connsiteY31" fmla="*/ 1436673 h 1436673"/>
                        <a:gd name="connsiteX32" fmla="*/ 212364 w 9370582"/>
                        <a:gd name="connsiteY32" fmla="*/ 1436673 h 1436673"/>
                        <a:gd name="connsiteX33" fmla="*/ 0 w 9370582"/>
                        <a:gd name="connsiteY33" fmla="*/ 1197222 h 1436673"/>
                        <a:gd name="connsiteX34" fmla="*/ 0 w 9370582"/>
                        <a:gd name="connsiteY34" fmla="*/ 699181 h 1436673"/>
                        <a:gd name="connsiteX35" fmla="*/ 0 w 9370582"/>
                        <a:gd name="connsiteY35" fmla="*/ 239450 h 14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70582" h="1436673" fill="none" extrusionOk="0">
                          <a:moveTo>
                            <a:pt x="0" y="239450"/>
                          </a:moveTo>
                          <a:cubicBezTo>
                            <a:pt x="27726" y="134012"/>
                            <a:pt x="102025" y="12985"/>
                            <a:pt x="212364" y="0"/>
                          </a:cubicBezTo>
                          <a:cubicBezTo>
                            <a:pt x="488596" y="15794"/>
                            <a:pt x="631291" y="-21457"/>
                            <a:pt x="989965" y="0"/>
                          </a:cubicBezTo>
                          <a:cubicBezTo>
                            <a:pt x="1360631" y="32886"/>
                            <a:pt x="1528949" y="-2282"/>
                            <a:pt x="1678107" y="0"/>
                          </a:cubicBezTo>
                          <a:cubicBezTo>
                            <a:pt x="1834037" y="37705"/>
                            <a:pt x="1992253" y="-18271"/>
                            <a:pt x="2187333" y="0"/>
                          </a:cubicBezTo>
                          <a:cubicBezTo>
                            <a:pt x="2398486" y="21351"/>
                            <a:pt x="2525413" y="-29175"/>
                            <a:pt x="2786017" y="0"/>
                          </a:cubicBezTo>
                          <a:cubicBezTo>
                            <a:pt x="3045775" y="20627"/>
                            <a:pt x="3074268" y="12190"/>
                            <a:pt x="3295242" y="0"/>
                          </a:cubicBezTo>
                          <a:cubicBezTo>
                            <a:pt x="3520817" y="-45748"/>
                            <a:pt x="3709228" y="-18426"/>
                            <a:pt x="3983385" y="0"/>
                          </a:cubicBezTo>
                          <a:cubicBezTo>
                            <a:pt x="4268721" y="-10173"/>
                            <a:pt x="4271344" y="88"/>
                            <a:pt x="4403152" y="0"/>
                          </a:cubicBezTo>
                          <a:cubicBezTo>
                            <a:pt x="4530918" y="43143"/>
                            <a:pt x="4776024" y="-10700"/>
                            <a:pt x="5001836" y="0"/>
                          </a:cubicBezTo>
                          <a:cubicBezTo>
                            <a:pt x="5204745" y="22662"/>
                            <a:pt x="5430225" y="-33976"/>
                            <a:pt x="5600520" y="0"/>
                          </a:cubicBezTo>
                          <a:cubicBezTo>
                            <a:pt x="5764272" y="28610"/>
                            <a:pt x="5838259" y="15897"/>
                            <a:pt x="6020287" y="0"/>
                          </a:cubicBezTo>
                          <a:cubicBezTo>
                            <a:pt x="6218897" y="-2633"/>
                            <a:pt x="6294832" y="-24129"/>
                            <a:pt x="6440054" y="0"/>
                          </a:cubicBezTo>
                          <a:cubicBezTo>
                            <a:pt x="6607896" y="17569"/>
                            <a:pt x="6912526" y="108000"/>
                            <a:pt x="7307113" y="0"/>
                          </a:cubicBezTo>
                          <a:cubicBezTo>
                            <a:pt x="7728891" y="-36771"/>
                            <a:pt x="7711585" y="-14745"/>
                            <a:pt x="7905798" y="0"/>
                          </a:cubicBezTo>
                          <a:cubicBezTo>
                            <a:pt x="8167545" y="24369"/>
                            <a:pt x="8670338" y="89890"/>
                            <a:pt x="9158217" y="0"/>
                          </a:cubicBezTo>
                          <a:cubicBezTo>
                            <a:pt x="9287824" y="-16537"/>
                            <a:pt x="9389317" y="98070"/>
                            <a:pt x="9370582" y="239450"/>
                          </a:cubicBezTo>
                          <a:cubicBezTo>
                            <a:pt x="9346160" y="449103"/>
                            <a:pt x="9363910" y="564799"/>
                            <a:pt x="9370582" y="708758"/>
                          </a:cubicBezTo>
                          <a:cubicBezTo>
                            <a:pt x="9378705" y="895302"/>
                            <a:pt x="9349700" y="1049205"/>
                            <a:pt x="9370582" y="1197222"/>
                          </a:cubicBezTo>
                          <a:cubicBezTo>
                            <a:pt x="9370046" y="1372554"/>
                            <a:pt x="9308589" y="1423501"/>
                            <a:pt x="9158217" y="1436673"/>
                          </a:cubicBezTo>
                          <a:cubicBezTo>
                            <a:pt x="8988939" y="1465317"/>
                            <a:pt x="8713377" y="1483601"/>
                            <a:pt x="8380616" y="1436673"/>
                          </a:cubicBezTo>
                          <a:cubicBezTo>
                            <a:pt x="8036366" y="1431989"/>
                            <a:pt x="7936840" y="1450798"/>
                            <a:pt x="7603014" y="1436673"/>
                          </a:cubicBezTo>
                          <a:cubicBezTo>
                            <a:pt x="7289953" y="1428616"/>
                            <a:pt x="7123548" y="1451925"/>
                            <a:pt x="6825414" y="1436673"/>
                          </a:cubicBezTo>
                          <a:cubicBezTo>
                            <a:pt x="6532743" y="1415023"/>
                            <a:pt x="6447886" y="1436608"/>
                            <a:pt x="6316188" y="1436673"/>
                          </a:cubicBezTo>
                          <a:cubicBezTo>
                            <a:pt x="6218528" y="1453702"/>
                            <a:pt x="5886108" y="1412014"/>
                            <a:pt x="5717504" y="1436673"/>
                          </a:cubicBezTo>
                          <a:cubicBezTo>
                            <a:pt x="5496511" y="1423810"/>
                            <a:pt x="5285678" y="1377169"/>
                            <a:pt x="5029361" y="1436673"/>
                          </a:cubicBezTo>
                          <a:cubicBezTo>
                            <a:pt x="4734021" y="1445280"/>
                            <a:pt x="4372027" y="1436342"/>
                            <a:pt x="4162302" y="1436673"/>
                          </a:cubicBezTo>
                          <a:cubicBezTo>
                            <a:pt x="3960505" y="1389087"/>
                            <a:pt x="3866629" y="1438191"/>
                            <a:pt x="3742535" y="1436673"/>
                          </a:cubicBezTo>
                          <a:cubicBezTo>
                            <a:pt x="3642851" y="1409046"/>
                            <a:pt x="3452857" y="1450870"/>
                            <a:pt x="3233310" y="1436673"/>
                          </a:cubicBezTo>
                          <a:cubicBezTo>
                            <a:pt x="3008865" y="1477370"/>
                            <a:pt x="2814406" y="1462725"/>
                            <a:pt x="2634625" y="1436673"/>
                          </a:cubicBezTo>
                          <a:cubicBezTo>
                            <a:pt x="2462976" y="1410306"/>
                            <a:pt x="2274596" y="1439244"/>
                            <a:pt x="2125400" y="1436673"/>
                          </a:cubicBezTo>
                          <a:cubicBezTo>
                            <a:pt x="1978579" y="1404975"/>
                            <a:pt x="1744144" y="1443709"/>
                            <a:pt x="1526717" y="1436673"/>
                          </a:cubicBezTo>
                          <a:cubicBezTo>
                            <a:pt x="1325803" y="1428341"/>
                            <a:pt x="1172491" y="1451585"/>
                            <a:pt x="928032" y="1436673"/>
                          </a:cubicBezTo>
                          <a:cubicBezTo>
                            <a:pt x="712032" y="1438501"/>
                            <a:pt x="447765" y="1458080"/>
                            <a:pt x="212364" y="1436673"/>
                          </a:cubicBezTo>
                          <a:cubicBezTo>
                            <a:pt x="125070" y="1463699"/>
                            <a:pt x="5552" y="1354838"/>
                            <a:pt x="0" y="1197222"/>
                          </a:cubicBezTo>
                          <a:cubicBezTo>
                            <a:pt x="-13289" y="1081890"/>
                            <a:pt x="-307" y="936916"/>
                            <a:pt x="0" y="727914"/>
                          </a:cubicBezTo>
                          <a:cubicBezTo>
                            <a:pt x="3608" y="510432"/>
                            <a:pt x="-22955" y="376145"/>
                            <a:pt x="0" y="239450"/>
                          </a:cubicBezTo>
                          <a:close/>
                        </a:path>
                        <a:path w="9370582" h="1436673" stroke="0" extrusionOk="0">
                          <a:moveTo>
                            <a:pt x="0" y="239450"/>
                          </a:moveTo>
                          <a:cubicBezTo>
                            <a:pt x="-17789" y="108952"/>
                            <a:pt x="78676" y="11101"/>
                            <a:pt x="212364" y="0"/>
                          </a:cubicBezTo>
                          <a:cubicBezTo>
                            <a:pt x="411445" y="-22383"/>
                            <a:pt x="440098" y="-14501"/>
                            <a:pt x="632131" y="0"/>
                          </a:cubicBezTo>
                          <a:cubicBezTo>
                            <a:pt x="825084" y="28960"/>
                            <a:pt x="1108338" y="54067"/>
                            <a:pt x="1409732" y="0"/>
                          </a:cubicBezTo>
                          <a:cubicBezTo>
                            <a:pt x="1750766" y="15265"/>
                            <a:pt x="1880960" y="-14394"/>
                            <a:pt x="2187333" y="0"/>
                          </a:cubicBezTo>
                          <a:cubicBezTo>
                            <a:pt x="2451563" y="29695"/>
                            <a:pt x="2751504" y="-9021"/>
                            <a:pt x="2964934" y="0"/>
                          </a:cubicBezTo>
                          <a:cubicBezTo>
                            <a:pt x="3207768" y="-22611"/>
                            <a:pt x="3457125" y="55853"/>
                            <a:pt x="3831993" y="0"/>
                          </a:cubicBezTo>
                          <a:cubicBezTo>
                            <a:pt x="4128315" y="12459"/>
                            <a:pt x="4425329" y="-9460"/>
                            <a:pt x="4699053" y="0"/>
                          </a:cubicBezTo>
                          <a:cubicBezTo>
                            <a:pt x="4937613" y="37574"/>
                            <a:pt x="4924369" y="13560"/>
                            <a:pt x="5118820" y="0"/>
                          </a:cubicBezTo>
                          <a:cubicBezTo>
                            <a:pt x="5313018" y="-6978"/>
                            <a:pt x="5384008" y="-6744"/>
                            <a:pt x="5628046" y="0"/>
                          </a:cubicBezTo>
                          <a:cubicBezTo>
                            <a:pt x="5862466" y="57342"/>
                            <a:pt x="6074365" y="-15598"/>
                            <a:pt x="6405647" y="0"/>
                          </a:cubicBezTo>
                          <a:cubicBezTo>
                            <a:pt x="6739976" y="30876"/>
                            <a:pt x="6675826" y="-27641"/>
                            <a:pt x="6825414" y="0"/>
                          </a:cubicBezTo>
                          <a:cubicBezTo>
                            <a:pt x="6999905" y="-27027"/>
                            <a:pt x="7228802" y="24348"/>
                            <a:pt x="7603014" y="0"/>
                          </a:cubicBezTo>
                          <a:cubicBezTo>
                            <a:pt x="7982689" y="-13863"/>
                            <a:pt x="8054433" y="-27532"/>
                            <a:pt x="8291157" y="0"/>
                          </a:cubicBezTo>
                          <a:cubicBezTo>
                            <a:pt x="8505848" y="-14686"/>
                            <a:pt x="8884287" y="-3534"/>
                            <a:pt x="9158217" y="0"/>
                          </a:cubicBezTo>
                          <a:cubicBezTo>
                            <a:pt x="9265299" y="792"/>
                            <a:pt x="9344585" y="107018"/>
                            <a:pt x="9370582" y="239450"/>
                          </a:cubicBezTo>
                          <a:cubicBezTo>
                            <a:pt x="9383933" y="355348"/>
                            <a:pt x="9376926" y="508353"/>
                            <a:pt x="9370582" y="699181"/>
                          </a:cubicBezTo>
                          <a:cubicBezTo>
                            <a:pt x="9376285" y="903249"/>
                            <a:pt x="9391867" y="989786"/>
                            <a:pt x="9370582" y="1197222"/>
                          </a:cubicBezTo>
                          <a:cubicBezTo>
                            <a:pt x="9385119" y="1307976"/>
                            <a:pt x="9256735" y="1414205"/>
                            <a:pt x="9158217" y="1436673"/>
                          </a:cubicBezTo>
                          <a:cubicBezTo>
                            <a:pt x="9012676" y="1436819"/>
                            <a:pt x="8954368" y="1447078"/>
                            <a:pt x="8738450" y="1436673"/>
                          </a:cubicBezTo>
                          <a:cubicBezTo>
                            <a:pt x="8517367" y="1410991"/>
                            <a:pt x="8456514" y="1473424"/>
                            <a:pt x="8139766" y="1436673"/>
                          </a:cubicBezTo>
                          <a:cubicBezTo>
                            <a:pt x="7844430" y="1433926"/>
                            <a:pt x="7538649" y="1398069"/>
                            <a:pt x="7272706" y="1436673"/>
                          </a:cubicBezTo>
                          <a:cubicBezTo>
                            <a:pt x="7012221" y="1457765"/>
                            <a:pt x="6990806" y="1420082"/>
                            <a:pt x="6763481" y="1436673"/>
                          </a:cubicBezTo>
                          <a:cubicBezTo>
                            <a:pt x="6548065" y="1426004"/>
                            <a:pt x="6405838" y="1430765"/>
                            <a:pt x="6254256" y="1436673"/>
                          </a:cubicBezTo>
                          <a:cubicBezTo>
                            <a:pt x="6086735" y="1473492"/>
                            <a:pt x="5688899" y="1388527"/>
                            <a:pt x="5476654" y="1436673"/>
                          </a:cubicBezTo>
                          <a:cubicBezTo>
                            <a:pt x="5314482" y="1464140"/>
                            <a:pt x="4970515" y="1416053"/>
                            <a:pt x="4699053" y="1436673"/>
                          </a:cubicBezTo>
                          <a:cubicBezTo>
                            <a:pt x="4414276" y="1472480"/>
                            <a:pt x="4164452" y="1481033"/>
                            <a:pt x="4010911" y="1436673"/>
                          </a:cubicBezTo>
                          <a:cubicBezTo>
                            <a:pt x="3851220" y="1413900"/>
                            <a:pt x="3769852" y="1408361"/>
                            <a:pt x="3591144" y="1436673"/>
                          </a:cubicBezTo>
                          <a:cubicBezTo>
                            <a:pt x="3418041" y="1416637"/>
                            <a:pt x="3183946" y="1374844"/>
                            <a:pt x="2813543" y="1436673"/>
                          </a:cubicBezTo>
                          <a:cubicBezTo>
                            <a:pt x="2448365" y="1465781"/>
                            <a:pt x="2341386" y="1471419"/>
                            <a:pt x="2214858" y="1436673"/>
                          </a:cubicBezTo>
                          <a:cubicBezTo>
                            <a:pt x="2130934" y="1422995"/>
                            <a:pt x="1681005" y="1449491"/>
                            <a:pt x="1526717" y="1436673"/>
                          </a:cubicBezTo>
                          <a:cubicBezTo>
                            <a:pt x="1372436" y="1432981"/>
                            <a:pt x="1065158" y="1404361"/>
                            <a:pt x="928032" y="1436673"/>
                          </a:cubicBezTo>
                          <a:cubicBezTo>
                            <a:pt x="768340" y="1475672"/>
                            <a:pt x="465643" y="1384800"/>
                            <a:pt x="212364" y="1436673"/>
                          </a:cubicBezTo>
                          <a:cubicBezTo>
                            <a:pt x="98383" y="1414525"/>
                            <a:pt x="-14293" y="1350611"/>
                            <a:pt x="0" y="1197222"/>
                          </a:cubicBezTo>
                          <a:cubicBezTo>
                            <a:pt x="-8696" y="1019541"/>
                            <a:pt x="10421" y="861751"/>
                            <a:pt x="0" y="699181"/>
                          </a:cubicBezTo>
                          <a:cubicBezTo>
                            <a:pt x="-28746" y="532463"/>
                            <a:pt x="22112" y="456968"/>
                            <a:pt x="0" y="239450"/>
                          </a:cubicBezTo>
                          <a:close/>
                        </a:path>
                        <a:path w="9370582" h="1436673" fill="none" stroke="0" extrusionOk="0">
                          <a:moveTo>
                            <a:pt x="0" y="239450"/>
                          </a:moveTo>
                          <a:cubicBezTo>
                            <a:pt x="17980" y="137378"/>
                            <a:pt x="117923" y="28370"/>
                            <a:pt x="212364" y="0"/>
                          </a:cubicBezTo>
                          <a:cubicBezTo>
                            <a:pt x="515723" y="30664"/>
                            <a:pt x="630552" y="2049"/>
                            <a:pt x="989965" y="0"/>
                          </a:cubicBezTo>
                          <a:cubicBezTo>
                            <a:pt x="1355473" y="5620"/>
                            <a:pt x="1514609" y="-18105"/>
                            <a:pt x="1678107" y="0"/>
                          </a:cubicBezTo>
                          <a:cubicBezTo>
                            <a:pt x="1813799" y="77415"/>
                            <a:pt x="2027504" y="-30285"/>
                            <a:pt x="2187333" y="0"/>
                          </a:cubicBezTo>
                          <a:cubicBezTo>
                            <a:pt x="2371877" y="-4174"/>
                            <a:pt x="2495028" y="-375"/>
                            <a:pt x="2786017" y="0"/>
                          </a:cubicBezTo>
                          <a:cubicBezTo>
                            <a:pt x="3045761" y="14403"/>
                            <a:pt x="3075938" y="8206"/>
                            <a:pt x="3295242" y="0"/>
                          </a:cubicBezTo>
                          <a:cubicBezTo>
                            <a:pt x="3495996" y="-43039"/>
                            <a:pt x="3684383" y="-29564"/>
                            <a:pt x="3983385" y="0"/>
                          </a:cubicBezTo>
                          <a:cubicBezTo>
                            <a:pt x="4268141" y="-10752"/>
                            <a:pt x="4270725" y="-459"/>
                            <a:pt x="4403152" y="0"/>
                          </a:cubicBezTo>
                          <a:cubicBezTo>
                            <a:pt x="4543388" y="3207"/>
                            <a:pt x="4763065" y="-16430"/>
                            <a:pt x="5001836" y="0"/>
                          </a:cubicBezTo>
                          <a:cubicBezTo>
                            <a:pt x="5231904" y="41010"/>
                            <a:pt x="5396687" y="-39009"/>
                            <a:pt x="5600520" y="0"/>
                          </a:cubicBezTo>
                          <a:cubicBezTo>
                            <a:pt x="5777553" y="24605"/>
                            <a:pt x="5828627" y="15888"/>
                            <a:pt x="6020287" y="0"/>
                          </a:cubicBezTo>
                          <a:cubicBezTo>
                            <a:pt x="6221344" y="-11148"/>
                            <a:pt x="6282824" y="-14331"/>
                            <a:pt x="6440054" y="0"/>
                          </a:cubicBezTo>
                          <a:cubicBezTo>
                            <a:pt x="6555428" y="-22070"/>
                            <a:pt x="6879317" y="69191"/>
                            <a:pt x="7307113" y="0"/>
                          </a:cubicBezTo>
                          <a:cubicBezTo>
                            <a:pt x="7736229" y="-44631"/>
                            <a:pt x="7713425" y="-16196"/>
                            <a:pt x="7905798" y="0"/>
                          </a:cubicBezTo>
                          <a:cubicBezTo>
                            <a:pt x="8122575" y="49043"/>
                            <a:pt x="8673376" y="-9716"/>
                            <a:pt x="9158217" y="0"/>
                          </a:cubicBezTo>
                          <a:cubicBezTo>
                            <a:pt x="9267730" y="1729"/>
                            <a:pt x="9387929" y="81190"/>
                            <a:pt x="9370582" y="239450"/>
                          </a:cubicBezTo>
                          <a:cubicBezTo>
                            <a:pt x="9358871" y="442028"/>
                            <a:pt x="9361335" y="540263"/>
                            <a:pt x="9370582" y="708758"/>
                          </a:cubicBezTo>
                          <a:cubicBezTo>
                            <a:pt x="9377200" y="905461"/>
                            <a:pt x="9366377" y="1037473"/>
                            <a:pt x="9370582" y="1197222"/>
                          </a:cubicBezTo>
                          <a:cubicBezTo>
                            <a:pt x="9365797" y="1355389"/>
                            <a:pt x="9270349" y="1418570"/>
                            <a:pt x="9158217" y="1436673"/>
                          </a:cubicBezTo>
                          <a:cubicBezTo>
                            <a:pt x="8988635" y="1464022"/>
                            <a:pt x="8744864" y="1469279"/>
                            <a:pt x="8380616" y="1436673"/>
                          </a:cubicBezTo>
                          <a:cubicBezTo>
                            <a:pt x="8038332" y="1396561"/>
                            <a:pt x="7929655" y="1442238"/>
                            <a:pt x="7603014" y="1436673"/>
                          </a:cubicBezTo>
                          <a:cubicBezTo>
                            <a:pt x="7290356" y="1399887"/>
                            <a:pt x="7109482" y="1465552"/>
                            <a:pt x="6825414" y="1436673"/>
                          </a:cubicBezTo>
                          <a:cubicBezTo>
                            <a:pt x="6515138" y="1429461"/>
                            <a:pt x="6448142" y="1443272"/>
                            <a:pt x="6316188" y="1436673"/>
                          </a:cubicBezTo>
                          <a:cubicBezTo>
                            <a:pt x="6177509" y="1438509"/>
                            <a:pt x="5909615" y="1464435"/>
                            <a:pt x="5717504" y="1436673"/>
                          </a:cubicBezTo>
                          <a:cubicBezTo>
                            <a:pt x="5550766" y="1417021"/>
                            <a:pt x="5306777" y="1408032"/>
                            <a:pt x="5029361" y="1436673"/>
                          </a:cubicBezTo>
                          <a:cubicBezTo>
                            <a:pt x="4751228" y="1499132"/>
                            <a:pt x="4365445" y="1463917"/>
                            <a:pt x="4162302" y="1436673"/>
                          </a:cubicBezTo>
                          <a:cubicBezTo>
                            <a:pt x="3966935" y="1393066"/>
                            <a:pt x="3862801" y="1446735"/>
                            <a:pt x="3742535" y="1436673"/>
                          </a:cubicBezTo>
                          <a:cubicBezTo>
                            <a:pt x="3622625" y="1387179"/>
                            <a:pt x="3426773" y="1414657"/>
                            <a:pt x="3233310" y="1436673"/>
                          </a:cubicBezTo>
                          <a:cubicBezTo>
                            <a:pt x="3000888" y="1448041"/>
                            <a:pt x="2790805" y="1454093"/>
                            <a:pt x="2634625" y="1436673"/>
                          </a:cubicBezTo>
                          <a:cubicBezTo>
                            <a:pt x="2473636" y="1444787"/>
                            <a:pt x="2279515" y="1433748"/>
                            <a:pt x="2125400" y="1436673"/>
                          </a:cubicBezTo>
                          <a:cubicBezTo>
                            <a:pt x="2000902" y="1451718"/>
                            <a:pt x="1790233" y="1463686"/>
                            <a:pt x="1526717" y="1436673"/>
                          </a:cubicBezTo>
                          <a:cubicBezTo>
                            <a:pt x="1311504" y="1393614"/>
                            <a:pt x="1162314" y="1416280"/>
                            <a:pt x="928032" y="1436673"/>
                          </a:cubicBezTo>
                          <a:cubicBezTo>
                            <a:pt x="657605" y="1445868"/>
                            <a:pt x="445663" y="1439258"/>
                            <a:pt x="212364" y="1436673"/>
                          </a:cubicBezTo>
                          <a:cubicBezTo>
                            <a:pt x="104469" y="1462688"/>
                            <a:pt x="32321" y="1349851"/>
                            <a:pt x="0" y="1197222"/>
                          </a:cubicBezTo>
                          <a:cubicBezTo>
                            <a:pt x="8673" y="1100654"/>
                            <a:pt x="-11" y="920555"/>
                            <a:pt x="0" y="727914"/>
                          </a:cubicBezTo>
                          <a:cubicBezTo>
                            <a:pt x="-12924" y="541914"/>
                            <a:pt x="-20736" y="384392"/>
                            <a:pt x="0" y="2394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Tx/>
                <a:buFontTx/>
                <a:buNone/>
                <a:tabLst/>
                <a:defRPr/>
              </a:pPr>
              <a:r>
                <a:rPr kumimoji="0" lang="en-US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khổ thơ 2,3,4 nói về màu sắc của các cảnh vật ở những thời điểm nào?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BB4C3EDB-E403-0F6D-FC8B-18C1A7B9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1885" y="604131"/>
              <a:ext cx="1385455" cy="1385455"/>
            </a:xfrm>
            <a:prstGeom prst="rect">
              <a:avLst/>
            </a:prstGeom>
          </p:spPr>
        </p:pic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1B2497E-95B2-7D0B-4A2D-56BE883EABE5}"/>
              </a:ext>
            </a:extLst>
          </p:cNvPr>
          <p:cNvCxnSpPr>
            <a:cxnSpLocks/>
          </p:cNvCxnSpPr>
          <p:nvPr/>
        </p:nvCxnSpPr>
        <p:spPr>
          <a:xfrm>
            <a:off x="747252" y="2546555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3DBD83D6-8748-3DC2-084A-2FD103116F48}"/>
              </a:ext>
            </a:extLst>
          </p:cNvPr>
          <p:cNvCxnSpPr>
            <a:cxnSpLocks/>
          </p:cNvCxnSpPr>
          <p:nvPr/>
        </p:nvCxnSpPr>
        <p:spPr>
          <a:xfrm>
            <a:off x="7703574" y="3524865"/>
            <a:ext cx="594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2F675D2-DFB4-3E5A-CA7A-9D3A120FCAE4}"/>
              </a:ext>
            </a:extLst>
          </p:cNvPr>
          <p:cNvCxnSpPr>
            <a:cxnSpLocks/>
          </p:cNvCxnSpPr>
          <p:nvPr/>
        </p:nvCxnSpPr>
        <p:spPr>
          <a:xfrm>
            <a:off x="1563330" y="5093109"/>
            <a:ext cx="147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03642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7FF52-5DCC-B451-6CAD-1635DEDF2B25}"/>
              </a:ext>
            </a:extLst>
          </p:cNvPr>
          <p:cNvSpPr txBox="1"/>
          <p:nvPr/>
        </p:nvSpPr>
        <p:spPr>
          <a:xfrm>
            <a:off x="1293585" y="923924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9FBBE-7BFB-B879-9C34-E2F8E807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65" y="189471"/>
            <a:ext cx="2072820" cy="96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D4AE7-73BC-1FD5-314F-26058D0A9573}"/>
              </a:ext>
            </a:extLst>
          </p:cNvPr>
          <p:cNvSpPr txBox="1"/>
          <p:nvPr/>
        </p:nvSpPr>
        <p:spPr>
          <a:xfrm>
            <a:off x="6451333" y="923924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(Bảo Ngọc)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C95666A-6C1A-75D1-060A-23689D0CA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16" y="4611329"/>
            <a:ext cx="6853083" cy="2246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24715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>
            <a:extLst>
              <a:ext uri="{FF2B5EF4-FFF2-40B4-BE49-F238E27FC236}">
                <a16:creationId xmlns:a16="http://schemas.microsoft.com/office/drawing/2014/main" id="{824939CE-8819-4720-9882-F6BD9146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4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AB03C13-C3E9-448B-920C-0D1AA5F8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073F9A-AE89-63B0-F76D-9C0C3D03DA27}"/>
              </a:ext>
            </a:extLst>
          </p:cNvPr>
          <p:cNvGrpSpPr/>
          <p:nvPr/>
        </p:nvGrpSpPr>
        <p:grpSpPr>
          <a:xfrm>
            <a:off x="252203" y="110728"/>
            <a:ext cx="10756037" cy="1519858"/>
            <a:chOff x="-801885" y="604131"/>
            <a:chExt cx="10756037" cy="15198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ADEFFF-9C79-4078-952F-B1BEEBA88B2A}"/>
                </a:ext>
              </a:extLst>
            </p:cNvPr>
            <p:cNvSpPr/>
            <p:nvPr/>
          </p:nvSpPr>
          <p:spPr>
            <a:xfrm>
              <a:off x="583570" y="687316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989965 w 9370582"/>
                        <a:gd name="connsiteY2" fmla="*/ 0 h 1436673"/>
                        <a:gd name="connsiteX3" fmla="*/ 1678107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786017 w 9370582"/>
                        <a:gd name="connsiteY5" fmla="*/ 0 h 1436673"/>
                        <a:gd name="connsiteX6" fmla="*/ 3295242 w 9370582"/>
                        <a:gd name="connsiteY6" fmla="*/ 0 h 1436673"/>
                        <a:gd name="connsiteX7" fmla="*/ 3983385 w 9370582"/>
                        <a:gd name="connsiteY7" fmla="*/ 0 h 1436673"/>
                        <a:gd name="connsiteX8" fmla="*/ 4403152 w 9370582"/>
                        <a:gd name="connsiteY8" fmla="*/ 0 h 1436673"/>
                        <a:gd name="connsiteX9" fmla="*/ 5001836 w 9370582"/>
                        <a:gd name="connsiteY9" fmla="*/ 0 h 1436673"/>
                        <a:gd name="connsiteX10" fmla="*/ 5600520 w 9370582"/>
                        <a:gd name="connsiteY10" fmla="*/ 0 h 1436673"/>
                        <a:gd name="connsiteX11" fmla="*/ 6020287 w 9370582"/>
                        <a:gd name="connsiteY11" fmla="*/ 0 h 1436673"/>
                        <a:gd name="connsiteX12" fmla="*/ 6440054 w 9370582"/>
                        <a:gd name="connsiteY12" fmla="*/ 0 h 1436673"/>
                        <a:gd name="connsiteX13" fmla="*/ 7307113 w 9370582"/>
                        <a:gd name="connsiteY13" fmla="*/ 0 h 1436673"/>
                        <a:gd name="connsiteX14" fmla="*/ 7905798 w 9370582"/>
                        <a:gd name="connsiteY14" fmla="*/ 0 h 1436673"/>
                        <a:gd name="connsiteX15" fmla="*/ 9158217 w 9370582"/>
                        <a:gd name="connsiteY15" fmla="*/ 0 h 1436673"/>
                        <a:gd name="connsiteX16" fmla="*/ 9370582 w 9370582"/>
                        <a:gd name="connsiteY16" fmla="*/ 239450 h 1436673"/>
                        <a:gd name="connsiteX17" fmla="*/ 9370582 w 9370582"/>
                        <a:gd name="connsiteY17" fmla="*/ 708758 h 1436673"/>
                        <a:gd name="connsiteX18" fmla="*/ 9370582 w 9370582"/>
                        <a:gd name="connsiteY18" fmla="*/ 1197222 h 1436673"/>
                        <a:gd name="connsiteX19" fmla="*/ 9158217 w 9370582"/>
                        <a:gd name="connsiteY19" fmla="*/ 1436673 h 1436673"/>
                        <a:gd name="connsiteX20" fmla="*/ 8380616 w 9370582"/>
                        <a:gd name="connsiteY20" fmla="*/ 1436673 h 1436673"/>
                        <a:gd name="connsiteX21" fmla="*/ 7603014 w 9370582"/>
                        <a:gd name="connsiteY21" fmla="*/ 1436673 h 1436673"/>
                        <a:gd name="connsiteX22" fmla="*/ 6825414 w 9370582"/>
                        <a:gd name="connsiteY22" fmla="*/ 1436673 h 1436673"/>
                        <a:gd name="connsiteX23" fmla="*/ 6316188 w 9370582"/>
                        <a:gd name="connsiteY23" fmla="*/ 1436673 h 1436673"/>
                        <a:gd name="connsiteX24" fmla="*/ 5717504 w 9370582"/>
                        <a:gd name="connsiteY24" fmla="*/ 1436673 h 1436673"/>
                        <a:gd name="connsiteX25" fmla="*/ 5029361 w 9370582"/>
                        <a:gd name="connsiteY25" fmla="*/ 1436673 h 1436673"/>
                        <a:gd name="connsiteX26" fmla="*/ 4162302 w 9370582"/>
                        <a:gd name="connsiteY26" fmla="*/ 1436673 h 1436673"/>
                        <a:gd name="connsiteX27" fmla="*/ 3742535 w 9370582"/>
                        <a:gd name="connsiteY27" fmla="*/ 1436673 h 1436673"/>
                        <a:gd name="connsiteX28" fmla="*/ 3233310 w 9370582"/>
                        <a:gd name="connsiteY28" fmla="*/ 1436673 h 1436673"/>
                        <a:gd name="connsiteX29" fmla="*/ 2634625 w 9370582"/>
                        <a:gd name="connsiteY29" fmla="*/ 1436673 h 1436673"/>
                        <a:gd name="connsiteX30" fmla="*/ 2125400 w 9370582"/>
                        <a:gd name="connsiteY30" fmla="*/ 1436673 h 1436673"/>
                        <a:gd name="connsiteX31" fmla="*/ 1526717 w 9370582"/>
                        <a:gd name="connsiteY31" fmla="*/ 1436673 h 1436673"/>
                        <a:gd name="connsiteX32" fmla="*/ 928032 w 9370582"/>
                        <a:gd name="connsiteY32" fmla="*/ 1436673 h 1436673"/>
                        <a:gd name="connsiteX33" fmla="*/ 212364 w 9370582"/>
                        <a:gd name="connsiteY33" fmla="*/ 1436673 h 1436673"/>
                        <a:gd name="connsiteX34" fmla="*/ 0 w 9370582"/>
                        <a:gd name="connsiteY34" fmla="*/ 1197222 h 1436673"/>
                        <a:gd name="connsiteX35" fmla="*/ 0 w 9370582"/>
                        <a:gd name="connsiteY35" fmla="*/ 727914 h 1436673"/>
                        <a:gd name="connsiteX36" fmla="*/ 0 w 9370582"/>
                        <a:gd name="connsiteY36" fmla="*/ 239450 h 1436673"/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632131 w 9370582"/>
                        <a:gd name="connsiteY2" fmla="*/ 0 h 1436673"/>
                        <a:gd name="connsiteX3" fmla="*/ 1409732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964934 w 9370582"/>
                        <a:gd name="connsiteY5" fmla="*/ 0 h 1436673"/>
                        <a:gd name="connsiteX6" fmla="*/ 3831993 w 9370582"/>
                        <a:gd name="connsiteY6" fmla="*/ 0 h 1436673"/>
                        <a:gd name="connsiteX7" fmla="*/ 4699053 w 9370582"/>
                        <a:gd name="connsiteY7" fmla="*/ 0 h 1436673"/>
                        <a:gd name="connsiteX8" fmla="*/ 5118820 w 9370582"/>
                        <a:gd name="connsiteY8" fmla="*/ 0 h 1436673"/>
                        <a:gd name="connsiteX9" fmla="*/ 5628046 w 9370582"/>
                        <a:gd name="connsiteY9" fmla="*/ 0 h 1436673"/>
                        <a:gd name="connsiteX10" fmla="*/ 6405647 w 9370582"/>
                        <a:gd name="connsiteY10" fmla="*/ 0 h 1436673"/>
                        <a:gd name="connsiteX11" fmla="*/ 6825414 w 9370582"/>
                        <a:gd name="connsiteY11" fmla="*/ 0 h 1436673"/>
                        <a:gd name="connsiteX12" fmla="*/ 7603014 w 9370582"/>
                        <a:gd name="connsiteY12" fmla="*/ 0 h 1436673"/>
                        <a:gd name="connsiteX13" fmla="*/ 8291157 w 9370582"/>
                        <a:gd name="connsiteY13" fmla="*/ 0 h 1436673"/>
                        <a:gd name="connsiteX14" fmla="*/ 9158217 w 9370582"/>
                        <a:gd name="connsiteY14" fmla="*/ 0 h 1436673"/>
                        <a:gd name="connsiteX15" fmla="*/ 9370582 w 9370582"/>
                        <a:gd name="connsiteY15" fmla="*/ 239450 h 1436673"/>
                        <a:gd name="connsiteX16" fmla="*/ 9370582 w 9370582"/>
                        <a:gd name="connsiteY16" fmla="*/ 699181 h 1436673"/>
                        <a:gd name="connsiteX17" fmla="*/ 9370582 w 9370582"/>
                        <a:gd name="connsiteY17" fmla="*/ 1197222 h 1436673"/>
                        <a:gd name="connsiteX18" fmla="*/ 9158217 w 9370582"/>
                        <a:gd name="connsiteY18" fmla="*/ 1436673 h 1436673"/>
                        <a:gd name="connsiteX19" fmla="*/ 8738450 w 9370582"/>
                        <a:gd name="connsiteY19" fmla="*/ 1436673 h 1436673"/>
                        <a:gd name="connsiteX20" fmla="*/ 8139766 w 9370582"/>
                        <a:gd name="connsiteY20" fmla="*/ 1436673 h 1436673"/>
                        <a:gd name="connsiteX21" fmla="*/ 7272706 w 9370582"/>
                        <a:gd name="connsiteY21" fmla="*/ 1436673 h 1436673"/>
                        <a:gd name="connsiteX22" fmla="*/ 6763481 w 9370582"/>
                        <a:gd name="connsiteY22" fmla="*/ 1436673 h 1436673"/>
                        <a:gd name="connsiteX23" fmla="*/ 6254256 w 9370582"/>
                        <a:gd name="connsiteY23" fmla="*/ 1436673 h 1436673"/>
                        <a:gd name="connsiteX24" fmla="*/ 5476654 w 9370582"/>
                        <a:gd name="connsiteY24" fmla="*/ 1436673 h 1436673"/>
                        <a:gd name="connsiteX25" fmla="*/ 4699053 w 9370582"/>
                        <a:gd name="connsiteY25" fmla="*/ 1436673 h 1436673"/>
                        <a:gd name="connsiteX26" fmla="*/ 4010911 w 9370582"/>
                        <a:gd name="connsiteY26" fmla="*/ 1436673 h 1436673"/>
                        <a:gd name="connsiteX27" fmla="*/ 3591144 w 9370582"/>
                        <a:gd name="connsiteY27" fmla="*/ 1436673 h 1436673"/>
                        <a:gd name="connsiteX28" fmla="*/ 2813543 w 9370582"/>
                        <a:gd name="connsiteY28" fmla="*/ 1436673 h 1436673"/>
                        <a:gd name="connsiteX29" fmla="*/ 2214858 w 9370582"/>
                        <a:gd name="connsiteY29" fmla="*/ 1436673 h 1436673"/>
                        <a:gd name="connsiteX30" fmla="*/ 1526717 w 9370582"/>
                        <a:gd name="connsiteY30" fmla="*/ 1436673 h 1436673"/>
                        <a:gd name="connsiteX31" fmla="*/ 928032 w 9370582"/>
                        <a:gd name="connsiteY31" fmla="*/ 1436673 h 1436673"/>
                        <a:gd name="connsiteX32" fmla="*/ 212364 w 9370582"/>
                        <a:gd name="connsiteY32" fmla="*/ 1436673 h 1436673"/>
                        <a:gd name="connsiteX33" fmla="*/ 0 w 9370582"/>
                        <a:gd name="connsiteY33" fmla="*/ 1197222 h 1436673"/>
                        <a:gd name="connsiteX34" fmla="*/ 0 w 9370582"/>
                        <a:gd name="connsiteY34" fmla="*/ 699181 h 1436673"/>
                        <a:gd name="connsiteX35" fmla="*/ 0 w 9370582"/>
                        <a:gd name="connsiteY35" fmla="*/ 239450 h 14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70582" h="1436673" fill="none" extrusionOk="0">
                          <a:moveTo>
                            <a:pt x="0" y="239450"/>
                          </a:moveTo>
                          <a:cubicBezTo>
                            <a:pt x="27726" y="134012"/>
                            <a:pt x="102025" y="12985"/>
                            <a:pt x="212364" y="0"/>
                          </a:cubicBezTo>
                          <a:cubicBezTo>
                            <a:pt x="488596" y="15794"/>
                            <a:pt x="631291" y="-21457"/>
                            <a:pt x="989965" y="0"/>
                          </a:cubicBezTo>
                          <a:cubicBezTo>
                            <a:pt x="1360631" y="32886"/>
                            <a:pt x="1528949" y="-2282"/>
                            <a:pt x="1678107" y="0"/>
                          </a:cubicBezTo>
                          <a:cubicBezTo>
                            <a:pt x="1834037" y="37705"/>
                            <a:pt x="1992253" y="-18271"/>
                            <a:pt x="2187333" y="0"/>
                          </a:cubicBezTo>
                          <a:cubicBezTo>
                            <a:pt x="2398486" y="21351"/>
                            <a:pt x="2525413" y="-29175"/>
                            <a:pt x="2786017" y="0"/>
                          </a:cubicBezTo>
                          <a:cubicBezTo>
                            <a:pt x="3045775" y="20627"/>
                            <a:pt x="3074268" y="12190"/>
                            <a:pt x="3295242" y="0"/>
                          </a:cubicBezTo>
                          <a:cubicBezTo>
                            <a:pt x="3520817" y="-45748"/>
                            <a:pt x="3709228" y="-18426"/>
                            <a:pt x="3983385" y="0"/>
                          </a:cubicBezTo>
                          <a:cubicBezTo>
                            <a:pt x="4268721" y="-10173"/>
                            <a:pt x="4271344" y="88"/>
                            <a:pt x="4403152" y="0"/>
                          </a:cubicBezTo>
                          <a:cubicBezTo>
                            <a:pt x="4530918" y="43143"/>
                            <a:pt x="4776024" y="-10700"/>
                            <a:pt x="5001836" y="0"/>
                          </a:cubicBezTo>
                          <a:cubicBezTo>
                            <a:pt x="5204745" y="22662"/>
                            <a:pt x="5430225" y="-33976"/>
                            <a:pt x="5600520" y="0"/>
                          </a:cubicBezTo>
                          <a:cubicBezTo>
                            <a:pt x="5764272" y="28610"/>
                            <a:pt x="5838259" y="15897"/>
                            <a:pt x="6020287" y="0"/>
                          </a:cubicBezTo>
                          <a:cubicBezTo>
                            <a:pt x="6218897" y="-2633"/>
                            <a:pt x="6294832" y="-24129"/>
                            <a:pt x="6440054" y="0"/>
                          </a:cubicBezTo>
                          <a:cubicBezTo>
                            <a:pt x="6607896" y="17569"/>
                            <a:pt x="6912526" y="108000"/>
                            <a:pt x="7307113" y="0"/>
                          </a:cubicBezTo>
                          <a:cubicBezTo>
                            <a:pt x="7728891" y="-36771"/>
                            <a:pt x="7711585" y="-14745"/>
                            <a:pt x="7905798" y="0"/>
                          </a:cubicBezTo>
                          <a:cubicBezTo>
                            <a:pt x="8167545" y="24369"/>
                            <a:pt x="8670338" y="89890"/>
                            <a:pt x="9158217" y="0"/>
                          </a:cubicBezTo>
                          <a:cubicBezTo>
                            <a:pt x="9287824" y="-16537"/>
                            <a:pt x="9389317" y="98070"/>
                            <a:pt x="9370582" y="239450"/>
                          </a:cubicBezTo>
                          <a:cubicBezTo>
                            <a:pt x="9346160" y="449103"/>
                            <a:pt x="9363910" y="564799"/>
                            <a:pt x="9370582" y="708758"/>
                          </a:cubicBezTo>
                          <a:cubicBezTo>
                            <a:pt x="9378705" y="895302"/>
                            <a:pt x="9349700" y="1049205"/>
                            <a:pt x="9370582" y="1197222"/>
                          </a:cubicBezTo>
                          <a:cubicBezTo>
                            <a:pt x="9370046" y="1372554"/>
                            <a:pt x="9308589" y="1423501"/>
                            <a:pt x="9158217" y="1436673"/>
                          </a:cubicBezTo>
                          <a:cubicBezTo>
                            <a:pt x="8988939" y="1465317"/>
                            <a:pt x="8713377" y="1483601"/>
                            <a:pt x="8380616" y="1436673"/>
                          </a:cubicBezTo>
                          <a:cubicBezTo>
                            <a:pt x="8036366" y="1431989"/>
                            <a:pt x="7936840" y="1450798"/>
                            <a:pt x="7603014" y="1436673"/>
                          </a:cubicBezTo>
                          <a:cubicBezTo>
                            <a:pt x="7289953" y="1428616"/>
                            <a:pt x="7123548" y="1451925"/>
                            <a:pt x="6825414" y="1436673"/>
                          </a:cubicBezTo>
                          <a:cubicBezTo>
                            <a:pt x="6532743" y="1415023"/>
                            <a:pt x="6447886" y="1436608"/>
                            <a:pt x="6316188" y="1436673"/>
                          </a:cubicBezTo>
                          <a:cubicBezTo>
                            <a:pt x="6218528" y="1453702"/>
                            <a:pt x="5886108" y="1412014"/>
                            <a:pt x="5717504" y="1436673"/>
                          </a:cubicBezTo>
                          <a:cubicBezTo>
                            <a:pt x="5496511" y="1423810"/>
                            <a:pt x="5285678" y="1377169"/>
                            <a:pt x="5029361" y="1436673"/>
                          </a:cubicBezTo>
                          <a:cubicBezTo>
                            <a:pt x="4734021" y="1445280"/>
                            <a:pt x="4372027" y="1436342"/>
                            <a:pt x="4162302" y="1436673"/>
                          </a:cubicBezTo>
                          <a:cubicBezTo>
                            <a:pt x="3960505" y="1389087"/>
                            <a:pt x="3866629" y="1438191"/>
                            <a:pt x="3742535" y="1436673"/>
                          </a:cubicBezTo>
                          <a:cubicBezTo>
                            <a:pt x="3642851" y="1409046"/>
                            <a:pt x="3452857" y="1450870"/>
                            <a:pt x="3233310" y="1436673"/>
                          </a:cubicBezTo>
                          <a:cubicBezTo>
                            <a:pt x="3008865" y="1477370"/>
                            <a:pt x="2814406" y="1462725"/>
                            <a:pt x="2634625" y="1436673"/>
                          </a:cubicBezTo>
                          <a:cubicBezTo>
                            <a:pt x="2462976" y="1410306"/>
                            <a:pt x="2274596" y="1439244"/>
                            <a:pt x="2125400" y="1436673"/>
                          </a:cubicBezTo>
                          <a:cubicBezTo>
                            <a:pt x="1978579" y="1404975"/>
                            <a:pt x="1744144" y="1443709"/>
                            <a:pt x="1526717" y="1436673"/>
                          </a:cubicBezTo>
                          <a:cubicBezTo>
                            <a:pt x="1325803" y="1428341"/>
                            <a:pt x="1172491" y="1451585"/>
                            <a:pt x="928032" y="1436673"/>
                          </a:cubicBezTo>
                          <a:cubicBezTo>
                            <a:pt x="712032" y="1438501"/>
                            <a:pt x="447765" y="1458080"/>
                            <a:pt x="212364" y="1436673"/>
                          </a:cubicBezTo>
                          <a:cubicBezTo>
                            <a:pt x="125070" y="1463699"/>
                            <a:pt x="5552" y="1354838"/>
                            <a:pt x="0" y="1197222"/>
                          </a:cubicBezTo>
                          <a:cubicBezTo>
                            <a:pt x="-13289" y="1081890"/>
                            <a:pt x="-307" y="936916"/>
                            <a:pt x="0" y="727914"/>
                          </a:cubicBezTo>
                          <a:cubicBezTo>
                            <a:pt x="3608" y="510432"/>
                            <a:pt x="-22955" y="376145"/>
                            <a:pt x="0" y="239450"/>
                          </a:cubicBezTo>
                          <a:close/>
                        </a:path>
                        <a:path w="9370582" h="1436673" stroke="0" extrusionOk="0">
                          <a:moveTo>
                            <a:pt x="0" y="239450"/>
                          </a:moveTo>
                          <a:cubicBezTo>
                            <a:pt x="-17789" y="108952"/>
                            <a:pt x="78676" y="11101"/>
                            <a:pt x="212364" y="0"/>
                          </a:cubicBezTo>
                          <a:cubicBezTo>
                            <a:pt x="411445" y="-22383"/>
                            <a:pt x="440098" y="-14501"/>
                            <a:pt x="632131" y="0"/>
                          </a:cubicBezTo>
                          <a:cubicBezTo>
                            <a:pt x="825084" y="28960"/>
                            <a:pt x="1108338" y="54067"/>
                            <a:pt x="1409732" y="0"/>
                          </a:cubicBezTo>
                          <a:cubicBezTo>
                            <a:pt x="1750766" y="15265"/>
                            <a:pt x="1880960" y="-14394"/>
                            <a:pt x="2187333" y="0"/>
                          </a:cubicBezTo>
                          <a:cubicBezTo>
                            <a:pt x="2451563" y="29695"/>
                            <a:pt x="2751504" y="-9021"/>
                            <a:pt x="2964934" y="0"/>
                          </a:cubicBezTo>
                          <a:cubicBezTo>
                            <a:pt x="3207768" y="-22611"/>
                            <a:pt x="3457125" y="55853"/>
                            <a:pt x="3831993" y="0"/>
                          </a:cubicBezTo>
                          <a:cubicBezTo>
                            <a:pt x="4128315" y="12459"/>
                            <a:pt x="4425329" y="-9460"/>
                            <a:pt x="4699053" y="0"/>
                          </a:cubicBezTo>
                          <a:cubicBezTo>
                            <a:pt x="4937613" y="37574"/>
                            <a:pt x="4924369" y="13560"/>
                            <a:pt x="5118820" y="0"/>
                          </a:cubicBezTo>
                          <a:cubicBezTo>
                            <a:pt x="5313018" y="-6978"/>
                            <a:pt x="5384008" y="-6744"/>
                            <a:pt x="5628046" y="0"/>
                          </a:cubicBezTo>
                          <a:cubicBezTo>
                            <a:pt x="5862466" y="57342"/>
                            <a:pt x="6074365" y="-15598"/>
                            <a:pt x="6405647" y="0"/>
                          </a:cubicBezTo>
                          <a:cubicBezTo>
                            <a:pt x="6739976" y="30876"/>
                            <a:pt x="6675826" y="-27641"/>
                            <a:pt x="6825414" y="0"/>
                          </a:cubicBezTo>
                          <a:cubicBezTo>
                            <a:pt x="6999905" y="-27027"/>
                            <a:pt x="7228802" y="24348"/>
                            <a:pt x="7603014" y="0"/>
                          </a:cubicBezTo>
                          <a:cubicBezTo>
                            <a:pt x="7982689" y="-13863"/>
                            <a:pt x="8054433" y="-27532"/>
                            <a:pt x="8291157" y="0"/>
                          </a:cubicBezTo>
                          <a:cubicBezTo>
                            <a:pt x="8505848" y="-14686"/>
                            <a:pt x="8884287" y="-3534"/>
                            <a:pt x="9158217" y="0"/>
                          </a:cubicBezTo>
                          <a:cubicBezTo>
                            <a:pt x="9265299" y="792"/>
                            <a:pt x="9344585" y="107018"/>
                            <a:pt x="9370582" y="239450"/>
                          </a:cubicBezTo>
                          <a:cubicBezTo>
                            <a:pt x="9383933" y="355348"/>
                            <a:pt x="9376926" y="508353"/>
                            <a:pt x="9370582" y="699181"/>
                          </a:cubicBezTo>
                          <a:cubicBezTo>
                            <a:pt x="9376285" y="903249"/>
                            <a:pt x="9391867" y="989786"/>
                            <a:pt x="9370582" y="1197222"/>
                          </a:cubicBezTo>
                          <a:cubicBezTo>
                            <a:pt x="9385119" y="1307976"/>
                            <a:pt x="9256735" y="1414205"/>
                            <a:pt x="9158217" y="1436673"/>
                          </a:cubicBezTo>
                          <a:cubicBezTo>
                            <a:pt x="9012676" y="1436819"/>
                            <a:pt x="8954368" y="1447078"/>
                            <a:pt x="8738450" y="1436673"/>
                          </a:cubicBezTo>
                          <a:cubicBezTo>
                            <a:pt x="8517367" y="1410991"/>
                            <a:pt x="8456514" y="1473424"/>
                            <a:pt x="8139766" y="1436673"/>
                          </a:cubicBezTo>
                          <a:cubicBezTo>
                            <a:pt x="7844430" y="1433926"/>
                            <a:pt x="7538649" y="1398069"/>
                            <a:pt x="7272706" y="1436673"/>
                          </a:cubicBezTo>
                          <a:cubicBezTo>
                            <a:pt x="7012221" y="1457765"/>
                            <a:pt x="6990806" y="1420082"/>
                            <a:pt x="6763481" y="1436673"/>
                          </a:cubicBezTo>
                          <a:cubicBezTo>
                            <a:pt x="6548065" y="1426004"/>
                            <a:pt x="6405838" y="1430765"/>
                            <a:pt x="6254256" y="1436673"/>
                          </a:cubicBezTo>
                          <a:cubicBezTo>
                            <a:pt x="6086735" y="1473492"/>
                            <a:pt x="5688899" y="1388527"/>
                            <a:pt x="5476654" y="1436673"/>
                          </a:cubicBezTo>
                          <a:cubicBezTo>
                            <a:pt x="5314482" y="1464140"/>
                            <a:pt x="4970515" y="1416053"/>
                            <a:pt x="4699053" y="1436673"/>
                          </a:cubicBezTo>
                          <a:cubicBezTo>
                            <a:pt x="4414276" y="1472480"/>
                            <a:pt x="4164452" y="1481033"/>
                            <a:pt x="4010911" y="1436673"/>
                          </a:cubicBezTo>
                          <a:cubicBezTo>
                            <a:pt x="3851220" y="1413900"/>
                            <a:pt x="3769852" y="1408361"/>
                            <a:pt x="3591144" y="1436673"/>
                          </a:cubicBezTo>
                          <a:cubicBezTo>
                            <a:pt x="3418041" y="1416637"/>
                            <a:pt x="3183946" y="1374844"/>
                            <a:pt x="2813543" y="1436673"/>
                          </a:cubicBezTo>
                          <a:cubicBezTo>
                            <a:pt x="2448365" y="1465781"/>
                            <a:pt x="2341386" y="1471419"/>
                            <a:pt x="2214858" y="1436673"/>
                          </a:cubicBezTo>
                          <a:cubicBezTo>
                            <a:pt x="2130934" y="1422995"/>
                            <a:pt x="1681005" y="1449491"/>
                            <a:pt x="1526717" y="1436673"/>
                          </a:cubicBezTo>
                          <a:cubicBezTo>
                            <a:pt x="1372436" y="1432981"/>
                            <a:pt x="1065158" y="1404361"/>
                            <a:pt x="928032" y="1436673"/>
                          </a:cubicBezTo>
                          <a:cubicBezTo>
                            <a:pt x="768340" y="1475672"/>
                            <a:pt x="465643" y="1384800"/>
                            <a:pt x="212364" y="1436673"/>
                          </a:cubicBezTo>
                          <a:cubicBezTo>
                            <a:pt x="98383" y="1414525"/>
                            <a:pt x="-14293" y="1350611"/>
                            <a:pt x="0" y="1197222"/>
                          </a:cubicBezTo>
                          <a:cubicBezTo>
                            <a:pt x="-8696" y="1019541"/>
                            <a:pt x="10421" y="861751"/>
                            <a:pt x="0" y="699181"/>
                          </a:cubicBezTo>
                          <a:cubicBezTo>
                            <a:pt x="-28746" y="532463"/>
                            <a:pt x="22112" y="456968"/>
                            <a:pt x="0" y="239450"/>
                          </a:cubicBezTo>
                          <a:close/>
                        </a:path>
                        <a:path w="9370582" h="1436673" fill="none" stroke="0" extrusionOk="0">
                          <a:moveTo>
                            <a:pt x="0" y="239450"/>
                          </a:moveTo>
                          <a:cubicBezTo>
                            <a:pt x="17980" y="137378"/>
                            <a:pt x="117923" y="28370"/>
                            <a:pt x="212364" y="0"/>
                          </a:cubicBezTo>
                          <a:cubicBezTo>
                            <a:pt x="515723" y="30664"/>
                            <a:pt x="630552" y="2049"/>
                            <a:pt x="989965" y="0"/>
                          </a:cubicBezTo>
                          <a:cubicBezTo>
                            <a:pt x="1355473" y="5620"/>
                            <a:pt x="1514609" y="-18105"/>
                            <a:pt x="1678107" y="0"/>
                          </a:cubicBezTo>
                          <a:cubicBezTo>
                            <a:pt x="1813799" y="77415"/>
                            <a:pt x="2027504" y="-30285"/>
                            <a:pt x="2187333" y="0"/>
                          </a:cubicBezTo>
                          <a:cubicBezTo>
                            <a:pt x="2371877" y="-4174"/>
                            <a:pt x="2495028" y="-375"/>
                            <a:pt x="2786017" y="0"/>
                          </a:cubicBezTo>
                          <a:cubicBezTo>
                            <a:pt x="3045761" y="14403"/>
                            <a:pt x="3075938" y="8206"/>
                            <a:pt x="3295242" y="0"/>
                          </a:cubicBezTo>
                          <a:cubicBezTo>
                            <a:pt x="3495996" y="-43039"/>
                            <a:pt x="3684383" y="-29564"/>
                            <a:pt x="3983385" y="0"/>
                          </a:cubicBezTo>
                          <a:cubicBezTo>
                            <a:pt x="4268141" y="-10752"/>
                            <a:pt x="4270725" y="-459"/>
                            <a:pt x="4403152" y="0"/>
                          </a:cubicBezTo>
                          <a:cubicBezTo>
                            <a:pt x="4543388" y="3207"/>
                            <a:pt x="4763065" y="-16430"/>
                            <a:pt x="5001836" y="0"/>
                          </a:cubicBezTo>
                          <a:cubicBezTo>
                            <a:pt x="5231904" y="41010"/>
                            <a:pt x="5396687" y="-39009"/>
                            <a:pt x="5600520" y="0"/>
                          </a:cubicBezTo>
                          <a:cubicBezTo>
                            <a:pt x="5777553" y="24605"/>
                            <a:pt x="5828627" y="15888"/>
                            <a:pt x="6020287" y="0"/>
                          </a:cubicBezTo>
                          <a:cubicBezTo>
                            <a:pt x="6221344" y="-11148"/>
                            <a:pt x="6282824" y="-14331"/>
                            <a:pt x="6440054" y="0"/>
                          </a:cubicBezTo>
                          <a:cubicBezTo>
                            <a:pt x="6555428" y="-22070"/>
                            <a:pt x="6879317" y="69191"/>
                            <a:pt x="7307113" y="0"/>
                          </a:cubicBezTo>
                          <a:cubicBezTo>
                            <a:pt x="7736229" y="-44631"/>
                            <a:pt x="7713425" y="-16196"/>
                            <a:pt x="7905798" y="0"/>
                          </a:cubicBezTo>
                          <a:cubicBezTo>
                            <a:pt x="8122575" y="49043"/>
                            <a:pt x="8673376" y="-9716"/>
                            <a:pt x="9158217" y="0"/>
                          </a:cubicBezTo>
                          <a:cubicBezTo>
                            <a:pt x="9267730" y="1729"/>
                            <a:pt x="9387929" y="81190"/>
                            <a:pt x="9370582" y="239450"/>
                          </a:cubicBezTo>
                          <a:cubicBezTo>
                            <a:pt x="9358871" y="442028"/>
                            <a:pt x="9361335" y="540263"/>
                            <a:pt x="9370582" y="708758"/>
                          </a:cubicBezTo>
                          <a:cubicBezTo>
                            <a:pt x="9377200" y="905461"/>
                            <a:pt x="9366377" y="1037473"/>
                            <a:pt x="9370582" y="1197222"/>
                          </a:cubicBezTo>
                          <a:cubicBezTo>
                            <a:pt x="9365797" y="1355389"/>
                            <a:pt x="9270349" y="1418570"/>
                            <a:pt x="9158217" y="1436673"/>
                          </a:cubicBezTo>
                          <a:cubicBezTo>
                            <a:pt x="8988635" y="1464022"/>
                            <a:pt x="8744864" y="1469279"/>
                            <a:pt x="8380616" y="1436673"/>
                          </a:cubicBezTo>
                          <a:cubicBezTo>
                            <a:pt x="8038332" y="1396561"/>
                            <a:pt x="7929655" y="1442238"/>
                            <a:pt x="7603014" y="1436673"/>
                          </a:cubicBezTo>
                          <a:cubicBezTo>
                            <a:pt x="7290356" y="1399887"/>
                            <a:pt x="7109482" y="1465552"/>
                            <a:pt x="6825414" y="1436673"/>
                          </a:cubicBezTo>
                          <a:cubicBezTo>
                            <a:pt x="6515138" y="1429461"/>
                            <a:pt x="6448142" y="1443272"/>
                            <a:pt x="6316188" y="1436673"/>
                          </a:cubicBezTo>
                          <a:cubicBezTo>
                            <a:pt x="6177509" y="1438509"/>
                            <a:pt x="5909615" y="1464435"/>
                            <a:pt x="5717504" y="1436673"/>
                          </a:cubicBezTo>
                          <a:cubicBezTo>
                            <a:pt x="5550766" y="1417021"/>
                            <a:pt x="5306777" y="1408032"/>
                            <a:pt x="5029361" y="1436673"/>
                          </a:cubicBezTo>
                          <a:cubicBezTo>
                            <a:pt x="4751228" y="1499132"/>
                            <a:pt x="4365445" y="1463917"/>
                            <a:pt x="4162302" y="1436673"/>
                          </a:cubicBezTo>
                          <a:cubicBezTo>
                            <a:pt x="3966935" y="1393066"/>
                            <a:pt x="3862801" y="1446735"/>
                            <a:pt x="3742535" y="1436673"/>
                          </a:cubicBezTo>
                          <a:cubicBezTo>
                            <a:pt x="3622625" y="1387179"/>
                            <a:pt x="3426773" y="1414657"/>
                            <a:pt x="3233310" y="1436673"/>
                          </a:cubicBezTo>
                          <a:cubicBezTo>
                            <a:pt x="3000888" y="1448041"/>
                            <a:pt x="2790805" y="1454093"/>
                            <a:pt x="2634625" y="1436673"/>
                          </a:cubicBezTo>
                          <a:cubicBezTo>
                            <a:pt x="2473636" y="1444787"/>
                            <a:pt x="2279515" y="1433748"/>
                            <a:pt x="2125400" y="1436673"/>
                          </a:cubicBezTo>
                          <a:cubicBezTo>
                            <a:pt x="2000902" y="1451718"/>
                            <a:pt x="1790233" y="1463686"/>
                            <a:pt x="1526717" y="1436673"/>
                          </a:cubicBezTo>
                          <a:cubicBezTo>
                            <a:pt x="1311504" y="1393614"/>
                            <a:pt x="1162314" y="1416280"/>
                            <a:pt x="928032" y="1436673"/>
                          </a:cubicBezTo>
                          <a:cubicBezTo>
                            <a:pt x="657605" y="1445868"/>
                            <a:pt x="445663" y="1439258"/>
                            <a:pt x="212364" y="1436673"/>
                          </a:cubicBezTo>
                          <a:cubicBezTo>
                            <a:pt x="104469" y="1462688"/>
                            <a:pt x="32321" y="1349851"/>
                            <a:pt x="0" y="1197222"/>
                          </a:cubicBezTo>
                          <a:cubicBezTo>
                            <a:pt x="8673" y="1100654"/>
                            <a:pt x="-11" y="920555"/>
                            <a:pt x="0" y="727914"/>
                          </a:cubicBezTo>
                          <a:cubicBezTo>
                            <a:pt x="-12924" y="541914"/>
                            <a:pt x="-20736" y="384392"/>
                            <a:pt x="0" y="2394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Tx/>
                <a:buFontTx/>
                <a:buNone/>
                <a:tabLst/>
                <a:defRPr/>
              </a:pPr>
              <a:r>
                <a:rPr kumimoji="0" lang="en-US" sz="3333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3333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 em bạn nhỏ muốn nói gì qua 2 dòng thơ: “</a:t>
              </a: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tô thêm màu trắng/ Trên tóc mẹ sương rơi.”?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351DDAB-32A7-8ED6-7C91-7C3D44EA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1885" y="604131"/>
              <a:ext cx="1385455" cy="1385455"/>
            </a:xfrm>
            <a:prstGeom prst="rect">
              <a:avLst/>
            </a:prstGeom>
          </p:spPr>
        </p:pic>
      </p:grpSp>
      <p:sp>
        <p:nvSpPr>
          <p:cNvPr id="6" name="文本框 12">
            <a:extLst>
              <a:ext uri="{FF2B5EF4-FFF2-40B4-BE49-F238E27FC236}">
                <a16:creationId xmlns:a16="http://schemas.microsoft.com/office/drawing/2014/main" id="{0697D93A-B4A1-E9E9-3184-3A115B192E1B}"/>
              </a:ext>
            </a:extLst>
          </p:cNvPr>
          <p:cNvSpPr txBox="1"/>
          <p:nvPr/>
        </p:nvSpPr>
        <p:spPr>
          <a:xfrm>
            <a:off x="2998446" y="2153861"/>
            <a:ext cx="6969799" cy="5642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</a:t>
            </a:r>
            <a:r>
              <a:rPr lang="vi-VN" altLang="zh-CN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ĐÔI</a:t>
            </a:r>
            <a:endParaRPr lang="zh-CN" altLang="en-US" sz="280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511DA9B-010B-50FE-81D5-2D8401F4E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97" y="2718118"/>
            <a:ext cx="4237895" cy="374831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9210E7E-3C9F-91F2-CCAB-D87A99184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658" y="1702485"/>
            <a:ext cx="9370582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929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A28DF1-CC58-7814-A5C9-8330D0741E84}"/>
              </a:ext>
            </a:extLst>
          </p:cNvPr>
          <p:cNvGrpSpPr/>
          <p:nvPr/>
        </p:nvGrpSpPr>
        <p:grpSpPr>
          <a:xfrm>
            <a:off x="476008" y="444145"/>
            <a:ext cx="10756037" cy="1519858"/>
            <a:chOff x="-801885" y="604131"/>
            <a:chExt cx="10756037" cy="15198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646EE33-5B9D-D821-992C-C1ECADB61111}"/>
                </a:ext>
              </a:extLst>
            </p:cNvPr>
            <p:cNvSpPr/>
            <p:nvPr/>
          </p:nvSpPr>
          <p:spPr>
            <a:xfrm>
              <a:off x="583570" y="687316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rgbClr val="FFFF00"/>
            </a:solidFill>
            <a:ln w="38100" cap="flat" cmpd="sng" algn="ctr">
              <a:solidFill>
                <a:srgbClr val="9999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989965 w 9370582"/>
                        <a:gd name="connsiteY2" fmla="*/ 0 h 1436673"/>
                        <a:gd name="connsiteX3" fmla="*/ 1678107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786017 w 9370582"/>
                        <a:gd name="connsiteY5" fmla="*/ 0 h 1436673"/>
                        <a:gd name="connsiteX6" fmla="*/ 3295242 w 9370582"/>
                        <a:gd name="connsiteY6" fmla="*/ 0 h 1436673"/>
                        <a:gd name="connsiteX7" fmla="*/ 3983385 w 9370582"/>
                        <a:gd name="connsiteY7" fmla="*/ 0 h 1436673"/>
                        <a:gd name="connsiteX8" fmla="*/ 4403152 w 9370582"/>
                        <a:gd name="connsiteY8" fmla="*/ 0 h 1436673"/>
                        <a:gd name="connsiteX9" fmla="*/ 5001836 w 9370582"/>
                        <a:gd name="connsiteY9" fmla="*/ 0 h 1436673"/>
                        <a:gd name="connsiteX10" fmla="*/ 5600520 w 9370582"/>
                        <a:gd name="connsiteY10" fmla="*/ 0 h 1436673"/>
                        <a:gd name="connsiteX11" fmla="*/ 6020287 w 9370582"/>
                        <a:gd name="connsiteY11" fmla="*/ 0 h 1436673"/>
                        <a:gd name="connsiteX12" fmla="*/ 6440054 w 9370582"/>
                        <a:gd name="connsiteY12" fmla="*/ 0 h 1436673"/>
                        <a:gd name="connsiteX13" fmla="*/ 7307113 w 9370582"/>
                        <a:gd name="connsiteY13" fmla="*/ 0 h 1436673"/>
                        <a:gd name="connsiteX14" fmla="*/ 7905798 w 9370582"/>
                        <a:gd name="connsiteY14" fmla="*/ 0 h 1436673"/>
                        <a:gd name="connsiteX15" fmla="*/ 9158217 w 9370582"/>
                        <a:gd name="connsiteY15" fmla="*/ 0 h 1436673"/>
                        <a:gd name="connsiteX16" fmla="*/ 9370582 w 9370582"/>
                        <a:gd name="connsiteY16" fmla="*/ 239450 h 1436673"/>
                        <a:gd name="connsiteX17" fmla="*/ 9370582 w 9370582"/>
                        <a:gd name="connsiteY17" fmla="*/ 708758 h 1436673"/>
                        <a:gd name="connsiteX18" fmla="*/ 9370582 w 9370582"/>
                        <a:gd name="connsiteY18" fmla="*/ 1197222 h 1436673"/>
                        <a:gd name="connsiteX19" fmla="*/ 9158217 w 9370582"/>
                        <a:gd name="connsiteY19" fmla="*/ 1436673 h 1436673"/>
                        <a:gd name="connsiteX20" fmla="*/ 8380616 w 9370582"/>
                        <a:gd name="connsiteY20" fmla="*/ 1436673 h 1436673"/>
                        <a:gd name="connsiteX21" fmla="*/ 7603014 w 9370582"/>
                        <a:gd name="connsiteY21" fmla="*/ 1436673 h 1436673"/>
                        <a:gd name="connsiteX22" fmla="*/ 6825414 w 9370582"/>
                        <a:gd name="connsiteY22" fmla="*/ 1436673 h 1436673"/>
                        <a:gd name="connsiteX23" fmla="*/ 6316188 w 9370582"/>
                        <a:gd name="connsiteY23" fmla="*/ 1436673 h 1436673"/>
                        <a:gd name="connsiteX24" fmla="*/ 5717504 w 9370582"/>
                        <a:gd name="connsiteY24" fmla="*/ 1436673 h 1436673"/>
                        <a:gd name="connsiteX25" fmla="*/ 5029361 w 9370582"/>
                        <a:gd name="connsiteY25" fmla="*/ 1436673 h 1436673"/>
                        <a:gd name="connsiteX26" fmla="*/ 4162302 w 9370582"/>
                        <a:gd name="connsiteY26" fmla="*/ 1436673 h 1436673"/>
                        <a:gd name="connsiteX27" fmla="*/ 3742535 w 9370582"/>
                        <a:gd name="connsiteY27" fmla="*/ 1436673 h 1436673"/>
                        <a:gd name="connsiteX28" fmla="*/ 3233310 w 9370582"/>
                        <a:gd name="connsiteY28" fmla="*/ 1436673 h 1436673"/>
                        <a:gd name="connsiteX29" fmla="*/ 2634625 w 9370582"/>
                        <a:gd name="connsiteY29" fmla="*/ 1436673 h 1436673"/>
                        <a:gd name="connsiteX30" fmla="*/ 2125400 w 9370582"/>
                        <a:gd name="connsiteY30" fmla="*/ 1436673 h 1436673"/>
                        <a:gd name="connsiteX31" fmla="*/ 1526717 w 9370582"/>
                        <a:gd name="connsiteY31" fmla="*/ 1436673 h 1436673"/>
                        <a:gd name="connsiteX32" fmla="*/ 928032 w 9370582"/>
                        <a:gd name="connsiteY32" fmla="*/ 1436673 h 1436673"/>
                        <a:gd name="connsiteX33" fmla="*/ 212364 w 9370582"/>
                        <a:gd name="connsiteY33" fmla="*/ 1436673 h 1436673"/>
                        <a:gd name="connsiteX34" fmla="*/ 0 w 9370582"/>
                        <a:gd name="connsiteY34" fmla="*/ 1197222 h 1436673"/>
                        <a:gd name="connsiteX35" fmla="*/ 0 w 9370582"/>
                        <a:gd name="connsiteY35" fmla="*/ 727914 h 1436673"/>
                        <a:gd name="connsiteX36" fmla="*/ 0 w 9370582"/>
                        <a:gd name="connsiteY36" fmla="*/ 239450 h 1436673"/>
                        <a:gd name="connsiteX0" fmla="*/ 0 w 9370582"/>
                        <a:gd name="connsiteY0" fmla="*/ 239450 h 1436673"/>
                        <a:gd name="connsiteX1" fmla="*/ 212364 w 9370582"/>
                        <a:gd name="connsiteY1" fmla="*/ 0 h 1436673"/>
                        <a:gd name="connsiteX2" fmla="*/ 632131 w 9370582"/>
                        <a:gd name="connsiteY2" fmla="*/ 0 h 1436673"/>
                        <a:gd name="connsiteX3" fmla="*/ 1409732 w 9370582"/>
                        <a:gd name="connsiteY3" fmla="*/ 0 h 1436673"/>
                        <a:gd name="connsiteX4" fmla="*/ 2187333 w 9370582"/>
                        <a:gd name="connsiteY4" fmla="*/ 0 h 1436673"/>
                        <a:gd name="connsiteX5" fmla="*/ 2964934 w 9370582"/>
                        <a:gd name="connsiteY5" fmla="*/ 0 h 1436673"/>
                        <a:gd name="connsiteX6" fmla="*/ 3831993 w 9370582"/>
                        <a:gd name="connsiteY6" fmla="*/ 0 h 1436673"/>
                        <a:gd name="connsiteX7" fmla="*/ 4699053 w 9370582"/>
                        <a:gd name="connsiteY7" fmla="*/ 0 h 1436673"/>
                        <a:gd name="connsiteX8" fmla="*/ 5118820 w 9370582"/>
                        <a:gd name="connsiteY8" fmla="*/ 0 h 1436673"/>
                        <a:gd name="connsiteX9" fmla="*/ 5628046 w 9370582"/>
                        <a:gd name="connsiteY9" fmla="*/ 0 h 1436673"/>
                        <a:gd name="connsiteX10" fmla="*/ 6405647 w 9370582"/>
                        <a:gd name="connsiteY10" fmla="*/ 0 h 1436673"/>
                        <a:gd name="connsiteX11" fmla="*/ 6825414 w 9370582"/>
                        <a:gd name="connsiteY11" fmla="*/ 0 h 1436673"/>
                        <a:gd name="connsiteX12" fmla="*/ 7603014 w 9370582"/>
                        <a:gd name="connsiteY12" fmla="*/ 0 h 1436673"/>
                        <a:gd name="connsiteX13" fmla="*/ 8291157 w 9370582"/>
                        <a:gd name="connsiteY13" fmla="*/ 0 h 1436673"/>
                        <a:gd name="connsiteX14" fmla="*/ 9158217 w 9370582"/>
                        <a:gd name="connsiteY14" fmla="*/ 0 h 1436673"/>
                        <a:gd name="connsiteX15" fmla="*/ 9370582 w 9370582"/>
                        <a:gd name="connsiteY15" fmla="*/ 239450 h 1436673"/>
                        <a:gd name="connsiteX16" fmla="*/ 9370582 w 9370582"/>
                        <a:gd name="connsiteY16" fmla="*/ 699181 h 1436673"/>
                        <a:gd name="connsiteX17" fmla="*/ 9370582 w 9370582"/>
                        <a:gd name="connsiteY17" fmla="*/ 1197222 h 1436673"/>
                        <a:gd name="connsiteX18" fmla="*/ 9158217 w 9370582"/>
                        <a:gd name="connsiteY18" fmla="*/ 1436673 h 1436673"/>
                        <a:gd name="connsiteX19" fmla="*/ 8738450 w 9370582"/>
                        <a:gd name="connsiteY19" fmla="*/ 1436673 h 1436673"/>
                        <a:gd name="connsiteX20" fmla="*/ 8139766 w 9370582"/>
                        <a:gd name="connsiteY20" fmla="*/ 1436673 h 1436673"/>
                        <a:gd name="connsiteX21" fmla="*/ 7272706 w 9370582"/>
                        <a:gd name="connsiteY21" fmla="*/ 1436673 h 1436673"/>
                        <a:gd name="connsiteX22" fmla="*/ 6763481 w 9370582"/>
                        <a:gd name="connsiteY22" fmla="*/ 1436673 h 1436673"/>
                        <a:gd name="connsiteX23" fmla="*/ 6254256 w 9370582"/>
                        <a:gd name="connsiteY23" fmla="*/ 1436673 h 1436673"/>
                        <a:gd name="connsiteX24" fmla="*/ 5476654 w 9370582"/>
                        <a:gd name="connsiteY24" fmla="*/ 1436673 h 1436673"/>
                        <a:gd name="connsiteX25" fmla="*/ 4699053 w 9370582"/>
                        <a:gd name="connsiteY25" fmla="*/ 1436673 h 1436673"/>
                        <a:gd name="connsiteX26" fmla="*/ 4010911 w 9370582"/>
                        <a:gd name="connsiteY26" fmla="*/ 1436673 h 1436673"/>
                        <a:gd name="connsiteX27" fmla="*/ 3591144 w 9370582"/>
                        <a:gd name="connsiteY27" fmla="*/ 1436673 h 1436673"/>
                        <a:gd name="connsiteX28" fmla="*/ 2813543 w 9370582"/>
                        <a:gd name="connsiteY28" fmla="*/ 1436673 h 1436673"/>
                        <a:gd name="connsiteX29" fmla="*/ 2214858 w 9370582"/>
                        <a:gd name="connsiteY29" fmla="*/ 1436673 h 1436673"/>
                        <a:gd name="connsiteX30" fmla="*/ 1526717 w 9370582"/>
                        <a:gd name="connsiteY30" fmla="*/ 1436673 h 1436673"/>
                        <a:gd name="connsiteX31" fmla="*/ 928032 w 9370582"/>
                        <a:gd name="connsiteY31" fmla="*/ 1436673 h 1436673"/>
                        <a:gd name="connsiteX32" fmla="*/ 212364 w 9370582"/>
                        <a:gd name="connsiteY32" fmla="*/ 1436673 h 1436673"/>
                        <a:gd name="connsiteX33" fmla="*/ 0 w 9370582"/>
                        <a:gd name="connsiteY33" fmla="*/ 1197222 h 1436673"/>
                        <a:gd name="connsiteX34" fmla="*/ 0 w 9370582"/>
                        <a:gd name="connsiteY34" fmla="*/ 699181 h 1436673"/>
                        <a:gd name="connsiteX35" fmla="*/ 0 w 9370582"/>
                        <a:gd name="connsiteY35" fmla="*/ 239450 h 14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70582" h="1436673" fill="none" extrusionOk="0">
                          <a:moveTo>
                            <a:pt x="0" y="239450"/>
                          </a:moveTo>
                          <a:cubicBezTo>
                            <a:pt x="27726" y="134012"/>
                            <a:pt x="102025" y="12985"/>
                            <a:pt x="212364" y="0"/>
                          </a:cubicBezTo>
                          <a:cubicBezTo>
                            <a:pt x="488596" y="15794"/>
                            <a:pt x="631291" y="-21457"/>
                            <a:pt x="989965" y="0"/>
                          </a:cubicBezTo>
                          <a:cubicBezTo>
                            <a:pt x="1360631" y="32886"/>
                            <a:pt x="1528949" y="-2282"/>
                            <a:pt x="1678107" y="0"/>
                          </a:cubicBezTo>
                          <a:cubicBezTo>
                            <a:pt x="1834037" y="37705"/>
                            <a:pt x="1992253" y="-18271"/>
                            <a:pt x="2187333" y="0"/>
                          </a:cubicBezTo>
                          <a:cubicBezTo>
                            <a:pt x="2398486" y="21351"/>
                            <a:pt x="2525413" y="-29175"/>
                            <a:pt x="2786017" y="0"/>
                          </a:cubicBezTo>
                          <a:cubicBezTo>
                            <a:pt x="3045775" y="20627"/>
                            <a:pt x="3074268" y="12190"/>
                            <a:pt x="3295242" y="0"/>
                          </a:cubicBezTo>
                          <a:cubicBezTo>
                            <a:pt x="3520817" y="-45748"/>
                            <a:pt x="3709228" y="-18426"/>
                            <a:pt x="3983385" y="0"/>
                          </a:cubicBezTo>
                          <a:cubicBezTo>
                            <a:pt x="4268721" y="-10173"/>
                            <a:pt x="4271344" y="88"/>
                            <a:pt x="4403152" y="0"/>
                          </a:cubicBezTo>
                          <a:cubicBezTo>
                            <a:pt x="4530918" y="43143"/>
                            <a:pt x="4776024" y="-10700"/>
                            <a:pt x="5001836" y="0"/>
                          </a:cubicBezTo>
                          <a:cubicBezTo>
                            <a:pt x="5204745" y="22662"/>
                            <a:pt x="5430225" y="-33976"/>
                            <a:pt x="5600520" y="0"/>
                          </a:cubicBezTo>
                          <a:cubicBezTo>
                            <a:pt x="5764272" y="28610"/>
                            <a:pt x="5838259" y="15897"/>
                            <a:pt x="6020287" y="0"/>
                          </a:cubicBezTo>
                          <a:cubicBezTo>
                            <a:pt x="6218897" y="-2633"/>
                            <a:pt x="6294832" y="-24129"/>
                            <a:pt x="6440054" y="0"/>
                          </a:cubicBezTo>
                          <a:cubicBezTo>
                            <a:pt x="6607896" y="17569"/>
                            <a:pt x="6912526" y="108000"/>
                            <a:pt x="7307113" y="0"/>
                          </a:cubicBezTo>
                          <a:cubicBezTo>
                            <a:pt x="7728891" y="-36771"/>
                            <a:pt x="7711585" y="-14745"/>
                            <a:pt x="7905798" y="0"/>
                          </a:cubicBezTo>
                          <a:cubicBezTo>
                            <a:pt x="8167545" y="24369"/>
                            <a:pt x="8670338" y="89890"/>
                            <a:pt x="9158217" y="0"/>
                          </a:cubicBezTo>
                          <a:cubicBezTo>
                            <a:pt x="9287824" y="-16537"/>
                            <a:pt x="9389317" y="98070"/>
                            <a:pt x="9370582" y="239450"/>
                          </a:cubicBezTo>
                          <a:cubicBezTo>
                            <a:pt x="9346160" y="449103"/>
                            <a:pt x="9363910" y="564799"/>
                            <a:pt x="9370582" y="708758"/>
                          </a:cubicBezTo>
                          <a:cubicBezTo>
                            <a:pt x="9378705" y="895302"/>
                            <a:pt x="9349700" y="1049205"/>
                            <a:pt x="9370582" y="1197222"/>
                          </a:cubicBezTo>
                          <a:cubicBezTo>
                            <a:pt x="9370046" y="1372554"/>
                            <a:pt x="9308589" y="1423501"/>
                            <a:pt x="9158217" y="1436673"/>
                          </a:cubicBezTo>
                          <a:cubicBezTo>
                            <a:pt x="8988939" y="1465317"/>
                            <a:pt x="8713377" y="1483601"/>
                            <a:pt x="8380616" y="1436673"/>
                          </a:cubicBezTo>
                          <a:cubicBezTo>
                            <a:pt x="8036366" y="1431989"/>
                            <a:pt x="7936840" y="1450798"/>
                            <a:pt x="7603014" y="1436673"/>
                          </a:cubicBezTo>
                          <a:cubicBezTo>
                            <a:pt x="7289953" y="1428616"/>
                            <a:pt x="7123548" y="1451925"/>
                            <a:pt x="6825414" y="1436673"/>
                          </a:cubicBezTo>
                          <a:cubicBezTo>
                            <a:pt x="6532743" y="1415023"/>
                            <a:pt x="6447886" y="1436608"/>
                            <a:pt x="6316188" y="1436673"/>
                          </a:cubicBezTo>
                          <a:cubicBezTo>
                            <a:pt x="6218528" y="1453702"/>
                            <a:pt x="5886108" y="1412014"/>
                            <a:pt x="5717504" y="1436673"/>
                          </a:cubicBezTo>
                          <a:cubicBezTo>
                            <a:pt x="5496511" y="1423810"/>
                            <a:pt x="5285678" y="1377169"/>
                            <a:pt x="5029361" y="1436673"/>
                          </a:cubicBezTo>
                          <a:cubicBezTo>
                            <a:pt x="4734021" y="1445280"/>
                            <a:pt x="4372027" y="1436342"/>
                            <a:pt x="4162302" y="1436673"/>
                          </a:cubicBezTo>
                          <a:cubicBezTo>
                            <a:pt x="3960505" y="1389087"/>
                            <a:pt x="3866629" y="1438191"/>
                            <a:pt x="3742535" y="1436673"/>
                          </a:cubicBezTo>
                          <a:cubicBezTo>
                            <a:pt x="3642851" y="1409046"/>
                            <a:pt x="3452857" y="1450870"/>
                            <a:pt x="3233310" y="1436673"/>
                          </a:cubicBezTo>
                          <a:cubicBezTo>
                            <a:pt x="3008865" y="1477370"/>
                            <a:pt x="2814406" y="1462725"/>
                            <a:pt x="2634625" y="1436673"/>
                          </a:cubicBezTo>
                          <a:cubicBezTo>
                            <a:pt x="2462976" y="1410306"/>
                            <a:pt x="2274596" y="1439244"/>
                            <a:pt x="2125400" y="1436673"/>
                          </a:cubicBezTo>
                          <a:cubicBezTo>
                            <a:pt x="1978579" y="1404975"/>
                            <a:pt x="1744144" y="1443709"/>
                            <a:pt x="1526717" y="1436673"/>
                          </a:cubicBezTo>
                          <a:cubicBezTo>
                            <a:pt x="1325803" y="1428341"/>
                            <a:pt x="1172491" y="1451585"/>
                            <a:pt x="928032" y="1436673"/>
                          </a:cubicBezTo>
                          <a:cubicBezTo>
                            <a:pt x="712032" y="1438501"/>
                            <a:pt x="447765" y="1458080"/>
                            <a:pt x="212364" y="1436673"/>
                          </a:cubicBezTo>
                          <a:cubicBezTo>
                            <a:pt x="125070" y="1463699"/>
                            <a:pt x="5552" y="1354838"/>
                            <a:pt x="0" y="1197222"/>
                          </a:cubicBezTo>
                          <a:cubicBezTo>
                            <a:pt x="-13289" y="1081890"/>
                            <a:pt x="-307" y="936916"/>
                            <a:pt x="0" y="727914"/>
                          </a:cubicBezTo>
                          <a:cubicBezTo>
                            <a:pt x="3608" y="510432"/>
                            <a:pt x="-22955" y="376145"/>
                            <a:pt x="0" y="239450"/>
                          </a:cubicBezTo>
                          <a:close/>
                        </a:path>
                        <a:path w="9370582" h="1436673" stroke="0" extrusionOk="0">
                          <a:moveTo>
                            <a:pt x="0" y="239450"/>
                          </a:moveTo>
                          <a:cubicBezTo>
                            <a:pt x="-17789" y="108952"/>
                            <a:pt x="78676" y="11101"/>
                            <a:pt x="212364" y="0"/>
                          </a:cubicBezTo>
                          <a:cubicBezTo>
                            <a:pt x="411445" y="-22383"/>
                            <a:pt x="440098" y="-14501"/>
                            <a:pt x="632131" y="0"/>
                          </a:cubicBezTo>
                          <a:cubicBezTo>
                            <a:pt x="825084" y="28960"/>
                            <a:pt x="1108338" y="54067"/>
                            <a:pt x="1409732" y="0"/>
                          </a:cubicBezTo>
                          <a:cubicBezTo>
                            <a:pt x="1750766" y="15265"/>
                            <a:pt x="1880960" y="-14394"/>
                            <a:pt x="2187333" y="0"/>
                          </a:cubicBezTo>
                          <a:cubicBezTo>
                            <a:pt x="2451563" y="29695"/>
                            <a:pt x="2751504" y="-9021"/>
                            <a:pt x="2964934" y="0"/>
                          </a:cubicBezTo>
                          <a:cubicBezTo>
                            <a:pt x="3207768" y="-22611"/>
                            <a:pt x="3457125" y="55853"/>
                            <a:pt x="3831993" y="0"/>
                          </a:cubicBezTo>
                          <a:cubicBezTo>
                            <a:pt x="4128315" y="12459"/>
                            <a:pt x="4425329" y="-9460"/>
                            <a:pt x="4699053" y="0"/>
                          </a:cubicBezTo>
                          <a:cubicBezTo>
                            <a:pt x="4937613" y="37574"/>
                            <a:pt x="4924369" y="13560"/>
                            <a:pt x="5118820" y="0"/>
                          </a:cubicBezTo>
                          <a:cubicBezTo>
                            <a:pt x="5313018" y="-6978"/>
                            <a:pt x="5384008" y="-6744"/>
                            <a:pt x="5628046" y="0"/>
                          </a:cubicBezTo>
                          <a:cubicBezTo>
                            <a:pt x="5862466" y="57342"/>
                            <a:pt x="6074365" y="-15598"/>
                            <a:pt x="6405647" y="0"/>
                          </a:cubicBezTo>
                          <a:cubicBezTo>
                            <a:pt x="6739976" y="30876"/>
                            <a:pt x="6675826" y="-27641"/>
                            <a:pt x="6825414" y="0"/>
                          </a:cubicBezTo>
                          <a:cubicBezTo>
                            <a:pt x="6999905" y="-27027"/>
                            <a:pt x="7228802" y="24348"/>
                            <a:pt x="7603014" y="0"/>
                          </a:cubicBezTo>
                          <a:cubicBezTo>
                            <a:pt x="7982689" y="-13863"/>
                            <a:pt x="8054433" y="-27532"/>
                            <a:pt x="8291157" y="0"/>
                          </a:cubicBezTo>
                          <a:cubicBezTo>
                            <a:pt x="8505848" y="-14686"/>
                            <a:pt x="8884287" y="-3534"/>
                            <a:pt x="9158217" y="0"/>
                          </a:cubicBezTo>
                          <a:cubicBezTo>
                            <a:pt x="9265299" y="792"/>
                            <a:pt x="9344585" y="107018"/>
                            <a:pt x="9370582" y="239450"/>
                          </a:cubicBezTo>
                          <a:cubicBezTo>
                            <a:pt x="9383933" y="355348"/>
                            <a:pt x="9376926" y="508353"/>
                            <a:pt x="9370582" y="699181"/>
                          </a:cubicBezTo>
                          <a:cubicBezTo>
                            <a:pt x="9376285" y="903249"/>
                            <a:pt x="9391867" y="989786"/>
                            <a:pt x="9370582" y="1197222"/>
                          </a:cubicBezTo>
                          <a:cubicBezTo>
                            <a:pt x="9385119" y="1307976"/>
                            <a:pt x="9256735" y="1414205"/>
                            <a:pt x="9158217" y="1436673"/>
                          </a:cubicBezTo>
                          <a:cubicBezTo>
                            <a:pt x="9012676" y="1436819"/>
                            <a:pt x="8954368" y="1447078"/>
                            <a:pt x="8738450" y="1436673"/>
                          </a:cubicBezTo>
                          <a:cubicBezTo>
                            <a:pt x="8517367" y="1410991"/>
                            <a:pt x="8456514" y="1473424"/>
                            <a:pt x="8139766" y="1436673"/>
                          </a:cubicBezTo>
                          <a:cubicBezTo>
                            <a:pt x="7844430" y="1433926"/>
                            <a:pt x="7538649" y="1398069"/>
                            <a:pt x="7272706" y="1436673"/>
                          </a:cubicBezTo>
                          <a:cubicBezTo>
                            <a:pt x="7012221" y="1457765"/>
                            <a:pt x="6990806" y="1420082"/>
                            <a:pt x="6763481" y="1436673"/>
                          </a:cubicBezTo>
                          <a:cubicBezTo>
                            <a:pt x="6548065" y="1426004"/>
                            <a:pt x="6405838" y="1430765"/>
                            <a:pt x="6254256" y="1436673"/>
                          </a:cubicBezTo>
                          <a:cubicBezTo>
                            <a:pt x="6086735" y="1473492"/>
                            <a:pt x="5688899" y="1388527"/>
                            <a:pt x="5476654" y="1436673"/>
                          </a:cubicBezTo>
                          <a:cubicBezTo>
                            <a:pt x="5314482" y="1464140"/>
                            <a:pt x="4970515" y="1416053"/>
                            <a:pt x="4699053" y="1436673"/>
                          </a:cubicBezTo>
                          <a:cubicBezTo>
                            <a:pt x="4414276" y="1472480"/>
                            <a:pt x="4164452" y="1481033"/>
                            <a:pt x="4010911" y="1436673"/>
                          </a:cubicBezTo>
                          <a:cubicBezTo>
                            <a:pt x="3851220" y="1413900"/>
                            <a:pt x="3769852" y="1408361"/>
                            <a:pt x="3591144" y="1436673"/>
                          </a:cubicBezTo>
                          <a:cubicBezTo>
                            <a:pt x="3418041" y="1416637"/>
                            <a:pt x="3183946" y="1374844"/>
                            <a:pt x="2813543" y="1436673"/>
                          </a:cubicBezTo>
                          <a:cubicBezTo>
                            <a:pt x="2448365" y="1465781"/>
                            <a:pt x="2341386" y="1471419"/>
                            <a:pt x="2214858" y="1436673"/>
                          </a:cubicBezTo>
                          <a:cubicBezTo>
                            <a:pt x="2130934" y="1422995"/>
                            <a:pt x="1681005" y="1449491"/>
                            <a:pt x="1526717" y="1436673"/>
                          </a:cubicBezTo>
                          <a:cubicBezTo>
                            <a:pt x="1372436" y="1432981"/>
                            <a:pt x="1065158" y="1404361"/>
                            <a:pt x="928032" y="1436673"/>
                          </a:cubicBezTo>
                          <a:cubicBezTo>
                            <a:pt x="768340" y="1475672"/>
                            <a:pt x="465643" y="1384800"/>
                            <a:pt x="212364" y="1436673"/>
                          </a:cubicBezTo>
                          <a:cubicBezTo>
                            <a:pt x="98383" y="1414525"/>
                            <a:pt x="-14293" y="1350611"/>
                            <a:pt x="0" y="1197222"/>
                          </a:cubicBezTo>
                          <a:cubicBezTo>
                            <a:pt x="-8696" y="1019541"/>
                            <a:pt x="10421" y="861751"/>
                            <a:pt x="0" y="699181"/>
                          </a:cubicBezTo>
                          <a:cubicBezTo>
                            <a:pt x="-28746" y="532463"/>
                            <a:pt x="22112" y="456968"/>
                            <a:pt x="0" y="239450"/>
                          </a:cubicBezTo>
                          <a:close/>
                        </a:path>
                        <a:path w="9370582" h="1436673" fill="none" stroke="0" extrusionOk="0">
                          <a:moveTo>
                            <a:pt x="0" y="239450"/>
                          </a:moveTo>
                          <a:cubicBezTo>
                            <a:pt x="17980" y="137378"/>
                            <a:pt x="117923" y="28370"/>
                            <a:pt x="212364" y="0"/>
                          </a:cubicBezTo>
                          <a:cubicBezTo>
                            <a:pt x="515723" y="30664"/>
                            <a:pt x="630552" y="2049"/>
                            <a:pt x="989965" y="0"/>
                          </a:cubicBezTo>
                          <a:cubicBezTo>
                            <a:pt x="1355473" y="5620"/>
                            <a:pt x="1514609" y="-18105"/>
                            <a:pt x="1678107" y="0"/>
                          </a:cubicBezTo>
                          <a:cubicBezTo>
                            <a:pt x="1813799" y="77415"/>
                            <a:pt x="2027504" y="-30285"/>
                            <a:pt x="2187333" y="0"/>
                          </a:cubicBezTo>
                          <a:cubicBezTo>
                            <a:pt x="2371877" y="-4174"/>
                            <a:pt x="2495028" y="-375"/>
                            <a:pt x="2786017" y="0"/>
                          </a:cubicBezTo>
                          <a:cubicBezTo>
                            <a:pt x="3045761" y="14403"/>
                            <a:pt x="3075938" y="8206"/>
                            <a:pt x="3295242" y="0"/>
                          </a:cubicBezTo>
                          <a:cubicBezTo>
                            <a:pt x="3495996" y="-43039"/>
                            <a:pt x="3684383" y="-29564"/>
                            <a:pt x="3983385" y="0"/>
                          </a:cubicBezTo>
                          <a:cubicBezTo>
                            <a:pt x="4268141" y="-10752"/>
                            <a:pt x="4270725" y="-459"/>
                            <a:pt x="4403152" y="0"/>
                          </a:cubicBezTo>
                          <a:cubicBezTo>
                            <a:pt x="4543388" y="3207"/>
                            <a:pt x="4763065" y="-16430"/>
                            <a:pt x="5001836" y="0"/>
                          </a:cubicBezTo>
                          <a:cubicBezTo>
                            <a:pt x="5231904" y="41010"/>
                            <a:pt x="5396687" y="-39009"/>
                            <a:pt x="5600520" y="0"/>
                          </a:cubicBezTo>
                          <a:cubicBezTo>
                            <a:pt x="5777553" y="24605"/>
                            <a:pt x="5828627" y="15888"/>
                            <a:pt x="6020287" y="0"/>
                          </a:cubicBezTo>
                          <a:cubicBezTo>
                            <a:pt x="6221344" y="-11148"/>
                            <a:pt x="6282824" y="-14331"/>
                            <a:pt x="6440054" y="0"/>
                          </a:cubicBezTo>
                          <a:cubicBezTo>
                            <a:pt x="6555428" y="-22070"/>
                            <a:pt x="6879317" y="69191"/>
                            <a:pt x="7307113" y="0"/>
                          </a:cubicBezTo>
                          <a:cubicBezTo>
                            <a:pt x="7736229" y="-44631"/>
                            <a:pt x="7713425" y="-16196"/>
                            <a:pt x="7905798" y="0"/>
                          </a:cubicBezTo>
                          <a:cubicBezTo>
                            <a:pt x="8122575" y="49043"/>
                            <a:pt x="8673376" y="-9716"/>
                            <a:pt x="9158217" y="0"/>
                          </a:cubicBezTo>
                          <a:cubicBezTo>
                            <a:pt x="9267730" y="1729"/>
                            <a:pt x="9387929" y="81190"/>
                            <a:pt x="9370582" y="239450"/>
                          </a:cubicBezTo>
                          <a:cubicBezTo>
                            <a:pt x="9358871" y="442028"/>
                            <a:pt x="9361335" y="540263"/>
                            <a:pt x="9370582" y="708758"/>
                          </a:cubicBezTo>
                          <a:cubicBezTo>
                            <a:pt x="9377200" y="905461"/>
                            <a:pt x="9366377" y="1037473"/>
                            <a:pt x="9370582" y="1197222"/>
                          </a:cubicBezTo>
                          <a:cubicBezTo>
                            <a:pt x="9365797" y="1355389"/>
                            <a:pt x="9270349" y="1418570"/>
                            <a:pt x="9158217" y="1436673"/>
                          </a:cubicBezTo>
                          <a:cubicBezTo>
                            <a:pt x="8988635" y="1464022"/>
                            <a:pt x="8744864" y="1469279"/>
                            <a:pt x="8380616" y="1436673"/>
                          </a:cubicBezTo>
                          <a:cubicBezTo>
                            <a:pt x="8038332" y="1396561"/>
                            <a:pt x="7929655" y="1442238"/>
                            <a:pt x="7603014" y="1436673"/>
                          </a:cubicBezTo>
                          <a:cubicBezTo>
                            <a:pt x="7290356" y="1399887"/>
                            <a:pt x="7109482" y="1465552"/>
                            <a:pt x="6825414" y="1436673"/>
                          </a:cubicBezTo>
                          <a:cubicBezTo>
                            <a:pt x="6515138" y="1429461"/>
                            <a:pt x="6448142" y="1443272"/>
                            <a:pt x="6316188" y="1436673"/>
                          </a:cubicBezTo>
                          <a:cubicBezTo>
                            <a:pt x="6177509" y="1438509"/>
                            <a:pt x="5909615" y="1464435"/>
                            <a:pt x="5717504" y="1436673"/>
                          </a:cubicBezTo>
                          <a:cubicBezTo>
                            <a:pt x="5550766" y="1417021"/>
                            <a:pt x="5306777" y="1408032"/>
                            <a:pt x="5029361" y="1436673"/>
                          </a:cubicBezTo>
                          <a:cubicBezTo>
                            <a:pt x="4751228" y="1499132"/>
                            <a:pt x="4365445" y="1463917"/>
                            <a:pt x="4162302" y="1436673"/>
                          </a:cubicBezTo>
                          <a:cubicBezTo>
                            <a:pt x="3966935" y="1393066"/>
                            <a:pt x="3862801" y="1446735"/>
                            <a:pt x="3742535" y="1436673"/>
                          </a:cubicBezTo>
                          <a:cubicBezTo>
                            <a:pt x="3622625" y="1387179"/>
                            <a:pt x="3426773" y="1414657"/>
                            <a:pt x="3233310" y="1436673"/>
                          </a:cubicBezTo>
                          <a:cubicBezTo>
                            <a:pt x="3000888" y="1448041"/>
                            <a:pt x="2790805" y="1454093"/>
                            <a:pt x="2634625" y="1436673"/>
                          </a:cubicBezTo>
                          <a:cubicBezTo>
                            <a:pt x="2473636" y="1444787"/>
                            <a:pt x="2279515" y="1433748"/>
                            <a:pt x="2125400" y="1436673"/>
                          </a:cubicBezTo>
                          <a:cubicBezTo>
                            <a:pt x="2000902" y="1451718"/>
                            <a:pt x="1790233" y="1463686"/>
                            <a:pt x="1526717" y="1436673"/>
                          </a:cubicBezTo>
                          <a:cubicBezTo>
                            <a:pt x="1311504" y="1393614"/>
                            <a:pt x="1162314" y="1416280"/>
                            <a:pt x="928032" y="1436673"/>
                          </a:cubicBezTo>
                          <a:cubicBezTo>
                            <a:pt x="657605" y="1445868"/>
                            <a:pt x="445663" y="1439258"/>
                            <a:pt x="212364" y="1436673"/>
                          </a:cubicBezTo>
                          <a:cubicBezTo>
                            <a:pt x="104469" y="1462688"/>
                            <a:pt x="32321" y="1349851"/>
                            <a:pt x="0" y="1197222"/>
                          </a:cubicBezTo>
                          <a:cubicBezTo>
                            <a:pt x="8673" y="1100654"/>
                            <a:pt x="-11" y="920555"/>
                            <a:pt x="0" y="727914"/>
                          </a:cubicBezTo>
                          <a:cubicBezTo>
                            <a:pt x="-12924" y="541914"/>
                            <a:pt x="-20736" y="384392"/>
                            <a:pt x="0" y="2394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kumimoji="0" lang="en-US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4. </a:t>
              </a: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Nếu được vẽ một bức tranh với đề tài tự chọn em sẽ vẽ gì? Em sẽ chọn màu nào để vẽ? Vì sao?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Jua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1B2C17E-4811-53B6-6E5C-5548AC4F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1885" y="604131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28">
            <a:extLst>
              <a:ext uri="{FF2B5EF4-FFF2-40B4-BE49-F238E27FC236}">
                <a16:creationId xmlns:a16="http://schemas.microsoft.com/office/drawing/2014/main" id="{A7290801-1645-92C6-1CF0-399B74074E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57785" y="2683825"/>
            <a:ext cx="1395922" cy="2822422"/>
          </a:xfrm>
          <a:prstGeom prst="rect">
            <a:avLst/>
          </a:prstGeom>
          <a:effectLst>
            <a:glow rad="25400">
              <a:srgbClr val="6585CF">
                <a:lumMod val="40000"/>
                <a:lumOff val="60000"/>
              </a:srgbClr>
            </a:glo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E7508B5-5D3A-2511-7559-9A04751FAF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85212" y="2758717"/>
            <a:ext cx="1098008" cy="2672638"/>
          </a:xfrm>
          <a:prstGeom prst="rect">
            <a:avLst/>
          </a:prstGeom>
          <a:effectLst>
            <a:glow rad="25400">
              <a:srgbClr val="6585CF">
                <a:lumMod val="40000"/>
                <a:lumOff val="60000"/>
              </a:srgb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8980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làm hoạ sĩ - Tuyền">
            <a:hlinkClick r:id="" action="ppaction://media"/>
            <a:extLst>
              <a:ext uri="{FF2B5EF4-FFF2-40B4-BE49-F238E27FC236}">
                <a16:creationId xmlns:a16="http://schemas.microsoft.com/office/drawing/2014/main" id="{7A04F09F-C3A1-FF8E-357F-81E34C9164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675" y="-11430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1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A28DF1-CC58-7814-A5C9-8330D0741E84}"/>
              </a:ext>
            </a:extLst>
          </p:cNvPr>
          <p:cNvGrpSpPr/>
          <p:nvPr/>
        </p:nvGrpSpPr>
        <p:grpSpPr>
          <a:xfrm>
            <a:off x="643157" y="22235"/>
            <a:ext cx="10746756" cy="1812194"/>
            <a:chOff x="-643102" y="-1296555"/>
            <a:chExt cx="10208916" cy="319229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646EE33-5B9D-D821-992C-C1ECADB61111}"/>
                </a:ext>
              </a:extLst>
            </p:cNvPr>
            <p:cNvSpPr/>
            <p:nvPr/>
          </p:nvSpPr>
          <p:spPr>
            <a:xfrm>
              <a:off x="195232" y="459063"/>
              <a:ext cx="9370582" cy="1436673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rgbClr val="FFFF00"/>
            </a:solidFill>
            <a:ln w="38100" cap="flat" cmpd="sng" algn="ctr">
              <a:solidFill>
                <a:srgbClr val="9999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864256"/>
                        <a:gd name="connsiteY0" fmla="*/ 135931 h 815568"/>
                        <a:gd name="connsiteX1" fmla="*/ 223552 w 9864256"/>
                        <a:gd name="connsiteY1" fmla="*/ 0 h 815568"/>
                        <a:gd name="connsiteX2" fmla="*/ 1042120 w 9864256"/>
                        <a:gd name="connsiteY2" fmla="*/ 0 h 815568"/>
                        <a:gd name="connsiteX3" fmla="*/ 1766516 w 9864256"/>
                        <a:gd name="connsiteY3" fmla="*/ 0 h 815568"/>
                        <a:gd name="connsiteX4" fmla="*/ 2302570 w 9864256"/>
                        <a:gd name="connsiteY4" fmla="*/ 0 h 815568"/>
                        <a:gd name="connsiteX5" fmla="*/ 2932794 w 9864256"/>
                        <a:gd name="connsiteY5" fmla="*/ 0 h 815568"/>
                        <a:gd name="connsiteX6" fmla="*/ 3468847 w 9864256"/>
                        <a:gd name="connsiteY6" fmla="*/ 0 h 815568"/>
                        <a:gd name="connsiteX7" fmla="*/ 4193243 w 9864256"/>
                        <a:gd name="connsiteY7" fmla="*/ 0 h 815568"/>
                        <a:gd name="connsiteX8" fmla="*/ 4635125 w 9864256"/>
                        <a:gd name="connsiteY8" fmla="*/ 0 h 815568"/>
                        <a:gd name="connsiteX9" fmla="*/ 5265350 w 9864256"/>
                        <a:gd name="connsiteY9" fmla="*/ 0 h 815568"/>
                        <a:gd name="connsiteX10" fmla="*/ 5895574 w 9864256"/>
                        <a:gd name="connsiteY10" fmla="*/ 0 h 815568"/>
                        <a:gd name="connsiteX11" fmla="*/ 6337456 w 9864256"/>
                        <a:gd name="connsiteY11" fmla="*/ 0 h 815568"/>
                        <a:gd name="connsiteX12" fmla="*/ 6779337 w 9864256"/>
                        <a:gd name="connsiteY12" fmla="*/ 0 h 815568"/>
                        <a:gd name="connsiteX13" fmla="*/ 7692077 w 9864256"/>
                        <a:gd name="connsiteY13" fmla="*/ 0 h 815568"/>
                        <a:gd name="connsiteX14" fmla="*/ 8322302 w 9864256"/>
                        <a:gd name="connsiteY14" fmla="*/ 0 h 815568"/>
                        <a:gd name="connsiteX15" fmla="*/ 9640703 w 9864256"/>
                        <a:gd name="connsiteY15" fmla="*/ 0 h 815568"/>
                        <a:gd name="connsiteX16" fmla="*/ 9864256 w 9864256"/>
                        <a:gd name="connsiteY16" fmla="*/ 135931 h 815568"/>
                        <a:gd name="connsiteX17" fmla="*/ 9864256 w 9864256"/>
                        <a:gd name="connsiteY17" fmla="*/ 402346 h 815568"/>
                        <a:gd name="connsiteX18" fmla="*/ 9864256 w 9864256"/>
                        <a:gd name="connsiteY18" fmla="*/ 679636 h 815568"/>
                        <a:gd name="connsiteX19" fmla="*/ 9640703 w 9864256"/>
                        <a:gd name="connsiteY19" fmla="*/ 815568 h 815568"/>
                        <a:gd name="connsiteX20" fmla="*/ 8822135 w 9864256"/>
                        <a:gd name="connsiteY20" fmla="*/ 815568 h 815568"/>
                        <a:gd name="connsiteX21" fmla="*/ 8003567 w 9864256"/>
                        <a:gd name="connsiteY21" fmla="*/ 815568 h 815568"/>
                        <a:gd name="connsiteX22" fmla="*/ 7185000 w 9864256"/>
                        <a:gd name="connsiteY22" fmla="*/ 815568 h 815568"/>
                        <a:gd name="connsiteX23" fmla="*/ 6648946 w 9864256"/>
                        <a:gd name="connsiteY23" fmla="*/ 815568 h 815568"/>
                        <a:gd name="connsiteX24" fmla="*/ 6018722 w 9864256"/>
                        <a:gd name="connsiteY24" fmla="*/ 815568 h 815568"/>
                        <a:gd name="connsiteX25" fmla="*/ 5294325 w 9864256"/>
                        <a:gd name="connsiteY25" fmla="*/ 815568 h 815568"/>
                        <a:gd name="connsiteX26" fmla="*/ 4381586 w 9864256"/>
                        <a:gd name="connsiteY26" fmla="*/ 815568 h 815568"/>
                        <a:gd name="connsiteX27" fmla="*/ 3939704 w 9864256"/>
                        <a:gd name="connsiteY27" fmla="*/ 815568 h 815568"/>
                        <a:gd name="connsiteX28" fmla="*/ 3403652 w 9864256"/>
                        <a:gd name="connsiteY28" fmla="*/ 815568 h 815568"/>
                        <a:gd name="connsiteX29" fmla="*/ 2773426 w 9864256"/>
                        <a:gd name="connsiteY29" fmla="*/ 815568 h 815568"/>
                        <a:gd name="connsiteX30" fmla="*/ 2237373 w 9864256"/>
                        <a:gd name="connsiteY30" fmla="*/ 815568 h 815568"/>
                        <a:gd name="connsiteX31" fmla="*/ 1607149 w 9864256"/>
                        <a:gd name="connsiteY31" fmla="*/ 815568 h 815568"/>
                        <a:gd name="connsiteX32" fmla="*/ 976924 w 9864256"/>
                        <a:gd name="connsiteY32" fmla="*/ 815568 h 815568"/>
                        <a:gd name="connsiteX33" fmla="*/ 223552 w 9864256"/>
                        <a:gd name="connsiteY33" fmla="*/ 815568 h 815568"/>
                        <a:gd name="connsiteX34" fmla="*/ 0 w 9864256"/>
                        <a:gd name="connsiteY34" fmla="*/ 679636 h 815568"/>
                        <a:gd name="connsiteX35" fmla="*/ 0 w 9864256"/>
                        <a:gd name="connsiteY35" fmla="*/ 413221 h 815568"/>
                        <a:gd name="connsiteX36" fmla="*/ 0 w 9864256"/>
                        <a:gd name="connsiteY36" fmla="*/ 135931 h 815568"/>
                        <a:gd name="connsiteX0" fmla="*/ 0 w 9864256"/>
                        <a:gd name="connsiteY0" fmla="*/ 135931 h 815568"/>
                        <a:gd name="connsiteX1" fmla="*/ 223552 w 9864256"/>
                        <a:gd name="connsiteY1" fmla="*/ 0 h 815568"/>
                        <a:gd name="connsiteX2" fmla="*/ 665434 w 9864256"/>
                        <a:gd name="connsiteY2" fmla="*/ 0 h 815568"/>
                        <a:gd name="connsiteX3" fmla="*/ 1484002 w 9864256"/>
                        <a:gd name="connsiteY3" fmla="*/ 0 h 815568"/>
                        <a:gd name="connsiteX4" fmla="*/ 2302570 w 9864256"/>
                        <a:gd name="connsiteY4" fmla="*/ 0 h 815568"/>
                        <a:gd name="connsiteX5" fmla="*/ 3121136 w 9864256"/>
                        <a:gd name="connsiteY5" fmla="*/ 0 h 815568"/>
                        <a:gd name="connsiteX6" fmla="*/ 4033876 w 9864256"/>
                        <a:gd name="connsiteY6" fmla="*/ 0 h 815568"/>
                        <a:gd name="connsiteX7" fmla="*/ 4946615 w 9864256"/>
                        <a:gd name="connsiteY7" fmla="*/ 0 h 815568"/>
                        <a:gd name="connsiteX8" fmla="*/ 5388497 w 9864256"/>
                        <a:gd name="connsiteY8" fmla="*/ 0 h 815568"/>
                        <a:gd name="connsiteX9" fmla="*/ 5924551 w 9864256"/>
                        <a:gd name="connsiteY9" fmla="*/ 0 h 815568"/>
                        <a:gd name="connsiteX10" fmla="*/ 6743119 w 9864256"/>
                        <a:gd name="connsiteY10" fmla="*/ 0 h 815568"/>
                        <a:gd name="connsiteX11" fmla="*/ 7185000 w 9864256"/>
                        <a:gd name="connsiteY11" fmla="*/ 0 h 815568"/>
                        <a:gd name="connsiteX12" fmla="*/ 8003567 w 9864256"/>
                        <a:gd name="connsiteY12" fmla="*/ 0 h 815568"/>
                        <a:gd name="connsiteX13" fmla="*/ 8727964 w 9864256"/>
                        <a:gd name="connsiteY13" fmla="*/ 0 h 815568"/>
                        <a:gd name="connsiteX14" fmla="*/ 9640703 w 9864256"/>
                        <a:gd name="connsiteY14" fmla="*/ 0 h 815568"/>
                        <a:gd name="connsiteX15" fmla="*/ 9864256 w 9864256"/>
                        <a:gd name="connsiteY15" fmla="*/ 135931 h 815568"/>
                        <a:gd name="connsiteX16" fmla="*/ 9864256 w 9864256"/>
                        <a:gd name="connsiteY16" fmla="*/ 396910 h 815568"/>
                        <a:gd name="connsiteX17" fmla="*/ 9864256 w 9864256"/>
                        <a:gd name="connsiteY17" fmla="*/ 679636 h 815568"/>
                        <a:gd name="connsiteX18" fmla="*/ 9640703 w 9864256"/>
                        <a:gd name="connsiteY18" fmla="*/ 815568 h 815568"/>
                        <a:gd name="connsiteX19" fmla="*/ 9198821 w 9864256"/>
                        <a:gd name="connsiteY19" fmla="*/ 815568 h 815568"/>
                        <a:gd name="connsiteX20" fmla="*/ 8568596 w 9864256"/>
                        <a:gd name="connsiteY20" fmla="*/ 815568 h 815568"/>
                        <a:gd name="connsiteX21" fmla="*/ 7655857 w 9864256"/>
                        <a:gd name="connsiteY21" fmla="*/ 815568 h 815568"/>
                        <a:gd name="connsiteX22" fmla="*/ 7119804 w 9864256"/>
                        <a:gd name="connsiteY22" fmla="*/ 815568 h 815568"/>
                        <a:gd name="connsiteX23" fmla="*/ 6583751 w 9864256"/>
                        <a:gd name="connsiteY23" fmla="*/ 815568 h 815568"/>
                        <a:gd name="connsiteX24" fmla="*/ 5765183 w 9864256"/>
                        <a:gd name="connsiteY24" fmla="*/ 815568 h 815568"/>
                        <a:gd name="connsiteX25" fmla="*/ 4946615 w 9864256"/>
                        <a:gd name="connsiteY25" fmla="*/ 815568 h 815568"/>
                        <a:gd name="connsiteX26" fmla="*/ 4222220 w 9864256"/>
                        <a:gd name="connsiteY26" fmla="*/ 815568 h 815568"/>
                        <a:gd name="connsiteX27" fmla="*/ 3780338 w 9864256"/>
                        <a:gd name="connsiteY27" fmla="*/ 815568 h 815568"/>
                        <a:gd name="connsiteX28" fmla="*/ 2961770 w 9864256"/>
                        <a:gd name="connsiteY28" fmla="*/ 815568 h 815568"/>
                        <a:gd name="connsiteX29" fmla="*/ 2331545 w 9864256"/>
                        <a:gd name="connsiteY29" fmla="*/ 815568 h 815568"/>
                        <a:gd name="connsiteX30" fmla="*/ 1607149 w 9864256"/>
                        <a:gd name="connsiteY30" fmla="*/ 815568 h 815568"/>
                        <a:gd name="connsiteX31" fmla="*/ 976924 w 9864256"/>
                        <a:gd name="connsiteY31" fmla="*/ 815568 h 815568"/>
                        <a:gd name="connsiteX32" fmla="*/ 223552 w 9864256"/>
                        <a:gd name="connsiteY32" fmla="*/ 815568 h 815568"/>
                        <a:gd name="connsiteX33" fmla="*/ 0 w 9864256"/>
                        <a:gd name="connsiteY33" fmla="*/ 679636 h 815568"/>
                        <a:gd name="connsiteX34" fmla="*/ 0 w 9864256"/>
                        <a:gd name="connsiteY34" fmla="*/ 396910 h 815568"/>
                        <a:gd name="connsiteX35" fmla="*/ 0 w 9864256"/>
                        <a:gd name="connsiteY35" fmla="*/ 135931 h 815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864256" h="815568" fill="none" extrusionOk="0">
                          <a:moveTo>
                            <a:pt x="0" y="135931"/>
                          </a:moveTo>
                          <a:cubicBezTo>
                            <a:pt x="21240" y="81202"/>
                            <a:pt x="106549" y="22143"/>
                            <a:pt x="223552" y="0"/>
                          </a:cubicBezTo>
                          <a:cubicBezTo>
                            <a:pt x="531676" y="35479"/>
                            <a:pt x="633782" y="-12514"/>
                            <a:pt x="1042120" y="0"/>
                          </a:cubicBezTo>
                          <a:cubicBezTo>
                            <a:pt x="1454922" y="-5779"/>
                            <a:pt x="1594819" y="-20130"/>
                            <a:pt x="1766516" y="0"/>
                          </a:cubicBezTo>
                          <a:cubicBezTo>
                            <a:pt x="1949061" y="29187"/>
                            <a:pt x="2123307" y="-18252"/>
                            <a:pt x="2302570" y="0"/>
                          </a:cubicBezTo>
                          <a:cubicBezTo>
                            <a:pt x="2499667" y="6923"/>
                            <a:pt x="2675951" y="-18910"/>
                            <a:pt x="2932794" y="0"/>
                          </a:cubicBezTo>
                          <a:cubicBezTo>
                            <a:pt x="3208238" y="9739"/>
                            <a:pt x="3239231" y="4862"/>
                            <a:pt x="3468847" y="0"/>
                          </a:cubicBezTo>
                          <a:cubicBezTo>
                            <a:pt x="3716685" y="6660"/>
                            <a:pt x="3910020" y="-529"/>
                            <a:pt x="4193243" y="0"/>
                          </a:cubicBezTo>
                          <a:cubicBezTo>
                            <a:pt x="4492808" y="-6411"/>
                            <a:pt x="4494364" y="-196"/>
                            <a:pt x="4635125" y="0"/>
                          </a:cubicBezTo>
                          <a:cubicBezTo>
                            <a:pt x="4795901" y="-31328"/>
                            <a:pt x="5024842" y="-31252"/>
                            <a:pt x="5265350" y="0"/>
                          </a:cubicBezTo>
                          <a:cubicBezTo>
                            <a:pt x="5552334" y="-12781"/>
                            <a:pt x="5693362" y="-23726"/>
                            <a:pt x="5895574" y="0"/>
                          </a:cubicBezTo>
                          <a:cubicBezTo>
                            <a:pt x="6092799" y="21691"/>
                            <a:pt x="6138615" y="13426"/>
                            <a:pt x="6337456" y="0"/>
                          </a:cubicBezTo>
                          <a:cubicBezTo>
                            <a:pt x="6550835" y="-10037"/>
                            <a:pt x="6621951" y="-14318"/>
                            <a:pt x="6779337" y="0"/>
                          </a:cubicBezTo>
                          <a:cubicBezTo>
                            <a:pt x="6964826" y="66868"/>
                            <a:pt x="7250032" y="33800"/>
                            <a:pt x="7692077" y="0"/>
                          </a:cubicBezTo>
                          <a:cubicBezTo>
                            <a:pt x="8135239" y="-30631"/>
                            <a:pt x="8121499" y="-5361"/>
                            <a:pt x="8322302" y="0"/>
                          </a:cubicBezTo>
                          <a:cubicBezTo>
                            <a:pt x="8510358" y="81108"/>
                            <a:pt x="9153304" y="-85689"/>
                            <a:pt x="9640703" y="0"/>
                          </a:cubicBezTo>
                          <a:cubicBezTo>
                            <a:pt x="9775025" y="14082"/>
                            <a:pt x="9872924" y="47284"/>
                            <a:pt x="9864256" y="135931"/>
                          </a:cubicBezTo>
                          <a:cubicBezTo>
                            <a:pt x="9852439" y="260514"/>
                            <a:pt x="9844076" y="311427"/>
                            <a:pt x="9864256" y="402346"/>
                          </a:cubicBezTo>
                          <a:cubicBezTo>
                            <a:pt x="9878523" y="501708"/>
                            <a:pt x="9851006" y="593325"/>
                            <a:pt x="9864256" y="679636"/>
                          </a:cubicBezTo>
                          <a:cubicBezTo>
                            <a:pt x="9898821" y="770099"/>
                            <a:pt x="9772401" y="781910"/>
                            <a:pt x="9640703" y="815568"/>
                          </a:cubicBezTo>
                          <a:cubicBezTo>
                            <a:pt x="9451831" y="853630"/>
                            <a:pt x="9184442" y="863817"/>
                            <a:pt x="8822135" y="815568"/>
                          </a:cubicBezTo>
                          <a:cubicBezTo>
                            <a:pt x="8456683" y="801833"/>
                            <a:pt x="8380615" y="827403"/>
                            <a:pt x="8003567" y="815568"/>
                          </a:cubicBezTo>
                          <a:cubicBezTo>
                            <a:pt x="7662520" y="804686"/>
                            <a:pt x="7491481" y="786077"/>
                            <a:pt x="7185000" y="815568"/>
                          </a:cubicBezTo>
                          <a:cubicBezTo>
                            <a:pt x="6882468" y="820360"/>
                            <a:pt x="6788252" y="813926"/>
                            <a:pt x="6648946" y="815568"/>
                          </a:cubicBezTo>
                          <a:cubicBezTo>
                            <a:pt x="6506108" y="802617"/>
                            <a:pt x="6179937" y="816680"/>
                            <a:pt x="6018722" y="815568"/>
                          </a:cubicBezTo>
                          <a:cubicBezTo>
                            <a:pt x="5812070" y="771384"/>
                            <a:pt x="5554340" y="777474"/>
                            <a:pt x="5294325" y="815568"/>
                          </a:cubicBezTo>
                          <a:cubicBezTo>
                            <a:pt x="5026057" y="791005"/>
                            <a:pt x="4582206" y="792582"/>
                            <a:pt x="4381586" y="815568"/>
                          </a:cubicBezTo>
                          <a:cubicBezTo>
                            <a:pt x="4172366" y="769369"/>
                            <a:pt x="4072081" y="818845"/>
                            <a:pt x="3939704" y="815568"/>
                          </a:cubicBezTo>
                          <a:cubicBezTo>
                            <a:pt x="3811303" y="848540"/>
                            <a:pt x="3621377" y="824510"/>
                            <a:pt x="3403652" y="815568"/>
                          </a:cubicBezTo>
                          <a:cubicBezTo>
                            <a:pt x="3203932" y="843102"/>
                            <a:pt x="2944007" y="807302"/>
                            <a:pt x="2773426" y="815568"/>
                          </a:cubicBezTo>
                          <a:cubicBezTo>
                            <a:pt x="2609555" y="825186"/>
                            <a:pt x="2378007" y="799132"/>
                            <a:pt x="2237373" y="815568"/>
                          </a:cubicBezTo>
                          <a:cubicBezTo>
                            <a:pt x="2050891" y="785682"/>
                            <a:pt x="1867176" y="831689"/>
                            <a:pt x="1607149" y="815568"/>
                          </a:cubicBezTo>
                          <a:cubicBezTo>
                            <a:pt x="1382236" y="830305"/>
                            <a:pt x="1224480" y="801589"/>
                            <a:pt x="976924" y="815568"/>
                          </a:cubicBezTo>
                          <a:cubicBezTo>
                            <a:pt x="720936" y="847482"/>
                            <a:pt x="504202" y="820935"/>
                            <a:pt x="223552" y="815568"/>
                          </a:cubicBezTo>
                          <a:cubicBezTo>
                            <a:pt x="100312" y="833933"/>
                            <a:pt x="4471" y="763545"/>
                            <a:pt x="0" y="679636"/>
                          </a:cubicBezTo>
                          <a:cubicBezTo>
                            <a:pt x="7013" y="627852"/>
                            <a:pt x="-1436" y="519932"/>
                            <a:pt x="0" y="413221"/>
                          </a:cubicBezTo>
                          <a:cubicBezTo>
                            <a:pt x="-12216" y="290743"/>
                            <a:pt x="-25969" y="218532"/>
                            <a:pt x="0" y="135931"/>
                          </a:cubicBezTo>
                          <a:close/>
                        </a:path>
                        <a:path w="9864256" h="815568" stroke="0" extrusionOk="0">
                          <a:moveTo>
                            <a:pt x="0" y="135931"/>
                          </a:moveTo>
                          <a:cubicBezTo>
                            <a:pt x="-5636" y="65091"/>
                            <a:pt x="93492" y="15911"/>
                            <a:pt x="223552" y="0"/>
                          </a:cubicBezTo>
                          <a:cubicBezTo>
                            <a:pt x="434458" y="-12899"/>
                            <a:pt x="457369" y="-7129"/>
                            <a:pt x="665434" y="0"/>
                          </a:cubicBezTo>
                          <a:cubicBezTo>
                            <a:pt x="909522" y="40951"/>
                            <a:pt x="1124441" y="23258"/>
                            <a:pt x="1484002" y="0"/>
                          </a:cubicBezTo>
                          <a:cubicBezTo>
                            <a:pt x="1811684" y="3229"/>
                            <a:pt x="1974110" y="-6992"/>
                            <a:pt x="2302570" y="0"/>
                          </a:cubicBezTo>
                          <a:cubicBezTo>
                            <a:pt x="2651086" y="-19744"/>
                            <a:pt x="2861863" y="-12359"/>
                            <a:pt x="3121136" y="0"/>
                          </a:cubicBezTo>
                          <a:cubicBezTo>
                            <a:pt x="3362359" y="17814"/>
                            <a:pt x="3646627" y="9068"/>
                            <a:pt x="4033876" y="0"/>
                          </a:cubicBezTo>
                          <a:cubicBezTo>
                            <a:pt x="4361943" y="19120"/>
                            <a:pt x="4678241" y="36649"/>
                            <a:pt x="4946615" y="0"/>
                          </a:cubicBezTo>
                          <a:cubicBezTo>
                            <a:pt x="5200308" y="22458"/>
                            <a:pt x="5182369" y="6443"/>
                            <a:pt x="5388497" y="0"/>
                          </a:cubicBezTo>
                          <a:cubicBezTo>
                            <a:pt x="5596512" y="8122"/>
                            <a:pt x="5659641" y="2122"/>
                            <a:pt x="5924551" y="0"/>
                          </a:cubicBezTo>
                          <a:cubicBezTo>
                            <a:pt x="6213835" y="49417"/>
                            <a:pt x="6353396" y="3579"/>
                            <a:pt x="6743119" y="0"/>
                          </a:cubicBezTo>
                          <a:cubicBezTo>
                            <a:pt x="7088565" y="9833"/>
                            <a:pt x="7048995" y="-20614"/>
                            <a:pt x="7185000" y="0"/>
                          </a:cubicBezTo>
                          <a:cubicBezTo>
                            <a:pt x="7352682" y="53544"/>
                            <a:pt x="7633245" y="74631"/>
                            <a:pt x="8003567" y="0"/>
                          </a:cubicBezTo>
                          <a:cubicBezTo>
                            <a:pt x="8401894" y="-9070"/>
                            <a:pt x="8467003" y="-33184"/>
                            <a:pt x="8727964" y="0"/>
                          </a:cubicBezTo>
                          <a:cubicBezTo>
                            <a:pt x="9033944" y="30185"/>
                            <a:pt x="9271457" y="-21200"/>
                            <a:pt x="9640703" y="0"/>
                          </a:cubicBezTo>
                          <a:cubicBezTo>
                            <a:pt x="9754640" y="10020"/>
                            <a:pt x="9880049" y="63011"/>
                            <a:pt x="9864256" y="135931"/>
                          </a:cubicBezTo>
                          <a:cubicBezTo>
                            <a:pt x="9876055" y="206371"/>
                            <a:pt x="9873038" y="297568"/>
                            <a:pt x="9864256" y="396910"/>
                          </a:cubicBezTo>
                          <a:cubicBezTo>
                            <a:pt x="9870151" y="509381"/>
                            <a:pt x="9874543" y="550638"/>
                            <a:pt x="9864256" y="679636"/>
                          </a:cubicBezTo>
                          <a:cubicBezTo>
                            <a:pt x="9875201" y="755819"/>
                            <a:pt x="9741834" y="805157"/>
                            <a:pt x="9640703" y="815568"/>
                          </a:cubicBezTo>
                          <a:cubicBezTo>
                            <a:pt x="9503307" y="807756"/>
                            <a:pt x="9412666" y="823642"/>
                            <a:pt x="9198821" y="815568"/>
                          </a:cubicBezTo>
                          <a:cubicBezTo>
                            <a:pt x="8990211" y="809665"/>
                            <a:pt x="8880629" y="835740"/>
                            <a:pt x="8568596" y="815568"/>
                          </a:cubicBezTo>
                          <a:cubicBezTo>
                            <a:pt x="8268759" y="770230"/>
                            <a:pt x="7931140" y="779954"/>
                            <a:pt x="7655857" y="815568"/>
                          </a:cubicBezTo>
                          <a:cubicBezTo>
                            <a:pt x="7386313" y="832895"/>
                            <a:pt x="7350322" y="796354"/>
                            <a:pt x="7119804" y="815568"/>
                          </a:cubicBezTo>
                          <a:cubicBezTo>
                            <a:pt x="6889024" y="831795"/>
                            <a:pt x="6728820" y="829157"/>
                            <a:pt x="6583751" y="815568"/>
                          </a:cubicBezTo>
                          <a:cubicBezTo>
                            <a:pt x="6435080" y="823464"/>
                            <a:pt x="5969745" y="759885"/>
                            <a:pt x="5765183" y="815568"/>
                          </a:cubicBezTo>
                          <a:cubicBezTo>
                            <a:pt x="5562376" y="842496"/>
                            <a:pt x="5290679" y="855964"/>
                            <a:pt x="4946615" y="815568"/>
                          </a:cubicBezTo>
                          <a:cubicBezTo>
                            <a:pt x="4655396" y="840716"/>
                            <a:pt x="4364349" y="848294"/>
                            <a:pt x="4222220" y="815568"/>
                          </a:cubicBezTo>
                          <a:cubicBezTo>
                            <a:pt x="4068270" y="774974"/>
                            <a:pt x="3976655" y="794982"/>
                            <a:pt x="3780338" y="815568"/>
                          </a:cubicBezTo>
                          <a:cubicBezTo>
                            <a:pt x="3603689" y="783201"/>
                            <a:pt x="3281672" y="824316"/>
                            <a:pt x="2961770" y="815568"/>
                          </a:cubicBezTo>
                          <a:cubicBezTo>
                            <a:pt x="2588909" y="833669"/>
                            <a:pt x="2473757" y="836033"/>
                            <a:pt x="2331545" y="815568"/>
                          </a:cubicBezTo>
                          <a:cubicBezTo>
                            <a:pt x="2193846" y="796656"/>
                            <a:pt x="1797667" y="840689"/>
                            <a:pt x="1607149" y="815568"/>
                          </a:cubicBezTo>
                          <a:cubicBezTo>
                            <a:pt x="1412396" y="793833"/>
                            <a:pt x="1130348" y="832055"/>
                            <a:pt x="976924" y="815568"/>
                          </a:cubicBezTo>
                          <a:cubicBezTo>
                            <a:pt x="842660" y="816923"/>
                            <a:pt x="461557" y="778766"/>
                            <a:pt x="223552" y="815568"/>
                          </a:cubicBezTo>
                          <a:cubicBezTo>
                            <a:pt x="116861" y="813306"/>
                            <a:pt x="-23060" y="771812"/>
                            <a:pt x="0" y="679636"/>
                          </a:cubicBezTo>
                          <a:cubicBezTo>
                            <a:pt x="-2771" y="555786"/>
                            <a:pt x="13589" y="496443"/>
                            <a:pt x="0" y="396910"/>
                          </a:cubicBezTo>
                          <a:cubicBezTo>
                            <a:pt x="-13135" y="298649"/>
                            <a:pt x="22822" y="256154"/>
                            <a:pt x="0" y="135931"/>
                          </a:cubicBezTo>
                          <a:close/>
                        </a:path>
                        <a:path w="9864256" h="815568" fill="none" stroke="0" extrusionOk="0">
                          <a:moveTo>
                            <a:pt x="0" y="135931"/>
                          </a:moveTo>
                          <a:cubicBezTo>
                            <a:pt x="23907" y="79694"/>
                            <a:pt x="133193" y="33759"/>
                            <a:pt x="223552" y="0"/>
                          </a:cubicBezTo>
                          <a:cubicBezTo>
                            <a:pt x="550626" y="28838"/>
                            <a:pt x="649006" y="-5464"/>
                            <a:pt x="1042120" y="0"/>
                          </a:cubicBezTo>
                          <a:cubicBezTo>
                            <a:pt x="1437242" y="7880"/>
                            <a:pt x="1590356" y="4012"/>
                            <a:pt x="1766516" y="0"/>
                          </a:cubicBezTo>
                          <a:cubicBezTo>
                            <a:pt x="1910678" y="57957"/>
                            <a:pt x="2112781" y="-13089"/>
                            <a:pt x="2302570" y="0"/>
                          </a:cubicBezTo>
                          <a:cubicBezTo>
                            <a:pt x="2496897" y="-8257"/>
                            <a:pt x="2641111" y="-128"/>
                            <a:pt x="2932794" y="0"/>
                          </a:cubicBezTo>
                          <a:cubicBezTo>
                            <a:pt x="3206404" y="7989"/>
                            <a:pt x="3238425" y="552"/>
                            <a:pt x="3468847" y="0"/>
                          </a:cubicBezTo>
                          <a:cubicBezTo>
                            <a:pt x="3686939" y="-28630"/>
                            <a:pt x="3884438" y="-20104"/>
                            <a:pt x="4193243" y="0"/>
                          </a:cubicBezTo>
                          <a:cubicBezTo>
                            <a:pt x="4492645" y="-6081"/>
                            <a:pt x="4495561" y="-262"/>
                            <a:pt x="4635125" y="0"/>
                          </a:cubicBezTo>
                          <a:cubicBezTo>
                            <a:pt x="4942433" y="-24723"/>
                            <a:pt x="5117843" y="654"/>
                            <a:pt x="5265350" y="0"/>
                          </a:cubicBezTo>
                          <a:cubicBezTo>
                            <a:pt x="5513679" y="-12982"/>
                            <a:pt x="5717158" y="-33639"/>
                            <a:pt x="5895574" y="0"/>
                          </a:cubicBezTo>
                          <a:cubicBezTo>
                            <a:pt x="6072642" y="26905"/>
                            <a:pt x="6130895" y="-4534"/>
                            <a:pt x="6337456" y="0"/>
                          </a:cubicBezTo>
                          <a:cubicBezTo>
                            <a:pt x="6545410" y="6578"/>
                            <a:pt x="6615716" y="-29814"/>
                            <a:pt x="6779337" y="0"/>
                          </a:cubicBezTo>
                          <a:cubicBezTo>
                            <a:pt x="6962009" y="39088"/>
                            <a:pt x="7255156" y="35213"/>
                            <a:pt x="7692077" y="0"/>
                          </a:cubicBezTo>
                          <a:cubicBezTo>
                            <a:pt x="8133680" y="-22108"/>
                            <a:pt x="8116928" y="-5093"/>
                            <a:pt x="8322302" y="0"/>
                          </a:cubicBezTo>
                          <a:cubicBezTo>
                            <a:pt x="8583503" y="1407"/>
                            <a:pt x="9104485" y="-63008"/>
                            <a:pt x="9640703" y="0"/>
                          </a:cubicBezTo>
                          <a:cubicBezTo>
                            <a:pt x="9763241" y="18475"/>
                            <a:pt x="9875888" y="68310"/>
                            <a:pt x="9864256" y="135931"/>
                          </a:cubicBezTo>
                          <a:cubicBezTo>
                            <a:pt x="9852265" y="255630"/>
                            <a:pt x="9852369" y="311381"/>
                            <a:pt x="9864256" y="402346"/>
                          </a:cubicBezTo>
                          <a:cubicBezTo>
                            <a:pt x="9868466" y="508127"/>
                            <a:pt x="9842083" y="582075"/>
                            <a:pt x="9864256" y="679636"/>
                          </a:cubicBezTo>
                          <a:cubicBezTo>
                            <a:pt x="9865856" y="777334"/>
                            <a:pt x="9768660" y="804852"/>
                            <a:pt x="9640703" y="815568"/>
                          </a:cubicBezTo>
                          <a:cubicBezTo>
                            <a:pt x="9498594" y="796677"/>
                            <a:pt x="9187480" y="775652"/>
                            <a:pt x="8822135" y="815568"/>
                          </a:cubicBezTo>
                          <a:cubicBezTo>
                            <a:pt x="8450995" y="805874"/>
                            <a:pt x="8340999" y="842088"/>
                            <a:pt x="8003567" y="815568"/>
                          </a:cubicBezTo>
                          <a:cubicBezTo>
                            <a:pt x="7646631" y="800149"/>
                            <a:pt x="7482990" y="824755"/>
                            <a:pt x="7185000" y="815568"/>
                          </a:cubicBezTo>
                          <a:cubicBezTo>
                            <a:pt x="6896407" y="800207"/>
                            <a:pt x="6797598" y="806557"/>
                            <a:pt x="6648946" y="815568"/>
                          </a:cubicBezTo>
                          <a:cubicBezTo>
                            <a:pt x="6513569" y="774919"/>
                            <a:pt x="6244672" y="815215"/>
                            <a:pt x="6018722" y="815568"/>
                          </a:cubicBezTo>
                          <a:cubicBezTo>
                            <a:pt x="5777477" y="802747"/>
                            <a:pt x="5568399" y="743077"/>
                            <a:pt x="5294325" y="815568"/>
                          </a:cubicBezTo>
                          <a:cubicBezTo>
                            <a:pt x="5002709" y="792402"/>
                            <a:pt x="4612546" y="843889"/>
                            <a:pt x="4381586" y="815568"/>
                          </a:cubicBezTo>
                          <a:cubicBezTo>
                            <a:pt x="4163410" y="786197"/>
                            <a:pt x="4051936" y="837539"/>
                            <a:pt x="3939704" y="815568"/>
                          </a:cubicBezTo>
                          <a:cubicBezTo>
                            <a:pt x="3826854" y="828134"/>
                            <a:pt x="3613852" y="771655"/>
                            <a:pt x="3403652" y="815568"/>
                          </a:cubicBezTo>
                          <a:cubicBezTo>
                            <a:pt x="3178194" y="846362"/>
                            <a:pt x="2953591" y="833992"/>
                            <a:pt x="2773426" y="815568"/>
                          </a:cubicBezTo>
                          <a:cubicBezTo>
                            <a:pt x="2596741" y="820190"/>
                            <a:pt x="2401688" y="828174"/>
                            <a:pt x="2237373" y="815568"/>
                          </a:cubicBezTo>
                          <a:cubicBezTo>
                            <a:pt x="2133766" y="827066"/>
                            <a:pt x="1843969" y="844764"/>
                            <a:pt x="1607149" y="815568"/>
                          </a:cubicBezTo>
                          <a:cubicBezTo>
                            <a:pt x="1357193" y="781664"/>
                            <a:pt x="1200598" y="818678"/>
                            <a:pt x="976924" y="815568"/>
                          </a:cubicBezTo>
                          <a:cubicBezTo>
                            <a:pt x="729534" y="845301"/>
                            <a:pt x="470293" y="851419"/>
                            <a:pt x="223552" y="815568"/>
                          </a:cubicBezTo>
                          <a:cubicBezTo>
                            <a:pt x="90863" y="827263"/>
                            <a:pt x="8791" y="763708"/>
                            <a:pt x="0" y="679636"/>
                          </a:cubicBezTo>
                          <a:cubicBezTo>
                            <a:pt x="10302" y="610859"/>
                            <a:pt x="-4598" y="537957"/>
                            <a:pt x="0" y="413221"/>
                          </a:cubicBezTo>
                          <a:cubicBezTo>
                            <a:pt x="-8326" y="301745"/>
                            <a:pt x="-7283" y="220561"/>
                            <a:pt x="0" y="13593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kumimoji="0" lang="vi-VN" sz="3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Jua"/>
                </a:rPr>
                <a:t>Qua bài thơ, tác giả muốn nói với chúng ta điều gì?</a:t>
              </a:r>
              <a:endPara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Jua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1B2C17E-4811-53B6-6E5C-5548AC4F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3102" y="-1296555"/>
              <a:ext cx="1385455" cy="27022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614828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国际儿童日3源文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98980" y="1483360"/>
            <a:ext cx="8192135" cy="33528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5398" t="4883" r="81350" b="52026"/>
          <a:stretch>
            <a:fillRect/>
          </a:stretch>
        </p:blipFill>
        <p:spPr>
          <a:xfrm>
            <a:off x="457200" y="0"/>
            <a:ext cx="1077595" cy="197104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rcRect l="56822" t="16332" r="8997" b="12291"/>
          <a:stretch>
            <a:fillRect/>
          </a:stretch>
        </p:blipFill>
        <p:spPr>
          <a:xfrm>
            <a:off x="9058275" y="3143885"/>
            <a:ext cx="3161665" cy="371411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6"/>
          <a:srcRect l="13258" t="17510" r="57769" b="13470"/>
          <a:stretch>
            <a:fillRect/>
          </a:stretch>
        </p:blipFill>
        <p:spPr>
          <a:xfrm>
            <a:off x="372110" y="2967355"/>
            <a:ext cx="2914015" cy="3904615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4"/>
          <a:srcRect l="87600" t="9934" b="52026"/>
          <a:stretch>
            <a:fillRect/>
          </a:stretch>
        </p:blipFill>
        <p:spPr>
          <a:xfrm>
            <a:off x="11242675" y="0"/>
            <a:ext cx="977265" cy="168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CA100-326E-D92B-5774-42E30C2A5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936" y="2453200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6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7FF52-5DCC-B451-6CAD-1635DEDF2B25}"/>
              </a:ext>
            </a:extLst>
          </p:cNvPr>
          <p:cNvSpPr txBox="1"/>
          <p:nvPr/>
        </p:nvSpPr>
        <p:spPr>
          <a:xfrm>
            <a:off x="859944" y="602124"/>
            <a:ext cx="58682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đỏ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xanh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 màu biển biếc 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9FBBE-7BFB-B879-9C34-E2F8E807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979" y="-208883"/>
            <a:ext cx="2496920" cy="1297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D4AE7-73BC-1FD5-314F-26058D0A9573}"/>
              </a:ext>
            </a:extLst>
          </p:cNvPr>
          <p:cNvSpPr txBox="1"/>
          <p:nvPr/>
        </p:nvSpPr>
        <p:spPr>
          <a:xfrm>
            <a:off x="6284976" y="703074"/>
            <a:ext cx="5372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tóc mẹ sương rơi...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(Bảo Ngọc)</a:t>
            </a:r>
          </a:p>
        </p:txBody>
      </p:sp>
      <p:cxnSp>
        <p:nvCxnSpPr>
          <p:cNvPr id="4" name="Đường nối Thẳng 46">
            <a:extLst>
              <a:ext uri="{FF2B5EF4-FFF2-40B4-BE49-F238E27FC236}">
                <a16:creationId xmlns:a16="http://schemas.microsoft.com/office/drawing/2014/main" id="{19FD77C9-677B-BFB3-B25C-9AF0472F0145}"/>
              </a:ext>
            </a:extLst>
          </p:cNvPr>
          <p:cNvCxnSpPr>
            <a:cxnSpLocks/>
          </p:cNvCxnSpPr>
          <p:nvPr/>
        </p:nvCxnSpPr>
        <p:spPr>
          <a:xfrm flipH="1">
            <a:off x="2054752" y="696121"/>
            <a:ext cx="97978" cy="2887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46">
            <a:extLst>
              <a:ext uri="{FF2B5EF4-FFF2-40B4-BE49-F238E27FC236}">
                <a16:creationId xmlns:a16="http://schemas.microsoft.com/office/drawing/2014/main" id="{5C0DB9B0-F1C1-733A-2F2D-5501E3E0DA8E}"/>
              </a:ext>
            </a:extLst>
          </p:cNvPr>
          <p:cNvCxnSpPr>
            <a:cxnSpLocks/>
          </p:cNvCxnSpPr>
          <p:nvPr/>
        </p:nvCxnSpPr>
        <p:spPr>
          <a:xfrm flipH="1">
            <a:off x="4224884" y="703074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46">
            <a:extLst>
              <a:ext uri="{FF2B5EF4-FFF2-40B4-BE49-F238E27FC236}">
                <a16:creationId xmlns:a16="http://schemas.microsoft.com/office/drawing/2014/main" id="{792B183B-701D-3282-E5B9-3645EC1C2368}"/>
              </a:ext>
            </a:extLst>
          </p:cNvPr>
          <p:cNvCxnSpPr>
            <a:cxnSpLocks/>
          </p:cNvCxnSpPr>
          <p:nvPr/>
        </p:nvCxnSpPr>
        <p:spPr>
          <a:xfrm flipH="1">
            <a:off x="2838523" y="1088772"/>
            <a:ext cx="137075" cy="315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46">
            <a:extLst>
              <a:ext uri="{FF2B5EF4-FFF2-40B4-BE49-F238E27FC236}">
                <a16:creationId xmlns:a16="http://schemas.microsoft.com/office/drawing/2014/main" id="{DE20BA3E-A731-A2EF-4975-626FED4455F8}"/>
              </a:ext>
            </a:extLst>
          </p:cNvPr>
          <p:cNvCxnSpPr>
            <a:cxnSpLocks/>
          </p:cNvCxnSpPr>
          <p:nvPr/>
        </p:nvCxnSpPr>
        <p:spPr>
          <a:xfrm flipH="1">
            <a:off x="4523732" y="1112583"/>
            <a:ext cx="79677" cy="291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2084">
            <a:extLst>
              <a:ext uri="{FF2B5EF4-FFF2-40B4-BE49-F238E27FC236}">
                <a16:creationId xmlns:a16="http://schemas.microsoft.com/office/drawing/2014/main" id="{842B9CF0-73C8-6F6F-AA4A-668BB8F149EF}"/>
              </a:ext>
            </a:extLst>
          </p:cNvPr>
          <p:cNvSpPr/>
          <p:nvPr/>
        </p:nvSpPr>
        <p:spPr>
          <a:xfrm>
            <a:off x="1008850" y="745664"/>
            <a:ext cx="1031471" cy="273679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: Rounded Corners 2084">
            <a:extLst>
              <a:ext uri="{FF2B5EF4-FFF2-40B4-BE49-F238E27FC236}">
                <a16:creationId xmlns:a16="http://schemas.microsoft.com/office/drawing/2014/main" id="{4E30D213-AD29-E1AA-8634-BAACE0846E62}"/>
              </a:ext>
            </a:extLst>
          </p:cNvPr>
          <p:cNvSpPr/>
          <p:nvPr/>
        </p:nvSpPr>
        <p:spPr>
          <a:xfrm>
            <a:off x="1618021" y="1603818"/>
            <a:ext cx="1357577" cy="28469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2084">
            <a:extLst>
              <a:ext uri="{FF2B5EF4-FFF2-40B4-BE49-F238E27FC236}">
                <a16:creationId xmlns:a16="http://schemas.microsoft.com/office/drawing/2014/main" id="{6080D344-2823-7D24-33B2-AAC341D11B4D}"/>
              </a:ext>
            </a:extLst>
          </p:cNvPr>
          <p:cNvSpPr/>
          <p:nvPr/>
        </p:nvSpPr>
        <p:spPr>
          <a:xfrm>
            <a:off x="1607751" y="3301688"/>
            <a:ext cx="1461788" cy="28469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: Rounded Corners 2084">
            <a:extLst>
              <a:ext uri="{FF2B5EF4-FFF2-40B4-BE49-F238E27FC236}">
                <a16:creationId xmlns:a16="http://schemas.microsoft.com/office/drawing/2014/main" id="{AB332D11-2FD3-2B72-790E-A72C2DED13DC}"/>
              </a:ext>
            </a:extLst>
          </p:cNvPr>
          <p:cNvSpPr/>
          <p:nvPr/>
        </p:nvSpPr>
        <p:spPr>
          <a:xfrm>
            <a:off x="2446704" y="5019027"/>
            <a:ext cx="927506" cy="28469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ectangle: Rounded Corners 2084">
            <a:extLst>
              <a:ext uri="{FF2B5EF4-FFF2-40B4-BE49-F238E27FC236}">
                <a16:creationId xmlns:a16="http://schemas.microsoft.com/office/drawing/2014/main" id="{36D08A10-0CDA-4E9C-8C75-5DC4E978A0F7}"/>
              </a:ext>
            </a:extLst>
          </p:cNvPr>
          <p:cNvSpPr/>
          <p:nvPr/>
        </p:nvSpPr>
        <p:spPr>
          <a:xfrm>
            <a:off x="8624494" y="1640164"/>
            <a:ext cx="1388579" cy="376350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ectangle: Rounded Corners 2084">
            <a:extLst>
              <a:ext uri="{FF2B5EF4-FFF2-40B4-BE49-F238E27FC236}">
                <a16:creationId xmlns:a16="http://schemas.microsoft.com/office/drawing/2014/main" id="{FA6C2366-68B6-88DB-48D3-0E63C1DDA89F}"/>
              </a:ext>
            </a:extLst>
          </p:cNvPr>
          <p:cNvSpPr/>
          <p:nvPr/>
        </p:nvSpPr>
        <p:spPr>
          <a:xfrm>
            <a:off x="8102922" y="3822734"/>
            <a:ext cx="1555418" cy="316499"/>
          </a:xfrm>
          <a:prstGeom prst="roundRect">
            <a:avLst/>
          </a:prstGeom>
          <a:solidFill>
            <a:srgbClr val="56CA9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7" name="Đường nối Thẳng 46">
            <a:extLst>
              <a:ext uri="{FF2B5EF4-FFF2-40B4-BE49-F238E27FC236}">
                <a16:creationId xmlns:a16="http://schemas.microsoft.com/office/drawing/2014/main" id="{649DBA02-A06E-CD92-F49D-D1D2A7C63ED4}"/>
              </a:ext>
            </a:extLst>
          </p:cNvPr>
          <p:cNvCxnSpPr>
            <a:cxnSpLocks/>
          </p:cNvCxnSpPr>
          <p:nvPr/>
        </p:nvCxnSpPr>
        <p:spPr>
          <a:xfrm flipH="1">
            <a:off x="4075978" y="4140877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46">
            <a:extLst>
              <a:ext uri="{FF2B5EF4-FFF2-40B4-BE49-F238E27FC236}">
                <a16:creationId xmlns:a16="http://schemas.microsoft.com/office/drawing/2014/main" id="{C21ECC31-064C-ABFA-497B-8D0D96370E35}"/>
              </a:ext>
            </a:extLst>
          </p:cNvPr>
          <p:cNvCxnSpPr>
            <a:cxnSpLocks/>
          </p:cNvCxnSpPr>
          <p:nvPr/>
        </p:nvCxnSpPr>
        <p:spPr>
          <a:xfrm flipH="1">
            <a:off x="2739285" y="4123662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46">
            <a:extLst>
              <a:ext uri="{FF2B5EF4-FFF2-40B4-BE49-F238E27FC236}">
                <a16:creationId xmlns:a16="http://schemas.microsoft.com/office/drawing/2014/main" id="{AE4C99FB-2862-2840-039B-D6527F9C1DE6}"/>
              </a:ext>
            </a:extLst>
          </p:cNvPr>
          <p:cNvCxnSpPr>
            <a:cxnSpLocks/>
          </p:cNvCxnSpPr>
          <p:nvPr/>
        </p:nvCxnSpPr>
        <p:spPr>
          <a:xfrm flipH="1">
            <a:off x="4787843" y="3684059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46">
            <a:extLst>
              <a:ext uri="{FF2B5EF4-FFF2-40B4-BE49-F238E27FC236}">
                <a16:creationId xmlns:a16="http://schemas.microsoft.com/office/drawing/2014/main" id="{CFF21BD3-45B2-59C1-A279-0C397A3E9039}"/>
              </a:ext>
            </a:extLst>
          </p:cNvPr>
          <p:cNvCxnSpPr>
            <a:cxnSpLocks/>
          </p:cNvCxnSpPr>
          <p:nvPr/>
        </p:nvCxnSpPr>
        <p:spPr>
          <a:xfrm flipH="1">
            <a:off x="3065891" y="3684059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6">
            <a:extLst>
              <a:ext uri="{FF2B5EF4-FFF2-40B4-BE49-F238E27FC236}">
                <a16:creationId xmlns:a16="http://schemas.microsoft.com/office/drawing/2014/main" id="{15011049-CAE0-605A-F995-3199548F76E2}"/>
              </a:ext>
            </a:extLst>
          </p:cNvPr>
          <p:cNvCxnSpPr>
            <a:cxnSpLocks/>
          </p:cNvCxnSpPr>
          <p:nvPr/>
        </p:nvCxnSpPr>
        <p:spPr>
          <a:xfrm flipH="1">
            <a:off x="4592834" y="323351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6">
            <a:extLst>
              <a:ext uri="{FF2B5EF4-FFF2-40B4-BE49-F238E27FC236}">
                <a16:creationId xmlns:a16="http://schemas.microsoft.com/office/drawing/2014/main" id="{0D6FC3F7-A572-0DE0-B8CB-54017BE44CB1}"/>
              </a:ext>
            </a:extLst>
          </p:cNvPr>
          <p:cNvCxnSpPr>
            <a:cxnSpLocks/>
          </p:cNvCxnSpPr>
          <p:nvPr/>
        </p:nvCxnSpPr>
        <p:spPr>
          <a:xfrm flipH="1">
            <a:off x="3094694" y="323351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6">
            <a:extLst>
              <a:ext uri="{FF2B5EF4-FFF2-40B4-BE49-F238E27FC236}">
                <a16:creationId xmlns:a16="http://schemas.microsoft.com/office/drawing/2014/main" id="{58948F3D-94AB-D1E1-112A-59B7FC759641}"/>
              </a:ext>
            </a:extLst>
          </p:cNvPr>
          <p:cNvCxnSpPr>
            <a:cxnSpLocks/>
          </p:cNvCxnSpPr>
          <p:nvPr/>
        </p:nvCxnSpPr>
        <p:spPr>
          <a:xfrm flipH="1">
            <a:off x="4466023" y="2818509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nối Thẳng 46">
            <a:extLst>
              <a:ext uri="{FF2B5EF4-FFF2-40B4-BE49-F238E27FC236}">
                <a16:creationId xmlns:a16="http://schemas.microsoft.com/office/drawing/2014/main" id="{873ED598-6A73-DD73-BF7D-CCE52624607C}"/>
              </a:ext>
            </a:extLst>
          </p:cNvPr>
          <p:cNvCxnSpPr>
            <a:cxnSpLocks/>
          </p:cNvCxnSpPr>
          <p:nvPr/>
        </p:nvCxnSpPr>
        <p:spPr>
          <a:xfrm flipH="1">
            <a:off x="2451330" y="2818509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ờng nối Thẳng 46">
            <a:extLst>
              <a:ext uri="{FF2B5EF4-FFF2-40B4-BE49-F238E27FC236}">
                <a16:creationId xmlns:a16="http://schemas.microsoft.com/office/drawing/2014/main" id="{679A3333-731C-C5E0-B275-40C1729DE3D9}"/>
              </a:ext>
            </a:extLst>
          </p:cNvPr>
          <p:cNvCxnSpPr>
            <a:cxnSpLocks/>
          </p:cNvCxnSpPr>
          <p:nvPr/>
        </p:nvCxnSpPr>
        <p:spPr>
          <a:xfrm flipH="1">
            <a:off x="3042127" y="153141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46">
            <a:extLst>
              <a:ext uri="{FF2B5EF4-FFF2-40B4-BE49-F238E27FC236}">
                <a16:creationId xmlns:a16="http://schemas.microsoft.com/office/drawing/2014/main" id="{13AEE8E5-5EE3-6C85-F1C4-F2B2560F0C99}"/>
              </a:ext>
            </a:extLst>
          </p:cNvPr>
          <p:cNvCxnSpPr>
            <a:cxnSpLocks/>
          </p:cNvCxnSpPr>
          <p:nvPr/>
        </p:nvCxnSpPr>
        <p:spPr>
          <a:xfrm flipH="1">
            <a:off x="4213137" y="1546734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D18AAE6D-9491-1BE8-1ADE-7BB17C0DCB5D}"/>
              </a:ext>
            </a:extLst>
          </p:cNvPr>
          <p:cNvCxnSpPr>
            <a:cxnSpLocks/>
          </p:cNvCxnSpPr>
          <p:nvPr/>
        </p:nvCxnSpPr>
        <p:spPr>
          <a:xfrm flipH="1">
            <a:off x="4712726" y="196000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6">
            <a:extLst>
              <a:ext uri="{FF2B5EF4-FFF2-40B4-BE49-F238E27FC236}">
                <a16:creationId xmlns:a16="http://schemas.microsoft.com/office/drawing/2014/main" id="{A005F753-E7B4-F534-3F31-3BDC578EA7FF}"/>
              </a:ext>
            </a:extLst>
          </p:cNvPr>
          <p:cNvCxnSpPr>
            <a:cxnSpLocks/>
          </p:cNvCxnSpPr>
          <p:nvPr/>
        </p:nvCxnSpPr>
        <p:spPr>
          <a:xfrm flipH="1">
            <a:off x="4621456" y="1971281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6">
            <a:extLst>
              <a:ext uri="{FF2B5EF4-FFF2-40B4-BE49-F238E27FC236}">
                <a16:creationId xmlns:a16="http://schemas.microsoft.com/office/drawing/2014/main" id="{8417427D-7BFF-8B29-A2DF-F8E0C88BDA7D}"/>
              </a:ext>
            </a:extLst>
          </p:cNvPr>
          <p:cNvCxnSpPr>
            <a:cxnSpLocks/>
          </p:cNvCxnSpPr>
          <p:nvPr/>
        </p:nvCxnSpPr>
        <p:spPr>
          <a:xfrm flipH="1">
            <a:off x="2248308" y="196000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Đường nối Thẳng 46">
            <a:extLst>
              <a:ext uri="{FF2B5EF4-FFF2-40B4-BE49-F238E27FC236}">
                <a16:creationId xmlns:a16="http://schemas.microsoft.com/office/drawing/2014/main" id="{89D71F17-8AF5-C029-8791-7FFFD163EFC5}"/>
              </a:ext>
            </a:extLst>
          </p:cNvPr>
          <p:cNvCxnSpPr>
            <a:cxnSpLocks/>
          </p:cNvCxnSpPr>
          <p:nvPr/>
        </p:nvCxnSpPr>
        <p:spPr>
          <a:xfrm flipH="1">
            <a:off x="4160486" y="4140877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46">
            <a:extLst>
              <a:ext uri="{FF2B5EF4-FFF2-40B4-BE49-F238E27FC236}">
                <a16:creationId xmlns:a16="http://schemas.microsoft.com/office/drawing/2014/main" id="{18277854-E8C4-21CD-E0B7-3AE8D650E497}"/>
              </a:ext>
            </a:extLst>
          </p:cNvPr>
          <p:cNvCxnSpPr>
            <a:cxnSpLocks/>
          </p:cNvCxnSpPr>
          <p:nvPr/>
        </p:nvCxnSpPr>
        <p:spPr>
          <a:xfrm flipH="1">
            <a:off x="3988709" y="497425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46">
            <a:extLst>
              <a:ext uri="{FF2B5EF4-FFF2-40B4-BE49-F238E27FC236}">
                <a16:creationId xmlns:a16="http://schemas.microsoft.com/office/drawing/2014/main" id="{AC401305-1C02-ECE1-E260-B77A87278A84}"/>
              </a:ext>
            </a:extLst>
          </p:cNvPr>
          <p:cNvCxnSpPr>
            <a:cxnSpLocks/>
          </p:cNvCxnSpPr>
          <p:nvPr/>
        </p:nvCxnSpPr>
        <p:spPr>
          <a:xfrm flipH="1">
            <a:off x="3277209" y="5386704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46">
            <a:extLst>
              <a:ext uri="{FF2B5EF4-FFF2-40B4-BE49-F238E27FC236}">
                <a16:creationId xmlns:a16="http://schemas.microsoft.com/office/drawing/2014/main" id="{10E080CE-C241-08A7-BFE4-C85CA65C487F}"/>
              </a:ext>
            </a:extLst>
          </p:cNvPr>
          <p:cNvCxnSpPr>
            <a:cxnSpLocks/>
          </p:cNvCxnSpPr>
          <p:nvPr/>
        </p:nvCxnSpPr>
        <p:spPr>
          <a:xfrm flipH="1">
            <a:off x="4410855" y="5402221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46">
            <a:extLst>
              <a:ext uri="{FF2B5EF4-FFF2-40B4-BE49-F238E27FC236}">
                <a16:creationId xmlns:a16="http://schemas.microsoft.com/office/drawing/2014/main" id="{C351E4C7-23B8-D4FF-3DB8-7AC77D5A80FF}"/>
              </a:ext>
            </a:extLst>
          </p:cNvPr>
          <p:cNvCxnSpPr>
            <a:cxnSpLocks/>
          </p:cNvCxnSpPr>
          <p:nvPr/>
        </p:nvCxnSpPr>
        <p:spPr>
          <a:xfrm flipH="1">
            <a:off x="2808271" y="495725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46">
            <a:extLst>
              <a:ext uri="{FF2B5EF4-FFF2-40B4-BE49-F238E27FC236}">
                <a16:creationId xmlns:a16="http://schemas.microsoft.com/office/drawing/2014/main" id="{422B2BF8-A3CA-DE39-5C1C-5C4F9B7D4D33}"/>
              </a:ext>
            </a:extLst>
          </p:cNvPr>
          <p:cNvCxnSpPr>
            <a:cxnSpLocks/>
          </p:cNvCxnSpPr>
          <p:nvPr/>
        </p:nvCxnSpPr>
        <p:spPr>
          <a:xfrm flipH="1">
            <a:off x="3096670" y="581780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Đường nối Thẳng 46">
            <a:extLst>
              <a:ext uri="{FF2B5EF4-FFF2-40B4-BE49-F238E27FC236}">
                <a16:creationId xmlns:a16="http://schemas.microsoft.com/office/drawing/2014/main" id="{4FD4FAAD-FBD0-D612-26CE-415383CD60EB}"/>
              </a:ext>
            </a:extLst>
          </p:cNvPr>
          <p:cNvCxnSpPr>
            <a:cxnSpLocks/>
          </p:cNvCxnSpPr>
          <p:nvPr/>
        </p:nvCxnSpPr>
        <p:spPr>
          <a:xfrm flipH="1">
            <a:off x="4310138" y="582148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Đường nối Thẳng 46">
            <a:extLst>
              <a:ext uri="{FF2B5EF4-FFF2-40B4-BE49-F238E27FC236}">
                <a16:creationId xmlns:a16="http://schemas.microsoft.com/office/drawing/2014/main" id="{532ECCF3-1CC9-B3B6-4287-443F378B3795}"/>
              </a:ext>
            </a:extLst>
          </p:cNvPr>
          <p:cNvCxnSpPr>
            <a:cxnSpLocks/>
          </p:cNvCxnSpPr>
          <p:nvPr/>
        </p:nvCxnSpPr>
        <p:spPr>
          <a:xfrm flipH="1">
            <a:off x="2772570" y="6255876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Đường nối Thẳng 46">
            <a:extLst>
              <a:ext uri="{FF2B5EF4-FFF2-40B4-BE49-F238E27FC236}">
                <a16:creationId xmlns:a16="http://schemas.microsoft.com/office/drawing/2014/main" id="{0EE15392-CA7A-13E1-D659-AD645E0CB95A}"/>
              </a:ext>
            </a:extLst>
          </p:cNvPr>
          <p:cNvCxnSpPr>
            <a:cxnSpLocks/>
          </p:cNvCxnSpPr>
          <p:nvPr/>
        </p:nvCxnSpPr>
        <p:spPr>
          <a:xfrm flipH="1">
            <a:off x="4369022" y="621322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Đường nối Thẳng 46">
            <a:extLst>
              <a:ext uri="{FF2B5EF4-FFF2-40B4-BE49-F238E27FC236}">
                <a16:creationId xmlns:a16="http://schemas.microsoft.com/office/drawing/2014/main" id="{4AC568B2-CC5B-333B-269C-A077AD0173F2}"/>
              </a:ext>
            </a:extLst>
          </p:cNvPr>
          <p:cNvCxnSpPr>
            <a:cxnSpLocks/>
          </p:cNvCxnSpPr>
          <p:nvPr/>
        </p:nvCxnSpPr>
        <p:spPr>
          <a:xfrm flipH="1">
            <a:off x="4466023" y="6236431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Đường nối Thẳng 46">
            <a:extLst>
              <a:ext uri="{FF2B5EF4-FFF2-40B4-BE49-F238E27FC236}">
                <a16:creationId xmlns:a16="http://schemas.microsoft.com/office/drawing/2014/main" id="{A7A24D89-1506-0027-084F-5B358C32B7BF}"/>
              </a:ext>
            </a:extLst>
          </p:cNvPr>
          <p:cNvCxnSpPr>
            <a:cxnSpLocks/>
          </p:cNvCxnSpPr>
          <p:nvPr/>
        </p:nvCxnSpPr>
        <p:spPr>
          <a:xfrm flipH="1">
            <a:off x="8228541" y="77649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Đường nối Thẳng 46">
            <a:extLst>
              <a:ext uri="{FF2B5EF4-FFF2-40B4-BE49-F238E27FC236}">
                <a16:creationId xmlns:a16="http://schemas.microsoft.com/office/drawing/2014/main" id="{32BC028D-B826-B81C-2BF8-08E406501A24}"/>
              </a:ext>
            </a:extLst>
          </p:cNvPr>
          <p:cNvCxnSpPr>
            <a:cxnSpLocks/>
          </p:cNvCxnSpPr>
          <p:nvPr/>
        </p:nvCxnSpPr>
        <p:spPr>
          <a:xfrm flipH="1">
            <a:off x="8096103" y="123369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Đường nối Thẳng 46">
            <a:extLst>
              <a:ext uri="{FF2B5EF4-FFF2-40B4-BE49-F238E27FC236}">
                <a16:creationId xmlns:a16="http://schemas.microsoft.com/office/drawing/2014/main" id="{201BE6B8-2EB2-14E1-01DD-90AB1796E083}"/>
              </a:ext>
            </a:extLst>
          </p:cNvPr>
          <p:cNvCxnSpPr>
            <a:cxnSpLocks/>
          </p:cNvCxnSpPr>
          <p:nvPr/>
        </p:nvCxnSpPr>
        <p:spPr>
          <a:xfrm flipH="1">
            <a:off x="9355081" y="1219535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Đường nối Thẳng 46">
            <a:extLst>
              <a:ext uri="{FF2B5EF4-FFF2-40B4-BE49-F238E27FC236}">
                <a16:creationId xmlns:a16="http://schemas.microsoft.com/office/drawing/2014/main" id="{D788EDEF-3C86-BBAB-242E-8D7558265C53}"/>
              </a:ext>
            </a:extLst>
          </p:cNvPr>
          <p:cNvCxnSpPr>
            <a:cxnSpLocks/>
          </p:cNvCxnSpPr>
          <p:nvPr/>
        </p:nvCxnSpPr>
        <p:spPr>
          <a:xfrm flipH="1">
            <a:off x="8577609" y="1663076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Đường nối Thẳng 46">
            <a:extLst>
              <a:ext uri="{FF2B5EF4-FFF2-40B4-BE49-F238E27FC236}">
                <a16:creationId xmlns:a16="http://schemas.microsoft.com/office/drawing/2014/main" id="{2CD921C0-A7A3-494F-62CB-7E29F3FC713B}"/>
              </a:ext>
            </a:extLst>
          </p:cNvPr>
          <p:cNvCxnSpPr>
            <a:cxnSpLocks/>
          </p:cNvCxnSpPr>
          <p:nvPr/>
        </p:nvCxnSpPr>
        <p:spPr>
          <a:xfrm flipH="1">
            <a:off x="9971471" y="165228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46">
            <a:extLst>
              <a:ext uri="{FF2B5EF4-FFF2-40B4-BE49-F238E27FC236}">
                <a16:creationId xmlns:a16="http://schemas.microsoft.com/office/drawing/2014/main" id="{96A0B372-121D-4EB1-EE64-15C37222F819}"/>
              </a:ext>
            </a:extLst>
          </p:cNvPr>
          <p:cNvCxnSpPr>
            <a:cxnSpLocks/>
          </p:cNvCxnSpPr>
          <p:nvPr/>
        </p:nvCxnSpPr>
        <p:spPr>
          <a:xfrm flipH="1">
            <a:off x="8068101" y="2062664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Đường nối Thẳng 46">
            <a:extLst>
              <a:ext uri="{FF2B5EF4-FFF2-40B4-BE49-F238E27FC236}">
                <a16:creationId xmlns:a16="http://schemas.microsoft.com/office/drawing/2014/main" id="{9DD7AAB4-59AA-AFAE-A38F-25405AF0BA46}"/>
              </a:ext>
            </a:extLst>
          </p:cNvPr>
          <p:cNvCxnSpPr>
            <a:cxnSpLocks/>
          </p:cNvCxnSpPr>
          <p:nvPr/>
        </p:nvCxnSpPr>
        <p:spPr>
          <a:xfrm flipH="1">
            <a:off x="9355081" y="2062664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Đường nối Thẳng 46">
            <a:extLst>
              <a:ext uri="{FF2B5EF4-FFF2-40B4-BE49-F238E27FC236}">
                <a16:creationId xmlns:a16="http://schemas.microsoft.com/office/drawing/2014/main" id="{5141E5C9-D99F-30EC-EB22-365E9FE1C588}"/>
              </a:ext>
            </a:extLst>
          </p:cNvPr>
          <p:cNvCxnSpPr>
            <a:cxnSpLocks/>
          </p:cNvCxnSpPr>
          <p:nvPr/>
        </p:nvCxnSpPr>
        <p:spPr>
          <a:xfrm flipH="1">
            <a:off x="9270282" y="2067637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Đường nối Thẳng 46">
            <a:extLst>
              <a:ext uri="{FF2B5EF4-FFF2-40B4-BE49-F238E27FC236}">
                <a16:creationId xmlns:a16="http://schemas.microsoft.com/office/drawing/2014/main" id="{9F478981-A7AD-E4BD-F98D-7A608D58A7D0}"/>
              </a:ext>
            </a:extLst>
          </p:cNvPr>
          <p:cNvCxnSpPr>
            <a:cxnSpLocks/>
          </p:cNvCxnSpPr>
          <p:nvPr/>
        </p:nvCxnSpPr>
        <p:spPr>
          <a:xfrm flipH="1">
            <a:off x="9834916" y="83012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Đường nối Thẳng 46">
            <a:extLst>
              <a:ext uri="{FF2B5EF4-FFF2-40B4-BE49-F238E27FC236}">
                <a16:creationId xmlns:a16="http://schemas.microsoft.com/office/drawing/2014/main" id="{93ECF4F6-3452-4A59-004A-8421D50C39FB}"/>
              </a:ext>
            </a:extLst>
          </p:cNvPr>
          <p:cNvCxnSpPr>
            <a:cxnSpLocks/>
          </p:cNvCxnSpPr>
          <p:nvPr/>
        </p:nvCxnSpPr>
        <p:spPr>
          <a:xfrm flipH="1">
            <a:off x="9825585" y="416832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nối Thẳng 46">
            <a:extLst>
              <a:ext uri="{FF2B5EF4-FFF2-40B4-BE49-F238E27FC236}">
                <a16:creationId xmlns:a16="http://schemas.microsoft.com/office/drawing/2014/main" id="{7F425E04-A60E-1C01-BCFF-6F7F30A80621}"/>
              </a:ext>
            </a:extLst>
          </p:cNvPr>
          <p:cNvCxnSpPr>
            <a:cxnSpLocks/>
          </p:cNvCxnSpPr>
          <p:nvPr/>
        </p:nvCxnSpPr>
        <p:spPr>
          <a:xfrm flipH="1">
            <a:off x="9758236" y="418315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nối Thẳng 46">
            <a:extLst>
              <a:ext uri="{FF2B5EF4-FFF2-40B4-BE49-F238E27FC236}">
                <a16:creationId xmlns:a16="http://schemas.microsoft.com/office/drawing/2014/main" id="{99177BC5-C589-CCFE-C839-B0CB870FBF5C}"/>
              </a:ext>
            </a:extLst>
          </p:cNvPr>
          <p:cNvCxnSpPr>
            <a:cxnSpLocks/>
          </p:cNvCxnSpPr>
          <p:nvPr/>
        </p:nvCxnSpPr>
        <p:spPr>
          <a:xfrm flipH="1">
            <a:off x="8134736" y="418315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nối Thẳng 46">
            <a:extLst>
              <a:ext uri="{FF2B5EF4-FFF2-40B4-BE49-F238E27FC236}">
                <a16:creationId xmlns:a16="http://schemas.microsoft.com/office/drawing/2014/main" id="{680F96D2-660B-16A1-6255-D657BB3822EC}"/>
              </a:ext>
            </a:extLst>
          </p:cNvPr>
          <p:cNvCxnSpPr>
            <a:cxnSpLocks/>
          </p:cNvCxnSpPr>
          <p:nvPr/>
        </p:nvCxnSpPr>
        <p:spPr>
          <a:xfrm flipH="1">
            <a:off x="9608253" y="3786780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Đường nối Thẳng 46">
            <a:extLst>
              <a:ext uri="{FF2B5EF4-FFF2-40B4-BE49-F238E27FC236}">
                <a16:creationId xmlns:a16="http://schemas.microsoft.com/office/drawing/2014/main" id="{F76620C6-7614-1E2C-874B-97386AF2FBC6}"/>
              </a:ext>
            </a:extLst>
          </p:cNvPr>
          <p:cNvCxnSpPr>
            <a:cxnSpLocks/>
          </p:cNvCxnSpPr>
          <p:nvPr/>
        </p:nvCxnSpPr>
        <p:spPr>
          <a:xfrm flipH="1">
            <a:off x="8053178" y="381682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Đường nối Thẳng 46">
            <a:extLst>
              <a:ext uri="{FF2B5EF4-FFF2-40B4-BE49-F238E27FC236}">
                <a16:creationId xmlns:a16="http://schemas.microsoft.com/office/drawing/2014/main" id="{67CC90E9-5F19-D0CE-AFBE-63CB47D0B948}"/>
              </a:ext>
            </a:extLst>
          </p:cNvPr>
          <p:cNvCxnSpPr>
            <a:cxnSpLocks/>
          </p:cNvCxnSpPr>
          <p:nvPr/>
        </p:nvCxnSpPr>
        <p:spPr>
          <a:xfrm flipH="1">
            <a:off x="9521084" y="3339386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Đường nối Thẳng 46">
            <a:extLst>
              <a:ext uri="{FF2B5EF4-FFF2-40B4-BE49-F238E27FC236}">
                <a16:creationId xmlns:a16="http://schemas.microsoft.com/office/drawing/2014/main" id="{A6671747-B750-20C4-7F83-E6410233BCEB}"/>
              </a:ext>
            </a:extLst>
          </p:cNvPr>
          <p:cNvCxnSpPr>
            <a:cxnSpLocks/>
          </p:cNvCxnSpPr>
          <p:nvPr/>
        </p:nvCxnSpPr>
        <p:spPr>
          <a:xfrm flipH="1">
            <a:off x="7609988" y="3367577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Đường nối Thẳng 46">
            <a:extLst>
              <a:ext uri="{FF2B5EF4-FFF2-40B4-BE49-F238E27FC236}">
                <a16:creationId xmlns:a16="http://schemas.microsoft.com/office/drawing/2014/main" id="{733BB099-48E8-54B2-C49A-2571DC8B5063}"/>
              </a:ext>
            </a:extLst>
          </p:cNvPr>
          <p:cNvCxnSpPr>
            <a:cxnSpLocks/>
          </p:cNvCxnSpPr>
          <p:nvPr/>
        </p:nvCxnSpPr>
        <p:spPr>
          <a:xfrm flipH="1">
            <a:off x="9909794" y="2933378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Đường nối Thẳng 46">
            <a:extLst>
              <a:ext uri="{FF2B5EF4-FFF2-40B4-BE49-F238E27FC236}">
                <a16:creationId xmlns:a16="http://schemas.microsoft.com/office/drawing/2014/main" id="{F698D8A4-BB74-E141-E220-20CC47E1699D}"/>
              </a:ext>
            </a:extLst>
          </p:cNvPr>
          <p:cNvCxnSpPr>
            <a:cxnSpLocks/>
          </p:cNvCxnSpPr>
          <p:nvPr/>
        </p:nvCxnSpPr>
        <p:spPr>
          <a:xfrm flipH="1">
            <a:off x="8462200" y="2902219"/>
            <a:ext cx="97001" cy="296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83063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4788A4C9-3817-DD68-C8AA-B6FF665B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7028" y="3139563"/>
            <a:ext cx="4717944" cy="3013587"/>
          </a:xfrm>
          <a:prstGeom prst="rect">
            <a:avLst/>
          </a:prstGeom>
        </p:spPr>
      </p:pic>
      <p:grpSp>
        <p:nvGrpSpPr>
          <p:cNvPr id="4" name="Nhóm 1">
            <a:extLst>
              <a:ext uri="{FF2B5EF4-FFF2-40B4-BE49-F238E27FC236}">
                <a16:creationId xmlns:a16="http://schemas.microsoft.com/office/drawing/2014/main" id="{0F1BA764-0316-5F80-7D93-BB2F8B3A7B45}"/>
              </a:ext>
            </a:extLst>
          </p:cNvPr>
          <p:cNvGrpSpPr/>
          <p:nvPr/>
        </p:nvGrpSpPr>
        <p:grpSpPr>
          <a:xfrm rot="21346123">
            <a:off x="2917843" y="494513"/>
            <a:ext cx="7136445" cy="2459100"/>
            <a:chOff x="5502282" y="991667"/>
            <a:chExt cx="4034970" cy="87302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Hình tự do: Hình 10">
              <a:extLst>
                <a:ext uri="{FF2B5EF4-FFF2-40B4-BE49-F238E27FC236}">
                  <a16:creationId xmlns:a16="http://schemas.microsoft.com/office/drawing/2014/main" id="{675B5C01-EA92-9A49-5A4F-EF79F0B23E82}"/>
                </a:ext>
              </a:extLst>
            </p:cNvPr>
            <p:cNvSpPr/>
            <p:nvPr/>
          </p:nvSpPr>
          <p:spPr>
            <a:xfrm flipH="1">
              <a:off x="5502282" y="991667"/>
              <a:ext cx="4034970" cy="843002"/>
            </a:xfrm>
            <a:prstGeom prst="cloud">
              <a:avLst/>
            </a:prstGeom>
            <a:grpFill/>
            <a:ln w="25400" cap="flat" cmpd="sng" algn="ctr">
              <a:solidFill>
                <a:srgbClr val="FFD000">
                  <a:shade val="50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2A153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ộp Văn bản 3">
              <a:extLst>
                <a:ext uri="{FF2B5EF4-FFF2-40B4-BE49-F238E27FC236}">
                  <a16:creationId xmlns:a16="http://schemas.microsoft.com/office/drawing/2014/main" id="{F8132D48-3B22-D7F3-BB38-2E920A80E7F4}"/>
                </a:ext>
              </a:extLst>
            </p:cNvPr>
            <p:cNvSpPr txBox="1"/>
            <p:nvPr/>
          </p:nvSpPr>
          <p:spPr>
            <a:xfrm rot="253877">
              <a:off x="5705173" y="1043786"/>
              <a:ext cx="3710136" cy="820901"/>
            </a:xfrm>
            <a:prstGeom prst="roundRect">
              <a:avLst/>
            </a:prstGeom>
            <a:noFill/>
            <a:ln w="381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Luyện đọc thuộc lòng và diễn cảm trong nhóm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4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F530BAFA-4EA4-0F5E-3D65-30341848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545" y="2651987"/>
            <a:ext cx="3712909" cy="33593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Nhóm 1">
            <a:extLst>
              <a:ext uri="{FF2B5EF4-FFF2-40B4-BE49-F238E27FC236}">
                <a16:creationId xmlns:a16="http://schemas.microsoft.com/office/drawing/2014/main" id="{053E0F75-0377-0D9F-F9CB-B547A807B8CE}"/>
              </a:ext>
            </a:extLst>
          </p:cNvPr>
          <p:cNvGrpSpPr/>
          <p:nvPr/>
        </p:nvGrpSpPr>
        <p:grpSpPr>
          <a:xfrm rot="21346123">
            <a:off x="3786188" y="1187164"/>
            <a:ext cx="4619625" cy="1715837"/>
            <a:chOff x="5502282" y="991667"/>
            <a:chExt cx="4034970" cy="84300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Hình tự do: Hình 10">
              <a:extLst>
                <a:ext uri="{FF2B5EF4-FFF2-40B4-BE49-F238E27FC236}">
                  <a16:creationId xmlns:a16="http://schemas.microsoft.com/office/drawing/2014/main" id="{936E2065-3530-7EC6-8D0C-75FF8CEB6854}"/>
                </a:ext>
              </a:extLst>
            </p:cNvPr>
            <p:cNvSpPr/>
            <p:nvPr/>
          </p:nvSpPr>
          <p:spPr>
            <a:xfrm flipH="1">
              <a:off x="5502282" y="991667"/>
              <a:ext cx="4034970" cy="843002"/>
            </a:xfrm>
            <a:prstGeom prst="cloud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2A153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Hộp Văn bản 3">
              <a:extLst>
                <a:ext uri="{FF2B5EF4-FFF2-40B4-BE49-F238E27FC236}">
                  <a16:creationId xmlns:a16="http://schemas.microsoft.com/office/drawing/2014/main" id="{88A7BE73-8B85-B723-3434-237D327B9B02}"/>
                </a:ext>
              </a:extLst>
            </p:cNvPr>
            <p:cNvSpPr txBox="1"/>
            <p:nvPr/>
          </p:nvSpPr>
          <p:spPr>
            <a:xfrm rot="253877">
              <a:off x="5699345" y="1162879"/>
              <a:ext cx="3710136" cy="384788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Thi đọc trước lớp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98950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08BE67-EDBE-E8E6-470D-A0CB3BB68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5" b="98960" l="2352" r="96725">
                        <a14:foregroundMark x1="23566" y1="73815" x2="24643" y2="82216"/>
                        <a14:foregroundMark x1="42031" y1="76031" x2="40580" y2="78728"/>
                        <a14:foregroundMark x1="16861" y1="86821" x2="46560" y2="94605"/>
                        <a14:foregroundMark x1="46560" y1="94605" x2="46560" y2="94605"/>
                        <a14:foregroundMark x1="87492" y1="87303" x2="69554" y2="96513"/>
                        <a14:foregroundMark x1="69554" y1="96513" x2="69554" y2="96513"/>
                        <a14:foregroundMark x1="93999" y1="34605" x2="93647" y2="39692"/>
                        <a14:foregroundMark x1="12332" y1="23487" x2="14135" y2="29692"/>
                        <a14:foregroundMark x1="8529" y1="44277" x2="7980" y2="49056"/>
                        <a14:foregroundMark x1="72104" y1="6358" x2="74808" y2="7611"/>
                        <a14:foregroundMark x1="71730" y1="74123" x2="69202" y2="75723"/>
                        <a14:foregroundMark x1="75181" y1="71580" x2="77336" y2="77303"/>
                        <a14:foregroundMark x1="5078" y1="89056" x2="9980" y2="88882"/>
                        <a14:foregroundMark x1="95098" y1="86975" x2="95647" y2="88247"/>
                        <a14:foregroundMark x1="54342" y1="8882" x2="42933" y2="6821"/>
                        <a14:foregroundMark x1="42933" y1="6821" x2="42933" y2="6821"/>
                        <a14:foregroundMark x1="74632" y1="17148" x2="73005" y2="24913"/>
                        <a14:foregroundMark x1="93823" y1="29692" x2="96725" y2="32543"/>
                        <a14:foregroundMark x1="76808" y1="65877" x2="76984" y2="71272"/>
                        <a14:foregroundMark x1="54517" y1="9518" x2="49637" y2="15087"/>
                        <a14:foregroundMark x1="79710" y1="64451" x2="81337" y2="67457"/>
                        <a14:foregroundMark x1="54342" y1="2543" x2="51264" y2="4605"/>
                        <a14:foregroundMark x1="55792" y1="4123" x2="59046" y2="6358"/>
                        <a14:foregroundMark x1="71378" y1="4451" x2="71378" y2="4451"/>
                        <a14:foregroundMark x1="41482" y1="6185" x2="41482" y2="6185"/>
                        <a14:foregroundMark x1="22664" y1="69692" x2="21016" y2="71908"/>
                        <a14:foregroundMark x1="2374" y1="88728" x2="2374" y2="88728"/>
                        <a14:foregroundMark x1="80787" y1="63969" x2="80787" y2="66185"/>
                        <a14:foregroundMark x1="73730" y1="63642" x2="73533" y2="64123"/>
                        <a14:foregroundMark x1="21565" y1="82697" x2="20290" y2="83642"/>
                        <a14:foregroundMark x1="79336" y1="63179" x2="79336" y2="63179"/>
                        <a14:foregroundMark x1="81512" y1="67148" x2="81512" y2="67148"/>
                        <a14:foregroundMark x1="74984" y1="78728" x2="74632" y2="79846"/>
                        <a14:foregroundMark x1="69202" y1="73969" x2="69202" y2="73969"/>
                        <a14:foregroundMark x1="69026" y1="73333" x2="69026" y2="73333"/>
                        <a14:foregroundMark x1="73906" y1="63333" x2="73906" y2="63333"/>
                        <a14:foregroundMark x1="69202" y1="73642" x2="70653" y2="73969"/>
                        <a14:foregroundMark x1="81337" y1="66031" x2="82062" y2="68247"/>
                        <a14:foregroundMark x1="73005" y1="63179" x2="73005" y2="64759"/>
                        <a14:foregroundMark x1="79886" y1="62852" x2="81139" y2="67303"/>
                        <a14:foregroundMark x1="82062" y1="66821" x2="82062" y2="66821"/>
                        <a14:foregroundMark x1="81864" y1="65549" x2="82590" y2="68092"/>
                        <a14:foregroundMark x1="10376" y1="18516" x2="10376" y2="18516"/>
                        <a14:foregroundMark x1="6243" y1="20250" x2="6243" y2="20250"/>
                        <a14:foregroundMark x1="10772" y1="17823" x2="10772" y2="17823"/>
                        <a14:foregroundMark x1="10574" y1="17649" x2="11167" y2="18690"/>
                        <a14:foregroundMark x1="47879" y1="98960" x2="47879" y2="98960"/>
                        <a14:foregroundMark x1="45526" y1="98092" x2="45526" y2="98092"/>
                        <a14:foregroundMark x1="6639" y1="19383" x2="6639" y2="19383"/>
                        <a14:foregroundMark x1="10969" y1="17129" x2="10969" y2="17129"/>
                        <a14:backgroundMark x1="55243" y1="5877" x2="55243" y2="5877"/>
                        <a14:backgroundMark x1="47835" y1="49518" x2="48011" y2="50000"/>
                        <a14:backgroundMark x1="25742" y1="81580" x2="25742" y2="81580"/>
                        <a14:backgroundMark x1="30622" y1="80308" x2="31523" y2="80636"/>
                        <a14:backgroundMark x1="24093" y1="81908" x2="24093" y2="81908"/>
                        <a14:backgroundMark x1="24291" y1="81580" x2="24291" y2="81580"/>
                        <a14:backgroundMark x1="24291" y1="81580" x2="24819" y2="81580"/>
                        <a14:backgroundMark x1="69026" y1="62543" x2="69026" y2="62543"/>
                        <a14:backgroundMark x1="71180" y1="63179" x2="71180" y2="63179"/>
                        <a14:backgroundMark x1="73533" y1="62389" x2="73533" y2="62389"/>
                        <a14:backgroundMark x1="73906" y1="62389" x2="73906" y2="62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00" y="2038044"/>
            <a:ext cx="4224660" cy="4819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8F2C7-8BBC-91EB-0678-E9E3FB95F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21" y="700898"/>
            <a:ext cx="990685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4173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998943" y="1576095"/>
            <a:ext cx="1956208" cy="237236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A1781A9-52F9-F131-887F-58381AAE48C0}"/>
              </a:ext>
            </a:extLst>
          </p:cNvPr>
          <p:cNvSpPr txBox="1"/>
          <p:nvPr/>
        </p:nvSpPr>
        <p:spPr>
          <a:xfrm>
            <a:off x="4135903" y="1421348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2728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69D08C65-11E5-4B60-8EF4-949D601E241F}"/>
              </a:ext>
            </a:extLst>
          </p:cNvPr>
          <p:cNvSpPr/>
          <p:nvPr/>
        </p:nvSpPr>
        <p:spPr>
          <a:xfrm>
            <a:off x="452437" y="690812"/>
            <a:ext cx="11287125" cy="577215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824939CE-8819-4720-9882-F6BD9146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4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AB03C13-C3E9-448B-920C-0D1AA5F8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073F9A-AE89-63B0-F76D-9C0C3D03DA27}"/>
              </a:ext>
            </a:extLst>
          </p:cNvPr>
          <p:cNvGrpSpPr/>
          <p:nvPr/>
        </p:nvGrpSpPr>
        <p:grpSpPr>
          <a:xfrm>
            <a:off x="886322" y="395038"/>
            <a:ext cx="10853240" cy="2785654"/>
            <a:chOff x="-503885" y="-347418"/>
            <a:chExt cx="10853240" cy="311499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ADEFFF-9C79-4078-952F-B1BEEBA88B2A}"/>
                </a:ext>
              </a:extLst>
            </p:cNvPr>
            <p:cNvSpPr/>
            <p:nvPr/>
          </p:nvSpPr>
          <p:spPr>
            <a:xfrm>
              <a:off x="46650" y="410580"/>
              <a:ext cx="9339263" cy="1759615"/>
            </a:xfrm>
            <a:custGeom>
              <a:avLst/>
              <a:gdLst>
                <a:gd name="connsiteX0" fmla="*/ 0 w 8896350"/>
                <a:gd name="connsiteY0" fmla="*/ 201617 h 1209675"/>
                <a:gd name="connsiteX1" fmla="*/ 201617 w 8896350"/>
                <a:gd name="connsiteY1" fmla="*/ 0 h 1209675"/>
                <a:gd name="connsiteX2" fmla="*/ 939865 w 8896350"/>
                <a:gd name="connsiteY2" fmla="*/ 0 h 1209675"/>
                <a:gd name="connsiteX3" fmla="*/ 1593181 w 8896350"/>
                <a:gd name="connsiteY3" fmla="*/ 0 h 1209675"/>
                <a:gd name="connsiteX4" fmla="*/ 2076636 w 8896350"/>
                <a:gd name="connsiteY4" fmla="*/ 0 h 1209675"/>
                <a:gd name="connsiteX5" fmla="*/ 2645021 w 8896350"/>
                <a:gd name="connsiteY5" fmla="*/ 0 h 1209675"/>
                <a:gd name="connsiteX6" fmla="*/ 3128475 w 8896350"/>
                <a:gd name="connsiteY6" fmla="*/ 0 h 1209675"/>
                <a:gd name="connsiteX7" fmla="*/ 3781792 w 8896350"/>
                <a:gd name="connsiteY7" fmla="*/ 0 h 1209675"/>
                <a:gd name="connsiteX8" fmla="*/ 4180315 w 8896350"/>
                <a:gd name="connsiteY8" fmla="*/ 0 h 1209675"/>
                <a:gd name="connsiteX9" fmla="*/ 4748701 w 8896350"/>
                <a:gd name="connsiteY9" fmla="*/ 0 h 1209675"/>
                <a:gd name="connsiteX10" fmla="*/ 5317086 w 8896350"/>
                <a:gd name="connsiteY10" fmla="*/ 0 h 1209675"/>
                <a:gd name="connsiteX11" fmla="*/ 5715609 w 8896350"/>
                <a:gd name="connsiteY11" fmla="*/ 0 h 1209675"/>
                <a:gd name="connsiteX12" fmla="*/ 6114132 w 8896350"/>
                <a:gd name="connsiteY12" fmla="*/ 0 h 1209675"/>
                <a:gd name="connsiteX13" fmla="*/ 6937311 w 8896350"/>
                <a:gd name="connsiteY13" fmla="*/ 0 h 1209675"/>
                <a:gd name="connsiteX14" fmla="*/ 7505697 w 8896350"/>
                <a:gd name="connsiteY14" fmla="*/ 0 h 1209675"/>
                <a:gd name="connsiteX15" fmla="*/ 8694733 w 8896350"/>
                <a:gd name="connsiteY15" fmla="*/ 0 h 1209675"/>
                <a:gd name="connsiteX16" fmla="*/ 8896350 w 8896350"/>
                <a:gd name="connsiteY16" fmla="*/ 201617 h 1209675"/>
                <a:gd name="connsiteX17" fmla="*/ 8896350 w 8896350"/>
                <a:gd name="connsiteY17" fmla="*/ 596773 h 1209675"/>
                <a:gd name="connsiteX18" fmla="*/ 8896350 w 8896350"/>
                <a:gd name="connsiteY18" fmla="*/ 1008058 h 1209675"/>
                <a:gd name="connsiteX19" fmla="*/ 8694733 w 8896350"/>
                <a:gd name="connsiteY19" fmla="*/ 1209675 h 1209675"/>
                <a:gd name="connsiteX20" fmla="*/ 7956485 w 8896350"/>
                <a:gd name="connsiteY20" fmla="*/ 1209675 h 1209675"/>
                <a:gd name="connsiteX21" fmla="*/ 7218237 w 8896350"/>
                <a:gd name="connsiteY21" fmla="*/ 1209675 h 1209675"/>
                <a:gd name="connsiteX22" fmla="*/ 6479990 w 8896350"/>
                <a:gd name="connsiteY22" fmla="*/ 1209675 h 1209675"/>
                <a:gd name="connsiteX23" fmla="*/ 5996535 w 8896350"/>
                <a:gd name="connsiteY23" fmla="*/ 1209675 h 1209675"/>
                <a:gd name="connsiteX24" fmla="*/ 5428150 w 8896350"/>
                <a:gd name="connsiteY24" fmla="*/ 1209675 h 1209675"/>
                <a:gd name="connsiteX25" fmla="*/ 4774833 w 8896350"/>
                <a:gd name="connsiteY25" fmla="*/ 1209675 h 1209675"/>
                <a:gd name="connsiteX26" fmla="*/ 3951654 w 8896350"/>
                <a:gd name="connsiteY26" fmla="*/ 1209675 h 1209675"/>
                <a:gd name="connsiteX27" fmla="*/ 3553131 w 8896350"/>
                <a:gd name="connsiteY27" fmla="*/ 1209675 h 1209675"/>
                <a:gd name="connsiteX28" fmla="*/ 3069677 w 8896350"/>
                <a:gd name="connsiteY28" fmla="*/ 1209675 h 1209675"/>
                <a:gd name="connsiteX29" fmla="*/ 2501291 w 8896350"/>
                <a:gd name="connsiteY29" fmla="*/ 1209675 h 1209675"/>
                <a:gd name="connsiteX30" fmla="*/ 2017837 w 8896350"/>
                <a:gd name="connsiteY30" fmla="*/ 1209675 h 1209675"/>
                <a:gd name="connsiteX31" fmla="*/ 1449452 w 8896350"/>
                <a:gd name="connsiteY31" fmla="*/ 1209675 h 1209675"/>
                <a:gd name="connsiteX32" fmla="*/ 881066 w 8896350"/>
                <a:gd name="connsiteY32" fmla="*/ 1209675 h 1209675"/>
                <a:gd name="connsiteX33" fmla="*/ 201617 w 8896350"/>
                <a:gd name="connsiteY33" fmla="*/ 1209675 h 1209675"/>
                <a:gd name="connsiteX34" fmla="*/ 0 w 8896350"/>
                <a:gd name="connsiteY34" fmla="*/ 1008058 h 1209675"/>
                <a:gd name="connsiteX35" fmla="*/ 0 w 8896350"/>
                <a:gd name="connsiteY35" fmla="*/ 612902 h 1209675"/>
                <a:gd name="connsiteX36" fmla="*/ 0 w 8896350"/>
                <a:gd name="connsiteY36" fmla="*/ 201617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6350" h="1209675" fill="none" extrusionOk="0">
                  <a:moveTo>
                    <a:pt x="0" y="201617"/>
                  </a:moveTo>
                  <a:cubicBezTo>
                    <a:pt x="2859" y="113913"/>
                    <a:pt x="108575" y="18981"/>
                    <a:pt x="201617" y="0"/>
                  </a:cubicBezTo>
                  <a:cubicBezTo>
                    <a:pt x="481770" y="19041"/>
                    <a:pt x="581323" y="-15472"/>
                    <a:pt x="939865" y="0"/>
                  </a:cubicBezTo>
                  <a:cubicBezTo>
                    <a:pt x="1298407" y="15472"/>
                    <a:pt x="1454614" y="-32055"/>
                    <a:pt x="1593181" y="0"/>
                  </a:cubicBezTo>
                  <a:cubicBezTo>
                    <a:pt x="1731748" y="32055"/>
                    <a:pt x="1894403" y="-6886"/>
                    <a:pt x="2076636" y="0"/>
                  </a:cubicBezTo>
                  <a:cubicBezTo>
                    <a:pt x="2258869" y="6886"/>
                    <a:pt x="2397750" y="-12821"/>
                    <a:pt x="2645021" y="0"/>
                  </a:cubicBezTo>
                  <a:cubicBezTo>
                    <a:pt x="2892292" y="12821"/>
                    <a:pt x="2919436" y="10434"/>
                    <a:pt x="3128475" y="0"/>
                  </a:cubicBezTo>
                  <a:cubicBezTo>
                    <a:pt x="3337514" y="-10434"/>
                    <a:pt x="3511958" y="8942"/>
                    <a:pt x="3781792" y="0"/>
                  </a:cubicBezTo>
                  <a:cubicBezTo>
                    <a:pt x="4051626" y="-8942"/>
                    <a:pt x="4054272" y="-188"/>
                    <a:pt x="4180315" y="0"/>
                  </a:cubicBezTo>
                  <a:cubicBezTo>
                    <a:pt x="4306358" y="188"/>
                    <a:pt x="4519550" y="-4531"/>
                    <a:pt x="4748701" y="0"/>
                  </a:cubicBezTo>
                  <a:cubicBezTo>
                    <a:pt x="4977852" y="4531"/>
                    <a:pt x="5151335" y="-26868"/>
                    <a:pt x="5317086" y="0"/>
                  </a:cubicBezTo>
                  <a:cubicBezTo>
                    <a:pt x="5482837" y="26868"/>
                    <a:pt x="5533056" y="11087"/>
                    <a:pt x="5715609" y="0"/>
                  </a:cubicBezTo>
                  <a:cubicBezTo>
                    <a:pt x="5898162" y="-11087"/>
                    <a:pt x="5967002" y="-18398"/>
                    <a:pt x="6114132" y="0"/>
                  </a:cubicBezTo>
                  <a:cubicBezTo>
                    <a:pt x="6261262" y="18398"/>
                    <a:pt x="6537676" y="36871"/>
                    <a:pt x="6937311" y="0"/>
                  </a:cubicBezTo>
                  <a:cubicBezTo>
                    <a:pt x="7336946" y="-36871"/>
                    <a:pt x="7321282" y="-9052"/>
                    <a:pt x="7505697" y="0"/>
                  </a:cubicBezTo>
                  <a:cubicBezTo>
                    <a:pt x="7690112" y="9052"/>
                    <a:pt x="8251853" y="-6573"/>
                    <a:pt x="8694733" y="0"/>
                  </a:cubicBezTo>
                  <a:cubicBezTo>
                    <a:pt x="8816610" y="9081"/>
                    <a:pt x="8915463" y="71100"/>
                    <a:pt x="8896350" y="201617"/>
                  </a:cubicBezTo>
                  <a:cubicBezTo>
                    <a:pt x="8882782" y="378587"/>
                    <a:pt x="8878835" y="459372"/>
                    <a:pt x="8896350" y="596773"/>
                  </a:cubicBezTo>
                  <a:cubicBezTo>
                    <a:pt x="8913865" y="734174"/>
                    <a:pt x="8887859" y="870308"/>
                    <a:pt x="8896350" y="1008058"/>
                  </a:cubicBezTo>
                  <a:cubicBezTo>
                    <a:pt x="8910083" y="1134080"/>
                    <a:pt x="8812950" y="1192395"/>
                    <a:pt x="8694733" y="1209675"/>
                  </a:cubicBezTo>
                  <a:cubicBezTo>
                    <a:pt x="8533833" y="1239764"/>
                    <a:pt x="8283282" y="1232805"/>
                    <a:pt x="7956485" y="1209675"/>
                  </a:cubicBezTo>
                  <a:cubicBezTo>
                    <a:pt x="7629688" y="1186545"/>
                    <a:pt x="7537435" y="1220362"/>
                    <a:pt x="7218237" y="1209675"/>
                  </a:cubicBezTo>
                  <a:cubicBezTo>
                    <a:pt x="6899039" y="1198988"/>
                    <a:pt x="6757683" y="1223872"/>
                    <a:pt x="6479990" y="1209675"/>
                  </a:cubicBezTo>
                  <a:cubicBezTo>
                    <a:pt x="6202297" y="1195478"/>
                    <a:pt x="6119977" y="1205847"/>
                    <a:pt x="5996535" y="1209675"/>
                  </a:cubicBezTo>
                  <a:cubicBezTo>
                    <a:pt x="5873094" y="1213503"/>
                    <a:pt x="5600184" y="1216527"/>
                    <a:pt x="5428150" y="1209675"/>
                  </a:cubicBezTo>
                  <a:cubicBezTo>
                    <a:pt x="5256117" y="1202823"/>
                    <a:pt x="5027543" y="1180238"/>
                    <a:pt x="4774833" y="1209675"/>
                  </a:cubicBezTo>
                  <a:cubicBezTo>
                    <a:pt x="4522123" y="1239112"/>
                    <a:pt x="4141150" y="1241125"/>
                    <a:pt x="3951654" y="1209675"/>
                  </a:cubicBezTo>
                  <a:cubicBezTo>
                    <a:pt x="3762158" y="1178225"/>
                    <a:pt x="3670706" y="1216888"/>
                    <a:pt x="3553131" y="1209675"/>
                  </a:cubicBezTo>
                  <a:cubicBezTo>
                    <a:pt x="3435556" y="1202462"/>
                    <a:pt x="3276134" y="1187837"/>
                    <a:pt x="3069677" y="1209675"/>
                  </a:cubicBezTo>
                  <a:cubicBezTo>
                    <a:pt x="2863220" y="1231513"/>
                    <a:pt x="2662485" y="1227919"/>
                    <a:pt x="2501291" y="1209675"/>
                  </a:cubicBezTo>
                  <a:cubicBezTo>
                    <a:pt x="2340097" y="1191431"/>
                    <a:pt x="2145944" y="1194129"/>
                    <a:pt x="2017837" y="1209675"/>
                  </a:cubicBezTo>
                  <a:cubicBezTo>
                    <a:pt x="1889730" y="1225221"/>
                    <a:pt x="1666756" y="1224365"/>
                    <a:pt x="1449452" y="1209675"/>
                  </a:cubicBezTo>
                  <a:cubicBezTo>
                    <a:pt x="1232149" y="1194985"/>
                    <a:pt x="1096753" y="1199874"/>
                    <a:pt x="881066" y="1209675"/>
                  </a:cubicBezTo>
                  <a:cubicBezTo>
                    <a:pt x="665379" y="1219476"/>
                    <a:pt x="433481" y="1216532"/>
                    <a:pt x="201617" y="1209675"/>
                  </a:cubicBezTo>
                  <a:cubicBezTo>
                    <a:pt x="93152" y="1231715"/>
                    <a:pt x="10637" y="1135161"/>
                    <a:pt x="0" y="1008058"/>
                  </a:cubicBezTo>
                  <a:cubicBezTo>
                    <a:pt x="5061" y="914770"/>
                    <a:pt x="-1711" y="778894"/>
                    <a:pt x="0" y="612902"/>
                  </a:cubicBezTo>
                  <a:cubicBezTo>
                    <a:pt x="1711" y="446910"/>
                    <a:pt x="-12264" y="323040"/>
                    <a:pt x="0" y="201617"/>
                  </a:cubicBezTo>
                  <a:close/>
                </a:path>
                <a:path w="8896350" h="1209675" stroke="0" extrusionOk="0">
                  <a:moveTo>
                    <a:pt x="0" y="201617"/>
                  </a:moveTo>
                  <a:cubicBezTo>
                    <a:pt x="2998" y="90685"/>
                    <a:pt x="91873" y="2629"/>
                    <a:pt x="201617" y="0"/>
                  </a:cubicBezTo>
                  <a:cubicBezTo>
                    <a:pt x="391120" y="-19590"/>
                    <a:pt x="413132" y="-13849"/>
                    <a:pt x="600140" y="0"/>
                  </a:cubicBezTo>
                  <a:cubicBezTo>
                    <a:pt x="787148" y="13849"/>
                    <a:pt x="1014234" y="16511"/>
                    <a:pt x="1338388" y="0"/>
                  </a:cubicBezTo>
                  <a:cubicBezTo>
                    <a:pt x="1662542" y="-16511"/>
                    <a:pt x="1809293" y="-21560"/>
                    <a:pt x="2076636" y="0"/>
                  </a:cubicBezTo>
                  <a:cubicBezTo>
                    <a:pt x="2343979" y="21560"/>
                    <a:pt x="2583055" y="9448"/>
                    <a:pt x="2814883" y="0"/>
                  </a:cubicBezTo>
                  <a:cubicBezTo>
                    <a:pt x="3046711" y="-9448"/>
                    <a:pt x="3316974" y="-141"/>
                    <a:pt x="3638062" y="0"/>
                  </a:cubicBezTo>
                  <a:cubicBezTo>
                    <a:pt x="3959150" y="141"/>
                    <a:pt x="4233350" y="-27268"/>
                    <a:pt x="4461241" y="0"/>
                  </a:cubicBezTo>
                  <a:cubicBezTo>
                    <a:pt x="4689132" y="27268"/>
                    <a:pt x="4674244" y="8155"/>
                    <a:pt x="4859764" y="0"/>
                  </a:cubicBezTo>
                  <a:cubicBezTo>
                    <a:pt x="5045284" y="-8155"/>
                    <a:pt x="5109008" y="-18869"/>
                    <a:pt x="5343219" y="0"/>
                  </a:cubicBezTo>
                  <a:cubicBezTo>
                    <a:pt x="5577430" y="18869"/>
                    <a:pt x="5758147" y="-22815"/>
                    <a:pt x="6081467" y="0"/>
                  </a:cubicBezTo>
                  <a:cubicBezTo>
                    <a:pt x="6404787" y="22815"/>
                    <a:pt x="6351326" y="-18238"/>
                    <a:pt x="6479990" y="0"/>
                  </a:cubicBezTo>
                  <a:cubicBezTo>
                    <a:pt x="6608654" y="18238"/>
                    <a:pt x="6859765" y="15826"/>
                    <a:pt x="7218237" y="0"/>
                  </a:cubicBezTo>
                  <a:cubicBezTo>
                    <a:pt x="7576709" y="-15826"/>
                    <a:pt x="7641897" y="-31343"/>
                    <a:pt x="7871554" y="0"/>
                  </a:cubicBezTo>
                  <a:cubicBezTo>
                    <a:pt x="8101211" y="31343"/>
                    <a:pt x="8396748" y="-8905"/>
                    <a:pt x="8694733" y="0"/>
                  </a:cubicBezTo>
                  <a:cubicBezTo>
                    <a:pt x="8807923" y="4667"/>
                    <a:pt x="8895989" y="77293"/>
                    <a:pt x="8896350" y="201617"/>
                  </a:cubicBezTo>
                  <a:cubicBezTo>
                    <a:pt x="8899226" y="293353"/>
                    <a:pt x="8894870" y="421392"/>
                    <a:pt x="8896350" y="588709"/>
                  </a:cubicBezTo>
                  <a:cubicBezTo>
                    <a:pt x="8897830" y="756026"/>
                    <a:pt x="8910207" y="833840"/>
                    <a:pt x="8896350" y="1008058"/>
                  </a:cubicBezTo>
                  <a:cubicBezTo>
                    <a:pt x="8918230" y="1117597"/>
                    <a:pt x="8791155" y="1190309"/>
                    <a:pt x="8694733" y="1209675"/>
                  </a:cubicBezTo>
                  <a:cubicBezTo>
                    <a:pt x="8560018" y="1208393"/>
                    <a:pt x="8491134" y="1223615"/>
                    <a:pt x="8296210" y="1209675"/>
                  </a:cubicBezTo>
                  <a:cubicBezTo>
                    <a:pt x="8101286" y="1195735"/>
                    <a:pt x="8009081" y="1232597"/>
                    <a:pt x="7727824" y="1209675"/>
                  </a:cubicBezTo>
                  <a:cubicBezTo>
                    <a:pt x="7446567" y="1186753"/>
                    <a:pt x="7152121" y="1188215"/>
                    <a:pt x="6904645" y="1209675"/>
                  </a:cubicBezTo>
                  <a:cubicBezTo>
                    <a:pt x="6657169" y="1231135"/>
                    <a:pt x="6628528" y="1191277"/>
                    <a:pt x="6421191" y="1209675"/>
                  </a:cubicBezTo>
                  <a:cubicBezTo>
                    <a:pt x="6213854" y="1228073"/>
                    <a:pt x="6084532" y="1193647"/>
                    <a:pt x="5937737" y="1209675"/>
                  </a:cubicBezTo>
                  <a:cubicBezTo>
                    <a:pt x="5790942" y="1225703"/>
                    <a:pt x="5361971" y="1176281"/>
                    <a:pt x="5199489" y="1209675"/>
                  </a:cubicBezTo>
                  <a:cubicBezTo>
                    <a:pt x="5037007" y="1243069"/>
                    <a:pt x="4738688" y="1188904"/>
                    <a:pt x="4461241" y="1209675"/>
                  </a:cubicBezTo>
                  <a:cubicBezTo>
                    <a:pt x="4183794" y="1230446"/>
                    <a:pt x="3945427" y="1242048"/>
                    <a:pt x="3807925" y="1209675"/>
                  </a:cubicBezTo>
                  <a:cubicBezTo>
                    <a:pt x="3670423" y="1177302"/>
                    <a:pt x="3580951" y="1206930"/>
                    <a:pt x="3409402" y="1209675"/>
                  </a:cubicBezTo>
                  <a:cubicBezTo>
                    <a:pt x="3237853" y="1212420"/>
                    <a:pt x="3009023" y="1188463"/>
                    <a:pt x="2671154" y="1209675"/>
                  </a:cubicBezTo>
                  <a:cubicBezTo>
                    <a:pt x="2333285" y="1230887"/>
                    <a:pt x="2219980" y="1233379"/>
                    <a:pt x="2102768" y="1209675"/>
                  </a:cubicBezTo>
                  <a:cubicBezTo>
                    <a:pt x="1985556" y="1185971"/>
                    <a:pt x="1608574" y="1224716"/>
                    <a:pt x="1449452" y="1209675"/>
                  </a:cubicBezTo>
                  <a:cubicBezTo>
                    <a:pt x="1290330" y="1194634"/>
                    <a:pt x="1027495" y="1191586"/>
                    <a:pt x="881066" y="1209675"/>
                  </a:cubicBezTo>
                  <a:cubicBezTo>
                    <a:pt x="734637" y="1227764"/>
                    <a:pt x="409999" y="1176975"/>
                    <a:pt x="201617" y="1209675"/>
                  </a:cubicBezTo>
                  <a:cubicBezTo>
                    <a:pt x="85867" y="1205218"/>
                    <a:pt x="-18706" y="1137055"/>
                    <a:pt x="0" y="1008058"/>
                  </a:cubicBezTo>
                  <a:cubicBezTo>
                    <a:pt x="1679" y="838668"/>
                    <a:pt x="14681" y="734433"/>
                    <a:pt x="0" y="588709"/>
                  </a:cubicBezTo>
                  <a:cubicBezTo>
                    <a:pt x="-14681" y="442985"/>
                    <a:pt x="18430" y="384776"/>
                    <a:pt x="0" y="201617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339263"/>
                        <a:gd name="connsiteY0" fmla="*/ 262268 h 1573577"/>
                        <a:gd name="connsiteX1" fmla="*/ 211654 w 9339263"/>
                        <a:gd name="connsiteY1" fmla="*/ 0 h 1573577"/>
                        <a:gd name="connsiteX2" fmla="*/ 986657 w 9339263"/>
                        <a:gd name="connsiteY2" fmla="*/ 0 h 1573577"/>
                        <a:gd name="connsiteX3" fmla="*/ 1672498 w 9339263"/>
                        <a:gd name="connsiteY3" fmla="*/ 0 h 1573577"/>
                        <a:gd name="connsiteX4" fmla="*/ 2180023 w 9339263"/>
                        <a:gd name="connsiteY4" fmla="*/ 0 h 1573577"/>
                        <a:gd name="connsiteX5" fmla="*/ 2776705 w 9339263"/>
                        <a:gd name="connsiteY5" fmla="*/ 0 h 1573577"/>
                        <a:gd name="connsiteX6" fmla="*/ 3284229 w 9339263"/>
                        <a:gd name="connsiteY6" fmla="*/ 0 h 1573577"/>
                        <a:gd name="connsiteX7" fmla="*/ 3970072 w 9339263"/>
                        <a:gd name="connsiteY7" fmla="*/ 0 h 1573577"/>
                        <a:gd name="connsiteX8" fmla="*/ 4388435 w 9339263"/>
                        <a:gd name="connsiteY8" fmla="*/ 0 h 1573577"/>
                        <a:gd name="connsiteX9" fmla="*/ 4985119 w 9339263"/>
                        <a:gd name="connsiteY9" fmla="*/ 0 h 1573577"/>
                        <a:gd name="connsiteX10" fmla="*/ 5581802 w 9339263"/>
                        <a:gd name="connsiteY10" fmla="*/ 0 h 1573577"/>
                        <a:gd name="connsiteX11" fmla="*/ 6000165 w 9339263"/>
                        <a:gd name="connsiteY11" fmla="*/ 0 h 1573577"/>
                        <a:gd name="connsiteX12" fmla="*/ 6418529 w 9339263"/>
                        <a:gd name="connsiteY12" fmla="*/ 0 h 1573577"/>
                        <a:gd name="connsiteX13" fmla="*/ 7282691 w 9339263"/>
                        <a:gd name="connsiteY13" fmla="*/ 0 h 1573577"/>
                        <a:gd name="connsiteX14" fmla="*/ 7879375 w 9339263"/>
                        <a:gd name="connsiteY14" fmla="*/ 0 h 1573577"/>
                        <a:gd name="connsiteX15" fmla="*/ 9127608 w 9339263"/>
                        <a:gd name="connsiteY15" fmla="*/ 0 h 1573577"/>
                        <a:gd name="connsiteX16" fmla="*/ 9339263 w 9339263"/>
                        <a:gd name="connsiteY16" fmla="*/ 262268 h 1573577"/>
                        <a:gd name="connsiteX17" fmla="*/ 9339263 w 9339263"/>
                        <a:gd name="connsiteY17" fmla="*/ 776297 h 1573577"/>
                        <a:gd name="connsiteX18" fmla="*/ 9339263 w 9339263"/>
                        <a:gd name="connsiteY18" fmla="*/ 1311308 h 1573577"/>
                        <a:gd name="connsiteX19" fmla="*/ 9127608 w 9339263"/>
                        <a:gd name="connsiteY19" fmla="*/ 1573577 h 1573577"/>
                        <a:gd name="connsiteX20" fmla="*/ 8352605 w 9339263"/>
                        <a:gd name="connsiteY20" fmla="*/ 1573577 h 1573577"/>
                        <a:gd name="connsiteX21" fmla="*/ 7577603 w 9339263"/>
                        <a:gd name="connsiteY21" fmla="*/ 1573577 h 1573577"/>
                        <a:gd name="connsiteX22" fmla="*/ 6802602 w 9339263"/>
                        <a:gd name="connsiteY22" fmla="*/ 1573577 h 1573577"/>
                        <a:gd name="connsiteX23" fmla="*/ 6295078 w 9339263"/>
                        <a:gd name="connsiteY23" fmla="*/ 1573577 h 1573577"/>
                        <a:gd name="connsiteX24" fmla="*/ 5698395 w 9339263"/>
                        <a:gd name="connsiteY24" fmla="*/ 1573577 h 1573577"/>
                        <a:gd name="connsiteX25" fmla="*/ 5012552 w 9339263"/>
                        <a:gd name="connsiteY25" fmla="*/ 1573577 h 1573577"/>
                        <a:gd name="connsiteX26" fmla="*/ 4148390 w 9339263"/>
                        <a:gd name="connsiteY26" fmla="*/ 1573577 h 1573577"/>
                        <a:gd name="connsiteX27" fmla="*/ 3730026 w 9339263"/>
                        <a:gd name="connsiteY27" fmla="*/ 1573577 h 1573577"/>
                        <a:gd name="connsiteX28" fmla="*/ 3222503 w 9339263"/>
                        <a:gd name="connsiteY28" fmla="*/ 1573577 h 1573577"/>
                        <a:gd name="connsiteX29" fmla="*/ 2625820 w 9339263"/>
                        <a:gd name="connsiteY29" fmla="*/ 1573577 h 1573577"/>
                        <a:gd name="connsiteX30" fmla="*/ 2118296 w 9339263"/>
                        <a:gd name="connsiteY30" fmla="*/ 1573577 h 1573577"/>
                        <a:gd name="connsiteX31" fmla="*/ 1521614 w 9339263"/>
                        <a:gd name="connsiteY31" fmla="*/ 1573577 h 1573577"/>
                        <a:gd name="connsiteX32" fmla="*/ 924930 w 9339263"/>
                        <a:gd name="connsiteY32" fmla="*/ 1573577 h 1573577"/>
                        <a:gd name="connsiteX33" fmla="*/ 211654 w 9339263"/>
                        <a:gd name="connsiteY33" fmla="*/ 1573577 h 1573577"/>
                        <a:gd name="connsiteX34" fmla="*/ 0 w 9339263"/>
                        <a:gd name="connsiteY34" fmla="*/ 1311308 h 1573577"/>
                        <a:gd name="connsiteX35" fmla="*/ 0 w 9339263"/>
                        <a:gd name="connsiteY35" fmla="*/ 797279 h 1573577"/>
                        <a:gd name="connsiteX36" fmla="*/ 0 w 9339263"/>
                        <a:gd name="connsiteY36" fmla="*/ 262268 h 1573577"/>
                        <a:gd name="connsiteX0" fmla="*/ 0 w 9339263"/>
                        <a:gd name="connsiteY0" fmla="*/ 262268 h 1573577"/>
                        <a:gd name="connsiteX1" fmla="*/ 211654 w 9339263"/>
                        <a:gd name="connsiteY1" fmla="*/ 0 h 1573577"/>
                        <a:gd name="connsiteX2" fmla="*/ 630018 w 9339263"/>
                        <a:gd name="connsiteY2" fmla="*/ 0 h 1573577"/>
                        <a:gd name="connsiteX3" fmla="*/ 1405020 w 9339263"/>
                        <a:gd name="connsiteY3" fmla="*/ 0 h 1573577"/>
                        <a:gd name="connsiteX4" fmla="*/ 2180023 w 9339263"/>
                        <a:gd name="connsiteY4" fmla="*/ 0 h 1573577"/>
                        <a:gd name="connsiteX5" fmla="*/ 2955024 w 9339263"/>
                        <a:gd name="connsiteY5" fmla="*/ 0 h 1573577"/>
                        <a:gd name="connsiteX6" fmla="*/ 3819186 w 9339263"/>
                        <a:gd name="connsiteY6" fmla="*/ 0 h 1573577"/>
                        <a:gd name="connsiteX7" fmla="*/ 4683348 w 9339263"/>
                        <a:gd name="connsiteY7" fmla="*/ 0 h 1573577"/>
                        <a:gd name="connsiteX8" fmla="*/ 5101711 w 9339263"/>
                        <a:gd name="connsiteY8" fmla="*/ 0 h 1573577"/>
                        <a:gd name="connsiteX9" fmla="*/ 5609236 w 9339263"/>
                        <a:gd name="connsiteY9" fmla="*/ 0 h 1573577"/>
                        <a:gd name="connsiteX10" fmla="*/ 6384238 w 9339263"/>
                        <a:gd name="connsiteY10" fmla="*/ 0 h 1573577"/>
                        <a:gd name="connsiteX11" fmla="*/ 6802602 w 9339263"/>
                        <a:gd name="connsiteY11" fmla="*/ 0 h 1573577"/>
                        <a:gd name="connsiteX12" fmla="*/ 7577603 w 9339263"/>
                        <a:gd name="connsiteY12" fmla="*/ 0 h 1573577"/>
                        <a:gd name="connsiteX13" fmla="*/ 8263446 w 9339263"/>
                        <a:gd name="connsiteY13" fmla="*/ 0 h 1573577"/>
                        <a:gd name="connsiteX14" fmla="*/ 9127608 w 9339263"/>
                        <a:gd name="connsiteY14" fmla="*/ 0 h 1573577"/>
                        <a:gd name="connsiteX15" fmla="*/ 9339263 w 9339263"/>
                        <a:gd name="connsiteY15" fmla="*/ 262268 h 1573577"/>
                        <a:gd name="connsiteX16" fmla="*/ 9339263 w 9339263"/>
                        <a:gd name="connsiteY16" fmla="*/ 765808 h 1573577"/>
                        <a:gd name="connsiteX17" fmla="*/ 9339263 w 9339263"/>
                        <a:gd name="connsiteY17" fmla="*/ 1311308 h 1573577"/>
                        <a:gd name="connsiteX18" fmla="*/ 9127608 w 9339263"/>
                        <a:gd name="connsiteY18" fmla="*/ 1573577 h 1573577"/>
                        <a:gd name="connsiteX19" fmla="*/ 8709244 w 9339263"/>
                        <a:gd name="connsiteY19" fmla="*/ 1573577 h 1573577"/>
                        <a:gd name="connsiteX20" fmla="*/ 8112560 w 9339263"/>
                        <a:gd name="connsiteY20" fmla="*/ 1573577 h 1573577"/>
                        <a:gd name="connsiteX21" fmla="*/ 7248399 w 9339263"/>
                        <a:gd name="connsiteY21" fmla="*/ 1573577 h 1573577"/>
                        <a:gd name="connsiteX22" fmla="*/ 6740875 w 9339263"/>
                        <a:gd name="connsiteY22" fmla="*/ 1573577 h 1573577"/>
                        <a:gd name="connsiteX23" fmla="*/ 6233352 w 9339263"/>
                        <a:gd name="connsiteY23" fmla="*/ 1573577 h 1573577"/>
                        <a:gd name="connsiteX24" fmla="*/ 5458350 w 9339263"/>
                        <a:gd name="connsiteY24" fmla="*/ 1573577 h 1573577"/>
                        <a:gd name="connsiteX25" fmla="*/ 4683348 w 9339263"/>
                        <a:gd name="connsiteY25" fmla="*/ 1573577 h 1573577"/>
                        <a:gd name="connsiteX26" fmla="*/ 3997506 w 9339263"/>
                        <a:gd name="connsiteY26" fmla="*/ 1573577 h 1573577"/>
                        <a:gd name="connsiteX27" fmla="*/ 3579142 w 9339263"/>
                        <a:gd name="connsiteY27" fmla="*/ 1573577 h 1573577"/>
                        <a:gd name="connsiteX28" fmla="*/ 2804139 w 9339263"/>
                        <a:gd name="connsiteY28" fmla="*/ 1573577 h 1573577"/>
                        <a:gd name="connsiteX29" fmla="*/ 2207456 w 9339263"/>
                        <a:gd name="connsiteY29" fmla="*/ 1573577 h 1573577"/>
                        <a:gd name="connsiteX30" fmla="*/ 1521614 w 9339263"/>
                        <a:gd name="connsiteY30" fmla="*/ 1573577 h 1573577"/>
                        <a:gd name="connsiteX31" fmla="*/ 924930 w 9339263"/>
                        <a:gd name="connsiteY31" fmla="*/ 1573577 h 1573577"/>
                        <a:gd name="connsiteX32" fmla="*/ 211654 w 9339263"/>
                        <a:gd name="connsiteY32" fmla="*/ 1573577 h 1573577"/>
                        <a:gd name="connsiteX33" fmla="*/ 0 w 9339263"/>
                        <a:gd name="connsiteY33" fmla="*/ 1311308 h 1573577"/>
                        <a:gd name="connsiteX34" fmla="*/ 0 w 9339263"/>
                        <a:gd name="connsiteY34" fmla="*/ 765808 h 1573577"/>
                        <a:gd name="connsiteX35" fmla="*/ 0 w 9339263"/>
                        <a:gd name="connsiteY35" fmla="*/ 262268 h 1573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339263" h="1573577" fill="none" extrusionOk="0">
                          <a:moveTo>
                            <a:pt x="0" y="262268"/>
                          </a:moveTo>
                          <a:cubicBezTo>
                            <a:pt x="6785" y="147985"/>
                            <a:pt x="96583" y="11213"/>
                            <a:pt x="211654" y="0"/>
                          </a:cubicBezTo>
                          <a:cubicBezTo>
                            <a:pt x="498370" y="22098"/>
                            <a:pt x="633016" y="-23820"/>
                            <a:pt x="986657" y="0"/>
                          </a:cubicBezTo>
                          <a:cubicBezTo>
                            <a:pt x="1353377" y="40206"/>
                            <a:pt x="1525760" y="-27482"/>
                            <a:pt x="1672498" y="0"/>
                          </a:cubicBezTo>
                          <a:cubicBezTo>
                            <a:pt x="1822783" y="41521"/>
                            <a:pt x="1978049" y="-43326"/>
                            <a:pt x="2180023" y="0"/>
                          </a:cubicBezTo>
                          <a:cubicBezTo>
                            <a:pt x="2376500" y="12504"/>
                            <a:pt x="2517038" y="-24534"/>
                            <a:pt x="2776705" y="0"/>
                          </a:cubicBezTo>
                          <a:cubicBezTo>
                            <a:pt x="3035644" y="21680"/>
                            <a:pt x="3062929" y="13101"/>
                            <a:pt x="3284229" y="0"/>
                          </a:cubicBezTo>
                          <a:cubicBezTo>
                            <a:pt x="3510193" y="-53886"/>
                            <a:pt x="3688977" y="5358"/>
                            <a:pt x="3970072" y="0"/>
                          </a:cubicBezTo>
                          <a:cubicBezTo>
                            <a:pt x="4254160" y="-11303"/>
                            <a:pt x="4258703" y="601"/>
                            <a:pt x="4388435" y="0"/>
                          </a:cubicBezTo>
                          <a:cubicBezTo>
                            <a:pt x="4517468" y="28471"/>
                            <a:pt x="4767528" y="-13749"/>
                            <a:pt x="4985119" y="0"/>
                          </a:cubicBezTo>
                          <a:cubicBezTo>
                            <a:pt x="5189585" y="22113"/>
                            <a:pt x="5445397" y="-53047"/>
                            <a:pt x="5581802" y="0"/>
                          </a:cubicBezTo>
                          <a:cubicBezTo>
                            <a:pt x="5748617" y="32761"/>
                            <a:pt x="5819088" y="17234"/>
                            <a:pt x="6000165" y="0"/>
                          </a:cubicBezTo>
                          <a:cubicBezTo>
                            <a:pt x="6197809" y="-4428"/>
                            <a:pt x="6271714" y="-25718"/>
                            <a:pt x="6418529" y="0"/>
                          </a:cubicBezTo>
                          <a:cubicBezTo>
                            <a:pt x="6639534" y="1792"/>
                            <a:pt x="6868583" y="61176"/>
                            <a:pt x="7282691" y="0"/>
                          </a:cubicBezTo>
                          <a:cubicBezTo>
                            <a:pt x="7702366" y="-46759"/>
                            <a:pt x="7685830" y="-18058"/>
                            <a:pt x="7879375" y="0"/>
                          </a:cubicBezTo>
                          <a:cubicBezTo>
                            <a:pt x="8101224" y="17475"/>
                            <a:pt x="8656205" y="21016"/>
                            <a:pt x="9127608" y="0"/>
                          </a:cubicBezTo>
                          <a:cubicBezTo>
                            <a:pt x="9256746" y="-14630"/>
                            <a:pt x="9356845" y="116729"/>
                            <a:pt x="9339263" y="262268"/>
                          </a:cubicBezTo>
                          <a:cubicBezTo>
                            <a:pt x="9304315" y="491399"/>
                            <a:pt x="9328904" y="610669"/>
                            <a:pt x="9339263" y="776297"/>
                          </a:cubicBezTo>
                          <a:cubicBezTo>
                            <a:pt x="9349097" y="974381"/>
                            <a:pt x="9325938" y="1137876"/>
                            <a:pt x="9339263" y="1311308"/>
                          </a:cubicBezTo>
                          <a:cubicBezTo>
                            <a:pt x="9343397" y="1492831"/>
                            <a:pt x="9274562" y="1557596"/>
                            <a:pt x="9127608" y="1573577"/>
                          </a:cubicBezTo>
                          <a:cubicBezTo>
                            <a:pt x="8959991" y="1566728"/>
                            <a:pt x="8687534" y="1617487"/>
                            <a:pt x="8352605" y="1573577"/>
                          </a:cubicBezTo>
                          <a:cubicBezTo>
                            <a:pt x="8009508" y="1565756"/>
                            <a:pt x="7901488" y="1594202"/>
                            <a:pt x="7577603" y="1573577"/>
                          </a:cubicBezTo>
                          <a:cubicBezTo>
                            <a:pt x="7266648" y="1564507"/>
                            <a:pt x="7117906" y="1585254"/>
                            <a:pt x="6802602" y="1573577"/>
                          </a:cubicBezTo>
                          <a:cubicBezTo>
                            <a:pt x="6510446" y="1537627"/>
                            <a:pt x="6429192" y="1580700"/>
                            <a:pt x="6295078" y="1573577"/>
                          </a:cubicBezTo>
                          <a:cubicBezTo>
                            <a:pt x="6179408" y="1583924"/>
                            <a:pt x="5863930" y="1543284"/>
                            <a:pt x="5698395" y="1573577"/>
                          </a:cubicBezTo>
                          <a:cubicBezTo>
                            <a:pt x="5474408" y="1559511"/>
                            <a:pt x="5261793" y="1495350"/>
                            <a:pt x="5012552" y="1573577"/>
                          </a:cubicBezTo>
                          <a:cubicBezTo>
                            <a:pt x="4727315" y="1593842"/>
                            <a:pt x="4349390" y="1606786"/>
                            <a:pt x="4148390" y="1573577"/>
                          </a:cubicBezTo>
                          <a:cubicBezTo>
                            <a:pt x="3948110" y="1526384"/>
                            <a:pt x="3854219" y="1561571"/>
                            <a:pt x="3730026" y="1573577"/>
                          </a:cubicBezTo>
                          <a:cubicBezTo>
                            <a:pt x="3637650" y="1539696"/>
                            <a:pt x="3440731" y="1573879"/>
                            <a:pt x="3222503" y="1573577"/>
                          </a:cubicBezTo>
                          <a:cubicBezTo>
                            <a:pt x="2993888" y="1627100"/>
                            <a:pt x="2809722" y="1603751"/>
                            <a:pt x="2625820" y="1573577"/>
                          </a:cubicBezTo>
                          <a:cubicBezTo>
                            <a:pt x="2444858" y="1520221"/>
                            <a:pt x="2267387" y="1574899"/>
                            <a:pt x="2118296" y="1573577"/>
                          </a:cubicBezTo>
                          <a:cubicBezTo>
                            <a:pt x="1977392" y="1566706"/>
                            <a:pt x="1721365" y="1566914"/>
                            <a:pt x="1521614" y="1573577"/>
                          </a:cubicBezTo>
                          <a:cubicBezTo>
                            <a:pt x="1311155" y="1560223"/>
                            <a:pt x="1159374" y="1573152"/>
                            <a:pt x="924930" y="1573577"/>
                          </a:cubicBezTo>
                          <a:cubicBezTo>
                            <a:pt x="705629" y="1580076"/>
                            <a:pt x="434755" y="1613025"/>
                            <a:pt x="211654" y="1573577"/>
                          </a:cubicBezTo>
                          <a:cubicBezTo>
                            <a:pt x="128681" y="1603222"/>
                            <a:pt x="-2637" y="1492916"/>
                            <a:pt x="0" y="1311308"/>
                          </a:cubicBezTo>
                          <a:cubicBezTo>
                            <a:pt x="-37436" y="1179537"/>
                            <a:pt x="-87" y="1026762"/>
                            <a:pt x="0" y="797279"/>
                          </a:cubicBezTo>
                          <a:cubicBezTo>
                            <a:pt x="5020" y="545050"/>
                            <a:pt x="-21149" y="414024"/>
                            <a:pt x="0" y="262268"/>
                          </a:cubicBezTo>
                          <a:close/>
                        </a:path>
                        <a:path w="9339263" h="1573577" stroke="0" extrusionOk="0">
                          <a:moveTo>
                            <a:pt x="0" y="262268"/>
                          </a:moveTo>
                          <a:cubicBezTo>
                            <a:pt x="-13611" y="118965"/>
                            <a:pt x="70889" y="14689"/>
                            <a:pt x="211654" y="0"/>
                          </a:cubicBezTo>
                          <a:cubicBezTo>
                            <a:pt x="407762" y="-20708"/>
                            <a:pt x="437115" y="-16671"/>
                            <a:pt x="630018" y="0"/>
                          </a:cubicBezTo>
                          <a:cubicBezTo>
                            <a:pt x="811011" y="65685"/>
                            <a:pt x="1072212" y="27918"/>
                            <a:pt x="1405020" y="0"/>
                          </a:cubicBezTo>
                          <a:cubicBezTo>
                            <a:pt x="1745101" y="-2989"/>
                            <a:pt x="1864672" y="-12346"/>
                            <a:pt x="2180023" y="0"/>
                          </a:cubicBezTo>
                          <a:cubicBezTo>
                            <a:pt x="2449841" y="30597"/>
                            <a:pt x="2749826" y="-12832"/>
                            <a:pt x="2955024" y="0"/>
                          </a:cubicBezTo>
                          <a:cubicBezTo>
                            <a:pt x="3190817" y="-76112"/>
                            <a:pt x="3477876" y="6288"/>
                            <a:pt x="3819186" y="0"/>
                          </a:cubicBezTo>
                          <a:cubicBezTo>
                            <a:pt x="4098532" y="17125"/>
                            <a:pt x="4424014" y="-21794"/>
                            <a:pt x="4683348" y="0"/>
                          </a:cubicBezTo>
                          <a:cubicBezTo>
                            <a:pt x="4922099" y="37172"/>
                            <a:pt x="4908198" y="15630"/>
                            <a:pt x="5101711" y="0"/>
                          </a:cubicBezTo>
                          <a:cubicBezTo>
                            <a:pt x="5294948" y="-7210"/>
                            <a:pt x="5364593" y="-17303"/>
                            <a:pt x="5609236" y="0"/>
                          </a:cubicBezTo>
                          <a:cubicBezTo>
                            <a:pt x="5838754" y="71080"/>
                            <a:pt x="6061097" y="-9496"/>
                            <a:pt x="6384238" y="0"/>
                          </a:cubicBezTo>
                          <a:cubicBezTo>
                            <a:pt x="6710769" y="37503"/>
                            <a:pt x="6651737" y="-30440"/>
                            <a:pt x="6802602" y="0"/>
                          </a:cubicBezTo>
                          <a:cubicBezTo>
                            <a:pt x="6976007" y="-24174"/>
                            <a:pt x="7216560" y="45770"/>
                            <a:pt x="7577603" y="0"/>
                          </a:cubicBezTo>
                          <a:cubicBezTo>
                            <a:pt x="7956163" y="-15307"/>
                            <a:pt x="8026821" y="-32406"/>
                            <a:pt x="8263446" y="0"/>
                          </a:cubicBezTo>
                          <a:cubicBezTo>
                            <a:pt x="8478501" y="-8901"/>
                            <a:pt x="8862540" y="-3163"/>
                            <a:pt x="9127608" y="0"/>
                          </a:cubicBezTo>
                          <a:cubicBezTo>
                            <a:pt x="9218838" y="-4726"/>
                            <a:pt x="9336002" y="102256"/>
                            <a:pt x="9339263" y="262268"/>
                          </a:cubicBezTo>
                          <a:cubicBezTo>
                            <a:pt x="9375660" y="404067"/>
                            <a:pt x="9343580" y="554014"/>
                            <a:pt x="9339263" y="765808"/>
                          </a:cubicBezTo>
                          <a:cubicBezTo>
                            <a:pt x="9351430" y="997167"/>
                            <a:pt x="9372109" y="1083243"/>
                            <a:pt x="9339263" y="1311308"/>
                          </a:cubicBezTo>
                          <a:cubicBezTo>
                            <a:pt x="9358859" y="1446133"/>
                            <a:pt x="9220863" y="1549780"/>
                            <a:pt x="9127608" y="1573577"/>
                          </a:cubicBezTo>
                          <a:cubicBezTo>
                            <a:pt x="8978910" y="1575239"/>
                            <a:pt x="8923997" y="1585837"/>
                            <a:pt x="8709244" y="1573577"/>
                          </a:cubicBezTo>
                          <a:cubicBezTo>
                            <a:pt x="8493552" y="1549040"/>
                            <a:pt x="8413372" y="1605974"/>
                            <a:pt x="8112560" y="1573577"/>
                          </a:cubicBezTo>
                          <a:cubicBezTo>
                            <a:pt x="7818471" y="1575090"/>
                            <a:pt x="7524361" y="1505467"/>
                            <a:pt x="7248399" y="1573577"/>
                          </a:cubicBezTo>
                          <a:cubicBezTo>
                            <a:pt x="6988695" y="1599259"/>
                            <a:pt x="6964087" y="1552912"/>
                            <a:pt x="6740875" y="1573577"/>
                          </a:cubicBezTo>
                          <a:cubicBezTo>
                            <a:pt x="6526119" y="1565765"/>
                            <a:pt x="6382348" y="1574798"/>
                            <a:pt x="6233352" y="1573577"/>
                          </a:cubicBezTo>
                          <a:cubicBezTo>
                            <a:pt x="6057998" y="1623721"/>
                            <a:pt x="5641741" y="1527490"/>
                            <a:pt x="5458350" y="1573577"/>
                          </a:cubicBezTo>
                          <a:cubicBezTo>
                            <a:pt x="5306864" y="1591075"/>
                            <a:pt x="4966767" y="1548085"/>
                            <a:pt x="4683348" y="1573577"/>
                          </a:cubicBezTo>
                          <a:cubicBezTo>
                            <a:pt x="4401641" y="1614861"/>
                            <a:pt x="4169557" y="1634499"/>
                            <a:pt x="3997506" y="1573577"/>
                          </a:cubicBezTo>
                          <a:cubicBezTo>
                            <a:pt x="3840432" y="1544889"/>
                            <a:pt x="3758519" y="1561029"/>
                            <a:pt x="3579142" y="1573577"/>
                          </a:cubicBezTo>
                          <a:cubicBezTo>
                            <a:pt x="3402341" y="1567052"/>
                            <a:pt x="3175134" y="1504853"/>
                            <a:pt x="2804139" y="1573577"/>
                          </a:cubicBezTo>
                          <a:cubicBezTo>
                            <a:pt x="2441030" y="1604716"/>
                            <a:pt x="2340685" y="1626301"/>
                            <a:pt x="2207456" y="1573577"/>
                          </a:cubicBezTo>
                          <a:cubicBezTo>
                            <a:pt x="2122683" y="1556755"/>
                            <a:pt x="1681638" y="1590482"/>
                            <a:pt x="1521614" y="1573577"/>
                          </a:cubicBezTo>
                          <a:cubicBezTo>
                            <a:pt x="1371694" y="1572225"/>
                            <a:pt x="1060329" y="1538451"/>
                            <a:pt x="924930" y="1573577"/>
                          </a:cubicBezTo>
                          <a:cubicBezTo>
                            <a:pt x="767763" y="1608176"/>
                            <a:pt x="442062" y="1526544"/>
                            <a:pt x="211654" y="1573577"/>
                          </a:cubicBezTo>
                          <a:cubicBezTo>
                            <a:pt x="97658" y="1551822"/>
                            <a:pt x="13631" y="1480252"/>
                            <a:pt x="0" y="1311308"/>
                          </a:cubicBezTo>
                          <a:cubicBezTo>
                            <a:pt x="-998" y="1097159"/>
                            <a:pt x="7743" y="939401"/>
                            <a:pt x="0" y="765808"/>
                          </a:cubicBezTo>
                          <a:cubicBezTo>
                            <a:pt x="-30520" y="583470"/>
                            <a:pt x="27352" y="500492"/>
                            <a:pt x="0" y="262268"/>
                          </a:cubicBezTo>
                          <a:close/>
                        </a:path>
                        <a:path w="9339263" h="1573577" fill="none" stroke="0" extrusionOk="0">
                          <a:moveTo>
                            <a:pt x="0" y="262268"/>
                          </a:moveTo>
                          <a:cubicBezTo>
                            <a:pt x="5843" y="148578"/>
                            <a:pt x="123839" y="40828"/>
                            <a:pt x="211654" y="0"/>
                          </a:cubicBezTo>
                          <a:cubicBezTo>
                            <a:pt x="515081" y="33845"/>
                            <a:pt x="622615" y="-6297"/>
                            <a:pt x="986657" y="0"/>
                          </a:cubicBezTo>
                          <a:cubicBezTo>
                            <a:pt x="1340179" y="-3889"/>
                            <a:pt x="1509113" y="-21305"/>
                            <a:pt x="1672498" y="0"/>
                          </a:cubicBezTo>
                          <a:cubicBezTo>
                            <a:pt x="1813282" y="59648"/>
                            <a:pt x="2006923" y="-21489"/>
                            <a:pt x="2180023" y="0"/>
                          </a:cubicBezTo>
                          <a:cubicBezTo>
                            <a:pt x="2365238" y="-1204"/>
                            <a:pt x="2495412" y="-6118"/>
                            <a:pt x="2776705" y="0"/>
                          </a:cubicBezTo>
                          <a:cubicBezTo>
                            <a:pt x="3034220" y="14275"/>
                            <a:pt x="3065823" y="8612"/>
                            <a:pt x="3284229" y="0"/>
                          </a:cubicBezTo>
                          <a:cubicBezTo>
                            <a:pt x="3483890" y="-44783"/>
                            <a:pt x="3673683" y="-24032"/>
                            <a:pt x="3970072" y="0"/>
                          </a:cubicBezTo>
                          <a:cubicBezTo>
                            <a:pt x="4255618" y="-12192"/>
                            <a:pt x="4256953" y="-833"/>
                            <a:pt x="4388435" y="0"/>
                          </a:cubicBezTo>
                          <a:cubicBezTo>
                            <a:pt x="4558595" y="15352"/>
                            <a:pt x="4747665" y="-19119"/>
                            <a:pt x="4985119" y="0"/>
                          </a:cubicBezTo>
                          <a:cubicBezTo>
                            <a:pt x="5215431" y="38204"/>
                            <a:pt x="5380732" y="-41520"/>
                            <a:pt x="5581802" y="0"/>
                          </a:cubicBezTo>
                          <a:cubicBezTo>
                            <a:pt x="5756956" y="31514"/>
                            <a:pt x="5809921" y="20513"/>
                            <a:pt x="6000165" y="0"/>
                          </a:cubicBezTo>
                          <a:cubicBezTo>
                            <a:pt x="6203934" y="-11631"/>
                            <a:pt x="6261339" y="-14818"/>
                            <a:pt x="6418529" y="0"/>
                          </a:cubicBezTo>
                          <a:cubicBezTo>
                            <a:pt x="6534525" y="-18724"/>
                            <a:pt x="6847925" y="104392"/>
                            <a:pt x="7282691" y="0"/>
                          </a:cubicBezTo>
                          <a:cubicBezTo>
                            <a:pt x="7707695" y="-48526"/>
                            <a:pt x="7687543" y="-16908"/>
                            <a:pt x="7879375" y="0"/>
                          </a:cubicBezTo>
                          <a:cubicBezTo>
                            <a:pt x="8124965" y="100140"/>
                            <a:pt x="8594085" y="-15685"/>
                            <a:pt x="9127608" y="0"/>
                          </a:cubicBezTo>
                          <a:cubicBezTo>
                            <a:pt x="9243022" y="5795"/>
                            <a:pt x="9356395" y="89063"/>
                            <a:pt x="9339263" y="262268"/>
                          </a:cubicBezTo>
                          <a:cubicBezTo>
                            <a:pt x="9326343" y="488576"/>
                            <a:pt x="9326156" y="594515"/>
                            <a:pt x="9339263" y="776297"/>
                          </a:cubicBezTo>
                          <a:cubicBezTo>
                            <a:pt x="9350633" y="974912"/>
                            <a:pt x="9341770" y="1141396"/>
                            <a:pt x="9339263" y="1311308"/>
                          </a:cubicBezTo>
                          <a:cubicBezTo>
                            <a:pt x="9339947" y="1481302"/>
                            <a:pt x="9220993" y="1557099"/>
                            <a:pt x="9127608" y="1573577"/>
                          </a:cubicBezTo>
                          <a:cubicBezTo>
                            <a:pt x="8958324" y="1583012"/>
                            <a:pt x="8710501" y="1607467"/>
                            <a:pt x="8352605" y="1573577"/>
                          </a:cubicBezTo>
                          <a:cubicBezTo>
                            <a:pt x="8010824" y="1535093"/>
                            <a:pt x="7897758" y="1576359"/>
                            <a:pt x="7577603" y="1573577"/>
                          </a:cubicBezTo>
                          <a:cubicBezTo>
                            <a:pt x="7257452" y="1544396"/>
                            <a:pt x="7085153" y="1604830"/>
                            <a:pt x="6802602" y="1573577"/>
                          </a:cubicBezTo>
                          <a:cubicBezTo>
                            <a:pt x="6500565" y="1560818"/>
                            <a:pt x="6427530" y="1585130"/>
                            <a:pt x="6295078" y="1573577"/>
                          </a:cubicBezTo>
                          <a:cubicBezTo>
                            <a:pt x="6124454" y="1565712"/>
                            <a:pt x="5895684" y="1612525"/>
                            <a:pt x="5698395" y="1573577"/>
                          </a:cubicBezTo>
                          <a:cubicBezTo>
                            <a:pt x="5543295" y="1544366"/>
                            <a:pt x="5324678" y="1561630"/>
                            <a:pt x="5012552" y="1573577"/>
                          </a:cubicBezTo>
                          <a:cubicBezTo>
                            <a:pt x="4738476" y="1632080"/>
                            <a:pt x="4359529" y="1579692"/>
                            <a:pt x="4148390" y="1573577"/>
                          </a:cubicBezTo>
                          <a:cubicBezTo>
                            <a:pt x="3951452" y="1529721"/>
                            <a:pt x="3850078" y="1584372"/>
                            <a:pt x="3730026" y="1573577"/>
                          </a:cubicBezTo>
                          <a:cubicBezTo>
                            <a:pt x="3607237" y="1557548"/>
                            <a:pt x="3407900" y="1550288"/>
                            <a:pt x="3222503" y="1573577"/>
                          </a:cubicBezTo>
                          <a:cubicBezTo>
                            <a:pt x="2978398" y="1575331"/>
                            <a:pt x="2777016" y="1591684"/>
                            <a:pt x="2625820" y="1573577"/>
                          </a:cubicBezTo>
                          <a:cubicBezTo>
                            <a:pt x="2465213" y="1579003"/>
                            <a:pt x="2276169" y="1572303"/>
                            <a:pt x="2118296" y="1573577"/>
                          </a:cubicBezTo>
                          <a:cubicBezTo>
                            <a:pt x="2036144" y="1576659"/>
                            <a:pt x="1767329" y="1597547"/>
                            <a:pt x="1521614" y="1573577"/>
                          </a:cubicBezTo>
                          <a:cubicBezTo>
                            <a:pt x="1299569" y="1543085"/>
                            <a:pt x="1172330" y="1534964"/>
                            <a:pt x="924930" y="1573577"/>
                          </a:cubicBezTo>
                          <a:cubicBezTo>
                            <a:pt x="657896" y="1584030"/>
                            <a:pt x="446393" y="1578086"/>
                            <a:pt x="211654" y="1573577"/>
                          </a:cubicBezTo>
                          <a:cubicBezTo>
                            <a:pt x="103300" y="1602108"/>
                            <a:pt x="38918" y="1478849"/>
                            <a:pt x="0" y="1311308"/>
                          </a:cubicBezTo>
                          <a:cubicBezTo>
                            <a:pt x="14370" y="1228497"/>
                            <a:pt x="12259" y="977913"/>
                            <a:pt x="0" y="797279"/>
                          </a:cubicBezTo>
                          <a:cubicBezTo>
                            <a:pt x="-4388" y="586030"/>
                            <a:pt x="-20770" y="420958"/>
                            <a:pt x="0" y="26226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 được vẽ một bức chân dung về người mà em yêu quý, em sẽ vẽ ai? Em sẽ chọn màu nào để vẽ?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351DDAB-32A7-8ED6-7C91-7C3D44EA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885" y="-347418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2560694B-4171-BFD6-290E-61F9C4F12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900" y="1382118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1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0DD20F4-3C47-49A0-8AC6-66F8D0DCCB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3525164" y="3180692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1311"/>
      </p:ext>
    </p:extLst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66178E7-8064-65D2-AB64-4EFC212D5EBF}"/>
              </a:ext>
            </a:extLst>
          </p:cNvPr>
          <p:cNvGrpSpPr/>
          <p:nvPr/>
        </p:nvGrpSpPr>
        <p:grpSpPr>
          <a:xfrm>
            <a:off x="87411" y="1192892"/>
            <a:ext cx="10747886" cy="1078653"/>
            <a:chOff x="-199194" y="1392770"/>
            <a:chExt cx="4219751" cy="104037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951F28B0-931D-0B51-CF9E-4F2BA9063E3B}"/>
                </a:ext>
              </a:extLst>
            </p:cNvPr>
            <p:cNvSpPr/>
            <p:nvPr/>
          </p:nvSpPr>
          <p:spPr>
            <a:xfrm>
              <a:off x="976648" y="1392770"/>
              <a:ext cx="3043909" cy="10403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89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361;p29">
              <a:extLst>
                <a:ext uri="{FF2B5EF4-FFF2-40B4-BE49-F238E27FC236}">
                  <a16:creationId xmlns:a16="http://schemas.microsoft.com/office/drawing/2014/main" id="{DCCE5B82-1589-3221-F469-E01D69C5A905}"/>
                </a:ext>
              </a:extLst>
            </p:cNvPr>
            <p:cNvSpPr txBox="1">
              <a:spLocks/>
            </p:cNvSpPr>
            <p:nvPr/>
          </p:nvSpPr>
          <p:spPr>
            <a:xfrm>
              <a:off x="1056028" y="1467403"/>
              <a:ext cx="2821700" cy="590088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Đọc thuộc lòng và diễn cảm bài thơ</a:t>
              </a:r>
            </a:p>
          </p:txBody>
        </p:sp>
        <p:pic>
          <p:nvPicPr>
            <p:cNvPr id="7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2C3E7B06-CDF2-BFB3-ABA7-F228E86CE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9194" y="1392770"/>
              <a:ext cx="990200" cy="99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71E6F6A-C668-EF33-A84B-333202A2A322}"/>
              </a:ext>
            </a:extLst>
          </p:cNvPr>
          <p:cNvGrpSpPr/>
          <p:nvPr/>
        </p:nvGrpSpPr>
        <p:grpSpPr>
          <a:xfrm>
            <a:off x="835741" y="2251355"/>
            <a:ext cx="10923639" cy="1468068"/>
            <a:chOff x="258278" y="1556461"/>
            <a:chExt cx="4259890" cy="1156999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7DB4319C-94AE-9911-43DC-C406D7DF6C10}"/>
                </a:ext>
              </a:extLst>
            </p:cNvPr>
            <p:cNvSpPr/>
            <p:nvPr/>
          </p:nvSpPr>
          <p:spPr>
            <a:xfrm>
              <a:off x="1474259" y="1673083"/>
              <a:ext cx="3043909" cy="10403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89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361;p29">
              <a:extLst>
                <a:ext uri="{FF2B5EF4-FFF2-40B4-BE49-F238E27FC236}">
                  <a16:creationId xmlns:a16="http://schemas.microsoft.com/office/drawing/2014/main" id="{911C109C-C17B-F872-2F24-3ACF5FB103F4}"/>
                </a:ext>
              </a:extLst>
            </p:cNvPr>
            <p:cNvSpPr txBox="1">
              <a:spLocks/>
            </p:cNvSpPr>
            <p:nvPr/>
          </p:nvSpPr>
          <p:spPr>
            <a:xfrm>
              <a:off x="1678763" y="1629436"/>
              <a:ext cx="2695439" cy="590088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Đọc và nghiên cứu trước bài đọc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“ Đồng cỏ nở hoa”</a:t>
              </a:r>
            </a:p>
          </p:txBody>
        </p:sp>
        <p:pic>
          <p:nvPicPr>
            <p:cNvPr id="11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99A9FAB8-562E-95FE-FC32-D3E6C2A75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78" y="1556461"/>
              <a:ext cx="990200" cy="99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646" y="4428186"/>
            <a:ext cx="1521341" cy="2055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B5700-66F4-4EB9-ECD2-62F5953A7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89" y="-118502"/>
            <a:ext cx="328602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682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8">
            <a:extLst>
              <a:ext uri="{FF2B5EF4-FFF2-40B4-BE49-F238E27FC236}">
                <a16:creationId xmlns:a16="http://schemas.microsoft.com/office/drawing/2014/main" id="{0723B375-733F-78EF-3CD6-A7C7F422B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0852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">
            <a:extLst>
              <a:ext uri="{FF2B5EF4-FFF2-40B4-BE49-F238E27FC236}">
                <a16:creationId xmlns:a16="http://schemas.microsoft.com/office/drawing/2014/main" id="{3D81941A-4CF7-F226-E37B-A454F291C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895115" y="1655331"/>
            <a:ext cx="31003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85DDAC77-30F5-A44C-BB84-68BF7240F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8061803" y="44450"/>
            <a:ext cx="198913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87CD6706-711F-E14D-257D-F0F756B83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013227" y="3462769"/>
            <a:ext cx="19510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">
            <a:extLst>
              <a:ext uri="{FF2B5EF4-FFF2-40B4-BE49-F238E27FC236}">
                <a16:creationId xmlns:a16="http://schemas.microsoft.com/office/drawing/2014/main" id="{6893B649-A00E-791A-DDD2-E11C4FE6D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935718" y="-440974"/>
            <a:ext cx="6592885" cy="679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4458CC-10CA-C351-FF3C-614449CE77AA}"/>
              </a:ext>
            </a:extLst>
          </p:cNvPr>
          <p:cNvSpPr/>
          <p:nvPr/>
        </p:nvSpPr>
        <p:spPr>
          <a:xfrm>
            <a:off x="2746691" y="2529612"/>
            <a:ext cx="529824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Cảm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ơn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thầy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cô</a:t>
            </a:r>
            <a:endParaRPr lang="en-US" sz="5400" b="1" dirty="0">
              <a:ln w="12700">
                <a:solidFill>
                  <a:srgbClr val="E6B91E">
                    <a:lumMod val="50000"/>
                  </a:srgbClr>
                </a:solidFill>
                <a:prstDash val="solid"/>
              </a:ln>
              <a:pattFill prst="narHorz">
                <a:fgClr>
                  <a:srgbClr val="E6B91E"/>
                </a:fgClr>
                <a:bgClr>
                  <a:srgbClr val="E6B91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6B91E">
                    <a:lumMod val="50000"/>
                  </a:srgbClr>
                </a:innerShdw>
              </a:effectLst>
              <a:latin typeface="Trebuchet MS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Và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các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em</a:t>
            </a:r>
            <a:r>
              <a:rPr lang="en-US" sz="5400" b="1" dirty="0">
                <a:ln w="12700">
                  <a:solidFill>
                    <a:srgbClr val="E6B91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6B91E"/>
                  </a:fgClr>
                  <a:bgClr>
                    <a:srgbClr val="E6B91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6B91E">
                      <a:lumMod val="50000"/>
                    </a:srgbClr>
                  </a:innerShdw>
                </a:effectLst>
                <a:latin typeface="Trebuchet MS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5416" name="Picture 7" descr="n3">
            <a:extLst>
              <a:ext uri="{FF2B5EF4-FFF2-40B4-BE49-F238E27FC236}">
                <a16:creationId xmlns:a16="http://schemas.microsoft.com/office/drawing/2014/main" id="{8E049DE6-1ACC-4769-BDC5-493D7E3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8" y="-2751"/>
            <a:ext cx="9628941" cy="1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7" name="Picture 8" descr="n3">
            <a:extLst>
              <a:ext uri="{FF2B5EF4-FFF2-40B4-BE49-F238E27FC236}">
                <a16:creationId xmlns:a16="http://schemas.microsoft.com/office/drawing/2014/main" id="{5BB202B4-9CCB-00E0-699C-1D24CCD6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384225" y="3300411"/>
            <a:ext cx="6858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8" name="Picture 11" descr="n3">
            <a:extLst>
              <a:ext uri="{FF2B5EF4-FFF2-40B4-BE49-F238E27FC236}">
                <a16:creationId xmlns:a16="http://schemas.microsoft.com/office/drawing/2014/main" id="{33F078E6-4984-143D-29BA-120BB1A8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8" y="6686169"/>
            <a:ext cx="9628941" cy="1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9" name="Picture 12" descr="n3">
            <a:extLst>
              <a:ext uri="{FF2B5EF4-FFF2-40B4-BE49-F238E27FC236}">
                <a16:creationId xmlns:a16="http://schemas.microsoft.com/office/drawing/2014/main" id="{02C130B0-ED9F-CAC7-DB52-32B12A47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4221430" y="-10294"/>
            <a:ext cx="13134166" cy="2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2688B5E-927B-5B63-678A-78A56460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6" y="819149"/>
            <a:ext cx="5876925" cy="6038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DF8C41-965E-C0A2-4060-96979B3F4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33874" y="1828800"/>
            <a:ext cx="3524251" cy="17145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C86669C-B822-9893-2E23-03E23651E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851" y="-247650"/>
            <a:ext cx="4295824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4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3266F25-A589-4FBB-8430-C9C530ED0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8382000" y="2914650"/>
            <a:ext cx="4145114" cy="400685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6782932A-B3A8-482D-ABD9-BF7C59C9C0FF}"/>
              </a:ext>
            </a:extLst>
          </p:cNvPr>
          <p:cNvGrpSpPr/>
          <p:nvPr/>
        </p:nvGrpSpPr>
        <p:grpSpPr>
          <a:xfrm>
            <a:off x="896513" y="793672"/>
            <a:ext cx="10476337" cy="1120853"/>
            <a:chOff x="896513" y="793672"/>
            <a:chExt cx="10476337" cy="1864833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9648094F-8B13-476C-B11B-2CBDEAF21FA6}"/>
                </a:ext>
              </a:extLst>
            </p:cNvPr>
            <p:cNvSpPr/>
            <p:nvPr/>
          </p:nvSpPr>
          <p:spPr>
            <a:xfrm>
              <a:off x="896513" y="793672"/>
              <a:ext cx="10476337" cy="1864833"/>
            </a:xfrm>
            <a:prstGeom prst="roundRect">
              <a:avLst/>
            </a:prstGeom>
            <a:solidFill>
              <a:srgbClr val="FDB76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3F1E5F2-AA6A-4E4E-B504-FD45468B40E7}"/>
                </a:ext>
              </a:extLst>
            </p:cNvPr>
            <p:cNvSpPr/>
            <p:nvPr/>
          </p:nvSpPr>
          <p:spPr>
            <a:xfrm>
              <a:off x="1094313" y="793672"/>
              <a:ext cx="10201174" cy="179223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Giới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thiệu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một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bức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tranh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vẽ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rPr>
                <a:t>Nói về màu sắc trong bức tranh ấy.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5E10C0-8111-4F7B-BC2F-410A7F55479A}"/>
              </a:ext>
            </a:extLst>
          </p:cNvPr>
          <p:cNvSpPr/>
          <p:nvPr/>
        </p:nvSpPr>
        <p:spPr>
          <a:xfrm>
            <a:off x="4007768" y="-891480"/>
            <a:ext cx="1296144" cy="416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9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5014B71-60E5-4F46-AF93-EA57D350E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4" y="-661949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6372C14-61A5-427E-8270-E91FD09C1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573234" y="4090949"/>
            <a:ext cx="1560681" cy="13826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E6BA4F-89E1-4B9D-B42F-527AF1A32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>
            <a:off x="278275" y="416000"/>
            <a:ext cx="944674" cy="836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8FB8E-2DBD-CFC4-886A-A83046CCE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900" y="215657"/>
            <a:ext cx="434180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EAC87-47DC-990B-3A98-20A3495D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73" y="1847487"/>
            <a:ext cx="6594817" cy="195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D46416-20F4-F6F0-47CD-987C6BA59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246" y="1124848"/>
            <a:ext cx="1639966" cy="969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6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13" objId="2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7FF52-5DCC-B451-6CAD-1635DEDF2B25}"/>
              </a:ext>
            </a:extLst>
          </p:cNvPr>
          <p:cNvSpPr txBox="1"/>
          <p:nvPr/>
        </p:nvSpPr>
        <p:spPr>
          <a:xfrm>
            <a:off x="1293585" y="923924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9FBBE-7BFB-B879-9C34-E2F8E807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65" y="189471"/>
            <a:ext cx="2072820" cy="96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D4AE7-73BC-1FD5-314F-26058D0A9573}"/>
              </a:ext>
            </a:extLst>
          </p:cNvPr>
          <p:cNvSpPr txBox="1"/>
          <p:nvPr/>
        </p:nvSpPr>
        <p:spPr>
          <a:xfrm>
            <a:off x="6451333" y="923924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(Bảo Ngọc)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C95666A-6C1A-75D1-060A-23689D0CA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16" y="4611329"/>
            <a:ext cx="6853083" cy="2246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3708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7FF52-5DCC-B451-6CAD-1635DEDF2B25}"/>
              </a:ext>
            </a:extLst>
          </p:cNvPr>
          <p:cNvSpPr txBox="1"/>
          <p:nvPr/>
        </p:nvSpPr>
        <p:spPr>
          <a:xfrm>
            <a:off x="1293585" y="923924"/>
            <a:ext cx="5372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đỏ cánh hoa hồng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Nhuộm bừng cho đôi má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màu xanh chiếc lá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mát những rặng cây.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minh treo trên mây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 nắng vàng xuống đất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 mang theo hương ngát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ong giỏ mật đầy.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chiếc áo tím này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hoàng hôn sẫm tối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đôi mắt biết nói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 màu biển biếc 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9FBBE-7BFB-B879-9C34-E2F8E807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65" y="189471"/>
            <a:ext cx="2072820" cy="96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5D4AE7-73BC-1FD5-314F-26058D0A9573}"/>
              </a:ext>
            </a:extLst>
          </p:cNvPr>
          <p:cNvSpPr txBox="1"/>
          <p:nvPr/>
        </p:nvSpPr>
        <p:spPr>
          <a:xfrm>
            <a:off x="6451333" y="923924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 nâu này biết không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đại ngàn xa thẳm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 đêm như màu mực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thắp sao lên trời.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nhìn khắp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 màu không kể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tô thêm màu trắng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tóc mẹ sương rơi...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(Bảo Ngọc)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C95666A-6C1A-75D1-060A-23689D0CA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16" y="4611329"/>
            <a:ext cx="6853083" cy="2246669"/>
          </a:xfrm>
          <a:prstGeom prst="rect">
            <a:avLst/>
          </a:prstGeom>
        </p:spPr>
      </p:pic>
      <p:sp>
        <p:nvSpPr>
          <p:cNvPr id="4" name="Sao: 7 Cánh 3">
            <a:extLst>
              <a:ext uri="{FF2B5EF4-FFF2-40B4-BE49-F238E27FC236}">
                <a16:creationId xmlns:a16="http://schemas.microsoft.com/office/drawing/2014/main" id="{84559AD2-E7FA-26AB-E17F-40EFD7E96573}"/>
              </a:ext>
            </a:extLst>
          </p:cNvPr>
          <p:cNvSpPr/>
          <p:nvPr/>
        </p:nvSpPr>
        <p:spPr>
          <a:xfrm>
            <a:off x="830826" y="896775"/>
            <a:ext cx="462759" cy="504014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Sao: 7 Cánh 6">
            <a:extLst>
              <a:ext uri="{FF2B5EF4-FFF2-40B4-BE49-F238E27FC236}">
                <a16:creationId xmlns:a16="http://schemas.microsoft.com/office/drawing/2014/main" id="{2AF2C391-F684-1A81-31F6-47D61C2F74EA}"/>
              </a:ext>
            </a:extLst>
          </p:cNvPr>
          <p:cNvSpPr/>
          <p:nvPr/>
        </p:nvSpPr>
        <p:spPr>
          <a:xfrm>
            <a:off x="821315" y="2767247"/>
            <a:ext cx="462759" cy="504014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Sao: 7 Cánh 7">
            <a:extLst>
              <a:ext uri="{FF2B5EF4-FFF2-40B4-BE49-F238E27FC236}">
                <a16:creationId xmlns:a16="http://schemas.microsoft.com/office/drawing/2014/main" id="{2CC5F6A5-EAC0-58B0-46C0-082436AB3056}"/>
              </a:ext>
            </a:extLst>
          </p:cNvPr>
          <p:cNvSpPr/>
          <p:nvPr/>
        </p:nvSpPr>
        <p:spPr>
          <a:xfrm>
            <a:off x="851133" y="4611329"/>
            <a:ext cx="462759" cy="504014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Sao: 7 Cánh 8">
            <a:extLst>
              <a:ext uri="{FF2B5EF4-FFF2-40B4-BE49-F238E27FC236}">
                <a16:creationId xmlns:a16="http://schemas.microsoft.com/office/drawing/2014/main" id="{E7BCD5C4-019B-B6AD-8031-CCD8C903211D}"/>
              </a:ext>
            </a:extLst>
          </p:cNvPr>
          <p:cNvSpPr/>
          <p:nvPr/>
        </p:nvSpPr>
        <p:spPr>
          <a:xfrm>
            <a:off x="6082767" y="927864"/>
            <a:ext cx="462759" cy="504014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Sao: 7 Cánh 9">
            <a:extLst>
              <a:ext uri="{FF2B5EF4-FFF2-40B4-BE49-F238E27FC236}">
                <a16:creationId xmlns:a16="http://schemas.microsoft.com/office/drawing/2014/main" id="{BC653D83-4921-6EA2-4D69-358FCDDC98CF}"/>
              </a:ext>
            </a:extLst>
          </p:cNvPr>
          <p:cNvSpPr/>
          <p:nvPr/>
        </p:nvSpPr>
        <p:spPr>
          <a:xfrm>
            <a:off x="6027231" y="2767247"/>
            <a:ext cx="462759" cy="504014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10899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1">
            <a:extLst>
              <a:ext uri="{FF2B5EF4-FFF2-40B4-BE49-F238E27FC236}">
                <a16:creationId xmlns:a16="http://schemas.microsoft.com/office/drawing/2014/main" id="{A3DF8394-108E-096A-819F-585820A9B4EC}"/>
              </a:ext>
            </a:extLst>
          </p:cNvPr>
          <p:cNvGrpSpPr/>
          <p:nvPr/>
        </p:nvGrpSpPr>
        <p:grpSpPr>
          <a:xfrm rot="21346123">
            <a:off x="3581400" y="589748"/>
            <a:ext cx="4619625" cy="1715837"/>
            <a:chOff x="5502282" y="991667"/>
            <a:chExt cx="4034970" cy="843002"/>
          </a:xfrm>
          <a:solidFill>
            <a:srgbClr val="FFFF00"/>
          </a:solidFill>
        </p:grpSpPr>
        <p:sp>
          <p:nvSpPr>
            <p:cNvPr id="5" name="Hình tự do: Hình 10">
              <a:extLst>
                <a:ext uri="{FF2B5EF4-FFF2-40B4-BE49-F238E27FC236}">
                  <a16:creationId xmlns:a16="http://schemas.microsoft.com/office/drawing/2014/main" id="{561B2132-FBF5-82C8-46BB-6734EAE7FA1C}"/>
                </a:ext>
              </a:extLst>
            </p:cNvPr>
            <p:cNvSpPr/>
            <p:nvPr/>
          </p:nvSpPr>
          <p:spPr>
            <a:xfrm flipH="1">
              <a:off x="5502282" y="991667"/>
              <a:ext cx="4034970" cy="843002"/>
            </a:xfrm>
            <a:prstGeom prst="cloud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2A153D"/>
                </a:solidFill>
                <a:latin typeface="Calibri"/>
                <a:sym typeface="Arial"/>
              </a:endParaRPr>
            </a:p>
          </p:txBody>
        </p:sp>
        <p:sp>
          <p:nvSpPr>
            <p:cNvPr id="20" name="Hộp Văn bản 3">
              <a:extLst>
                <a:ext uri="{FF2B5EF4-FFF2-40B4-BE49-F238E27FC236}">
                  <a16:creationId xmlns:a16="http://schemas.microsoft.com/office/drawing/2014/main" id="{A65AAF2D-3ED9-2498-9A3E-FDF8533AC019}"/>
                </a:ext>
              </a:extLst>
            </p:cNvPr>
            <p:cNvSpPr txBox="1"/>
            <p:nvPr/>
          </p:nvSpPr>
          <p:spPr>
            <a:xfrm rot="253877">
              <a:off x="5670737" y="1007564"/>
              <a:ext cx="3710136" cy="719386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endPara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vi-VN" sz="4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endPara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7564427-3180-843C-446D-CC5CAB7AC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883176"/>
            <a:ext cx="5296207" cy="3002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75866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4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4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vironmental Science Subject for High School - Amazon River by Slidesgo">
  <a:themeElements>
    <a:clrScheme name="Simple Light">
      <a:dk1>
        <a:srgbClr val="3E4355"/>
      </a:dk1>
      <a:lt1>
        <a:srgbClr val="F9FAF0"/>
      </a:lt1>
      <a:dk2>
        <a:srgbClr val="744642"/>
      </a:dk2>
      <a:lt2>
        <a:srgbClr val="A6764E"/>
      </a:lt2>
      <a:accent1>
        <a:srgbClr val="B8C165"/>
      </a:accent1>
      <a:accent2>
        <a:srgbClr val="357E46"/>
      </a:accent2>
      <a:accent3>
        <a:srgbClr val="AAC7FF"/>
      </a:accent3>
      <a:accent4>
        <a:srgbClr val="FACCBC"/>
      </a:accent4>
      <a:accent5>
        <a:srgbClr val="B7394D"/>
      </a:accent5>
      <a:accent6>
        <a:srgbClr val="FFD000"/>
      </a:accent6>
      <a:hlink>
        <a:srgbClr val="191919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2011</Words>
  <Application>Microsoft Office PowerPoint</Application>
  <PresentationFormat>Màn hình rộng</PresentationFormat>
  <Paragraphs>361</Paragraphs>
  <Slides>39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39</vt:i4>
      </vt:variant>
    </vt:vector>
  </HeadingPairs>
  <TitlesOfParts>
    <vt:vector size="61" baseType="lpstr">
      <vt:lpstr>等线</vt:lpstr>
      <vt:lpstr>等线 Light</vt:lpstr>
      <vt:lpstr>#9Slide03 Arima Madurai Black</vt:lpstr>
      <vt:lpstr>Arial</vt:lpstr>
      <vt:lpstr>Bebas Neue</vt:lpstr>
      <vt:lpstr>Calibri</vt:lpstr>
      <vt:lpstr>Calibri Light</vt:lpstr>
      <vt:lpstr>Cambria</vt:lpstr>
      <vt:lpstr>Jua</vt:lpstr>
      <vt:lpstr>Kanit SemiBold</vt:lpstr>
      <vt:lpstr>Nunito Light</vt:lpstr>
      <vt:lpstr>PT Sans</vt:lpstr>
      <vt:lpstr>Times New Roman</vt:lpstr>
      <vt:lpstr>Trebuchet MS</vt:lpstr>
      <vt:lpstr>Wingdings 3</vt:lpstr>
      <vt:lpstr>Office 主题​​</vt:lpstr>
      <vt:lpstr>Environmental Science Subject for High School - Amazon River by Slidesgo</vt:lpstr>
      <vt:lpstr>1_Office 主题​​</vt:lpstr>
      <vt:lpstr>Facet</vt:lpstr>
      <vt:lpstr>1_Office Theme</vt:lpstr>
      <vt:lpstr>3_Office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Tuyền Phạm</cp:lastModifiedBy>
  <cp:revision>68</cp:revision>
  <dcterms:created xsi:type="dcterms:W3CDTF">2023-08-16T01:46:32Z</dcterms:created>
  <dcterms:modified xsi:type="dcterms:W3CDTF">2023-11-03T23:50:20Z</dcterms:modified>
</cp:coreProperties>
</file>