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88" r:id="rId3"/>
    <p:sldId id="289" r:id="rId4"/>
    <p:sldId id="258" r:id="rId5"/>
    <p:sldId id="290" r:id="rId6"/>
    <p:sldId id="272" r:id="rId7"/>
    <p:sldId id="285" r:id="rId8"/>
    <p:sldId id="273" r:id="rId9"/>
    <p:sldId id="287" r:id="rId10"/>
    <p:sldId id="274" r:id="rId11"/>
    <p:sldId id="275" r:id="rId12"/>
    <p:sldId id="283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882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7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– THCS NÀ SẢN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91953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2076E4-D95A-0146-09AC-F7EB8C71D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9" y="1186123"/>
            <a:ext cx="15925800" cy="21146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F2FD6F4-0B86-552C-8674-DF08D728157A}"/>
              </a:ext>
            </a:extLst>
          </p:cNvPr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01F00F-9A4A-6716-9FDB-3D347A103B0C}"/>
                </a:ext>
              </a:extLst>
            </p:cNvPr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2E8DC3-20EF-7E16-D92F-BFDE6A3086B0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B05E896-077D-6F3F-1A57-60DC9E2BCD78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5467D5C-3D74-499D-C13A-57CF5A14D858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1717124D-E0A1-4330-28CF-089FF93BA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719" y="898134"/>
            <a:ext cx="8382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39: SO SÁNH SỐ BÉ GẤP MẤY LẦN SỐ LỚN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C8D637-79B0-AAD4-3805-319C80E3A4CB}"/>
              </a:ext>
            </a:extLst>
          </p:cNvPr>
          <p:cNvSpPr txBox="1"/>
          <p:nvPr/>
        </p:nvSpPr>
        <p:spPr>
          <a:xfrm>
            <a:off x="7567849" y="3555089"/>
            <a:ext cx="8134350" cy="35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ở ngăn </a:t>
            </a:r>
            <a:r>
              <a:rPr lang="vi-VN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ở ngăn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: 6 = 4 (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vi-VN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3FB0CA-A677-0C1B-8A0A-0264C0F45F82}"/>
              </a:ext>
            </a:extLst>
          </p:cNvPr>
          <p:cNvSpPr txBox="1"/>
          <p:nvPr/>
        </p:nvSpPr>
        <p:spPr>
          <a:xfrm>
            <a:off x="3152470" y="3505202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latin typeface="Arial" pitchFamily="34" charset="0"/>
                <a:cs typeface="Arial" pitchFamily="34" charset="0"/>
              </a:rPr>
              <a:t>Tóm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latin typeface="Arial" pitchFamily="34" charset="0"/>
                <a:cs typeface="Arial" pitchFamily="34" charset="0"/>
              </a:rPr>
              <a:t>tắt</a:t>
            </a:r>
            <a:endParaRPr lang="en-US" sz="36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3A3905-4B89-5D49-3A69-8168525139F0}"/>
              </a:ext>
            </a:extLst>
          </p:cNvPr>
          <p:cNvSpPr txBox="1"/>
          <p:nvPr/>
        </p:nvSpPr>
        <p:spPr>
          <a:xfrm>
            <a:off x="365923" y="4419600"/>
            <a:ext cx="68168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Ngăn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6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Ngăn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24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ngăn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?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ngăn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trên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EBC9C2-E4D1-312C-2361-3DA306A9FFAE}"/>
              </a:ext>
            </a:extLst>
          </p:cNvPr>
          <p:cNvCxnSpPr/>
          <p:nvPr/>
        </p:nvCxnSpPr>
        <p:spPr>
          <a:xfrm>
            <a:off x="7453549" y="36576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1099E74-098C-8BF6-A05A-4E52082C1394}"/>
              </a:ext>
            </a:extLst>
          </p:cNvPr>
          <p:cNvCxnSpPr/>
          <p:nvPr/>
        </p:nvCxnSpPr>
        <p:spPr>
          <a:xfrm>
            <a:off x="4328319" y="2209800"/>
            <a:ext cx="2895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A3AE7E6-78D8-71D6-C384-1EA4CA8995D8}"/>
              </a:ext>
            </a:extLst>
          </p:cNvPr>
          <p:cNvCxnSpPr/>
          <p:nvPr/>
        </p:nvCxnSpPr>
        <p:spPr>
          <a:xfrm>
            <a:off x="10752138" y="2209800"/>
            <a:ext cx="2895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C722ED-44CC-168B-EBA3-5D9811484040}"/>
              </a:ext>
            </a:extLst>
          </p:cNvPr>
          <p:cNvCxnSpPr>
            <a:cxnSpLocks/>
          </p:cNvCxnSpPr>
          <p:nvPr/>
        </p:nvCxnSpPr>
        <p:spPr>
          <a:xfrm>
            <a:off x="1704670" y="2819400"/>
            <a:ext cx="124534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2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C231BD-5C7C-43E6-2821-93A3520BC195}"/>
              </a:ext>
            </a:extLst>
          </p:cNvPr>
          <p:cNvSpPr txBox="1"/>
          <p:nvPr/>
        </p:nvSpPr>
        <p:spPr>
          <a:xfrm>
            <a:off x="259159" y="1849026"/>
            <a:ext cx="157583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cân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cân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cân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93D911-34A6-C36C-47AA-DFF86B41A6CE}"/>
              </a:ext>
            </a:extLst>
          </p:cNvPr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927098-082D-EEC3-3ADA-0F37D8C4BA3F}"/>
                </a:ext>
              </a:extLst>
            </p:cNvPr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FB577E-2CE1-C002-282D-746E2803DB38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AE6B060-9FA4-530D-4370-84BD22D0CB87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BB4E8E3-BB39-6374-ED72-6C3D4E6D679D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 Box 14">
            <a:extLst>
              <a:ext uri="{FF2B5EF4-FFF2-40B4-BE49-F238E27FC236}">
                <a16:creationId xmlns:a16="http://schemas.microsoft.com/office/drawing/2014/main" id="{7E547C0C-06D2-DFF1-5694-866146F80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719" y="898134"/>
            <a:ext cx="8382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39: SO SÁNH SỐ BÉ GẤP MẤY LẦN SỐ LỚN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D661C-2B3D-F5D7-1490-1FF107BD3C39}"/>
              </a:ext>
            </a:extLst>
          </p:cNvPr>
          <p:cNvSpPr txBox="1"/>
          <p:nvPr/>
        </p:nvSpPr>
        <p:spPr>
          <a:xfrm>
            <a:off x="7249157" y="3543304"/>
            <a:ext cx="8716211" cy="35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360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0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60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cân 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ột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40 : 4 = 10 (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3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10 </a:t>
            </a:r>
            <a:r>
              <a:rPr lang="vi-VN" sz="36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vi-VN" sz="36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7048F7-463C-46AF-7B8D-947635DF8190}"/>
              </a:ext>
            </a:extLst>
          </p:cNvPr>
          <p:cNvSpPr txBox="1"/>
          <p:nvPr/>
        </p:nvSpPr>
        <p:spPr>
          <a:xfrm>
            <a:off x="3152470" y="3505202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err="1">
                <a:latin typeface="Arial" pitchFamily="34" charset="0"/>
                <a:cs typeface="Arial" pitchFamily="34" charset="0"/>
              </a:rPr>
              <a:t>Tóm</a:t>
            </a:r>
            <a:r>
              <a:rPr lang="en-US" sz="36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u="sng" dirty="0" err="1">
                <a:latin typeface="Arial" pitchFamily="34" charset="0"/>
                <a:cs typeface="Arial" pitchFamily="34" charset="0"/>
              </a:rPr>
              <a:t>tắt</a:t>
            </a:r>
            <a:endParaRPr lang="en-US" sz="36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800B61-84B1-E06D-426E-D2996BD711C7}"/>
              </a:ext>
            </a:extLst>
          </p:cNvPr>
          <p:cNvSpPr txBox="1"/>
          <p:nvPr/>
        </p:nvSpPr>
        <p:spPr>
          <a:xfrm>
            <a:off x="365923" y="4419600"/>
            <a:ext cx="67055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- 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Con lơn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40 </a:t>
            </a:r>
            <a:r>
              <a:rPr lang="vi-VN" sz="3600" dirty="0" err="1">
                <a:latin typeface="Arial" pitchFamily="34" charset="0"/>
                <a:cs typeface="Arial" pitchFamily="34" charset="0"/>
              </a:rPr>
              <a:t>kg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- 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Con </a:t>
            </a:r>
            <a:r>
              <a:rPr lang="vi-VN" sz="3600" dirty="0" err="1">
                <a:latin typeface="Arial" pitchFamily="34" charset="0"/>
                <a:cs typeface="Arial" pitchFamily="34" charset="0"/>
              </a:rPr>
              <a:t>gà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4 </a:t>
            </a:r>
            <a:r>
              <a:rPr lang="vi-VN" sz="3600" dirty="0" err="1">
                <a:latin typeface="Arial" pitchFamily="34" charset="0"/>
                <a:cs typeface="Arial" pitchFamily="34" charset="0"/>
              </a:rPr>
              <a:t>kg</a:t>
            </a:r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- 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Con </a:t>
            </a:r>
            <a:r>
              <a:rPr lang="vi-VN" sz="3600" dirty="0" err="1">
                <a:latin typeface="Arial" pitchFamily="34" charset="0"/>
                <a:cs typeface="Arial" pitchFamily="34" charset="0"/>
              </a:rPr>
              <a:t>lợn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 err="1">
                <a:latin typeface="Arial" pitchFamily="34" charset="0"/>
                <a:cs typeface="Arial" pitchFamily="34" charset="0"/>
              </a:rPr>
              <a:t>nặng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3600" dirty="0" err="1">
                <a:latin typeface="Arial" pitchFamily="34" charset="0"/>
                <a:cs typeface="Arial" pitchFamily="34" charset="0"/>
              </a:rPr>
              <a:t>gấp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: ? </a:t>
            </a:r>
            <a:r>
              <a:rPr lang="vi-VN" sz="3600" dirty="0">
                <a:latin typeface="Arial" pitchFamily="34" charset="0"/>
                <a:cs typeface="Arial" pitchFamily="34" charset="0"/>
              </a:rPr>
              <a:t>Con </a:t>
            </a:r>
            <a:r>
              <a:rPr lang="vi-VN" sz="3600" dirty="0" err="1">
                <a:latin typeface="Arial" pitchFamily="34" charset="0"/>
                <a:cs typeface="Arial" pitchFamily="34" charset="0"/>
              </a:rPr>
              <a:t>gà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6EA2-578A-358D-03B8-195A86992310}"/>
              </a:ext>
            </a:extLst>
          </p:cNvPr>
          <p:cNvCxnSpPr/>
          <p:nvPr/>
        </p:nvCxnSpPr>
        <p:spPr>
          <a:xfrm>
            <a:off x="7071519" y="3543304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C799B5-41D5-7144-6C88-29577D8E4F5A}"/>
              </a:ext>
            </a:extLst>
          </p:cNvPr>
          <p:cNvCxnSpPr/>
          <p:nvPr/>
        </p:nvCxnSpPr>
        <p:spPr>
          <a:xfrm>
            <a:off x="4480719" y="2438400"/>
            <a:ext cx="2895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C03D22-FFE1-20ED-B84C-96B7CA3D0E63}"/>
              </a:ext>
            </a:extLst>
          </p:cNvPr>
          <p:cNvCxnSpPr/>
          <p:nvPr/>
        </p:nvCxnSpPr>
        <p:spPr>
          <a:xfrm>
            <a:off x="10500519" y="2457450"/>
            <a:ext cx="2895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44D9AA-FE7A-7FCE-DBC8-1AF032EFE8C1}"/>
              </a:ext>
            </a:extLst>
          </p:cNvPr>
          <p:cNvCxnSpPr>
            <a:cxnSpLocks/>
          </p:cNvCxnSpPr>
          <p:nvPr/>
        </p:nvCxnSpPr>
        <p:spPr>
          <a:xfrm>
            <a:off x="365923" y="3068405"/>
            <a:ext cx="58631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0246CA-E907-CA7D-5183-9FC7129F0FF0}"/>
              </a:ext>
            </a:extLst>
          </p:cNvPr>
          <p:cNvCxnSpPr>
            <a:cxnSpLocks/>
          </p:cNvCxnSpPr>
          <p:nvPr/>
        </p:nvCxnSpPr>
        <p:spPr>
          <a:xfrm>
            <a:off x="14462919" y="2438400"/>
            <a:ext cx="1371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4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70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70217-8381-C8DA-2782-DC469AE37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B1B2E-0A63-43C6-E5B0-6F3FEDE2D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.mp4">
            <a:hlinkClick r:id="" action="ppaction://media"/>
            <a:extLst>
              <a:ext uri="{FF2B5EF4-FFF2-40B4-BE49-F238E27FC236}">
                <a16:creationId xmlns:a16="http://schemas.microsoft.com/office/drawing/2014/main" id="{C4DD9FAB-F483-D5E0-A333-69D5114AF8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831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377882" cy="930735"/>
            <a:chOff x="4539228" y="172432"/>
            <a:chExt cx="5287143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287143" cy="930735"/>
              <a:chOff x="4539228" y="172432"/>
              <a:chExt cx="5287143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2871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ngày28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11năm 2024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757D94C-5F1A-ABB6-6AF5-C7F7748DEF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0205" y="1849026"/>
            <a:ext cx="14235820" cy="7142574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40D4E2EA-564B-E529-5FC1-67F2E415334D}"/>
              </a:ext>
            </a:extLst>
          </p:cNvPr>
          <p:cNvSpPr/>
          <p:nvPr/>
        </p:nvSpPr>
        <p:spPr>
          <a:xfrm>
            <a:off x="1661319" y="3276600"/>
            <a:ext cx="3276600" cy="2419609"/>
          </a:xfrm>
          <a:prstGeom prst="snip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6F2D28FE-36B5-8668-A956-8EE6DC17354F}"/>
              </a:ext>
            </a:extLst>
          </p:cNvPr>
          <p:cNvSpPr/>
          <p:nvPr/>
        </p:nvSpPr>
        <p:spPr>
          <a:xfrm>
            <a:off x="9967119" y="3657600"/>
            <a:ext cx="4949314" cy="2362200"/>
          </a:xfrm>
          <a:prstGeom prst="snip1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946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1F4CEA-406E-8F0D-BE9C-BDA920250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69" y="1555953"/>
            <a:ext cx="13982700" cy="1739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6C1412-86C0-2C5C-0B2A-C83B1E88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2" r="1194"/>
          <a:stretch/>
        </p:blipFill>
        <p:spPr>
          <a:xfrm>
            <a:off x="3969" y="3407584"/>
            <a:ext cx="13411200" cy="2870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BCCD4B-2C7F-CAF0-AB06-E9D64BE65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703" y="5867575"/>
            <a:ext cx="13411200" cy="313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0927ED-0570-A26E-DAE2-6F8FDA448813}"/>
              </a:ext>
            </a:extLst>
          </p:cNvPr>
          <p:cNvGrpSpPr/>
          <p:nvPr/>
        </p:nvGrpSpPr>
        <p:grpSpPr>
          <a:xfrm>
            <a:off x="5236910" y="0"/>
            <a:ext cx="5467651" cy="930735"/>
            <a:chOff x="4539228" y="172432"/>
            <a:chExt cx="5375397" cy="93073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F0E6A3-CBB1-E0B3-644F-526A1D802BF2}"/>
                </a:ext>
              </a:extLst>
            </p:cNvPr>
            <p:cNvGrpSpPr/>
            <p:nvPr/>
          </p:nvGrpSpPr>
          <p:grpSpPr>
            <a:xfrm>
              <a:off x="4539228" y="172432"/>
              <a:ext cx="5375397" cy="930735"/>
              <a:chOff x="4539228" y="172432"/>
              <a:chExt cx="5375397" cy="93073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31D6567-DEEE-97AC-4B54-B0181157FA4D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3753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28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11năm 2024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82BA37-8669-EAB3-2137-F3779E1E4C92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DA5811-3E31-A415-C29E-3C5D9567BBD4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>
            <a:extLst>
              <a:ext uri="{FF2B5EF4-FFF2-40B4-BE49-F238E27FC236}">
                <a16:creationId xmlns:a16="http://schemas.microsoft.com/office/drawing/2014/main" id="{0B2316F3-B146-4A92-3F80-CFF0E95B5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719" y="898134"/>
            <a:ext cx="8382000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39: SO SÁNH SỐ LỚN GẤP MẤY LẦN SỐ BÉ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(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9A81CC-2AF0-3DE7-250A-E931BCA7DD74}"/>
              </a:ext>
            </a:extLst>
          </p:cNvPr>
          <p:cNvSpPr/>
          <p:nvPr/>
        </p:nvSpPr>
        <p:spPr>
          <a:xfrm>
            <a:off x="2499519" y="4419600"/>
            <a:ext cx="2133600" cy="914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63B2C6-9164-6981-3E23-D50F8A8267B9}"/>
              </a:ext>
            </a:extLst>
          </p:cNvPr>
          <p:cNvSpPr/>
          <p:nvPr/>
        </p:nvSpPr>
        <p:spPr>
          <a:xfrm>
            <a:off x="6874055" y="4390187"/>
            <a:ext cx="4769465" cy="943813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38C67114-42C8-377A-FACC-1E50CBE64DAC}"/>
              </a:ext>
            </a:extLst>
          </p:cNvPr>
          <p:cNvSpPr/>
          <p:nvPr/>
        </p:nvSpPr>
        <p:spPr>
          <a:xfrm>
            <a:off x="4004469" y="6765646"/>
            <a:ext cx="4895850" cy="1909284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742784A-EEB1-14FF-AEE8-C4250E745ADD}"/>
              </a:ext>
            </a:extLst>
          </p:cNvPr>
          <p:cNvSpPr/>
          <p:nvPr/>
        </p:nvSpPr>
        <p:spPr>
          <a:xfrm>
            <a:off x="10021285" y="6811388"/>
            <a:ext cx="3393884" cy="44902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6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49433C-F689-B0D9-3B4C-5EF67ABFEFE0}"/>
              </a:ext>
            </a:extLst>
          </p:cNvPr>
          <p:cNvSpPr txBox="1"/>
          <p:nvPr/>
        </p:nvSpPr>
        <p:spPr>
          <a:xfrm>
            <a:off x="3185319" y="304800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40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28 </a:t>
            </a:r>
            <a:r>
              <a:rPr lang="en-US" sz="40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2295A-0892-20B1-027A-C718999EA9A7}"/>
              </a:ext>
            </a:extLst>
          </p:cNvPr>
          <p:cNvSpPr txBox="1"/>
          <p:nvPr/>
        </p:nvSpPr>
        <p:spPr>
          <a:xfrm>
            <a:off x="6461919" y="982693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Toán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661247-F839-145A-0FDE-4173B4999AD1}"/>
              </a:ext>
            </a:extLst>
          </p:cNvPr>
          <p:cNvSpPr txBox="1"/>
          <p:nvPr/>
        </p:nvSpPr>
        <p:spPr>
          <a:xfrm>
            <a:off x="3185319" y="1722141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Bài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39: SO SÁNH SỐ LỚN GẤP MẤY LẦN SỐ BÉ (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</a:rPr>
              <a:t>Tiết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1 )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F9346-4F48-F2D3-3F42-4F6946D83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20" y="2723462"/>
            <a:ext cx="14858999" cy="1848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86003-6D24-5062-A9D5-87A34D455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19" y="4263475"/>
            <a:ext cx="13868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6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F23384-EAAE-8033-3324-C7292486F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19" y="1918741"/>
            <a:ext cx="13639800" cy="17221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5FC16B2-9ADD-BA44-6B67-E690AFB76789}"/>
              </a:ext>
            </a:extLst>
          </p:cNvPr>
          <p:cNvGrpSpPr/>
          <p:nvPr/>
        </p:nvGrpSpPr>
        <p:grpSpPr>
          <a:xfrm>
            <a:off x="5236910" y="0"/>
            <a:ext cx="5647187" cy="930735"/>
            <a:chOff x="4539228" y="172432"/>
            <a:chExt cx="5551903" cy="9307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33CB09D-C418-73A7-241F-40747EBA94B7}"/>
                </a:ext>
              </a:extLst>
            </p:cNvPr>
            <p:cNvGrpSpPr/>
            <p:nvPr/>
          </p:nvGrpSpPr>
          <p:grpSpPr>
            <a:xfrm>
              <a:off x="4539228" y="172432"/>
              <a:ext cx="5551903" cy="930735"/>
              <a:chOff x="4539228" y="172432"/>
              <a:chExt cx="5551903" cy="93073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50F7F9-9759-E992-AABC-BD85DF0A14CC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55519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28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11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2024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E04029-9A82-C48F-8D98-88CAE77BFFB8}"/>
                  </a:ext>
                </a:extLst>
              </p:cNvPr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7C298CC-E008-793A-86C5-2B0EB42D5BF3}"/>
                </a:ext>
              </a:extLst>
            </p:cNvPr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:a16="http://schemas.microsoft.com/office/drawing/2014/main" id="{42046BF4-8408-DE01-CFEE-1768D56E5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719" y="898134"/>
            <a:ext cx="10058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39: SO SÁNH SỐ LỚN GẤP MẤY LẦN SỐ BÉ  (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1 )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0CD563-F6B8-899D-717A-2DC68C1624AD}"/>
              </a:ext>
            </a:extLst>
          </p:cNvPr>
          <p:cNvSpPr/>
          <p:nvPr/>
        </p:nvSpPr>
        <p:spPr>
          <a:xfrm>
            <a:off x="4099719" y="3200400"/>
            <a:ext cx="9525000" cy="6521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EE28B9B-7EFD-F4E3-73B8-387ABB6523D0}"/>
              </a:ext>
            </a:extLst>
          </p:cNvPr>
          <p:cNvSpPr/>
          <p:nvPr/>
        </p:nvSpPr>
        <p:spPr>
          <a:xfrm>
            <a:off x="4099719" y="3869290"/>
            <a:ext cx="9525000" cy="1337780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F62DAC-2107-830D-06CD-3E18CE28E3CA}"/>
              </a:ext>
            </a:extLst>
          </p:cNvPr>
          <p:cNvSpPr txBox="1"/>
          <p:nvPr/>
        </p:nvSpPr>
        <p:spPr>
          <a:xfrm>
            <a:off x="1508919" y="4038600"/>
            <a:ext cx="1181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Ví</a:t>
            </a:r>
            <a:r>
              <a:rPr lang="en-US" sz="3200" dirty="0"/>
              <a:t> </a:t>
            </a:r>
            <a:r>
              <a:rPr lang="en-US" sz="3200" dirty="0" err="1"/>
              <a:t>dụ</a:t>
            </a:r>
            <a:r>
              <a:rPr lang="en-US" sz="3200" dirty="0"/>
              <a:t> :   </a:t>
            </a:r>
            <a:r>
              <a:rPr lang="en-US" sz="3200" dirty="0" err="1"/>
              <a:t>Số</a:t>
            </a:r>
            <a:r>
              <a:rPr lang="en-US" sz="3200" dirty="0"/>
              <a:t> 12 </a:t>
            </a:r>
            <a:r>
              <a:rPr lang="en-US" sz="3200" dirty="0" err="1"/>
              <a:t>gấp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3?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E17475-5175-7B59-9324-7DC46A10D0FA}"/>
              </a:ext>
            </a:extLst>
          </p:cNvPr>
          <p:cNvSpPr txBox="1"/>
          <p:nvPr/>
        </p:nvSpPr>
        <p:spPr>
          <a:xfrm>
            <a:off x="1498702" y="4914682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: 12 : 3 =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E0D746-8840-766D-D84A-C3184780A3C0}"/>
              </a:ext>
            </a:extLst>
          </p:cNvPr>
          <p:cNvSpPr txBox="1"/>
          <p:nvPr/>
        </p:nvSpPr>
        <p:spPr>
          <a:xfrm>
            <a:off x="1737519" y="61722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Số</a:t>
            </a:r>
            <a:r>
              <a:rPr lang="en-US" dirty="0"/>
              <a:t> 30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sz="3200" dirty="0" err="1"/>
              <a:t>mấy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5?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0662CA-539C-DF02-E754-E7520267BE30}"/>
              </a:ext>
            </a:extLst>
          </p:cNvPr>
          <p:cNvSpPr txBox="1"/>
          <p:nvPr/>
        </p:nvSpPr>
        <p:spPr>
          <a:xfrm>
            <a:off x="1737519" y="7369441"/>
            <a:ext cx="6400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: 30: 5= 6</a:t>
            </a:r>
          </a:p>
        </p:txBody>
      </p:sp>
    </p:spTree>
    <p:extLst>
      <p:ext uri="{BB962C8B-B14F-4D97-AF65-F5344CB8AC3E}">
        <p14:creationId xmlns:p14="http://schemas.microsoft.com/office/powerpoint/2010/main" val="417566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7285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333</Words>
  <Application>Microsoft Office PowerPoint</Application>
  <PresentationFormat>Custom</PresentationFormat>
  <Paragraphs>45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THPP.Lại Văn Hiếu</cp:lastModifiedBy>
  <cp:revision>230</cp:revision>
  <dcterms:created xsi:type="dcterms:W3CDTF">2022-07-10T01:37:20Z</dcterms:created>
  <dcterms:modified xsi:type="dcterms:W3CDTF">2024-11-28T07:46:13Z</dcterms:modified>
</cp:coreProperties>
</file>