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89" r:id="rId2"/>
    <p:sldId id="291" r:id="rId3"/>
    <p:sldId id="276" r:id="rId4"/>
    <p:sldId id="278" r:id="rId5"/>
    <p:sldId id="279" r:id="rId6"/>
    <p:sldId id="280" r:id="rId7"/>
    <p:sldId id="281" r:id="rId8"/>
    <p:sldId id="290" r:id="rId9"/>
    <p:sldId id="295" r:id="rId10"/>
    <p:sldId id="292" r:id="rId11"/>
    <p:sldId id="259" r:id="rId12"/>
    <p:sldId id="260" r:id="rId13"/>
    <p:sldId id="261" r:id="rId14"/>
    <p:sldId id="293" r:id="rId15"/>
    <p:sldId id="262" r:id="rId16"/>
    <p:sldId id="264" r:id="rId17"/>
    <p:sldId id="266" r:id="rId18"/>
    <p:sldId id="267" r:id="rId19"/>
    <p:sldId id="271" r:id="rId20"/>
    <p:sldId id="269" r:id="rId21"/>
    <p:sldId id="272" r:id="rId22"/>
    <p:sldId id="273" r:id="rId23"/>
    <p:sldId id="263" r:id="rId24"/>
  </p:sldIdLst>
  <p:sldSz cx="12192000" cy="6858000"/>
  <p:notesSz cx="6858000" cy="9144000"/>
  <p:embeddedFontLst>
    <p:embeddedFont>
      <p:font typeface="HP001 4 hàng" panose="020B0604020202020204" charset="0"/>
      <p:bold r:id="rId25"/>
    </p:embeddedFont>
    <p:embeddedFont>
      <p:font typeface="Nunito Black" pitchFamily="2" charset="0"/>
      <p:bold r:id="rId26"/>
      <p:boldItalic r:id="rId27"/>
    </p:embeddedFont>
    <p:embeddedFont>
      <p:font typeface="Nunito ExtraBold" pitchFamily="2" charset="0"/>
      <p:bold r:id="rId28"/>
      <p:boldItalic r:id="rId29"/>
    </p:embeddedFont>
    <p:embeddedFont>
      <p:font typeface="Open Sans" panose="020B0606030504020204" pitchFamily="34" charset="0"/>
      <p:regular r:id="rId30"/>
      <p:bold r:id="rId31"/>
      <p:italic r:id="rId32"/>
      <p:boldItalic r:id="rId33"/>
    </p:embeddedFont>
    <p:embeddedFont>
      <p:font typeface="Sigmar One" panose="020B0604020202020204" charset="0"/>
      <p:regular r:id="rId34"/>
    </p:embeddedFont>
    <p:embeddedFont>
      <p:font typeface="Tahoma" panose="020B0604030504040204" pitchFamily="34" charset="0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BDA30-480E-4F7B-9B9E-41E6C3A157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052A2F-03EB-454E-AB7D-5D6415A30C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3260F-7550-4C62-A0D3-F9D4CCF6D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BB3E7-0F36-4BF2-9AFE-B1C7A1921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F53F9-0855-41A1-B58D-C1B78261C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08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D950B-7464-4CE8-8A23-939C4E523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F1F8AC-634D-44F3-85BE-2D7D07A9C3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61B99-EA3D-4096-AD1E-5AA1C7E84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4D91A-3EBB-47D3-9FF2-EC4A97293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23FFD-D3D6-46BD-A3C0-534FA1CAF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71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D4B431-8D27-45AB-A6AA-7EDFFE2271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605DEC-44C6-41A8-9CF3-A8479EF27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C3272-9261-43D5-A27E-ADD44DA67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C2E97-B444-407D-A8E9-F13E7D8C3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13147-4533-427A-8D04-C09904A48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03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355C0-4667-422F-8526-D621B51C4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B5944-C19F-463B-BE67-A434AE928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B70AE-4914-4BC6-92CC-3CD42E3E6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92CBE-9CC2-42B9-841B-072B9BD34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1D1D9-44F1-42CF-B401-DBD6A3BED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26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721B7-16C2-4F77-A8B2-C447B1C58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C3171-EC0E-4C18-AF77-3CC57C0B9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EA095-8BDD-4063-8D0F-8C8FD0CBD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9343A-C638-4552-8C3C-D974C04E9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AB871-5906-4687-8239-1336A2588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00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A3E99-A62B-4879-BAE8-9735F94F1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1D5E9-9A3C-454E-B16C-1BCC1CB0D2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7D812-666F-4475-8358-CD70C71A2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438EC-383E-4C5B-875E-B5D3D9CFD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1C160F-37A3-4F2B-9939-519EA17BF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B05986-2CB5-4831-8023-4A8D641C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4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69301-B18A-4764-8A25-093DC15E7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69B44-9920-4D2C-B520-00DF70FFF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89117-1799-434A-B17E-48917EAA93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D03F1-60FE-4E1A-9FCB-A165F9203A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917D3-9B43-4385-835F-63D70302AE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AE0CB7-6286-4323-AE27-0876A977C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C433C4-E354-434A-A8BF-C64240DBE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0A7AC-FF24-4E7B-88C6-CB5316CDC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5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C0D06-161A-4468-8E15-93CBA6F64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88ADA4-1A33-432F-A52F-53F159580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FF473B-9389-469C-BC2C-3E4AB8AE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D2A68-2225-47C1-A0EF-AD5EB548E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026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09EE17-FE15-48E1-8E3C-AF5F17518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6AFA68-7A2F-448E-B300-31A7B62B2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DF06E-097E-4319-84FA-AE7F2ED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308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FC5A1-74C1-437B-9602-C9E8A2627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A8032-36ED-4D2D-89B3-089099A43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A9D16-2986-4855-9EC7-90ED3AD77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00B8A2-3BDF-40F2-B6B0-7A686E4DD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6B0DD-031D-464F-A10A-30D97774F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E6F1B-3A55-4D32-BC0B-EE1375B78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552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11812-72E8-4746-9897-9DD311348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87523F-56B0-44B0-AB2B-B4EDFDDA37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E40B43-ECD3-43C0-8824-E9707FB75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98BB4-4416-408A-9B6F-E4F34EDF1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45788-AF62-4849-93D6-71589EA70288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2A0A4E-1C0B-480C-89D1-6DD5D524D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3F500B-085A-4BCF-A1B8-89ACD3AE2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62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1C51E4-C5CA-42CB-AE48-5A1AB6968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A3DB4C-EDD3-42A5-B1E5-62689E4CC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46E8F-C1C2-44A5-A52D-5172276CBE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45788-AF62-4849-93D6-71589EA70288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E631F-2F9A-4F5A-97C5-86F490A8E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856CE-6398-4F5A-A89A-52F02E58F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8F290-EBF4-4BF7-9FA6-7DB2FEF34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489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5.png"/><Relationship Id="rId7" Type="http://schemas.openxmlformats.org/officeDocument/2006/relationships/image" Target="../media/image4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slide" Target="slide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slide" Target="slide5.xml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21.gif"/><Relationship Id="rId3" Type="http://schemas.openxmlformats.org/officeDocument/2006/relationships/image" Target="../media/image7.png"/><Relationship Id="rId7" Type="http://schemas.openxmlformats.org/officeDocument/2006/relationships/image" Target="../media/image16.jpeg"/><Relationship Id="rId12" Type="http://schemas.openxmlformats.org/officeDocument/2006/relationships/image" Target="../media/image2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9.gif"/><Relationship Id="rId5" Type="http://schemas.openxmlformats.org/officeDocument/2006/relationships/image" Target="../media/image9.png"/><Relationship Id="rId10" Type="http://schemas.openxmlformats.org/officeDocument/2006/relationships/image" Target="../media/image18.gif"/><Relationship Id="rId4" Type="http://schemas.openxmlformats.org/officeDocument/2006/relationships/image" Target="../media/image15.gif"/><Relationship Id="rId9" Type="http://schemas.openxmlformats.org/officeDocument/2006/relationships/image" Target="../media/image17.gif"/><Relationship Id="rId14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7.gif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22.xml"/><Relationship Id="rId11" Type="http://schemas.openxmlformats.org/officeDocument/2006/relationships/image" Target="../media/image21.gif"/><Relationship Id="rId5" Type="http://schemas.openxmlformats.org/officeDocument/2006/relationships/image" Target="../media/image16.jpeg"/><Relationship Id="rId10" Type="http://schemas.openxmlformats.org/officeDocument/2006/relationships/image" Target="../media/image20.gif"/><Relationship Id="rId4" Type="http://schemas.openxmlformats.org/officeDocument/2006/relationships/image" Target="../media/image15.gif"/><Relationship Id="rId9" Type="http://schemas.openxmlformats.org/officeDocument/2006/relationships/image" Target="../media/image19.gif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7.gif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22.xml"/><Relationship Id="rId11" Type="http://schemas.openxmlformats.org/officeDocument/2006/relationships/image" Target="../media/image21.gif"/><Relationship Id="rId5" Type="http://schemas.openxmlformats.org/officeDocument/2006/relationships/image" Target="../media/image16.jpeg"/><Relationship Id="rId15" Type="http://schemas.openxmlformats.org/officeDocument/2006/relationships/image" Target="../media/image14.png"/><Relationship Id="rId10" Type="http://schemas.openxmlformats.org/officeDocument/2006/relationships/image" Target="../media/image20.gif"/><Relationship Id="rId4" Type="http://schemas.openxmlformats.org/officeDocument/2006/relationships/image" Target="../media/image15.gif"/><Relationship Id="rId9" Type="http://schemas.openxmlformats.org/officeDocument/2006/relationships/image" Target="../media/image19.gif"/><Relationship Id="rId1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F99F60-2DEC-4DEF-9300-E3C8E7CE95D2}"/>
              </a:ext>
            </a:extLst>
          </p:cNvPr>
          <p:cNvSpPr txBox="1"/>
          <p:nvPr/>
        </p:nvSpPr>
        <p:spPr>
          <a:xfrm>
            <a:off x="1683143" y="1440382"/>
            <a:ext cx="99603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3200" b="1" dirty="0">
                <a:solidFill>
                  <a:srgbClr val="0070C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… </a:t>
            </a:r>
            <a:r>
              <a:rPr lang="en-US" sz="3200" b="1" dirty="0" err="1">
                <a:solidFill>
                  <a:srgbClr val="0070C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3200" b="1" dirty="0">
                <a:solidFill>
                  <a:srgbClr val="0070C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….</a:t>
            </a:r>
            <a:r>
              <a:rPr lang="en-US" sz="3200" b="1" dirty="0" err="1">
                <a:solidFill>
                  <a:srgbClr val="0070C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lang="en-US" sz="3200" b="1" dirty="0">
                <a:solidFill>
                  <a:srgbClr val="0070C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…..</a:t>
            </a:r>
            <a:r>
              <a:rPr lang="en-US" sz="3200" b="1" dirty="0" err="1">
                <a:solidFill>
                  <a:srgbClr val="0070C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3200" b="1" dirty="0">
                <a:solidFill>
                  <a:srgbClr val="0070C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2024</a:t>
            </a:r>
          </a:p>
          <a:p>
            <a:pPr algn="ctr"/>
            <a:r>
              <a:rPr lang="en-US" sz="3200" b="1" dirty="0" err="1">
                <a:solidFill>
                  <a:srgbClr val="00B050"/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lang="en-US" sz="3200" b="1" dirty="0">
              <a:solidFill>
                <a:srgbClr val="00B050"/>
              </a:solidFill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32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32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-825" t="-1826" r="-301" b="4061"/>
          <a:stretch/>
        </p:blipFill>
        <p:spPr>
          <a:xfrm>
            <a:off x="2512477" y="2571757"/>
            <a:ext cx="7795750" cy="2976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5243036B-0F0B-4348-B024-14D31441ED35}"/>
              </a:ext>
            </a:extLst>
          </p:cNvPr>
          <p:cNvSpPr txBox="1"/>
          <p:nvPr/>
        </p:nvSpPr>
        <p:spPr>
          <a:xfrm>
            <a:off x="233755" y="5269075"/>
            <a:ext cx="3728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GVCN: Thu Thảo</a:t>
            </a:r>
          </a:p>
          <a:p>
            <a:pPr algn="ctr"/>
            <a:endParaRPr lang="en-US" sz="3200" b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15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32A716C-DE50-4C52-B80C-9B96A97FF961}"/>
              </a:ext>
            </a:extLst>
          </p:cNvPr>
          <p:cNvSpPr txBox="1"/>
          <p:nvPr/>
        </p:nvSpPr>
        <p:spPr>
          <a:xfrm>
            <a:off x="4147892" y="2705643"/>
            <a:ext cx="3911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Shruti" panose="020B0502040204020203" pitchFamily="34" charset="0"/>
              </a:rPr>
              <a:t>Khám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Shruti" panose="020B0502040204020203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Shruti" panose="020B0502040204020203" pitchFamily="34" charset="0"/>
              </a:rPr>
              <a:t>phá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Shrut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45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06B0B191-596C-4FB2-BAFB-E97570C2E394}"/>
              </a:ext>
            </a:extLst>
          </p:cNvPr>
          <p:cNvSpPr/>
          <p:nvPr/>
        </p:nvSpPr>
        <p:spPr>
          <a:xfrm>
            <a:off x="163273" y="120478"/>
            <a:ext cx="11758047" cy="6737522"/>
          </a:xfrm>
          <a:prstGeom prst="round2DiagRect">
            <a:avLst/>
          </a:prstGeom>
          <a:noFill/>
          <a:ln w="57150">
            <a:solidFill>
              <a:srgbClr val="9DC7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9A8AAD50-299C-4CCA-944B-D970620AC0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4" b="70952"/>
          <a:stretch/>
        </p:blipFill>
        <p:spPr>
          <a:xfrm>
            <a:off x="-191048" y="5997843"/>
            <a:ext cx="12112368" cy="853333"/>
          </a:xfrm>
          <a:prstGeom prst="rect">
            <a:avLst/>
          </a:prstGeom>
          <a:noFill/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B5FC6DE-AD1F-4267-BBE8-5C0338B18A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250" y="348089"/>
            <a:ext cx="1146303" cy="11463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097B3F-C43F-4A6A-9095-42F0092FE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543" y="294301"/>
            <a:ext cx="3344705" cy="11217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D62F43-90EE-4755-BC71-A9B76CA089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280" y="2084818"/>
            <a:ext cx="11242805" cy="44030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CEB635-7A13-4F89-8F02-5E66DFDF0287}"/>
              </a:ext>
            </a:extLst>
          </p:cNvPr>
          <p:cNvSpPr txBox="1"/>
          <p:nvPr/>
        </p:nvSpPr>
        <p:spPr>
          <a:xfrm>
            <a:off x="5296901" y="518969"/>
            <a:ext cx="5356985" cy="890171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C0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Quan</a:t>
            </a:r>
            <a:r>
              <a:rPr lang="en-US" sz="32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sát</a:t>
            </a:r>
            <a:r>
              <a:rPr lang="en-US" sz="32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tranh</a:t>
            </a:r>
            <a:r>
              <a:rPr lang="en-US" sz="32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05760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DA2811-948E-40D2-A687-61B538A9DE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3165" b="61549"/>
          <a:stretch/>
        </p:blipFill>
        <p:spPr>
          <a:xfrm>
            <a:off x="1017960" y="643815"/>
            <a:ext cx="2428626" cy="5238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1CDD48-7827-4934-A8AF-55E68E5415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239"/>
          <a:stretch/>
        </p:blipFill>
        <p:spPr>
          <a:xfrm>
            <a:off x="2353017" y="2446412"/>
            <a:ext cx="6611138" cy="650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EA0724-7E53-C301-7B59-8B4EA04BB851}"/>
              </a:ext>
            </a:extLst>
          </p:cNvPr>
          <p:cNvCxnSpPr/>
          <p:nvPr/>
        </p:nvCxnSpPr>
        <p:spPr>
          <a:xfrm>
            <a:off x="2869809" y="1648478"/>
            <a:ext cx="580995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C2A4C056-7AFE-4F68-8011-192B381CF9A0}"/>
              </a:ext>
            </a:extLst>
          </p:cNvPr>
          <p:cNvSpPr/>
          <p:nvPr/>
        </p:nvSpPr>
        <p:spPr>
          <a:xfrm flipV="1">
            <a:off x="3446586" y="1538416"/>
            <a:ext cx="116201" cy="2375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7EAD7ED-1771-C0E6-3A7B-DB2EFE9A48E9}"/>
              </a:ext>
            </a:extLst>
          </p:cNvPr>
          <p:cNvSpPr/>
          <p:nvPr/>
        </p:nvSpPr>
        <p:spPr>
          <a:xfrm flipV="1">
            <a:off x="5658586" y="1538416"/>
            <a:ext cx="116201" cy="2375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2104E33-6A03-561D-AB3B-CA3CE9952D2A}"/>
              </a:ext>
            </a:extLst>
          </p:cNvPr>
          <p:cNvSpPr/>
          <p:nvPr/>
        </p:nvSpPr>
        <p:spPr>
          <a:xfrm flipV="1">
            <a:off x="7312949" y="1538416"/>
            <a:ext cx="116201" cy="23754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C475CC-D71F-2313-CE0C-11297924E4AB}"/>
              </a:ext>
            </a:extLst>
          </p:cNvPr>
          <p:cNvSpPr txBox="1"/>
          <p:nvPr/>
        </p:nvSpPr>
        <p:spPr>
          <a:xfrm>
            <a:off x="4093698" y="1014612"/>
            <a:ext cx="1146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66914C-D74E-46E8-EE8E-D968DD063BAE}"/>
              </a:ext>
            </a:extLst>
          </p:cNvPr>
          <p:cNvSpPr txBox="1"/>
          <p:nvPr/>
        </p:nvSpPr>
        <p:spPr>
          <a:xfrm>
            <a:off x="5984614" y="963350"/>
            <a:ext cx="1146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9BAD9E-22FD-CA75-2776-7DEB1C6B001E}"/>
              </a:ext>
            </a:extLst>
          </p:cNvPr>
          <p:cNvSpPr txBox="1"/>
          <p:nvPr/>
        </p:nvSpPr>
        <p:spPr>
          <a:xfrm>
            <a:off x="3289496" y="1867728"/>
            <a:ext cx="420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0C7071-0CA4-B9A3-9EE8-436EB3839248}"/>
              </a:ext>
            </a:extLst>
          </p:cNvPr>
          <p:cNvSpPr txBox="1"/>
          <p:nvPr/>
        </p:nvSpPr>
        <p:spPr>
          <a:xfrm>
            <a:off x="5475284" y="1867728"/>
            <a:ext cx="482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2EF47F-7B1D-E4F3-99B9-0027BD7BC2BD}"/>
              </a:ext>
            </a:extLst>
          </p:cNvPr>
          <p:cNvSpPr txBox="1"/>
          <p:nvPr/>
        </p:nvSpPr>
        <p:spPr>
          <a:xfrm>
            <a:off x="7130917" y="1886022"/>
            <a:ext cx="482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2A74693-0E17-77D1-8277-15EB1A8359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742"/>
          <a:stretch/>
        </p:blipFill>
        <p:spPr>
          <a:xfrm>
            <a:off x="2353017" y="3586573"/>
            <a:ext cx="6611138" cy="698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 descr="A picture containing clipart&#10;&#10;Description automatically generated">
            <a:extLst>
              <a:ext uri="{FF2B5EF4-FFF2-40B4-BE49-F238E27FC236}">
                <a16:creationId xmlns:a16="http://schemas.microsoft.com/office/drawing/2014/main" id="{D17734A2-8192-9C23-6615-C94D25A39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02988" y="3880466"/>
            <a:ext cx="2585811" cy="2667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097B3F-C43F-4A6A-9095-42F0092FEA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387" y="201653"/>
            <a:ext cx="1559569" cy="52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6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460A7E-A4E9-49C8-BE4B-51B0E9DFBB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921" b="73010"/>
          <a:stretch/>
        </p:blipFill>
        <p:spPr>
          <a:xfrm>
            <a:off x="2344548" y="2582667"/>
            <a:ext cx="6102385" cy="659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93BE58-61F4-4494-ACB8-1584CC54C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480" y="726561"/>
            <a:ext cx="8183117" cy="155279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73D191E-BFD5-4EEC-9874-F66BF8592DD4}"/>
              </a:ext>
            </a:extLst>
          </p:cNvPr>
          <p:cNvSpPr/>
          <p:nvPr/>
        </p:nvSpPr>
        <p:spPr>
          <a:xfrm>
            <a:off x="5715846" y="1555287"/>
            <a:ext cx="149290" cy="289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EEF0E39-B0CE-44F8-B1B8-98F56E7A4D53}"/>
              </a:ext>
            </a:extLst>
          </p:cNvPr>
          <p:cNvSpPr/>
          <p:nvPr/>
        </p:nvSpPr>
        <p:spPr>
          <a:xfrm>
            <a:off x="3554254" y="1552362"/>
            <a:ext cx="149290" cy="289249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E8C6BE-D8B1-43CE-8443-3D308D8DBE21}"/>
              </a:ext>
            </a:extLst>
          </p:cNvPr>
          <p:cNvSpPr/>
          <p:nvPr/>
        </p:nvSpPr>
        <p:spPr>
          <a:xfrm>
            <a:off x="7802793" y="1527851"/>
            <a:ext cx="149290" cy="289249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E5B23C-2E6D-988B-BC48-8F13A988EB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990" b="32841"/>
          <a:stretch/>
        </p:blipFill>
        <p:spPr>
          <a:xfrm>
            <a:off x="1303093" y="3810925"/>
            <a:ext cx="10329148" cy="981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8FEAD2-2612-7FEC-71C7-3C311FDF74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860" r="20777" b="-282"/>
          <a:stretch/>
        </p:blipFill>
        <p:spPr>
          <a:xfrm>
            <a:off x="2282920" y="5230121"/>
            <a:ext cx="8183117" cy="767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097B3F-C43F-4A6A-9095-42F0092FEA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387" y="201653"/>
            <a:ext cx="1559569" cy="52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0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32A716C-DE50-4C52-B80C-9B96A97FF961}"/>
              </a:ext>
            </a:extLst>
          </p:cNvPr>
          <p:cNvSpPr txBox="1"/>
          <p:nvPr/>
        </p:nvSpPr>
        <p:spPr>
          <a:xfrm>
            <a:off x="4160955" y="2705643"/>
            <a:ext cx="3911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Shruti" panose="020B0502040204020203" pitchFamily="34" charset="0"/>
              </a:rPr>
              <a:t>Thực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Shruti" panose="020B0502040204020203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Shruti" panose="020B0502040204020203" pitchFamily="34" charset="0"/>
              </a:rPr>
              <a:t>hành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Shrut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69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0FB41A9-A212-4BEA-8A07-63E17C6BA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949" y="931930"/>
            <a:ext cx="8487960" cy="24482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454729-658F-4B7B-BB3E-6C57C66630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691" b="9958"/>
          <a:stretch/>
        </p:blipFill>
        <p:spPr>
          <a:xfrm>
            <a:off x="1990248" y="3675309"/>
            <a:ext cx="6923298" cy="250480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3A69FED-B083-4A1E-BC43-D69DC67ACD78}"/>
              </a:ext>
            </a:extLst>
          </p:cNvPr>
          <p:cNvSpPr/>
          <p:nvPr/>
        </p:nvSpPr>
        <p:spPr>
          <a:xfrm>
            <a:off x="9020226" y="3898112"/>
            <a:ext cx="494523" cy="4261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3084AB-7596-4C0D-9572-FE2EB78FE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818" y="226682"/>
            <a:ext cx="1842739" cy="705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72F38D-06C8-6988-E084-BA088F9BE0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692" y="1174952"/>
            <a:ext cx="1661474" cy="699568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81834EB-5AE4-0582-511F-BC8D88EEE568}"/>
              </a:ext>
            </a:extLst>
          </p:cNvPr>
          <p:cNvSpPr/>
          <p:nvPr/>
        </p:nvSpPr>
        <p:spPr>
          <a:xfrm>
            <a:off x="9020226" y="4488633"/>
            <a:ext cx="494523" cy="42618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B03D43A-9BF5-81BA-9894-5918999004A2}"/>
              </a:ext>
            </a:extLst>
          </p:cNvPr>
          <p:cNvSpPr/>
          <p:nvPr/>
        </p:nvSpPr>
        <p:spPr>
          <a:xfrm>
            <a:off x="9020226" y="5121280"/>
            <a:ext cx="494523" cy="4261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C95B529-6581-0CB9-1B75-C2EAFC8EE876}"/>
              </a:ext>
            </a:extLst>
          </p:cNvPr>
          <p:cNvSpPr/>
          <p:nvPr/>
        </p:nvSpPr>
        <p:spPr>
          <a:xfrm>
            <a:off x="9020225" y="5753927"/>
            <a:ext cx="494523" cy="42618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05668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40C30E4-77C2-4D40-9003-068C028DD7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606" t="5908" r="4986" b="7845"/>
          <a:stretch/>
        </p:blipFill>
        <p:spPr>
          <a:xfrm>
            <a:off x="8472806" y="1025010"/>
            <a:ext cx="3028141" cy="27054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5BBA70-A550-0DAC-CF8C-31AA7CEF6E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3605" b="81242"/>
          <a:stretch/>
        </p:blipFill>
        <p:spPr>
          <a:xfrm>
            <a:off x="174812" y="1010029"/>
            <a:ext cx="551329" cy="6918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CC5E6C-BEB3-3791-07F3-5F0B4EFD48A3}"/>
              </a:ext>
            </a:extLst>
          </p:cNvPr>
          <p:cNvSpPr txBox="1"/>
          <p:nvPr/>
        </p:nvSpPr>
        <p:spPr>
          <a:xfrm>
            <a:off x="637264" y="1063817"/>
            <a:ext cx="91211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bên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514350" indent="-514350">
              <a:buAutoNum type="alphaLcParenR"/>
            </a:pP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ba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thẳng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hàng</a:t>
            </a:r>
            <a:endParaRPr lang="en-US" sz="2800" dirty="0">
              <a:solidFill>
                <a:srgbClr val="0070C0"/>
              </a:solidFill>
              <a:latin typeface="Nunito Extra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indent="-514350">
              <a:buAutoNum type="alphaLcParenR"/>
            </a:pP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H ở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giữa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hai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nào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pPr marL="514350" indent="-514350">
              <a:buAutoNum type="alphaLcParenR"/>
            </a:pP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M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trung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đoạn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thẳng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nào</a:t>
            </a:r>
            <a:r>
              <a:rPr lang="en-US" sz="2800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351597" y="3866498"/>
            <a:ext cx="8660175" cy="25358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F8BE04-F96A-4A89-939F-F97FDB5B4A0F}"/>
              </a:ext>
            </a:extLst>
          </p:cNvPr>
          <p:cNvSpPr txBox="1"/>
          <p:nvPr/>
        </p:nvSpPr>
        <p:spPr>
          <a:xfrm>
            <a:off x="2500884" y="4499431"/>
            <a:ext cx="8660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a) Ba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thẳng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: 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A,H,B  ;  H,M,K ;  C,K,D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9F8CE0-944F-45A3-8F16-D64603262968}"/>
              </a:ext>
            </a:extLst>
          </p:cNvPr>
          <p:cNvSpPr txBox="1"/>
          <p:nvPr/>
        </p:nvSpPr>
        <p:spPr>
          <a:xfrm>
            <a:off x="2500885" y="5102312"/>
            <a:ext cx="5990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)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H ở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giữa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B</a:t>
            </a:r>
            <a:endParaRPr lang="en-US" sz="2400" b="1" dirty="0">
              <a:solidFill>
                <a:srgbClr val="FF0000"/>
              </a:solidFill>
              <a:latin typeface="Nunito Extra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7101FE-C582-4B7D-923E-EF13D0EFFA1C}"/>
              </a:ext>
            </a:extLst>
          </p:cNvPr>
          <p:cNvSpPr txBox="1"/>
          <p:nvPr/>
        </p:nvSpPr>
        <p:spPr>
          <a:xfrm>
            <a:off x="2500885" y="5670590"/>
            <a:ext cx="8212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ExtraBold" pitchFamily="2" charset="0"/>
              </a:rPr>
              <a:t>c)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</a:rPr>
              <a:t> M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</a:rPr>
              <a:t>trung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</a:rPr>
              <a:t>thẳng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</a:rPr>
              <a:t>HK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2828F3-DFD7-D90F-1B31-1DB6270B295B}"/>
              </a:ext>
            </a:extLst>
          </p:cNvPr>
          <p:cNvSpPr txBox="1"/>
          <p:nvPr/>
        </p:nvSpPr>
        <p:spPr>
          <a:xfrm>
            <a:off x="5061631" y="3981862"/>
            <a:ext cx="3282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err="1">
                <a:solidFill>
                  <a:srgbClr val="00B050"/>
                </a:solidFill>
                <a:latin typeface="#9Slide03 AmpleSoft Bold" panose="02000000000000000000" pitchFamily="2" charset="0"/>
              </a:rPr>
              <a:t>Bài</a:t>
            </a:r>
            <a:r>
              <a:rPr lang="en-US" sz="3200" i="1" dirty="0">
                <a:solidFill>
                  <a:srgbClr val="00B05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#9Slide03 AmpleSoft Bold" panose="02000000000000000000" pitchFamily="2" charset="0"/>
              </a:rPr>
              <a:t>làm</a:t>
            </a:r>
            <a:endParaRPr lang="en-US" sz="3200" i="1" dirty="0">
              <a:solidFill>
                <a:srgbClr val="00B050"/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0830AA-9C60-4F13-A32D-23C6CFDFA6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60" y="204498"/>
            <a:ext cx="1768867" cy="67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2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 animBg="1"/>
      <p:bldP spid="11" grpId="0"/>
      <p:bldP spid="14" grpId="0"/>
      <p:bldP spid="15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588CE8-BF8E-4628-AEDE-8180A0162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868" y="1002497"/>
            <a:ext cx="9677400" cy="8498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DDD1B8-80FF-40A8-9A19-E3F438133E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466" b="11866"/>
          <a:stretch/>
        </p:blipFill>
        <p:spPr>
          <a:xfrm>
            <a:off x="2521406" y="1954437"/>
            <a:ext cx="3799412" cy="28736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E5C8B8-4FAF-4C1D-B846-AB098943B062}"/>
              </a:ext>
            </a:extLst>
          </p:cNvPr>
          <p:cNvSpPr txBox="1"/>
          <p:nvPr/>
        </p:nvSpPr>
        <p:spPr>
          <a:xfrm>
            <a:off x="3279750" y="5048328"/>
            <a:ext cx="6964605" cy="5788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 </a:t>
            </a:r>
            <a:r>
              <a:rPr lang="en-US" sz="2800" b="1" dirty="0" err="1">
                <a:solidFill>
                  <a:srgbClr val="00B05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Trung</a:t>
            </a:r>
            <a:r>
              <a:rPr lang="en-US" sz="2800" b="1" dirty="0">
                <a:solidFill>
                  <a:srgbClr val="00B05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b="1" dirty="0">
                <a:solidFill>
                  <a:srgbClr val="00B05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đoạn</a:t>
            </a:r>
            <a:r>
              <a:rPr lang="en-US" sz="2800" b="1" dirty="0">
                <a:solidFill>
                  <a:srgbClr val="00B05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thẳng</a:t>
            </a:r>
            <a:r>
              <a:rPr lang="en-US" sz="2800" b="1" dirty="0">
                <a:solidFill>
                  <a:srgbClr val="00B05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AC </a:t>
            </a:r>
            <a:r>
              <a:rPr lang="en-US" sz="2800" b="1" dirty="0" err="1">
                <a:solidFill>
                  <a:srgbClr val="00B05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b="1" dirty="0">
                <a:solidFill>
                  <a:srgbClr val="00B05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 H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B27B99-58E3-4FB3-ACE5-64CF91D0B732}"/>
              </a:ext>
            </a:extLst>
          </p:cNvPr>
          <p:cNvSpPr txBox="1"/>
          <p:nvPr/>
        </p:nvSpPr>
        <p:spPr>
          <a:xfrm>
            <a:off x="3292117" y="5840198"/>
            <a:ext cx="6964604" cy="5788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 </a:t>
            </a:r>
            <a:r>
              <a:rPr lang="en-US" sz="2800" b="1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Trung</a:t>
            </a:r>
            <a:r>
              <a:rPr lang="en-US" sz="2800" b="1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b="1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đoạn</a:t>
            </a:r>
            <a:r>
              <a:rPr lang="en-US" sz="2800" b="1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thẳng</a:t>
            </a:r>
            <a:r>
              <a:rPr lang="en-US" sz="2800" b="1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BD </a:t>
            </a:r>
            <a:r>
              <a:rPr lang="en-US" sz="2800" b="1" dirty="0" err="1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: G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0830AA-9C60-4F13-A32D-23C6CFDFA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260" y="204498"/>
            <a:ext cx="1768867" cy="6769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926ADE-36C0-A92C-47D0-DB72A0F53A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474" t="37042" r="3723"/>
          <a:stretch/>
        </p:blipFill>
        <p:spPr>
          <a:xfrm>
            <a:off x="6656978" y="2261193"/>
            <a:ext cx="4118883" cy="2260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6006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B4C02DFF-EFB0-474F-A589-0FC72E8B3F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36" y="311570"/>
            <a:ext cx="10234046" cy="4794143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C49D68CD-8A68-460C-811E-21E49EF0F5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95" b="5189"/>
          <a:stretch/>
        </p:blipFill>
        <p:spPr>
          <a:xfrm>
            <a:off x="-154172" y="4034725"/>
            <a:ext cx="12113462" cy="279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70A92533-ABC4-4704-BD27-7F4DA64CF8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06" y="434640"/>
            <a:ext cx="1158099" cy="1974029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926BAF36-EF0E-4C47-B69B-0CD38ADC34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295" y="2769326"/>
            <a:ext cx="537128" cy="915558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259C3919-C6E5-4923-B220-4BC10124F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539" y="542111"/>
            <a:ext cx="341028" cy="581297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3C9DE529-14F7-475B-8E11-2E4CF21F55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900" y="53029"/>
            <a:ext cx="1070379" cy="1070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BFE8D8-642C-4B1F-A13D-B1DBA62B89B2}"/>
              </a:ext>
            </a:extLst>
          </p:cNvPr>
          <p:cNvSpPr txBox="1"/>
          <p:nvPr/>
        </p:nvSpPr>
        <p:spPr>
          <a:xfrm>
            <a:off x="3369920" y="3233323"/>
            <a:ext cx="55771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TIẾT 2</a:t>
            </a: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tập</a:t>
            </a:r>
            <a:endParaRPr lang="en-US" sz="4400" b="1" dirty="0">
              <a:solidFill>
                <a:srgbClr val="FF0000"/>
              </a:solidFill>
              <a:latin typeface="Sigmar One" panose="00000500000000000000" pitchFamily="2" charset="0"/>
              <a:cs typeface="Shrut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17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>
            <a:extLst>
              <a:ext uri="{FF2B5EF4-FFF2-40B4-BE49-F238E27FC236}">
                <a16:creationId xmlns:a16="http://schemas.microsoft.com/office/drawing/2014/main" id="{9F1D8955-21B7-4301-9D67-F0816D2627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4" b="70952"/>
          <a:stretch/>
        </p:blipFill>
        <p:spPr>
          <a:xfrm>
            <a:off x="-176822" y="6228573"/>
            <a:ext cx="12112368" cy="853333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90F5D5-1AFB-4632-851A-E320A155E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161" y="892821"/>
            <a:ext cx="5992061" cy="676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6B6916-8F64-4931-B4D0-BB47769879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62" y="209975"/>
            <a:ext cx="1834109" cy="63842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D6E177-87A9-4FD3-8C74-D5B0F76D3048}"/>
              </a:ext>
            </a:extLst>
          </p:cNvPr>
          <p:cNvCxnSpPr/>
          <p:nvPr/>
        </p:nvCxnSpPr>
        <p:spPr>
          <a:xfrm>
            <a:off x="1610064" y="1425013"/>
            <a:ext cx="18567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6C07453-63BA-4F69-BAF7-3DC040FDFB48}"/>
              </a:ext>
            </a:extLst>
          </p:cNvPr>
          <p:cNvCxnSpPr/>
          <p:nvPr/>
        </p:nvCxnSpPr>
        <p:spPr>
          <a:xfrm>
            <a:off x="4608301" y="1425013"/>
            <a:ext cx="18567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A347B262-A5E5-45D0-B695-18F751E20E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938" y="1639954"/>
            <a:ext cx="9912728" cy="14600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78067E-0A5B-495A-A6F4-50E7C71A36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0016" y="3186384"/>
            <a:ext cx="8678486" cy="5715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D5D3904-B51F-4C7A-9DD1-314F9E328D49}"/>
              </a:ext>
            </a:extLst>
          </p:cNvPr>
          <p:cNvSpPr txBox="1"/>
          <p:nvPr/>
        </p:nvSpPr>
        <p:spPr>
          <a:xfrm>
            <a:off x="2432744" y="3838434"/>
            <a:ext cx="8210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M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trung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thẳng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AB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AF35811-7A1F-4671-B4C5-15F13DD197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5181" y="4355511"/>
            <a:ext cx="8707065" cy="5430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85D261C-7E52-4C4B-BB22-EA824BA0A7A8}"/>
              </a:ext>
            </a:extLst>
          </p:cNvPr>
          <p:cNvSpPr txBox="1"/>
          <p:nvPr/>
        </p:nvSpPr>
        <p:spPr>
          <a:xfrm>
            <a:off x="2460769" y="4911203"/>
            <a:ext cx="9202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B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trung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thẳng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AC</a:t>
            </a:r>
          </a:p>
        </p:txBody>
      </p:sp>
    </p:spTree>
    <p:extLst>
      <p:ext uri="{BB962C8B-B14F-4D97-AF65-F5344CB8AC3E}">
        <p14:creationId xmlns:p14="http://schemas.microsoft.com/office/powerpoint/2010/main" val="361717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32A716C-DE50-4C52-B80C-9B96A97FF961}"/>
              </a:ext>
            </a:extLst>
          </p:cNvPr>
          <p:cNvSpPr txBox="1"/>
          <p:nvPr/>
        </p:nvSpPr>
        <p:spPr>
          <a:xfrm>
            <a:off x="4160955" y="2705643"/>
            <a:ext cx="3911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Shruti" panose="020B0502040204020203" pitchFamily="34" charset="0"/>
              </a:rPr>
              <a:t>Khởi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Shruti" panose="020B0502040204020203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Shruti" panose="020B0502040204020203" pitchFamily="34" charset="0"/>
              </a:rPr>
              <a:t>động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Shrut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3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C6B6916-8F64-4931-B4D0-BB4776987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62" y="209975"/>
            <a:ext cx="1834109" cy="638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0FD16C-B4F3-4BDB-B530-C4253FDDF9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36"/>
          <a:stretch/>
        </p:blipFill>
        <p:spPr>
          <a:xfrm>
            <a:off x="1755044" y="604004"/>
            <a:ext cx="9193165" cy="7525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1EC1E5-6089-49CB-A2E3-BD58DAAC4D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73" r="6660" b="6308"/>
          <a:stretch/>
        </p:blipFill>
        <p:spPr>
          <a:xfrm>
            <a:off x="3270471" y="1396925"/>
            <a:ext cx="6372665" cy="3462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B8CD4C-9642-42F5-8E6B-E7B2121317F7}"/>
              </a:ext>
            </a:extLst>
          </p:cNvPr>
          <p:cNvSpPr txBox="1"/>
          <p:nvPr/>
        </p:nvSpPr>
        <p:spPr>
          <a:xfrm>
            <a:off x="2717213" y="5068479"/>
            <a:ext cx="7603731" cy="5788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I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trung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thẳng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MN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6EB643-290F-40AB-9A00-D3947BC1E658}"/>
              </a:ext>
            </a:extLst>
          </p:cNvPr>
          <p:cNvSpPr txBox="1"/>
          <p:nvPr/>
        </p:nvSpPr>
        <p:spPr>
          <a:xfrm>
            <a:off x="2775267" y="5826478"/>
            <a:ext cx="7603731" cy="5788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K </a:t>
            </a:r>
            <a:r>
              <a:rPr lang="en-US" sz="2800" b="1" dirty="0" err="1">
                <a:solidFill>
                  <a:srgbClr val="00206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trung</a:t>
            </a:r>
            <a:r>
              <a:rPr lang="en-US" sz="2800" b="1" dirty="0">
                <a:solidFill>
                  <a:srgbClr val="00206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đoạn</a:t>
            </a:r>
            <a:r>
              <a:rPr lang="en-US" sz="2800" b="1" dirty="0">
                <a:solidFill>
                  <a:srgbClr val="00206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thẳng</a:t>
            </a:r>
            <a:r>
              <a:rPr lang="en-US" sz="2800" b="1" dirty="0">
                <a:solidFill>
                  <a:srgbClr val="00206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NP</a:t>
            </a:r>
          </a:p>
        </p:txBody>
      </p:sp>
    </p:spTree>
    <p:extLst>
      <p:ext uri="{BB962C8B-B14F-4D97-AF65-F5344CB8AC3E}">
        <p14:creationId xmlns:p14="http://schemas.microsoft.com/office/powerpoint/2010/main" val="254987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>
            <a:extLst>
              <a:ext uri="{FF2B5EF4-FFF2-40B4-BE49-F238E27FC236}">
                <a16:creationId xmlns:a16="http://schemas.microsoft.com/office/drawing/2014/main" id="{18D2A87E-6254-48D3-9E45-4BFF84066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4" b="70952"/>
          <a:stretch/>
        </p:blipFill>
        <p:spPr>
          <a:xfrm>
            <a:off x="-191048" y="5997843"/>
            <a:ext cx="12112368" cy="853333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B6B89B-9129-4D50-8A6D-EB3C11BE8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533" y="1597221"/>
            <a:ext cx="10505726" cy="1535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E829C1-DCB5-426B-BD2E-E6A92A81D2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7316"/>
          <a:stretch/>
        </p:blipFill>
        <p:spPr>
          <a:xfrm>
            <a:off x="1330023" y="3253984"/>
            <a:ext cx="10059635" cy="5064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7F2201-9FFD-4D7F-8A7D-1EA1685B07FD}"/>
              </a:ext>
            </a:extLst>
          </p:cNvPr>
          <p:cNvSpPr txBox="1"/>
          <p:nvPr/>
        </p:nvSpPr>
        <p:spPr>
          <a:xfrm>
            <a:off x="1691640" y="4241948"/>
            <a:ext cx="9784080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Cào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cào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nhảy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thêm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2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trung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thẳng</a:t>
            </a:r>
            <a:r>
              <a:rPr lang="en-US" sz="2800" b="1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 AB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CA6EE7-1FC5-4AA3-8975-1926E49335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9341" y="841636"/>
            <a:ext cx="5782148" cy="7354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6B6916-8F64-4931-B4D0-BB47769879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462" y="209975"/>
            <a:ext cx="1834109" cy="63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5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EDCBCC8-3040-483E-B39C-4359939FFC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372" b="41049"/>
          <a:stretch/>
        </p:blipFill>
        <p:spPr>
          <a:xfrm>
            <a:off x="896183" y="567245"/>
            <a:ext cx="4990995" cy="31992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B0E8B1-F270-0B33-FDA6-EA5F6E67AA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77" t="5185"/>
          <a:stretch/>
        </p:blipFill>
        <p:spPr>
          <a:xfrm>
            <a:off x="7482841" y="372930"/>
            <a:ext cx="3508176" cy="3407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8D07A4-E2A0-EE13-3677-EAFB4A72CBB9}"/>
              </a:ext>
            </a:extLst>
          </p:cNvPr>
          <p:cNvSpPr txBox="1"/>
          <p:nvPr/>
        </p:nvSpPr>
        <p:spPr>
          <a:xfrm>
            <a:off x="2028503" y="4159362"/>
            <a:ext cx="9590790" cy="20771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                              </a:t>
            </a:r>
            <a:r>
              <a:rPr lang="en-US" sz="3200" dirty="0" err="1">
                <a:solidFill>
                  <a:srgbClr val="002060"/>
                </a:solidFill>
                <a:latin typeface="HP001 4 hàng" panose="020B06030503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HP001 4 hàng" panose="020B06030503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HP001 4 hàng" panose="020B06030503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giải</a:t>
            </a:r>
            <a:endParaRPr lang="en-US" sz="3200" dirty="0">
              <a:solidFill>
                <a:srgbClr val="002060"/>
              </a:solidFill>
              <a:latin typeface="HP001 4 hàng" panose="020B06030503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Gập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đôi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băng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giấy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rồi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cắt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tại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trung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băng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giấy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cắt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HS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sẽ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băng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giấy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10 cm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băng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giấy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ban </a:t>
            </a:r>
            <a:r>
              <a:rPr lang="en-US" sz="2800" dirty="0" err="1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Nunito Extra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6B6916-8F64-4931-B4D0-BB4776987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462" y="209975"/>
            <a:ext cx="1834109" cy="63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1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B3EE8EE9-8108-4AA4-9C9F-5D7386246D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95" b="5189"/>
          <a:stretch/>
        </p:blipFill>
        <p:spPr>
          <a:xfrm>
            <a:off x="-154172" y="4034725"/>
            <a:ext cx="12113462" cy="279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7012F38E-4B78-4F94-A988-F398FC6AC3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365" y="351295"/>
            <a:ext cx="5283929" cy="4020680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77BAB121-C377-4A54-B776-4719D1B46D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06" y="434640"/>
            <a:ext cx="1158099" cy="1974029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BF0F71AD-7C03-493E-81BE-E869B2C9FB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295" y="2769326"/>
            <a:ext cx="537128" cy="915558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829BA0B1-7702-4C53-86B4-BED1D4A6B4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539" y="542111"/>
            <a:ext cx="341028" cy="581297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6A39BCDC-6F46-4974-9021-BF6B1D23EBC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238" y="3350871"/>
            <a:ext cx="761983" cy="7619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374240-4233-4308-81EB-AFEA4493EF67}"/>
              </a:ext>
            </a:extLst>
          </p:cNvPr>
          <p:cNvSpPr txBox="1"/>
          <p:nvPr/>
        </p:nvSpPr>
        <p:spPr>
          <a:xfrm>
            <a:off x="3766376" y="2844225"/>
            <a:ext cx="4520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Củng</a:t>
            </a:r>
            <a:r>
              <a:rPr lang="en-US" sz="3200" b="1" dirty="0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cố</a:t>
            </a:r>
            <a:r>
              <a:rPr lang="en-US" sz="3200" b="1" dirty="0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 - </a:t>
            </a:r>
            <a:r>
              <a:rPr lang="en-US" sz="3200" b="1" dirty="0" err="1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dặn</a:t>
            </a:r>
            <a:r>
              <a:rPr lang="en-US" sz="3200" b="1" dirty="0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dò</a:t>
            </a:r>
            <a:endParaRPr lang="en-US" sz="3200" b="1" dirty="0">
              <a:solidFill>
                <a:srgbClr val="FF0000"/>
              </a:solidFill>
              <a:latin typeface="Sigmar One" panose="00000500000000000000" pitchFamily="2" charset="0"/>
              <a:cs typeface="Shrut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439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9E79EB-4F14-4A0E-8011-3D8F82C49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448"/>
            <a:ext cx="12168186" cy="68714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68417" y="205154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360368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3AA402-69CE-4877-8B6E-69814C25C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6696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955" y="865469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230" y="393200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537" y="90530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14" y="455438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670" y="4659934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863" y="4327755"/>
            <a:ext cx="2060627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D9262E7-7611-45D3-AAC7-AC0FED1F0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87" y="21152"/>
            <a:ext cx="12191999" cy="68669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57" y="-32319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Thought Bubble: Cloud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614585"/>
            <a:ext cx="9509457" cy="1837638"/>
          </a:xfrm>
          <a:prstGeom prst="cloudCallout">
            <a:avLst/>
          </a:prstGeom>
          <a:solidFill>
            <a:srgbClr val="EF6767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21: 3 = </a:t>
            </a:r>
          </a:p>
        </p:txBody>
      </p:sp>
      <p:sp>
        <p:nvSpPr>
          <p:cNvPr id="28" name="Flowchart: Alternate Process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58985" y="3410234"/>
            <a:ext cx="4872546" cy="2014223"/>
          </a:xfrm>
          <a:prstGeom prst="flowChartAlternateProcess">
            <a:avLst/>
          </a:prstGeom>
          <a:solidFill>
            <a:srgbClr val="A5E1EE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7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53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15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FC06-671A-49E5-8B54-E6A79F1FE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4CF49-069B-41B5-879E-5FC04388B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A49FD2-30BB-4BD1-9FBF-7F090277E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968"/>
            <a:ext cx="12191999" cy="686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9C863E-5322-429E-B2A0-8FC2A54E7AA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57" y="-323196"/>
            <a:ext cx="1941429" cy="1856600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CAD8DB60-4264-412D-B4AD-ED08358CA7DE}"/>
              </a:ext>
            </a:extLst>
          </p:cNvPr>
          <p:cNvSpPr/>
          <p:nvPr/>
        </p:nvSpPr>
        <p:spPr>
          <a:xfrm>
            <a:off x="508000" y="614585"/>
            <a:ext cx="9509457" cy="1837638"/>
          </a:xfrm>
          <a:prstGeom prst="cloudCallout">
            <a:avLst/>
          </a:prstGeom>
          <a:solidFill>
            <a:srgbClr val="EF6767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32 : 8 = 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92013A3F-CF11-4AF2-AA83-F9B85F84DDAB}"/>
              </a:ext>
            </a:extLst>
          </p:cNvPr>
          <p:cNvSpPr/>
          <p:nvPr/>
        </p:nvSpPr>
        <p:spPr>
          <a:xfrm>
            <a:off x="4906042" y="3443243"/>
            <a:ext cx="4872546" cy="2014223"/>
          </a:xfrm>
          <a:prstGeom prst="flowChartAlternateProcess">
            <a:avLst/>
          </a:prstGeom>
          <a:solidFill>
            <a:srgbClr val="A5E1EE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2252A1-8767-41D4-806E-7F287D51EF7C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Pentagon 11">
            <a:hlinkClick r:id="rId6" action="ppaction://hlinksldjump"/>
            <a:extLst>
              <a:ext uri="{FF2B5EF4-FFF2-40B4-BE49-F238E27FC236}">
                <a16:creationId xmlns:a16="http://schemas.microsoft.com/office/drawing/2014/main" id="{694041AD-84F9-4318-97C8-3854BB2C1E41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1394F5-DAD4-44F6-8BFE-21A26CA5B5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53" y="5457466"/>
            <a:ext cx="952500" cy="1019175"/>
          </a:xfrm>
          <a:prstGeom prst="rect">
            <a:avLst/>
          </a:prstGeom>
        </p:spPr>
      </p:pic>
      <p:sp>
        <p:nvSpPr>
          <p:cNvPr id="14" name="Flowchart: Summing Junction 13">
            <a:extLst>
              <a:ext uri="{FF2B5EF4-FFF2-40B4-BE49-F238E27FC236}">
                <a16:creationId xmlns:a16="http://schemas.microsoft.com/office/drawing/2014/main" id="{CB6D5118-2F98-4C6A-A033-FD8C092B98F6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C78AE5-C86E-4CFE-8646-75DBA528FC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D87E39E-BEE4-4499-99B4-8700AC006E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619A2F-2E98-4E59-8CBA-9AB05858FE1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5EC774-9AD1-40C0-BE20-8BB31F872D4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B49650-2F07-4DD6-8A97-A34675690E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2AE2236-D7EE-43FE-9B4B-CD3A1CFCFE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15" y="3822034"/>
            <a:ext cx="714375" cy="11906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1F18D4-7DDF-4F10-BAD6-585C60C12C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89E6AA-4BE3-4B69-AD7A-58263B4BD17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498C89-EFA2-4FC8-9F79-87B8E343A1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31EE6EF-D553-4AC6-8194-C7CA00A706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6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D9262E7-7611-45D3-AAC7-AC0FED1F0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968"/>
            <a:ext cx="12191999" cy="68669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57" y="-323196"/>
            <a:ext cx="1941429" cy="1856600"/>
          </a:xfrm>
          <a:prstGeom prst="rect">
            <a:avLst/>
          </a:prstGeom>
        </p:spPr>
      </p:pic>
      <p:sp>
        <p:nvSpPr>
          <p:cNvPr id="27" name="Thought Bubble: Cloud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614585"/>
            <a:ext cx="9509457" cy="1837638"/>
          </a:xfrm>
          <a:prstGeom prst="cloudCallout">
            <a:avLst/>
          </a:prstGeom>
          <a:solidFill>
            <a:srgbClr val="EF6767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7 x 9</a:t>
            </a:r>
          </a:p>
        </p:txBody>
      </p:sp>
      <p:sp>
        <p:nvSpPr>
          <p:cNvPr id="28" name="Flowchart: Alternate Process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906042" y="3443243"/>
            <a:ext cx="4872546" cy="2014223"/>
          </a:xfrm>
          <a:prstGeom prst="flowChartAlternateProcess">
            <a:avLst/>
          </a:prstGeom>
          <a:solidFill>
            <a:srgbClr val="A5E1EE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63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53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15" y="3822034"/>
            <a:ext cx="714375" cy="1190625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880" y="4659934"/>
            <a:ext cx="1969179" cy="1743607"/>
          </a:xfrm>
          <a:prstGeom prst="rect">
            <a:avLst/>
          </a:prstGeom>
        </p:spPr>
      </p:pic>
      <p:pic>
        <p:nvPicPr>
          <p:cNvPr id="20" name="Picture 19">
            <a:hlinkClick r:id="rId14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073" y="4327755"/>
            <a:ext cx="2060627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0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F99F60-2DEC-4DEF-9300-E3C8E7CE95D2}"/>
              </a:ext>
            </a:extLst>
          </p:cNvPr>
          <p:cNvSpPr txBox="1"/>
          <p:nvPr/>
        </p:nvSpPr>
        <p:spPr>
          <a:xfrm>
            <a:off x="1434904" y="1549340"/>
            <a:ext cx="10208565" cy="2051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…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….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…..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699" y="2720797"/>
            <a:ext cx="9654093" cy="2381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803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BFE8D8-642C-4B1F-A13D-B1DBA62B89B2}"/>
              </a:ext>
            </a:extLst>
          </p:cNvPr>
          <p:cNvSpPr txBox="1"/>
          <p:nvPr/>
        </p:nvSpPr>
        <p:spPr>
          <a:xfrm>
            <a:off x="4762623" y="3289595"/>
            <a:ext cx="2666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Shruti" panose="020B0502040204020203" pitchFamily="34" charset="0"/>
              </a:rPr>
              <a:t>TIẾT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BFE8D8-642C-4B1F-A13D-B1DBA62B89B2}"/>
              </a:ext>
            </a:extLst>
          </p:cNvPr>
          <p:cNvSpPr txBox="1"/>
          <p:nvPr/>
        </p:nvSpPr>
        <p:spPr>
          <a:xfrm>
            <a:off x="731520" y="3955664"/>
            <a:ext cx="1067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00" b="1" dirty="0" err="1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Điểm</a:t>
            </a:r>
            <a:r>
              <a:rPr lang="en-US" sz="3100" b="1" dirty="0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 ở </a:t>
            </a:r>
            <a:r>
              <a:rPr lang="en-US" sz="3100" b="1" dirty="0" err="1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giữa</a:t>
            </a:r>
            <a:r>
              <a:rPr lang="en-US" sz="3100" b="1" dirty="0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, </a:t>
            </a:r>
            <a:r>
              <a:rPr lang="en-US" sz="3100" b="1" dirty="0" err="1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trung</a:t>
            </a:r>
            <a:r>
              <a:rPr lang="en-US" sz="3100" b="1" dirty="0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điểm</a:t>
            </a:r>
            <a:r>
              <a:rPr lang="en-US" sz="3100" b="1" dirty="0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của</a:t>
            </a:r>
            <a:r>
              <a:rPr lang="en-US" sz="3100" b="1" dirty="0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đoạn</a:t>
            </a:r>
            <a:r>
              <a:rPr lang="en-US" sz="3100" b="1" dirty="0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Sigmar One" panose="00000500000000000000" pitchFamily="2" charset="0"/>
                <a:cs typeface="Shruti" panose="020B0502040204020203" pitchFamily="34" charset="0"/>
              </a:rPr>
              <a:t>thẳng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cs typeface="Shrut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1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299</Words>
  <Application>Microsoft Office PowerPoint</Application>
  <PresentationFormat>Màn hình rộng</PresentationFormat>
  <Paragraphs>50</Paragraphs>
  <Slides>23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23</vt:i4>
      </vt:variant>
    </vt:vector>
  </HeadingPairs>
  <TitlesOfParts>
    <vt:vector size="34" baseType="lpstr">
      <vt:lpstr>Nunito Black</vt:lpstr>
      <vt:lpstr>Calibri Light</vt:lpstr>
      <vt:lpstr>Sigmar One</vt:lpstr>
      <vt:lpstr>#9Slide03 AmpleSoft Bold</vt:lpstr>
      <vt:lpstr>Open Sans</vt:lpstr>
      <vt:lpstr>Arial</vt:lpstr>
      <vt:lpstr>Tahoma</vt:lpstr>
      <vt:lpstr>Calibri</vt:lpstr>
      <vt:lpstr>Nunito ExtraBold</vt:lpstr>
      <vt:lpstr>HP001 4 hàng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Thảo Bùi</cp:lastModifiedBy>
  <cp:revision>24</cp:revision>
  <dcterms:created xsi:type="dcterms:W3CDTF">2022-03-29T03:14:32Z</dcterms:created>
  <dcterms:modified xsi:type="dcterms:W3CDTF">2024-09-18T03:49:23Z</dcterms:modified>
</cp:coreProperties>
</file>