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3522" autoAdjust="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jpeg"/><Relationship Id="rId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sp>
        <p:nvSpPr>
          <p:cNvPr id="2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/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Năm 2021: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Những bức hình trên gợi cho em suy nghĩ gì? Hãy đưa ra giải pháp khắc phục tình trạng trên.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nguồn lợi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>
            <a:extLst>
              <a:ext uri="{FF2B5EF4-FFF2-40B4-BE49-F238E27FC236}">
                <a16:creationId xmlns:a16="http://schemas.microsoft.com/office/drawing/2014/main" id="{50D02A53-F665-4757-B043-43BAC3C85A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>
            <a:extLst>
              <a:ext uri="{FF2B5EF4-FFF2-40B4-BE49-F238E27FC236}">
                <a16:creationId xmlns:a16="http://schemas.microsoft.com/office/drawing/2014/main" id="{EF487BFE-6299-4AC3-8DCC-DB222A000E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Nguồn lợi thuỷ sản của nước ta rất phong phú, bao gồm cả thuỷ sản nước ngọt và nước mặn.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Cá nước ngọt có k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hệ thống sông có nguồn lợi thuỷ sản dồi dào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sô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 Hồng, sông Thái Bình, sông Đồng Nai, sông Cửu Long.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Thủy sản nước mặn: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hiều loài có giá trị cao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cá ngừ đại dương, cá song, tôm hùm,...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Bốn ngư trường trọng điểm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và nhiều bãi tôm, bãi cá.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Hạn chế: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sản nước</a:t>
            </a:r>
            <a:r>
              <a:rPr kumimoji="0" lang="en-US" sz="29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:a16="http://schemas.microsoft.com/office/drawing/2014/main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:a16="http://schemas.microsoft.com/office/drawing/2014/main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:a16="http://schemas.microsoft.com/office/drawing/2014/main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:a16="http://schemas.microsoft.com/office/drawing/2014/main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:a16="http://schemas.microsoft.com/office/drawing/2014/main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:a16="http://schemas.microsoft.com/office/drawing/2014/main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:a16="http://schemas.microsoft.com/office/drawing/2014/main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:a16="http://schemas.microsoft.com/office/drawing/2014/main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:a16="http://schemas.microsoft.com/office/drawing/2014/main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</a:blip>
            <a:stretch>
              <a:fillRect/>
            </a:stretch>
          </a:blipFill>
        </p:spPr>
      </p:sp>
      <p:sp>
        <p:nvSpPr>
          <p:cNvPr id="22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/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:a16="http://schemas.microsoft.com/office/drawing/2014/main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:a16="http://schemas.microsoft.com/office/drawing/2014/main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:a16="http://schemas.microsoft.com/office/drawing/2014/main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7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6 - Bài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</a:t>
            </a:r>
          </a:p>
          <a:p>
            <a:pPr algn="ctr"/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thuỷ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endParaRPr lang="en-US" sz="7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5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</a:p>
          <a:p>
            <a:pPr algn="ctr">
              <a:lnSpc>
                <a:spcPts val="5545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ta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32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:a16="http://schemas.microsoft.com/office/drawing/2014/main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05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:a16="http://schemas.microsoft.com/office/drawing/2014/main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:a16="http://schemas.microsoft.com/office/drawing/2014/main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đề xuất 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gỗ cho công nghiệp, dân dụng và xuất khẩu.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điều tiết nước, chắn sóng, chắn cát và bảo vệ môi trường.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bảo tồn thiên nhiên: chứa đựng các hệ sinh thái tự nhiên quan trọng, có các loài đặc hữu cần được bảo vệ.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2014</Words>
  <Application>Microsoft Macintosh PowerPoint</Application>
  <PresentationFormat>Widescreen</PresentationFormat>
  <Paragraphs>191</Paragraphs>
  <Slides>36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Roboto</vt:lpstr>
      <vt:lpstr>Tahoma</vt:lpstr>
      <vt:lpstr>Times New Roman</vt:lpstr>
      <vt:lpstr>Office Theme</vt:lpstr>
      <vt:lpstr>PowerPoint Presentation</vt:lpstr>
      <vt:lpstr>THỬ TÀI TRÍ TUỆ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HIỂU Ý ĐỒNG ĐỘI</vt:lpstr>
      <vt:lpstr>TRÒ CHƠI: HIỂU Ý ĐỒNG ĐỘI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Duck</cp:lastModifiedBy>
  <cp:revision>50</cp:revision>
  <dcterms:created xsi:type="dcterms:W3CDTF">2020-09-11T06:57:36Z</dcterms:created>
  <dcterms:modified xsi:type="dcterms:W3CDTF">2024-10-16T03:52:48Z</dcterms:modified>
</cp:coreProperties>
</file>