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54"/>
  </p:notesMasterIdLst>
  <p:sldIdLst>
    <p:sldId id="265" r:id="rId4"/>
    <p:sldId id="270" r:id="rId5"/>
    <p:sldId id="266" r:id="rId6"/>
    <p:sldId id="274" r:id="rId7"/>
    <p:sldId id="273" r:id="rId8"/>
    <p:sldId id="272" r:id="rId9"/>
    <p:sldId id="271" r:id="rId10"/>
    <p:sldId id="260" r:id="rId11"/>
    <p:sldId id="275" r:id="rId12"/>
    <p:sldId id="277" r:id="rId13"/>
    <p:sldId id="279" r:id="rId14"/>
    <p:sldId id="280" r:id="rId15"/>
    <p:sldId id="276" r:id="rId16"/>
    <p:sldId id="282" r:id="rId17"/>
    <p:sldId id="269" r:id="rId18"/>
    <p:sldId id="281" r:id="rId19"/>
    <p:sldId id="283" r:id="rId20"/>
    <p:sldId id="285" r:id="rId21"/>
    <p:sldId id="268" r:id="rId22"/>
    <p:sldId id="267" r:id="rId23"/>
    <p:sldId id="284" r:id="rId24"/>
    <p:sldId id="286" r:id="rId25"/>
    <p:sldId id="257" r:id="rId26"/>
    <p:sldId id="264" r:id="rId27"/>
    <p:sldId id="263" r:id="rId28"/>
    <p:sldId id="287" r:id="rId29"/>
    <p:sldId id="288" r:id="rId30"/>
    <p:sldId id="262" r:id="rId31"/>
    <p:sldId id="290" r:id="rId32"/>
    <p:sldId id="289" r:id="rId33"/>
    <p:sldId id="291" r:id="rId34"/>
    <p:sldId id="261" r:id="rId35"/>
    <p:sldId id="292" r:id="rId36"/>
    <p:sldId id="293" r:id="rId37"/>
    <p:sldId id="407" r:id="rId38"/>
    <p:sldId id="294" r:id="rId39"/>
    <p:sldId id="295" r:id="rId40"/>
    <p:sldId id="371" r:id="rId41"/>
    <p:sldId id="356" r:id="rId42"/>
    <p:sldId id="357" r:id="rId43"/>
    <p:sldId id="358" r:id="rId44"/>
    <p:sldId id="359" r:id="rId45"/>
    <p:sldId id="377" r:id="rId46"/>
    <p:sldId id="406" r:id="rId47"/>
    <p:sldId id="375" r:id="rId48"/>
    <p:sldId id="399" r:id="rId49"/>
    <p:sldId id="296" r:id="rId50"/>
    <p:sldId id="258" r:id="rId51"/>
    <p:sldId id="297" r:id="rId52"/>
    <p:sldId id="29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9" d="100"/>
          <a:sy n="69" d="100"/>
        </p:scale>
        <p:origin x="-52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74224-F651-4F52-8FCC-5706E30649DB}"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964E8-9AD7-4623-B206-510CE10BE8CE}" type="slidenum">
              <a:rPr lang="en-US" smtClean="0"/>
              <a:t>‹#›</a:t>
            </a:fld>
            <a:endParaRPr lang="en-US"/>
          </a:p>
        </p:txBody>
      </p:sp>
    </p:spTree>
    <p:extLst>
      <p:ext uri="{BB962C8B-B14F-4D97-AF65-F5344CB8AC3E}">
        <p14:creationId xmlns:p14="http://schemas.microsoft.com/office/powerpoint/2010/main" val="137639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ca9482709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ca9482709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Nguyễn</a:t>
            </a:r>
            <a:r>
              <a:rPr lang="en-US" baseline="0" dirty="0"/>
              <a:t> </a:t>
            </a:r>
            <a:r>
              <a:rPr lang="en-US" baseline="0" dirty="0" err="1"/>
              <a:t>Nhâm</a:t>
            </a:r>
            <a:r>
              <a:rPr lang="en-US" baseline="0" dirty="0"/>
              <a:t> 0981.713.891- 0366.698.459</a:t>
            </a:r>
            <a:endParaRPr lang="en-US"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0303E6-ABCE-AB89-5538-EF65DE8C68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D6C131-3508-523A-47F6-1807BCD61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7F98E85-D6DB-291F-A1F0-F2239BE3F47A}"/>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5" name="Footer Placeholder 4">
            <a:extLst>
              <a:ext uri="{FF2B5EF4-FFF2-40B4-BE49-F238E27FC236}">
                <a16:creationId xmlns:a16="http://schemas.microsoft.com/office/drawing/2014/main" xmlns="" id="{8AE82B7C-F7EA-3B12-1CF1-F2B1B7106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78A00E-F1FC-5D1C-FF06-095631FC6672}"/>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108480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36B08F-53E3-A275-1332-62F0150A5B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ED0AC01-1798-3F81-CBF6-80E75CDFDA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2D4C63-8476-8D12-7A9C-9D6503C17FBA}"/>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5" name="Footer Placeholder 4">
            <a:extLst>
              <a:ext uri="{FF2B5EF4-FFF2-40B4-BE49-F238E27FC236}">
                <a16:creationId xmlns:a16="http://schemas.microsoft.com/office/drawing/2014/main" xmlns="" id="{7FBFE1B8-129A-AD13-92AF-69D99515F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5852F3-ABD8-51ED-E658-AB6E7DBB608B}"/>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3538824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C5EC7C5-F71D-CD9A-8656-C2EDC47B06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0B28F0-0DE0-EDB7-2148-C1E5C3822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21BD7A-FE07-53F4-EF4C-4633E0D86E0A}"/>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5" name="Footer Placeholder 4">
            <a:extLst>
              <a:ext uri="{FF2B5EF4-FFF2-40B4-BE49-F238E27FC236}">
                <a16:creationId xmlns:a16="http://schemas.microsoft.com/office/drawing/2014/main" xmlns="" id="{6A05C3B2-9534-EA52-7FEE-2A79B00BC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04E73B-1E49-3285-D337-20329E9C79B5}"/>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544577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72800" y="702167"/>
            <a:ext cx="7446400" cy="3282800"/>
          </a:xfrm>
          <a:prstGeom prst="rect">
            <a:avLst/>
          </a:prstGeom>
        </p:spPr>
        <p:txBody>
          <a:bodyPr spcFirstLastPara="1" wrap="square" lIns="91425" tIns="91425" rIns="91425" bIns="91425" anchor="ctr" anchorCtr="0">
            <a:normAutofit/>
          </a:bodyPr>
          <a:lstStyle>
            <a:lvl1pPr lvl="0" algn="ctr" rtl="0">
              <a:lnSpc>
                <a:spcPct val="90000"/>
              </a:lnSpc>
              <a:spcBef>
                <a:spcPts val="0"/>
              </a:spcBef>
              <a:spcAft>
                <a:spcPts val="0"/>
              </a:spcAft>
              <a:buClr>
                <a:schemeClr val="dk2"/>
              </a:buClr>
              <a:buSzPts val="5200"/>
              <a:buNone/>
              <a:defRPr sz="7066" b="0">
                <a:solidFill>
                  <a:schemeClr val="dk2"/>
                </a:solidFill>
                <a:latin typeface="Lobster"/>
                <a:ea typeface="Lobster"/>
                <a:cs typeface="Lobster"/>
                <a:sym typeface="Lobster"/>
              </a:defRPr>
            </a:lvl1pPr>
            <a:lvl2pPr lvl="1" algn="ctr" rtl="0">
              <a:spcBef>
                <a:spcPts val="0"/>
              </a:spcBef>
              <a:spcAft>
                <a:spcPts val="0"/>
              </a:spcAft>
              <a:buClr>
                <a:schemeClr val="dk2"/>
              </a:buClr>
              <a:buSzPts val="5200"/>
              <a:buNone/>
              <a:defRPr sz="6933">
                <a:solidFill>
                  <a:schemeClr val="dk2"/>
                </a:solidFill>
              </a:defRPr>
            </a:lvl2pPr>
            <a:lvl3pPr lvl="2" algn="ctr" rtl="0">
              <a:spcBef>
                <a:spcPts val="0"/>
              </a:spcBef>
              <a:spcAft>
                <a:spcPts val="0"/>
              </a:spcAft>
              <a:buClr>
                <a:schemeClr val="dk2"/>
              </a:buClr>
              <a:buSzPts val="5200"/>
              <a:buNone/>
              <a:defRPr sz="6933">
                <a:solidFill>
                  <a:schemeClr val="dk2"/>
                </a:solidFill>
              </a:defRPr>
            </a:lvl3pPr>
            <a:lvl4pPr lvl="3" algn="ctr" rtl="0">
              <a:spcBef>
                <a:spcPts val="0"/>
              </a:spcBef>
              <a:spcAft>
                <a:spcPts val="0"/>
              </a:spcAft>
              <a:buClr>
                <a:schemeClr val="dk2"/>
              </a:buClr>
              <a:buSzPts val="5200"/>
              <a:buNone/>
              <a:defRPr sz="6933">
                <a:solidFill>
                  <a:schemeClr val="dk2"/>
                </a:solidFill>
              </a:defRPr>
            </a:lvl4pPr>
            <a:lvl5pPr lvl="4" algn="ctr" rtl="0">
              <a:spcBef>
                <a:spcPts val="0"/>
              </a:spcBef>
              <a:spcAft>
                <a:spcPts val="0"/>
              </a:spcAft>
              <a:buClr>
                <a:schemeClr val="dk2"/>
              </a:buClr>
              <a:buSzPts val="5200"/>
              <a:buNone/>
              <a:defRPr sz="6933">
                <a:solidFill>
                  <a:schemeClr val="dk2"/>
                </a:solidFill>
              </a:defRPr>
            </a:lvl5pPr>
            <a:lvl6pPr lvl="5" algn="ctr" rtl="0">
              <a:spcBef>
                <a:spcPts val="0"/>
              </a:spcBef>
              <a:spcAft>
                <a:spcPts val="0"/>
              </a:spcAft>
              <a:buClr>
                <a:schemeClr val="dk2"/>
              </a:buClr>
              <a:buSzPts val="5200"/>
              <a:buNone/>
              <a:defRPr sz="6933">
                <a:solidFill>
                  <a:schemeClr val="dk2"/>
                </a:solidFill>
              </a:defRPr>
            </a:lvl6pPr>
            <a:lvl7pPr lvl="6" algn="ctr" rtl="0">
              <a:spcBef>
                <a:spcPts val="0"/>
              </a:spcBef>
              <a:spcAft>
                <a:spcPts val="0"/>
              </a:spcAft>
              <a:buClr>
                <a:schemeClr val="dk2"/>
              </a:buClr>
              <a:buSzPts val="5200"/>
              <a:buNone/>
              <a:defRPr sz="6933">
                <a:solidFill>
                  <a:schemeClr val="dk2"/>
                </a:solidFill>
              </a:defRPr>
            </a:lvl7pPr>
            <a:lvl8pPr lvl="7" algn="ctr" rtl="0">
              <a:spcBef>
                <a:spcPts val="0"/>
              </a:spcBef>
              <a:spcAft>
                <a:spcPts val="0"/>
              </a:spcAft>
              <a:buClr>
                <a:schemeClr val="dk2"/>
              </a:buClr>
              <a:buSzPts val="5200"/>
              <a:buNone/>
              <a:defRPr sz="6933">
                <a:solidFill>
                  <a:schemeClr val="dk2"/>
                </a:solidFill>
              </a:defRPr>
            </a:lvl8pPr>
            <a:lvl9pPr lvl="8" algn="ctr" rtl="0">
              <a:spcBef>
                <a:spcPts val="0"/>
              </a:spcBef>
              <a:spcAft>
                <a:spcPts val="0"/>
              </a:spcAft>
              <a:buClr>
                <a:schemeClr val="dk2"/>
              </a:buClr>
              <a:buSzPts val="5200"/>
              <a:buNone/>
              <a:defRPr sz="6933">
                <a:solidFill>
                  <a:schemeClr val="dk2"/>
                </a:solidFill>
              </a:defRPr>
            </a:lvl9pPr>
          </a:lstStyle>
          <a:p>
            <a:endParaRPr/>
          </a:p>
        </p:txBody>
      </p:sp>
      <p:sp>
        <p:nvSpPr>
          <p:cNvPr id="11" name="Google Shape;11;p2"/>
          <p:cNvSpPr txBox="1">
            <a:spLocks noGrp="1"/>
          </p:cNvSpPr>
          <p:nvPr>
            <p:ph type="subTitle" idx="1"/>
          </p:nvPr>
        </p:nvSpPr>
        <p:spPr>
          <a:xfrm>
            <a:off x="3005600" y="4370733"/>
            <a:ext cx="6180800" cy="29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2" name="Google Shape;12;p2"/>
          <p:cNvGrpSpPr/>
          <p:nvPr/>
        </p:nvGrpSpPr>
        <p:grpSpPr>
          <a:xfrm flipH="1">
            <a:off x="8418321" y="2405221"/>
            <a:ext cx="3315492" cy="3796153"/>
            <a:chOff x="2299675" y="1481450"/>
            <a:chExt cx="2777725" cy="3138700"/>
          </a:xfrm>
        </p:grpSpPr>
        <p:sp>
          <p:nvSpPr>
            <p:cNvPr id="13" name="Google Shape;13;p2"/>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flipH="1">
            <a:off x="113060" y="422147"/>
            <a:ext cx="3027705" cy="3006853"/>
            <a:chOff x="3081050" y="1704121"/>
            <a:chExt cx="2016499" cy="1993054"/>
          </a:xfrm>
        </p:grpSpPr>
        <p:sp>
          <p:nvSpPr>
            <p:cNvPr id="20" name="Google Shape;20;p2"/>
            <p:cNvSpPr/>
            <p:nvPr/>
          </p:nvSpPr>
          <p:spPr>
            <a:xfrm>
              <a:off x="3081050" y="3359800"/>
              <a:ext cx="582375" cy="337375"/>
            </a:xfrm>
            <a:custGeom>
              <a:avLst/>
              <a:gdLst/>
              <a:ahLst/>
              <a:cxnLst/>
              <a:rect l="l" t="t" r="r" b="b"/>
              <a:pathLst>
                <a:path w="23295" h="13495" extrusionOk="0">
                  <a:moveTo>
                    <a:pt x="7747" y="1"/>
                  </a:moveTo>
                  <a:lnTo>
                    <a:pt x="7747" y="590"/>
                  </a:lnTo>
                  <a:lnTo>
                    <a:pt x="7096" y="590"/>
                  </a:lnTo>
                  <a:cubicBezTo>
                    <a:pt x="7096" y="590"/>
                    <a:pt x="7158" y="2994"/>
                    <a:pt x="7669" y="3832"/>
                  </a:cubicBezTo>
                  <a:cubicBezTo>
                    <a:pt x="7669" y="3832"/>
                    <a:pt x="1233" y="6096"/>
                    <a:pt x="333" y="11679"/>
                  </a:cubicBezTo>
                  <a:cubicBezTo>
                    <a:pt x="333" y="11679"/>
                    <a:pt x="1" y="13495"/>
                    <a:pt x="2592" y="13495"/>
                  </a:cubicBezTo>
                  <a:cubicBezTo>
                    <a:pt x="2625" y="13495"/>
                    <a:pt x="2658" y="13495"/>
                    <a:pt x="2691" y="13494"/>
                  </a:cubicBezTo>
                  <a:lnTo>
                    <a:pt x="20558" y="13494"/>
                  </a:lnTo>
                  <a:cubicBezTo>
                    <a:pt x="20592" y="13495"/>
                    <a:pt x="20625" y="13495"/>
                    <a:pt x="20658" y="13495"/>
                  </a:cubicBezTo>
                  <a:cubicBezTo>
                    <a:pt x="23294" y="13495"/>
                    <a:pt x="22946" y="11679"/>
                    <a:pt x="22946" y="11679"/>
                  </a:cubicBezTo>
                  <a:cubicBezTo>
                    <a:pt x="22047" y="6096"/>
                    <a:pt x="15626" y="3832"/>
                    <a:pt x="15626" y="3832"/>
                  </a:cubicBezTo>
                  <a:cubicBezTo>
                    <a:pt x="16138" y="2994"/>
                    <a:pt x="16200" y="590"/>
                    <a:pt x="16200" y="590"/>
                  </a:cubicBezTo>
                  <a:lnTo>
                    <a:pt x="15548" y="590"/>
                  </a:lnTo>
                  <a:lnTo>
                    <a:pt x="155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402934" y="1704121"/>
              <a:ext cx="1694615" cy="127454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381725" y="1837504"/>
              <a:ext cx="1251650" cy="1440852"/>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217729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65466275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11267" y="1413700"/>
            <a:ext cx="10769600" cy="654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2743267" y="2247833"/>
            <a:ext cx="107696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31551587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11267" y="1413700"/>
            <a:ext cx="10769600" cy="654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85522267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58904802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92843186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66741034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26898772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19EEB-B056-97CD-A33C-97435077D2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1284A83-2B77-B4C9-002F-192966F6BD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0B365B-B013-2C52-5C26-B8272EA803B3}"/>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5" name="Footer Placeholder 4">
            <a:extLst>
              <a:ext uri="{FF2B5EF4-FFF2-40B4-BE49-F238E27FC236}">
                <a16:creationId xmlns:a16="http://schemas.microsoft.com/office/drawing/2014/main" xmlns="" id="{FAD369C4-961B-A437-39AD-6C0F3B950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0EB327-A68F-B2D6-0971-0399DF84DFAD}"/>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168297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374473538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
        <p:nvSpPr>
          <p:cNvPr id="51" name="Google Shape;51;p12"/>
          <p:cNvSpPr/>
          <p:nvPr/>
        </p:nvSpPr>
        <p:spPr>
          <a:xfrm>
            <a:off x="0" y="-12700"/>
            <a:ext cx="12192000" cy="6858000"/>
          </a:xfrm>
          <a:prstGeom prst="rect">
            <a:avLst/>
          </a:prstGeom>
          <a:solidFill>
            <a:srgbClr val="0E2A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7831992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8067" y="609600"/>
            <a:ext cx="10756000" cy="38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6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6112917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6" name="Google Shape;56;p14"/>
          <p:cNvSpPr txBox="1">
            <a:spLocks noGrp="1"/>
          </p:cNvSpPr>
          <p:nvPr>
            <p:ph type="title"/>
          </p:nvPr>
        </p:nvSpPr>
        <p:spPr>
          <a:xfrm>
            <a:off x="718067" y="609600"/>
            <a:ext cx="10756000" cy="38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6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1931047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2691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43185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9585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14468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83320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6080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2DE44-7776-C8F6-D141-ABD92A1730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314452D-4433-2620-E473-C730FB7C0B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E95EF1-6B23-C306-7BF2-934981389119}"/>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5" name="Footer Placeholder 4">
            <a:extLst>
              <a:ext uri="{FF2B5EF4-FFF2-40B4-BE49-F238E27FC236}">
                <a16:creationId xmlns:a16="http://schemas.microsoft.com/office/drawing/2014/main" xmlns="" id="{C5678615-53E9-09D8-178B-3A8A7FDCF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84B387-319C-A138-ED3E-A7617F14B28B}"/>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100371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7117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38836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584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29575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9983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292B7-C0DE-BF99-A1EA-93AAD400F6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070D92C-6670-3D98-85A0-256448289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FD5A11C-AE30-FCF4-B0FF-31B26300DE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6E86878-57B7-3C0E-EAE4-9132211C84EC}"/>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6" name="Footer Placeholder 5">
            <a:extLst>
              <a:ext uri="{FF2B5EF4-FFF2-40B4-BE49-F238E27FC236}">
                <a16:creationId xmlns:a16="http://schemas.microsoft.com/office/drawing/2014/main" xmlns="" id="{E434507F-9716-FAAD-709F-D686B504A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CD36B4-52F3-EC49-95E7-213244F5D435}"/>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344011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9589CB-3DAF-7BFE-4A11-6C581DB0C1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1828AA-6890-B9DE-1569-9B29EAD8C5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4B11B39-7BE3-4E75-688A-34BEE0C2EA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9FA2EF9-549A-7E8F-9225-310A25CC3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AFDF095-0253-3AD9-A39E-E6BE3DFC52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3F418C8-8E73-16A5-5923-4D325993C7A4}"/>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8" name="Footer Placeholder 7">
            <a:extLst>
              <a:ext uri="{FF2B5EF4-FFF2-40B4-BE49-F238E27FC236}">
                <a16:creationId xmlns:a16="http://schemas.microsoft.com/office/drawing/2014/main" xmlns="" id="{71EDE391-D2D5-0126-35CE-EDDF2AF155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9A0F8E8-27C8-9BC7-992A-7F2582C5200F}"/>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3291861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24333-9D9A-8C7D-67EB-CCE6DA868F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475D2B-C675-E3F1-5CCF-94E1E41225E9}"/>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4" name="Footer Placeholder 3">
            <a:extLst>
              <a:ext uri="{FF2B5EF4-FFF2-40B4-BE49-F238E27FC236}">
                <a16:creationId xmlns:a16="http://schemas.microsoft.com/office/drawing/2014/main" xmlns="" id="{E9E8445F-A443-17CB-3E15-609328439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5328E04-55F8-B53F-A75B-8E401D9A537E}"/>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972936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DAEC73-6E1B-25F3-448F-F688925E2729}"/>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3" name="Footer Placeholder 2">
            <a:extLst>
              <a:ext uri="{FF2B5EF4-FFF2-40B4-BE49-F238E27FC236}">
                <a16:creationId xmlns:a16="http://schemas.microsoft.com/office/drawing/2014/main" xmlns="" id="{49A908B0-D094-A36D-A27C-FE56AE1D56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F4EC0EA-3EC0-D4BA-57CE-0C81C2A78CDE}"/>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87355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516533-4898-623F-A4DB-76DF01D32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C425311-AAA9-7B01-39CB-293E2BFC09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C6A7FBE-E388-D45F-3BEE-6B9D716F5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9B5B77B-56CB-96C1-B24E-4AB797F4DDEA}"/>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6" name="Footer Placeholder 5">
            <a:extLst>
              <a:ext uri="{FF2B5EF4-FFF2-40B4-BE49-F238E27FC236}">
                <a16:creationId xmlns:a16="http://schemas.microsoft.com/office/drawing/2014/main" xmlns="" id="{BC4B26A1-D4F9-E9E9-D80B-C3EE24C1F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5D01FE-42EF-7B24-1DC6-90D4A9437B17}"/>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45985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011868-A9F1-D416-2409-21C481AFB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FF65460-77AC-6F4B-F1A6-00FE059F2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3D25B28-65BD-5C81-40E5-1C5B8B5A2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B5DA92-1AAB-0523-7DCC-1AC1CAAA4830}"/>
              </a:ext>
            </a:extLst>
          </p:cNvPr>
          <p:cNvSpPr>
            <a:spLocks noGrp="1"/>
          </p:cNvSpPr>
          <p:nvPr>
            <p:ph type="dt" sz="half" idx="10"/>
          </p:nvPr>
        </p:nvSpPr>
        <p:spPr/>
        <p:txBody>
          <a:bodyPr/>
          <a:lstStyle/>
          <a:p>
            <a:fld id="{775BFA58-70CA-4E1A-A988-D47BDACFDDD6}" type="datetimeFigureOut">
              <a:rPr lang="en-US" smtClean="0"/>
              <a:t>9/5/2024</a:t>
            </a:fld>
            <a:endParaRPr lang="en-US"/>
          </a:p>
        </p:txBody>
      </p:sp>
      <p:sp>
        <p:nvSpPr>
          <p:cNvPr id="6" name="Footer Placeholder 5">
            <a:extLst>
              <a:ext uri="{FF2B5EF4-FFF2-40B4-BE49-F238E27FC236}">
                <a16:creationId xmlns:a16="http://schemas.microsoft.com/office/drawing/2014/main" xmlns="" id="{20AF50A1-AD0F-4E0E-CB00-FEF17267A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8739E4-4835-E7DB-BE08-A6D781223DB6}"/>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4113769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72B1FC-8A10-255C-6BB6-8CF4123C3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F9E6B02-848E-FC0C-A316-C883328069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B7C99ED-4A0B-D004-2609-FBC28DC194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BFA58-70CA-4E1A-A988-D47BDACFDDD6}" type="datetimeFigureOut">
              <a:rPr lang="en-US" smtClean="0"/>
              <a:t>9/5/2024</a:t>
            </a:fld>
            <a:endParaRPr lang="en-US"/>
          </a:p>
        </p:txBody>
      </p:sp>
      <p:sp>
        <p:nvSpPr>
          <p:cNvPr id="5" name="Footer Placeholder 4">
            <a:extLst>
              <a:ext uri="{FF2B5EF4-FFF2-40B4-BE49-F238E27FC236}">
                <a16:creationId xmlns:a16="http://schemas.microsoft.com/office/drawing/2014/main" xmlns="" id="{8C0F7FFA-D447-BB44-C336-8BBEED30D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654247-BB6F-0A78-24A5-0F864AF579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7064B-F4AB-4F95-B858-B04D9F3A8329}" type="slidenum">
              <a:rPr lang="en-US" smtClean="0"/>
              <a:t>‹#›</a:t>
            </a:fld>
            <a:endParaRPr lang="en-US"/>
          </a:p>
        </p:txBody>
      </p:sp>
    </p:spTree>
    <p:extLst>
      <p:ext uri="{BB962C8B-B14F-4D97-AF65-F5344CB8AC3E}">
        <p14:creationId xmlns:p14="http://schemas.microsoft.com/office/powerpoint/2010/main" val="945501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4">
            <a:alphaModFix/>
          </a:blip>
          <a:stretch>
            <a:fillRect/>
          </a:stretch>
        </p:blipFill>
        <p:spPr>
          <a:xfrm>
            <a:off x="1" y="1"/>
            <a:ext cx="12192004" cy="6858001"/>
          </a:xfrm>
          <a:prstGeom prst="rect">
            <a:avLst/>
          </a:prstGeom>
          <a:noFill/>
          <a:ln>
            <a:noFill/>
          </a:ln>
        </p:spPr>
      </p:pic>
      <p:sp>
        <p:nvSpPr>
          <p:cNvPr id="7" name="Google Shape;7;p1"/>
          <p:cNvSpPr txBox="1">
            <a:spLocks noGrp="1"/>
          </p:cNvSpPr>
          <p:nvPr>
            <p:ph type="title"/>
          </p:nvPr>
        </p:nvSpPr>
        <p:spPr>
          <a:xfrm>
            <a:off x="711267" y="1413700"/>
            <a:ext cx="10769600" cy="654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Sriracha"/>
              <a:buNone/>
              <a:defRPr sz="3000" b="1">
                <a:solidFill>
                  <a:schemeClr val="dk1"/>
                </a:solidFill>
                <a:latin typeface="Sriracha"/>
                <a:ea typeface="Sriracha"/>
                <a:cs typeface="Sriracha"/>
                <a:sym typeface="Sriracha"/>
              </a:defRPr>
            </a:lvl1pPr>
            <a:lvl2pPr lvl="1">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8" name="Google Shape;8;p1"/>
          <p:cNvSpPr txBox="1">
            <a:spLocks noGrp="1"/>
          </p:cNvSpPr>
          <p:nvPr>
            <p:ph type="body" idx="1"/>
          </p:nvPr>
        </p:nvSpPr>
        <p:spPr>
          <a:xfrm>
            <a:off x="2743267" y="2247833"/>
            <a:ext cx="10769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74257767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9/5/2024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962680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4.wdp"/><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4.wdp"/><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882766" y="2466846"/>
            <a:ext cx="7952971" cy="1323439"/>
          </a:xfrm>
          <a:prstGeom prst="rect">
            <a:avLst/>
          </a:prstGeom>
          <a:noFill/>
        </p:spPr>
        <p:txBody>
          <a:bodyPr wrap="square" rtlCol="0">
            <a:spAutoFit/>
          </a:bodyPr>
          <a:lstStyle/>
          <a:p>
            <a:pPr algn="ctr"/>
            <a:r>
              <a:rPr lang="en-US" sz="8000" b="1"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17687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2796" y="7550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4536347" y="318864"/>
            <a:ext cx="5488497" cy="584775"/>
          </a:xfrm>
          <a:prstGeom prst="rect">
            <a:avLst/>
          </a:prstGeom>
          <a:noFill/>
        </p:spPr>
        <p:txBody>
          <a:bodyPr wrap="square">
            <a:spAutoFit/>
          </a:bodyPr>
          <a:lstStyle/>
          <a:p>
            <a:pPr algn="just"/>
            <a:r>
              <a:rPr lang="vi-VN" sz="32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2. Chú thích</a:t>
            </a: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360728" y="1147003"/>
            <a:ext cx="5824756" cy="3867324"/>
          </a:xfrm>
          <a:prstGeom prst="cloudCallout">
            <a:avLst>
              <a:gd name="adj1" fmla="val -29342"/>
              <a:gd name="adj2" fmla="val 6666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Times New Roman" panose="02020603050405020304" pitchFamily="18" charset="0"/>
                <a:cs typeface="Times New Roman" panose="02020603050405020304" pitchFamily="18" charset="0"/>
              </a:rPr>
              <a:t>Gió bắc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màng</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xmlns="" id="{9F29525F-E782-694F-9310-87F479A71ECB}"/>
              </a:ext>
            </a:extLst>
          </p:cNvPr>
          <p:cNvSpPr/>
          <p:nvPr/>
        </p:nvSpPr>
        <p:spPr>
          <a:xfrm>
            <a:off x="6342774" y="1147003"/>
            <a:ext cx="5488498" cy="4600450"/>
          </a:xfrm>
          <a:prstGeom prst="cloudCallout">
            <a:avLst>
              <a:gd name="adj1" fmla="val -65631"/>
              <a:gd name="adj2" fmla="val 5192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Times New Roman" panose="02020603050405020304" pitchFamily="18" charset="0"/>
                <a:cs typeface="Times New Roman" panose="02020603050405020304" pitchFamily="18" charset="0"/>
              </a:rPr>
              <a:t>Mưa giông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hè</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a:t>
            </a:r>
            <a:r>
              <a:rPr lang="en-US" sz="3600" b="1" dirty="0">
                <a:latin typeface="Times New Roman" panose="02020603050405020304" pitchFamily="18" charset="0"/>
                <a:cs typeface="Times New Roman" panose="02020603050405020304" pitchFamily="18" charset="0"/>
              </a:rPr>
              <a:t> to, </a:t>
            </a:r>
            <a:r>
              <a:rPr lang="en-US" sz="3600" b="1" dirty="0" err="1">
                <a:latin typeface="Times New Roman" panose="02020603050405020304" pitchFamily="18" charset="0"/>
                <a:cs typeface="Times New Roman" panose="02020603050405020304" pitchFamily="18" charset="0"/>
              </a:rPr>
              <a:t>sấm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rào</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058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4536347" y="318864"/>
            <a:ext cx="54884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3. Tác giả, tác phẩm</a:t>
            </a: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4311941" y="1333848"/>
            <a:ext cx="5268287" cy="3171039"/>
          </a:xfrm>
          <a:prstGeom prst="cloudCallout">
            <a:avLst>
              <a:gd name="adj1" fmla="val -53250"/>
              <a:gd name="adj2" fmla="val 54298"/>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822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84FEDE0D-6207-1280-0E21-1792950CA230}"/>
              </a:ext>
            </a:extLst>
          </p:cNvPr>
          <p:cNvSpPr txBox="1"/>
          <p:nvPr/>
        </p:nvSpPr>
        <p:spPr>
          <a:xfrm>
            <a:off x="8892331" y="5498614"/>
            <a:ext cx="32996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Hữu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(1923-1999)</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4899DC0-028E-B8F0-597E-B5C7862B8C13}"/>
              </a:ext>
            </a:extLst>
          </p:cNvPr>
          <p:cNvSpPr txBox="1"/>
          <p:nvPr/>
        </p:nvSpPr>
        <p:spPr>
          <a:xfrm>
            <a:off x="4259512" y="167862"/>
            <a:ext cx="262785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Tác giả</a:t>
            </a:r>
          </a:p>
        </p:txBody>
      </p:sp>
      <p:pic>
        <p:nvPicPr>
          <p:cNvPr id="7" name="Picture 6">
            <a:extLst>
              <a:ext uri="{FF2B5EF4-FFF2-40B4-BE49-F238E27FC236}">
                <a16:creationId xmlns:a16="http://schemas.microsoft.com/office/drawing/2014/main" xmlns="" id="{1D83C25F-7899-15FC-C44A-EE3DC126361E}"/>
              </a:ext>
            </a:extLst>
          </p:cNvPr>
          <p:cNvPicPr>
            <a:picLocks noChangeAspect="1"/>
          </p:cNvPicPr>
          <p:nvPr/>
        </p:nvPicPr>
        <p:blipFill>
          <a:blip r:embed="rId3"/>
          <a:stretch>
            <a:fillRect/>
          </a:stretch>
        </p:blipFill>
        <p:spPr>
          <a:xfrm>
            <a:off x="9160778" y="692309"/>
            <a:ext cx="2835435" cy="45910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a:extLst>
              <a:ext uri="{FF2B5EF4-FFF2-40B4-BE49-F238E27FC236}">
                <a16:creationId xmlns:a16="http://schemas.microsoft.com/office/drawing/2014/main" xmlns="" id="{07532358-8844-B189-275F-8A363ACB57DC}"/>
              </a:ext>
            </a:extLst>
          </p:cNvPr>
          <p:cNvSpPr txBox="1"/>
          <p:nvPr/>
        </p:nvSpPr>
        <p:spPr>
          <a:xfrm>
            <a:off x="3007454" y="841710"/>
            <a:ext cx="5683541"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BCC3885F-B732-0703-7A7F-20C9073ADBA4}"/>
              </a:ext>
            </a:extLst>
          </p:cNvPr>
          <p:cNvSpPr txBox="1"/>
          <p:nvPr/>
        </p:nvSpPr>
        <p:spPr>
          <a:xfrm>
            <a:off x="3007453" y="3381951"/>
            <a:ext cx="5781434"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1944.</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C9B26948-7DA2-0252-5FB3-EF68AC7F8FE0}"/>
              </a:ext>
            </a:extLst>
          </p:cNvPr>
          <p:cNvSpPr txBox="1"/>
          <p:nvPr/>
        </p:nvSpPr>
        <p:spPr>
          <a:xfrm>
            <a:off x="3007453" y="2160473"/>
            <a:ext cx="5683541"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Xuất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343E6AB2-AEC1-8B8D-BAF2-E9BF2585378C}"/>
              </a:ext>
            </a:extLst>
          </p:cNvPr>
          <p:cNvSpPr txBox="1"/>
          <p:nvPr/>
        </p:nvSpPr>
        <p:spPr>
          <a:xfrm>
            <a:off x="3007454" y="4557289"/>
            <a:ext cx="5781435"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Bắt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kì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thực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Pháp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4914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19574" y="0"/>
            <a:ext cx="12192000" cy="6858000"/>
          </a:xfrm>
          <a:prstGeom prst="rect">
            <a:avLst/>
          </a:prstGeom>
        </p:spPr>
      </p:pic>
      <p:sp>
        <p:nvSpPr>
          <p:cNvPr id="5" name="TextBox 4">
            <a:extLst>
              <a:ext uri="{FF2B5EF4-FFF2-40B4-BE49-F238E27FC236}">
                <a16:creationId xmlns:a16="http://schemas.microsoft.com/office/drawing/2014/main" xmlns="" id="{84FEDE0D-6207-1280-0E21-1792950CA230}"/>
              </a:ext>
            </a:extLst>
          </p:cNvPr>
          <p:cNvSpPr txBox="1"/>
          <p:nvPr/>
        </p:nvSpPr>
        <p:spPr>
          <a:xfrm>
            <a:off x="8892331" y="5498614"/>
            <a:ext cx="32996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(1923-1999)</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4899DC0-028E-B8F0-597E-B5C7862B8C13}"/>
              </a:ext>
            </a:extLst>
          </p:cNvPr>
          <p:cNvSpPr txBox="1"/>
          <p:nvPr/>
        </p:nvSpPr>
        <p:spPr>
          <a:xfrm>
            <a:off x="4259511" y="167862"/>
            <a:ext cx="54884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Tác giả</a:t>
            </a:r>
          </a:p>
        </p:txBody>
      </p:sp>
      <p:pic>
        <p:nvPicPr>
          <p:cNvPr id="7" name="Picture 6">
            <a:extLst>
              <a:ext uri="{FF2B5EF4-FFF2-40B4-BE49-F238E27FC236}">
                <a16:creationId xmlns:a16="http://schemas.microsoft.com/office/drawing/2014/main" xmlns="" id="{1D83C25F-7899-15FC-C44A-EE3DC126361E}"/>
              </a:ext>
            </a:extLst>
          </p:cNvPr>
          <p:cNvPicPr>
            <a:picLocks noChangeAspect="1"/>
          </p:cNvPicPr>
          <p:nvPr/>
        </p:nvPicPr>
        <p:blipFill>
          <a:blip r:embed="rId3"/>
          <a:stretch>
            <a:fillRect/>
          </a:stretch>
        </p:blipFill>
        <p:spPr>
          <a:xfrm>
            <a:off x="9160778" y="692309"/>
            <a:ext cx="2835435" cy="45910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a:extLst>
              <a:ext uri="{FF2B5EF4-FFF2-40B4-BE49-F238E27FC236}">
                <a16:creationId xmlns:a16="http://schemas.microsoft.com/office/drawing/2014/main" xmlns="" id="{84D5A4F3-D4D1-DC91-6545-958913939BA6}"/>
              </a:ext>
            </a:extLst>
          </p:cNvPr>
          <p:cNvSpPr txBox="1"/>
          <p:nvPr/>
        </p:nvSpPr>
        <p:spPr>
          <a:xfrm>
            <a:off x="662775" y="2319336"/>
            <a:ext cx="2220242"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A49E71E-6CE8-7C37-011B-2A7602FD595D}"/>
              </a:ext>
            </a:extLst>
          </p:cNvPr>
          <p:cNvSpPr txBox="1"/>
          <p:nvPr/>
        </p:nvSpPr>
        <p:spPr>
          <a:xfrm>
            <a:off x="3733102" y="1074870"/>
            <a:ext cx="5427676"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1CF3D5B-846A-B3FD-669D-AFD689C9C04C}"/>
              </a:ext>
            </a:extLst>
          </p:cNvPr>
          <p:cNvSpPr txBox="1"/>
          <p:nvPr/>
        </p:nvSpPr>
        <p:spPr>
          <a:xfrm>
            <a:off x="3733102" y="3489381"/>
            <a:ext cx="5427676"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Left Brace 1">
            <a:extLst>
              <a:ext uri="{FF2B5EF4-FFF2-40B4-BE49-F238E27FC236}">
                <a16:creationId xmlns:a16="http://schemas.microsoft.com/office/drawing/2014/main" xmlns="" id="{FCDC6344-3574-F091-157D-E61005E35055}"/>
              </a:ext>
            </a:extLst>
          </p:cNvPr>
          <p:cNvSpPr/>
          <p:nvPr/>
        </p:nvSpPr>
        <p:spPr>
          <a:xfrm>
            <a:off x="3098378" y="1149292"/>
            <a:ext cx="276836" cy="3294196"/>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94449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8" grpId="0" animBg="1"/>
      <p:bldP spid="9"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9"/>
        <p:cNvGrpSpPr/>
        <p:nvPr/>
      </p:nvGrpSpPr>
      <p:grpSpPr>
        <a:xfrm>
          <a:off x="0" y="0"/>
          <a:ext cx="0" cy="0"/>
          <a:chOff x="0" y="0"/>
          <a:chExt cx="0" cy="0"/>
        </a:xfrm>
      </p:grpSpPr>
      <p:pic>
        <p:nvPicPr>
          <p:cNvPr id="2" name="Picture 1">
            <a:extLst>
              <a:ext uri="{FF2B5EF4-FFF2-40B4-BE49-F238E27FC236}">
                <a16:creationId xmlns:a16="http://schemas.microsoft.com/office/drawing/2014/main" xmlns="" id="{7871F6BD-1BBB-566E-4B6A-1A70B2048D7D}"/>
              </a:ext>
            </a:extLst>
          </p:cNvPr>
          <p:cNvPicPr>
            <a:picLocks noChangeAspect="1"/>
          </p:cNvPicPr>
          <p:nvPr/>
        </p:nvPicPr>
        <p:blipFill>
          <a:blip r:embed="rId3"/>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xmlns="" id="{DB130AF9-652B-5ECB-06C1-46AC74984E6C}"/>
              </a:ext>
            </a:extLst>
          </p:cNvPr>
          <p:cNvSpPr/>
          <p:nvPr/>
        </p:nvSpPr>
        <p:spPr>
          <a:xfrm>
            <a:off x="785116" y="167780"/>
            <a:ext cx="10809954" cy="6396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Google Shape;880;p31"/>
          <p:cNvSpPr txBox="1">
            <a:spLocks noGrp="1"/>
          </p:cNvSpPr>
          <p:nvPr>
            <p:ph type="title"/>
          </p:nvPr>
        </p:nvSpPr>
        <p:spPr>
          <a:xfrm>
            <a:off x="318899" y="499809"/>
            <a:ext cx="10756000" cy="386800"/>
          </a:xfrm>
          <a:prstGeom prst="rect">
            <a:avLst/>
          </a:prstGeom>
        </p:spPr>
        <p:txBody>
          <a:bodyPr spcFirstLastPara="1" wrap="square" lIns="121900" tIns="121900" rIns="121900" bIns="121900" anchor="ctr" anchorCtr="0">
            <a:noAutofit/>
          </a:bodyPr>
          <a:lstStyle/>
          <a:p>
            <a:r>
              <a:rPr lang="en-US" sz="4267"/>
              <a:t>Một số tác phẩm tiêu biểu</a:t>
            </a:r>
            <a:endParaRPr sz="4267"/>
          </a:p>
        </p:txBody>
      </p:sp>
      <p:grpSp>
        <p:nvGrpSpPr>
          <p:cNvPr id="881" name="Google Shape;881;p31"/>
          <p:cNvGrpSpPr/>
          <p:nvPr/>
        </p:nvGrpSpPr>
        <p:grpSpPr>
          <a:xfrm>
            <a:off x="946995" y="4422333"/>
            <a:ext cx="1940800" cy="815600"/>
            <a:chOff x="710246" y="3316750"/>
            <a:chExt cx="1455600" cy="611700"/>
          </a:xfrm>
        </p:grpSpPr>
        <p:cxnSp>
          <p:nvCxnSpPr>
            <p:cNvPr id="882" name="Google Shape;882;p31"/>
            <p:cNvCxnSpPr>
              <a:stCxn id="883" idx="2"/>
            </p:cNvCxnSpPr>
            <p:nvPr/>
          </p:nvCxnSpPr>
          <p:spPr>
            <a:xfrm>
              <a:off x="1438046" y="3725050"/>
              <a:ext cx="0" cy="203400"/>
            </a:xfrm>
            <a:prstGeom prst="straightConnector1">
              <a:avLst/>
            </a:prstGeom>
            <a:noFill/>
            <a:ln w="19050" cap="flat" cmpd="sng">
              <a:solidFill>
                <a:schemeClr val="accent5"/>
              </a:solidFill>
              <a:prstDash val="solid"/>
              <a:round/>
              <a:headEnd type="none" w="med" len="med"/>
              <a:tailEnd type="diamond" w="med" len="med"/>
            </a:ln>
          </p:spPr>
        </p:cxnSp>
        <p:sp>
          <p:nvSpPr>
            <p:cNvPr id="883" name="Google Shape;883;p31"/>
            <p:cNvSpPr/>
            <p:nvPr/>
          </p:nvSpPr>
          <p:spPr>
            <a:xfrm>
              <a:off x="710246" y="33167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1955</a:t>
              </a:r>
              <a:endParaRPr sz="2667" b="1" kern="0" dirty="0">
                <a:solidFill>
                  <a:srgbClr val="233C4F"/>
                </a:solidFill>
                <a:latin typeface="Poppins"/>
                <a:ea typeface="Poppins"/>
                <a:cs typeface="Poppins"/>
                <a:sym typeface="Poppins"/>
              </a:endParaRPr>
            </a:p>
          </p:txBody>
        </p:sp>
      </p:grpSp>
      <p:sp>
        <p:nvSpPr>
          <p:cNvPr id="884" name="Google Shape;884;p31"/>
          <p:cNvSpPr txBox="1"/>
          <p:nvPr/>
        </p:nvSpPr>
        <p:spPr>
          <a:xfrm>
            <a:off x="946995"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Dặn</a:t>
            </a:r>
            <a:r>
              <a:rPr lang="en-US" sz="2667" kern="0" dirty="0">
                <a:solidFill>
                  <a:srgbClr val="5A3015"/>
                </a:solidFill>
                <a:latin typeface="Lobster" panose="020B0604020202020204" charset="0"/>
                <a:ea typeface="Poppins"/>
                <a:cs typeface="Poppins"/>
                <a:sym typeface="Poppins"/>
              </a:rPr>
              <a:t> con</a:t>
            </a:r>
            <a:endParaRPr sz="2667" kern="0" dirty="0">
              <a:solidFill>
                <a:srgbClr val="5A3015"/>
              </a:solidFill>
              <a:latin typeface="Lobster" panose="020B0604020202020204" charset="0"/>
              <a:ea typeface="Poppins"/>
              <a:cs typeface="Poppins"/>
              <a:sym typeface="Poppins"/>
            </a:endParaRPr>
          </a:p>
        </p:txBody>
      </p:sp>
      <p:grpSp>
        <p:nvGrpSpPr>
          <p:cNvPr id="885" name="Google Shape;885;p31"/>
          <p:cNvGrpSpPr/>
          <p:nvPr/>
        </p:nvGrpSpPr>
        <p:grpSpPr>
          <a:xfrm>
            <a:off x="1299994" y="2623433"/>
            <a:ext cx="2357917" cy="1702400"/>
            <a:chOff x="974995" y="1967575"/>
            <a:chExt cx="1768438" cy="1276800"/>
          </a:xfrm>
        </p:grpSpPr>
        <p:grpSp>
          <p:nvGrpSpPr>
            <p:cNvPr id="886" name="Google Shape;886;p31"/>
            <p:cNvGrpSpPr/>
            <p:nvPr/>
          </p:nvGrpSpPr>
          <p:grpSpPr>
            <a:xfrm rot="-10645051">
              <a:off x="974995" y="2426551"/>
              <a:ext cx="926096" cy="805776"/>
              <a:chOff x="4082775" y="914425"/>
              <a:chExt cx="777050" cy="973675"/>
            </a:xfrm>
          </p:grpSpPr>
          <p:sp>
            <p:nvSpPr>
              <p:cNvPr id="887" name="Google Shape;88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97" name="Google Shape;897;p31"/>
            <p:cNvSpPr/>
            <p:nvPr/>
          </p:nvSpPr>
          <p:spPr>
            <a:xfrm>
              <a:off x="1434833" y="1967575"/>
              <a:ext cx="1308600" cy="1276800"/>
            </a:xfrm>
            <a:prstGeom prst="arc">
              <a:avLst>
                <a:gd name="adj1" fmla="val 10823822"/>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898" name="Google Shape;898;p31"/>
            <p:cNvSpPr txBox="1"/>
            <p:nvPr/>
          </p:nvSpPr>
          <p:spPr>
            <a:xfrm>
              <a:off x="1093496" y="27426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01</a:t>
              </a:r>
              <a:endParaRPr sz="3333" kern="0">
                <a:solidFill>
                  <a:srgbClr val="233C4F"/>
                </a:solidFill>
                <a:latin typeface="Lobster"/>
                <a:ea typeface="Lobster"/>
                <a:cs typeface="Lobster"/>
                <a:sym typeface="Lobster"/>
              </a:endParaRPr>
            </a:p>
          </p:txBody>
        </p:sp>
      </p:grpSp>
      <p:grpSp>
        <p:nvGrpSpPr>
          <p:cNvPr id="899" name="Google Shape;899;p31"/>
          <p:cNvGrpSpPr/>
          <p:nvPr/>
        </p:nvGrpSpPr>
        <p:grpSpPr>
          <a:xfrm>
            <a:off x="3036279" y="3939400"/>
            <a:ext cx="1940800" cy="1298400"/>
            <a:chOff x="2277209" y="2954550"/>
            <a:chExt cx="1455600" cy="973800"/>
          </a:xfrm>
        </p:grpSpPr>
        <p:cxnSp>
          <p:nvCxnSpPr>
            <p:cNvPr id="900" name="Google Shape;900;p31"/>
            <p:cNvCxnSpPr>
              <a:stCxn id="901" idx="2"/>
            </p:cNvCxnSpPr>
            <p:nvPr/>
          </p:nvCxnSpPr>
          <p:spPr>
            <a:xfrm>
              <a:off x="3005009" y="3362850"/>
              <a:ext cx="0" cy="565500"/>
            </a:xfrm>
            <a:prstGeom prst="straightConnector1">
              <a:avLst/>
            </a:prstGeom>
            <a:noFill/>
            <a:ln w="19050" cap="flat" cmpd="sng">
              <a:solidFill>
                <a:schemeClr val="accent5"/>
              </a:solidFill>
              <a:prstDash val="solid"/>
              <a:round/>
              <a:headEnd type="none" w="med" len="med"/>
              <a:tailEnd type="diamond" w="med" len="med"/>
            </a:ln>
          </p:spPr>
        </p:cxnSp>
        <p:sp>
          <p:nvSpPr>
            <p:cNvPr id="901" name="Google Shape;901;p31"/>
            <p:cNvSpPr/>
            <p:nvPr/>
          </p:nvSpPr>
          <p:spPr>
            <a:xfrm>
              <a:off x="2277209" y="29545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1962</a:t>
              </a:r>
              <a:endParaRPr sz="2667" b="1" kern="0" dirty="0">
                <a:solidFill>
                  <a:srgbClr val="233C4F"/>
                </a:solidFill>
                <a:latin typeface="Poppins"/>
                <a:ea typeface="Poppins"/>
                <a:cs typeface="Poppins"/>
                <a:sym typeface="Poppins"/>
              </a:endParaRPr>
            </a:p>
          </p:txBody>
        </p:sp>
      </p:grpSp>
      <p:sp>
        <p:nvSpPr>
          <p:cNvPr id="902" name="Google Shape;902;p31"/>
          <p:cNvSpPr txBox="1"/>
          <p:nvPr/>
        </p:nvSpPr>
        <p:spPr>
          <a:xfrm>
            <a:off x="3036297"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Gió</a:t>
            </a:r>
            <a:r>
              <a:rPr lang="en-US" sz="2667" kern="0" dirty="0">
                <a:solidFill>
                  <a:srgbClr val="5A3015"/>
                </a:solidFill>
                <a:latin typeface="Lobster" panose="020B0604020202020204" charset="0"/>
                <a:ea typeface="Poppins"/>
                <a:cs typeface="Poppins"/>
                <a:sym typeface="Poppins"/>
              </a:rPr>
              <a:t> Nam</a:t>
            </a:r>
            <a:endParaRPr sz="2667" kern="0" dirty="0">
              <a:solidFill>
                <a:srgbClr val="5A3015"/>
              </a:solidFill>
              <a:latin typeface="Lobster" panose="020B0604020202020204" charset="0"/>
              <a:ea typeface="Poppins"/>
              <a:cs typeface="Poppins"/>
              <a:sym typeface="Poppins"/>
            </a:endParaRPr>
          </a:p>
        </p:txBody>
      </p:sp>
      <p:grpSp>
        <p:nvGrpSpPr>
          <p:cNvPr id="903" name="Google Shape;903;p31"/>
          <p:cNvGrpSpPr/>
          <p:nvPr/>
        </p:nvGrpSpPr>
        <p:grpSpPr>
          <a:xfrm>
            <a:off x="3454552" y="2140500"/>
            <a:ext cx="2297913" cy="1950088"/>
            <a:chOff x="2590913" y="1605375"/>
            <a:chExt cx="1723435" cy="1462566"/>
          </a:xfrm>
        </p:grpSpPr>
        <p:grpSp>
          <p:nvGrpSpPr>
            <p:cNvPr id="904" name="Google Shape;904;p31"/>
            <p:cNvGrpSpPr/>
            <p:nvPr/>
          </p:nvGrpSpPr>
          <p:grpSpPr>
            <a:xfrm rot="-6794687" flipH="1">
              <a:off x="2747296" y="2183981"/>
              <a:ext cx="703701" cy="804014"/>
              <a:chOff x="3212275" y="349350"/>
              <a:chExt cx="440900" cy="503850"/>
            </a:xfrm>
          </p:grpSpPr>
          <p:sp>
            <p:nvSpPr>
              <p:cNvPr id="905" name="Google Shape;905;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1"/>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9" name="Google Shape;909;p31"/>
            <p:cNvSpPr/>
            <p:nvPr/>
          </p:nvSpPr>
          <p:spPr>
            <a:xfrm>
              <a:off x="3005748" y="16053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10" name="Google Shape;910;p31"/>
            <p:cNvSpPr txBox="1"/>
            <p:nvPr/>
          </p:nvSpPr>
          <p:spPr>
            <a:xfrm>
              <a:off x="2660471" y="237044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02</a:t>
              </a:r>
              <a:endParaRPr sz="3333" kern="0">
                <a:solidFill>
                  <a:srgbClr val="233C4F"/>
                </a:solidFill>
                <a:latin typeface="Lobster"/>
                <a:ea typeface="Lobster"/>
                <a:cs typeface="Lobster"/>
                <a:sym typeface="Lobster"/>
              </a:endParaRPr>
            </a:p>
          </p:txBody>
        </p:sp>
      </p:grpSp>
      <p:grpSp>
        <p:nvGrpSpPr>
          <p:cNvPr id="911" name="Google Shape;911;p31"/>
          <p:cNvGrpSpPr/>
          <p:nvPr/>
        </p:nvGrpSpPr>
        <p:grpSpPr>
          <a:xfrm>
            <a:off x="5125573" y="3456467"/>
            <a:ext cx="1940800" cy="1781200"/>
            <a:chOff x="3844180" y="2592350"/>
            <a:chExt cx="1455600" cy="1335900"/>
          </a:xfrm>
        </p:grpSpPr>
        <p:cxnSp>
          <p:nvCxnSpPr>
            <p:cNvPr id="912" name="Google Shape;912;p31"/>
            <p:cNvCxnSpPr>
              <a:stCxn id="913" idx="2"/>
            </p:cNvCxnSpPr>
            <p:nvPr/>
          </p:nvCxnSpPr>
          <p:spPr>
            <a:xfrm>
              <a:off x="4571980" y="3000650"/>
              <a:ext cx="0" cy="927600"/>
            </a:xfrm>
            <a:prstGeom prst="straightConnector1">
              <a:avLst/>
            </a:prstGeom>
            <a:noFill/>
            <a:ln w="19050" cap="flat" cmpd="sng">
              <a:solidFill>
                <a:schemeClr val="accent5"/>
              </a:solidFill>
              <a:prstDash val="solid"/>
              <a:round/>
              <a:headEnd type="none" w="med" len="med"/>
              <a:tailEnd type="diamond" w="med" len="med"/>
            </a:ln>
          </p:spPr>
        </p:cxnSp>
        <p:sp>
          <p:nvSpPr>
            <p:cNvPr id="913" name="Google Shape;913;p31"/>
            <p:cNvSpPr/>
            <p:nvPr/>
          </p:nvSpPr>
          <p:spPr>
            <a:xfrm>
              <a:off x="3844180" y="25923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1971</a:t>
              </a:r>
              <a:endParaRPr sz="2667" b="1" kern="0" dirty="0">
                <a:solidFill>
                  <a:srgbClr val="233C4F"/>
                </a:solidFill>
                <a:latin typeface="Poppins"/>
                <a:ea typeface="Poppins"/>
                <a:cs typeface="Poppins"/>
                <a:sym typeface="Poppins"/>
              </a:endParaRPr>
            </a:p>
          </p:txBody>
        </p:sp>
      </p:grpSp>
      <p:sp>
        <p:nvSpPr>
          <p:cNvPr id="914" name="Google Shape;914;p31"/>
          <p:cNvSpPr txBox="1"/>
          <p:nvPr/>
        </p:nvSpPr>
        <p:spPr>
          <a:xfrm>
            <a:off x="5125600"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Đất</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quê</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mình</a:t>
            </a:r>
            <a:endParaRPr sz="2667" kern="0" dirty="0">
              <a:solidFill>
                <a:srgbClr val="5A3015"/>
              </a:solidFill>
              <a:latin typeface="Lobster" panose="020B0604020202020204" charset="0"/>
              <a:ea typeface="Poppins"/>
              <a:cs typeface="Poppins"/>
              <a:sym typeface="Poppins"/>
            </a:endParaRPr>
          </a:p>
        </p:txBody>
      </p:sp>
      <p:grpSp>
        <p:nvGrpSpPr>
          <p:cNvPr id="915" name="Google Shape;915;p31"/>
          <p:cNvGrpSpPr/>
          <p:nvPr/>
        </p:nvGrpSpPr>
        <p:grpSpPr>
          <a:xfrm>
            <a:off x="5636561" y="1657567"/>
            <a:ext cx="2210456" cy="1865147"/>
            <a:chOff x="4227421" y="1243175"/>
            <a:chExt cx="1657842" cy="1398860"/>
          </a:xfrm>
        </p:grpSpPr>
        <p:grpSp>
          <p:nvGrpSpPr>
            <p:cNvPr id="916" name="Google Shape;916;p31"/>
            <p:cNvGrpSpPr/>
            <p:nvPr/>
          </p:nvGrpSpPr>
          <p:grpSpPr>
            <a:xfrm rot="-5792580">
              <a:off x="4247514" y="1717052"/>
              <a:ext cx="926059" cy="805794"/>
              <a:chOff x="4082775" y="914425"/>
              <a:chExt cx="777050" cy="973675"/>
            </a:xfrm>
          </p:grpSpPr>
          <p:sp>
            <p:nvSpPr>
              <p:cNvPr id="917" name="Google Shape;91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27" name="Google Shape;927;p31"/>
            <p:cNvSpPr/>
            <p:nvPr/>
          </p:nvSpPr>
          <p:spPr>
            <a:xfrm>
              <a:off x="4576663" y="12431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28" name="Google Shape;928;p31"/>
            <p:cNvSpPr txBox="1"/>
            <p:nvPr/>
          </p:nvSpPr>
          <p:spPr>
            <a:xfrm>
              <a:off x="4227421" y="20182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03</a:t>
              </a:r>
              <a:endParaRPr sz="3333" kern="0">
                <a:solidFill>
                  <a:srgbClr val="233C4F"/>
                </a:solidFill>
                <a:latin typeface="Lobster"/>
                <a:ea typeface="Lobster"/>
                <a:cs typeface="Lobster"/>
                <a:sym typeface="Lobster"/>
              </a:endParaRPr>
            </a:p>
          </p:txBody>
        </p:sp>
      </p:grpSp>
      <p:grpSp>
        <p:nvGrpSpPr>
          <p:cNvPr id="929" name="Google Shape;929;p31"/>
          <p:cNvGrpSpPr/>
          <p:nvPr/>
        </p:nvGrpSpPr>
        <p:grpSpPr>
          <a:xfrm>
            <a:off x="7214911" y="2973533"/>
            <a:ext cx="1940800" cy="2264000"/>
            <a:chOff x="5411183" y="2230150"/>
            <a:chExt cx="1455600" cy="1698000"/>
          </a:xfrm>
        </p:grpSpPr>
        <p:cxnSp>
          <p:nvCxnSpPr>
            <p:cNvPr id="930" name="Google Shape;930;p31"/>
            <p:cNvCxnSpPr>
              <a:stCxn id="931" idx="2"/>
            </p:cNvCxnSpPr>
            <p:nvPr/>
          </p:nvCxnSpPr>
          <p:spPr>
            <a:xfrm>
              <a:off x="6138983" y="2638450"/>
              <a:ext cx="0" cy="1289700"/>
            </a:xfrm>
            <a:prstGeom prst="straightConnector1">
              <a:avLst/>
            </a:prstGeom>
            <a:noFill/>
            <a:ln w="19050" cap="flat" cmpd="sng">
              <a:solidFill>
                <a:schemeClr val="accent5"/>
              </a:solidFill>
              <a:prstDash val="solid"/>
              <a:round/>
              <a:headEnd type="none" w="med" len="med"/>
              <a:tailEnd type="diamond" w="med" len="med"/>
            </a:ln>
          </p:spPr>
        </p:cxnSp>
        <p:sp>
          <p:nvSpPr>
            <p:cNvPr id="931" name="Google Shape;931;p31"/>
            <p:cNvSpPr/>
            <p:nvPr/>
          </p:nvSpPr>
          <p:spPr>
            <a:xfrm>
              <a:off x="5411183" y="22301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1975</a:t>
              </a:r>
              <a:endParaRPr sz="2667" b="1" kern="0" dirty="0">
                <a:solidFill>
                  <a:srgbClr val="233C4F"/>
                </a:solidFill>
                <a:latin typeface="Poppins"/>
                <a:ea typeface="Poppins"/>
                <a:cs typeface="Poppins"/>
                <a:sym typeface="Poppins"/>
              </a:endParaRPr>
            </a:p>
          </p:txBody>
        </p:sp>
      </p:grpSp>
      <p:sp>
        <p:nvSpPr>
          <p:cNvPr id="932" name="Google Shape;932;p31"/>
          <p:cNvSpPr txBox="1"/>
          <p:nvPr/>
        </p:nvSpPr>
        <p:spPr>
          <a:xfrm>
            <a:off x="7214903"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Tiếng</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chim</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đồng</a:t>
            </a:r>
            <a:endParaRPr sz="2667" kern="0" dirty="0">
              <a:solidFill>
                <a:srgbClr val="5A3015"/>
              </a:solidFill>
              <a:latin typeface="Lobster" panose="020B0604020202020204" charset="0"/>
              <a:ea typeface="Poppins"/>
              <a:cs typeface="Poppins"/>
              <a:sym typeface="Poppins"/>
            </a:endParaRPr>
          </a:p>
        </p:txBody>
      </p:sp>
      <p:grpSp>
        <p:nvGrpSpPr>
          <p:cNvPr id="933" name="Google Shape;933;p31"/>
          <p:cNvGrpSpPr/>
          <p:nvPr/>
        </p:nvGrpSpPr>
        <p:grpSpPr>
          <a:xfrm>
            <a:off x="7364504" y="1174634"/>
            <a:ext cx="2577067" cy="1985956"/>
            <a:chOff x="5523378" y="880975"/>
            <a:chExt cx="1932800" cy="1489467"/>
          </a:xfrm>
        </p:grpSpPr>
        <p:grpSp>
          <p:nvGrpSpPr>
            <p:cNvPr id="934" name="Google Shape;934;p31"/>
            <p:cNvGrpSpPr/>
            <p:nvPr/>
          </p:nvGrpSpPr>
          <p:grpSpPr>
            <a:xfrm rot="-154949" flipH="1">
              <a:off x="5647343" y="1563500"/>
              <a:ext cx="926096" cy="805776"/>
              <a:chOff x="4082775" y="914425"/>
              <a:chExt cx="777050" cy="973675"/>
            </a:xfrm>
          </p:grpSpPr>
          <p:sp>
            <p:nvSpPr>
              <p:cNvPr id="935" name="Google Shape;935;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45" name="Google Shape;945;p31"/>
            <p:cNvSpPr/>
            <p:nvPr/>
          </p:nvSpPr>
          <p:spPr>
            <a:xfrm>
              <a:off x="6147578" y="8809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46" name="Google Shape;946;p31"/>
            <p:cNvSpPr txBox="1"/>
            <p:nvPr/>
          </p:nvSpPr>
          <p:spPr>
            <a:xfrm>
              <a:off x="5794421" y="16560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04</a:t>
              </a:r>
              <a:endParaRPr sz="3333" kern="0">
                <a:solidFill>
                  <a:srgbClr val="233C4F"/>
                </a:solidFill>
                <a:latin typeface="Lobster"/>
                <a:ea typeface="Lobster"/>
                <a:cs typeface="Lobster"/>
                <a:sym typeface="Lobster"/>
              </a:endParaRPr>
            </a:p>
          </p:txBody>
        </p:sp>
      </p:grpSp>
      <p:grpSp>
        <p:nvGrpSpPr>
          <p:cNvPr id="947" name="Google Shape;947;p31"/>
          <p:cNvGrpSpPr/>
          <p:nvPr/>
        </p:nvGrpSpPr>
        <p:grpSpPr>
          <a:xfrm>
            <a:off x="9304195" y="2490600"/>
            <a:ext cx="1940800" cy="2746800"/>
            <a:chOff x="6978146" y="1867950"/>
            <a:chExt cx="1455600" cy="2060100"/>
          </a:xfrm>
        </p:grpSpPr>
        <p:cxnSp>
          <p:nvCxnSpPr>
            <p:cNvPr id="948" name="Google Shape;948;p31"/>
            <p:cNvCxnSpPr>
              <a:stCxn id="949" idx="2"/>
            </p:cNvCxnSpPr>
            <p:nvPr/>
          </p:nvCxnSpPr>
          <p:spPr>
            <a:xfrm>
              <a:off x="7705946" y="2276250"/>
              <a:ext cx="0" cy="1651800"/>
            </a:xfrm>
            <a:prstGeom prst="straightConnector1">
              <a:avLst/>
            </a:prstGeom>
            <a:noFill/>
            <a:ln w="19050" cap="flat" cmpd="sng">
              <a:solidFill>
                <a:schemeClr val="accent5"/>
              </a:solidFill>
              <a:prstDash val="solid"/>
              <a:round/>
              <a:headEnd type="none" w="med" len="med"/>
              <a:tailEnd type="diamond" w="med" len="med"/>
            </a:ln>
          </p:spPr>
        </p:cxnSp>
        <p:sp>
          <p:nvSpPr>
            <p:cNvPr id="949" name="Google Shape;949;p31"/>
            <p:cNvSpPr/>
            <p:nvPr/>
          </p:nvSpPr>
          <p:spPr>
            <a:xfrm>
              <a:off x="6978146" y="18679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1983</a:t>
              </a:r>
              <a:endParaRPr sz="2667" b="1" kern="0" dirty="0">
                <a:solidFill>
                  <a:srgbClr val="233C4F"/>
                </a:solidFill>
                <a:latin typeface="Poppins"/>
                <a:ea typeface="Poppins"/>
                <a:cs typeface="Poppins"/>
                <a:sym typeface="Poppins"/>
              </a:endParaRPr>
            </a:p>
          </p:txBody>
        </p:sp>
      </p:grpSp>
      <p:sp>
        <p:nvSpPr>
          <p:cNvPr id="950" name="Google Shape;950;p31"/>
          <p:cNvSpPr txBox="1"/>
          <p:nvPr/>
        </p:nvSpPr>
        <p:spPr>
          <a:xfrm>
            <a:off x="9304205"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a:solidFill>
                  <a:srgbClr val="5A3015"/>
                </a:solidFill>
                <a:latin typeface="Lobster" panose="020B0604020202020204" charset="0"/>
                <a:ea typeface="Poppins"/>
                <a:cs typeface="Poppins"/>
                <a:sym typeface="Poppins"/>
              </a:rPr>
              <a:t>Anh </a:t>
            </a:r>
            <a:r>
              <a:rPr lang="en-US" sz="2667" kern="0" dirty="0" err="1">
                <a:solidFill>
                  <a:srgbClr val="5A3015"/>
                </a:solidFill>
                <a:latin typeface="Lobster" panose="020B0604020202020204" charset="0"/>
                <a:ea typeface="Poppins"/>
                <a:cs typeface="Poppins"/>
                <a:sym typeface="Poppins"/>
              </a:rPr>
              <a:t>vẫn</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hành</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quân</a:t>
            </a:r>
            <a:endParaRPr sz="2667" kern="0" dirty="0">
              <a:solidFill>
                <a:srgbClr val="5A3015"/>
              </a:solidFill>
              <a:latin typeface="Lobster" panose="020B0604020202020204" charset="0"/>
              <a:ea typeface="Poppins"/>
              <a:cs typeface="Poppins"/>
              <a:sym typeface="Poppins"/>
            </a:endParaRPr>
          </a:p>
        </p:txBody>
      </p:sp>
      <p:grpSp>
        <p:nvGrpSpPr>
          <p:cNvPr id="951" name="Google Shape;951;p31"/>
          <p:cNvGrpSpPr/>
          <p:nvPr/>
        </p:nvGrpSpPr>
        <p:grpSpPr>
          <a:xfrm>
            <a:off x="9803001" y="1317875"/>
            <a:ext cx="968572" cy="1072044"/>
            <a:chOff x="7352250" y="988406"/>
            <a:chExt cx="726429" cy="804033"/>
          </a:xfrm>
        </p:grpSpPr>
        <p:grpSp>
          <p:nvGrpSpPr>
            <p:cNvPr id="952" name="Google Shape;952;p31"/>
            <p:cNvGrpSpPr/>
            <p:nvPr/>
          </p:nvGrpSpPr>
          <p:grpSpPr>
            <a:xfrm rot="-10799814" flipH="1">
              <a:off x="7352250" y="988425"/>
              <a:ext cx="726429" cy="803993"/>
              <a:chOff x="3212275" y="349350"/>
              <a:chExt cx="392050" cy="503850"/>
            </a:xfrm>
          </p:grpSpPr>
          <p:sp>
            <p:nvSpPr>
              <p:cNvPr id="953" name="Google Shape;953;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56" name="Google Shape;956;p31"/>
            <p:cNvSpPr txBox="1"/>
            <p:nvPr/>
          </p:nvSpPr>
          <p:spPr>
            <a:xfrm>
              <a:off x="7361396" y="12938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05</a:t>
              </a:r>
              <a:endParaRPr sz="3333" kern="0">
                <a:solidFill>
                  <a:srgbClr val="233C4F"/>
                </a:solidFill>
                <a:latin typeface="Lobster"/>
                <a:ea typeface="Lobster"/>
                <a:cs typeface="Lobster"/>
                <a:sym typeface="Lobster"/>
              </a:endParaRPr>
            </a:p>
          </p:txBody>
        </p:sp>
      </p:grpSp>
      <p:grpSp>
        <p:nvGrpSpPr>
          <p:cNvPr id="85" name="Google Shape;145;p20">
            <a:extLst>
              <a:ext uri="{FF2B5EF4-FFF2-40B4-BE49-F238E27FC236}">
                <a16:creationId xmlns:a16="http://schemas.microsoft.com/office/drawing/2014/main" xmlns="" id="{B2D7E73C-D724-4B17-AD32-5EBB7AC504B9}"/>
              </a:ext>
            </a:extLst>
          </p:cNvPr>
          <p:cNvGrpSpPr/>
          <p:nvPr/>
        </p:nvGrpSpPr>
        <p:grpSpPr>
          <a:xfrm flipH="1">
            <a:off x="1356263" y="415708"/>
            <a:ext cx="1336164" cy="1907151"/>
            <a:chOff x="3211400" y="1162425"/>
            <a:chExt cx="1798475" cy="3363000"/>
          </a:xfrm>
        </p:grpSpPr>
        <p:sp>
          <p:nvSpPr>
            <p:cNvPr id="86" name="Google Shape;146;p20">
              <a:extLst>
                <a:ext uri="{FF2B5EF4-FFF2-40B4-BE49-F238E27FC236}">
                  <a16:creationId xmlns:a16="http://schemas.microsoft.com/office/drawing/2014/main" xmlns="" id="{BAF8C9E5-3253-46A3-B072-109DBBBB4610}"/>
                </a:ext>
              </a:extLst>
            </p:cNvPr>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147;p20">
              <a:extLst>
                <a:ext uri="{FF2B5EF4-FFF2-40B4-BE49-F238E27FC236}">
                  <a16:creationId xmlns:a16="http://schemas.microsoft.com/office/drawing/2014/main" xmlns="" id="{9D8F0643-106D-4ADF-A4AD-28684B09AB66}"/>
                </a:ext>
              </a:extLst>
            </p:cNvPr>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48;p20">
              <a:extLst>
                <a:ext uri="{FF2B5EF4-FFF2-40B4-BE49-F238E27FC236}">
                  <a16:creationId xmlns:a16="http://schemas.microsoft.com/office/drawing/2014/main" xmlns="" id="{042E71F4-9654-49CF-B061-529574BFE36A}"/>
                </a:ext>
              </a:extLst>
            </p:cNvPr>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49;p20">
              <a:extLst>
                <a:ext uri="{FF2B5EF4-FFF2-40B4-BE49-F238E27FC236}">
                  <a16:creationId xmlns:a16="http://schemas.microsoft.com/office/drawing/2014/main" xmlns="" id="{B22DAB74-65A2-4623-A769-4F6A2C65A01C}"/>
                </a:ext>
              </a:extLst>
            </p:cNvPr>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150;p20">
              <a:extLst>
                <a:ext uri="{FF2B5EF4-FFF2-40B4-BE49-F238E27FC236}">
                  <a16:creationId xmlns:a16="http://schemas.microsoft.com/office/drawing/2014/main" xmlns="" id="{E8351C96-C0D1-49F6-BF52-122C73A3E3C9}"/>
                </a:ext>
              </a:extLst>
            </p:cNvPr>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151;p20">
              <a:extLst>
                <a:ext uri="{FF2B5EF4-FFF2-40B4-BE49-F238E27FC236}">
                  <a16:creationId xmlns:a16="http://schemas.microsoft.com/office/drawing/2014/main" xmlns="" id="{26339FA8-24A2-4006-B147-0AE933681E9B}"/>
                </a:ext>
              </a:extLst>
            </p:cNvPr>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152;p20">
              <a:extLst>
                <a:ext uri="{FF2B5EF4-FFF2-40B4-BE49-F238E27FC236}">
                  <a16:creationId xmlns:a16="http://schemas.microsoft.com/office/drawing/2014/main" xmlns="" id="{6C9852B6-E1AB-4ED3-87FC-E4682172AF60}"/>
                </a:ext>
              </a:extLst>
            </p:cNvPr>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53;p20">
              <a:extLst>
                <a:ext uri="{FF2B5EF4-FFF2-40B4-BE49-F238E27FC236}">
                  <a16:creationId xmlns:a16="http://schemas.microsoft.com/office/drawing/2014/main" xmlns="" id="{179669D2-045B-49C4-8434-88978E3493B4}"/>
                </a:ext>
              </a:extLst>
            </p:cNvPr>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54;p20">
              <a:extLst>
                <a:ext uri="{FF2B5EF4-FFF2-40B4-BE49-F238E27FC236}">
                  <a16:creationId xmlns:a16="http://schemas.microsoft.com/office/drawing/2014/main" xmlns="" id="{8ADB26D9-A6E6-49FD-B07A-0AD7928F314A}"/>
                </a:ext>
              </a:extLst>
            </p:cNvPr>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8D090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55;p20">
              <a:extLst>
                <a:ext uri="{FF2B5EF4-FFF2-40B4-BE49-F238E27FC236}">
                  <a16:creationId xmlns:a16="http://schemas.microsoft.com/office/drawing/2014/main" xmlns="" id="{DAA01132-E5C3-43E0-9640-3E2F5ABDBDC6}"/>
                </a:ext>
              </a:extLst>
            </p:cNvPr>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56;p20">
              <a:extLst>
                <a:ext uri="{FF2B5EF4-FFF2-40B4-BE49-F238E27FC236}">
                  <a16:creationId xmlns:a16="http://schemas.microsoft.com/office/drawing/2014/main" xmlns="" id="{9B1B9D74-834A-4437-A18B-2131D3D59DFB}"/>
                </a:ext>
              </a:extLst>
            </p:cNvPr>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641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57;p20">
              <a:extLst>
                <a:ext uri="{FF2B5EF4-FFF2-40B4-BE49-F238E27FC236}">
                  <a16:creationId xmlns:a16="http://schemas.microsoft.com/office/drawing/2014/main" xmlns="" id="{21599949-25DB-4C22-8740-F4DED03A6EDA}"/>
                </a:ext>
              </a:extLst>
            </p:cNvPr>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58;p20">
              <a:extLst>
                <a:ext uri="{FF2B5EF4-FFF2-40B4-BE49-F238E27FC236}">
                  <a16:creationId xmlns:a16="http://schemas.microsoft.com/office/drawing/2014/main" xmlns="" id="{44B73D69-E769-49A0-B60C-D6BCE8AC4C51}"/>
                </a:ext>
              </a:extLst>
            </p:cNvPr>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59;p20">
              <a:extLst>
                <a:ext uri="{FF2B5EF4-FFF2-40B4-BE49-F238E27FC236}">
                  <a16:creationId xmlns:a16="http://schemas.microsoft.com/office/drawing/2014/main" xmlns="" id="{6603E151-1620-4623-A200-C036316027B8}"/>
                </a:ext>
              </a:extLst>
            </p:cNvPr>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60;p20">
              <a:extLst>
                <a:ext uri="{FF2B5EF4-FFF2-40B4-BE49-F238E27FC236}">
                  <a16:creationId xmlns:a16="http://schemas.microsoft.com/office/drawing/2014/main" xmlns="" id="{5409736F-4125-4A45-8A4D-1567C592C857}"/>
                </a:ext>
              </a:extLst>
            </p:cNvPr>
            <p:cNvSpPr/>
            <p:nvPr/>
          </p:nvSpPr>
          <p:spPr>
            <a:xfrm>
              <a:off x="4274325" y="3571100"/>
              <a:ext cx="572425" cy="63425"/>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161;p20">
              <a:extLst>
                <a:ext uri="{FF2B5EF4-FFF2-40B4-BE49-F238E27FC236}">
                  <a16:creationId xmlns:a16="http://schemas.microsoft.com/office/drawing/2014/main" xmlns="" id="{F196C46E-A570-4D95-BA66-4E68273C9ECC}"/>
                </a:ext>
              </a:extLst>
            </p:cNvPr>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62;p20">
              <a:extLst>
                <a:ext uri="{FF2B5EF4-FFF2-40B4-BE49-F238E27FC236}">
                  <a16:creationId xmlns:a16="http://schemas.microsoft.com/office/drawing/2014/main" xmlns="" id="{275A2BD4-84AA-4628-8AD8-0525C01265FA}"/>
                </a:ext>
              </a:extLst>
            </p:cNvPr>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641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63;p20">
              <a:extLst>
                <a:ext uri="{FF2B5EF4-FFF2-40B4-BE49-F238E27FC236}">
                  <a16:creationId xmlns:a16="http://schemas.microsoft.com/office/drawing/2014/main" xmlns="" id="{F984C53B-27D8-4C3E-A134-BC8A31830B36}"/>
                </a:ext>
              </a:extLst>
            </p:cNvPr>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64;p20">
              <a:extLst>
                <a:ext uri="{FF2B5EF4-FFF2-40B4-BE49-F238E27FC236}">
                  <a16:creationId xmlns:a16="http://schemas.microsoft.com/office/drawing/2014/main" xmlns="" id="{B3E0000E-BD0D-4134-993C-5A7AC37F7D76}"/>
                </a:ext>
              </a:extLst>
            </p:cNvPr>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2836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65;p20">
              <a:extLst>
                <a:ext uri="{FF2B5EF4-FFF2-40B4-BE49-F238E27FC236}">
                  <a16:creationId xmlns:a16="http://schemas.microsoft.com/office/drawing/2014/main" xmlns="" id="{0A324D8A-C12E-49B3-89A0-5523AE4203CE}"/>
                </a:ext>
              </a:extLst>
            </p:cNvPr>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2C45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66;p20">
              <a:extLst>
                <a:ext uri="{FF2B5EF4-FFF2-40B4-BE49-F238E27FC236}">
                  <a16:creationId xmlns:a16="http://schemas.microsoft.com/office/drawing/2014/main" xmlns="" id="{1EA796E2-E8B3-4AC9-95C7-58670FDCF52A}"/>
                </a:ext>
              </a:extLst>
            </p:cNvPr>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2F50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4"/>
                                        </p:tgtEl>
                                        <p:attrNameLst>
                                          <p:attrName>style.visibility</p:attrName>
                                        </p:attrNameLst>
                                      </p:cBhvr>
                                      <p:to>
                                        <p:strVal val="visible"/>
                                      </p:to>
                                    </p:set>
                                    <p:animEffect transition="in" filter="fade">
                                      <p:cBhvr>
                                        <p:cTn id="7" dur="5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0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14"/>
                                        </p:tgtEl>
                                        <p:attrNameLst>
                                          <p:attrName>style.visibility</p:attrName>
                                        </p:attrNameLst>
                                      </p:cBhvr>
                                      <p:to>
                                        <p:strVal val="visible"/>
                                      </p:to>
                                    </p:set>
                                    <p:animEffect transition="in" filter="randombar(horizontal)">
                                      <p:cBhvr>
                                        <p:cTn id="16" dur="500"/>
                                        <p:tgtEl>
                                          <p:spTgt spid="9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32"/>
                                        </p:tgtEl>
                                        <p:attrNameLst>
                                          <p:attrName>style.visibility</p:attrName>
                                        </p:attrNameLst>
                                      </p:cBhvr>
                                      <p:to>
                                        <p:strVal val="visible"/>
                                      </p:to>
                                    </p:set>
                                    <p:animEffect transition="in" filter="fade">
                                      <p:cBhvr>
                                        <p:cTn id="21" dur="1000"/>
                                        <p:tgtEl>
                                          <p:spTgt spid="932"/>
                                        </p:tgtEl>
                                      </p:cBhvr>
                                    </p:animEffect>
                                    <p:anim calcmode="lin" valueType="num">
                                      <p:cBhvr>
                                        <p:cTn id="22" dur="1000" fill="hold"/>
                                        <p:tgtEl>
                                          <p:spTgt spid="932"/>
                                        </p:tgtEl>
                                        <p:attrNameLst>
                                          <p:attrName>ppt_x</p:attrName>
                                        </p:attrNameLst>
                                      </p:cBhvr>
                                      <p:tavLst>
                                        <p:tav tm="0">
                                          <p:val>
                                            <p:strVal val="#ppt_x"/>
                                          </p:val>
                                        </p:tav>
                                        <p:tav tm="100000">
                                          <p:val>
                                            <p:strVal val="#ppt_x"/>
                                          </p:val>
                                        </p:tav>
                                      </p:tavLst>
                                    </p:anim>
                                    <p:anim calcmode="lin" valueType="num">
                                      <p:cBhvr>
                                        <p:cTn id="23" dur="1000" fill="hold"/>
                                        <p:tgtEl>
                                          <p:spTgt spid="9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50"/>
                                        </p:tgtEl>
                                        <p:attrNameLst>
                                          <p:attrName>style.visibility</p:attrName>
                                        </p:attrNameLst>
                                      </p:cBhvr>
                                      <p:to>
                                        <p:strVal val="visible"/>
                                      </p:to>
                                    </p:set>
                                    <p:animEffect transition="in" filter="wipe(down)">
                                      <p:cBhvr>
                                        <p:cTn id="28" dur="500"/>
                                        <p:tgtEl>
                                          <p:spTgt spid="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0"/>
      <p:bldP spid="902" grpId="0"/>
      <p:bldP spid="914" grpId="0"/>
      <p:bldP spid="932" grpId="0"/>
      <p:bldP spid="9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3ED402EC-CF59-6DC1-8745-467C179BB6D7}"/>
              </a:ext>
            </a:extLst>
          </p:cNvPr>
          <p:cNvPicPr>
            <a:picLocks noChangeAspect="1"/>
          </p:cNvPicPr>
          <p:nvPr/>
        </p:nvPicPr>
        <p:blipFill>
          <a:blip r:embed="rId3"/>
          <a:stretch>
            <a:fillRect/>
          </a:stretch>
        </p:blipFill>
        <p:spPr>
          <a:xfrm>
            <a:off x="9816855" y="830700"/>
            <a:ext cx="2215261" cy="4793741"/>
          </a:xfrm>
          <a:prstGeom prst="rect">
            <a:avLst/>
          </a:prstGeom>
        </p:spPr>
      </p:pic>
      <p:sp>
        <p:nvSpPr>
          <p:cNvPr id="5" name="TextBox 4">
            <a:extLst>
              <a:ext uri="{FF2B5EF4-FFF2-40B4-BE49-F238E27FC236}">
                <a16:creationId xmlns:a16="http://schemas.microsoft.com/office/drawing/2014/main" xmlns="" id="{0848DD16-9C5D-FD4D-9DD7-B9606D23BBBA}"/>
              </a:ext>
            </a:extLst>
          </p:cNvPr>
          <p:cNvSpPr txBox="1"/>
          <p:nvPr/>
        </p:nvSpPr>
        <p:spPr>
          <a:xfrm>
            <a:off x="4421347" y="103294"/>
            <a:ext cx="314796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b.Tác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979A0DF-AF9F-8B96-F575-EC664091C85D}"/>
              </a:ext>
            </a:extLst>
          </p:cNvPr>
          <p:cNvSpPr txBox="1"/>
          <p:nvPr/>
        </p:nvSpPr>
        <p:spPr>
          <a:xfrm>
            <a:off x="2996836" y="2393328"/>
            <a:ext cx="6700831"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7EED0D8D-D03F-36AA-9789-0D6FF3D07956}"/>
              </a:ext>
            </a:extLst>
          </p:cNvPr>
          <p:cNvSpPr txBox="1"/>
          <p:nvPr/>
        </p:nvSpPr>
        <p:spPr>
          <a:xfrm>
            <a:off x="2996836" y="873669"/>
            <a:ext cx="6700835"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Xuất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8A7640A-17D4-3497-91AF-9DD5ADF90C34}"/>
              </a:ext>
            </a:extLst>
          </p:cNvPr>
          <p:cNvSpPr txBox="1"/>
          <p:nvPr/>
        </p:nvSpPr>
        <p:spPr>
          <a:xfrm>
            <a:off x="2996836" y="4047650"/>
            <a:ext cx="6700829"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EA23207E-671D-B04E-6FCE-233DB8C67670}"/>
              </a:ext>
            </a:extLst>
          </p:cNvPr>
          <p:cNvSpPr txBox="1"/>
          <p:nvPr/>
        </p:nvSpPr>
        <p:spPr>
          <a:xfrm>
            <a:off x="3019338" y="4942069"/>
            <a:ext cx="6700828"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kết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hợp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4A5B7583-AB25-850E-F80D-B5C2D72B433C}"/>
              </a:ext>
            </a:extLst>
          </p:cNvPr>
          <p:cNvCxnSpPr>
            <a:cxnSpLocks/>
          </p:cNvCxnSpPr>
          <p:nvPr/>
        </p:nvCxnSpPr>
        <p:spPr>
          <a:xfrm>
            <a:off x="2181137" y="1199626"/>
            <a:ext cx="0" cy="4219496"/>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0F4C2D83-44DC-E1F0-39B0-09AE640F3022}"/>
              </a:ext>
            </a:extLst>
          </p:cNvPr>
          <p:cNvCxnSpPr>
            <a:cxnSpLocks/>
          </p:cNvCxnSpPr>
          <p:nvPr/>
        </p:nvCxnSpPr>
        <p:spPr>
          <a:xfrm>
            <a:off x="2181137" y="1199626"/>
            <a:ext cx="8382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A92DDF2-549C-19E5-4D7B-0799291A8372}"/>
              </a:ext>
            </a:extLst>
          </p:cNvPr>
          <p:cNvCxnSpPr>
            <a:cxnSpLocks/>
          </p:cNvCxnSpPr>
          <p:nvPr/>
        </p:nvCxnSpPr>
        <p:spPr>
          <a:xfrm>
            <a:off x="2181137" y="2835479"/>
            <a:ext cx="8382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8640A71-45E2-B01E-3A6E-F1026F26CA47}"/>
              </a:ext>
            </a:extLst>
          </p:cNvPr>
          <p:cNvCxnSpPr>
            <a:cxnSpLocks/>
          </p:cNvCxnSpPr>
          <p:nvPr/>
        </p:nvCxnSpPr>
        <p:spPr>
          <a:xfrm>
            <a:off x="2158636" y="4228051"/>
            <a:ext cx="8382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531F8A7-7669-41F7-8627-BE2EAD533ED5}"/>
              </a:ext>
            </a:extLst>
          </p:cNvPr>
          <p:cNvCxnSpPr>
            <a:cxnSpLocks/>
          </p:cNvCxnSpPr>
          <p:nvPr/>
        </p:nvCxnSpPr>
        <p:spPr>
          <a:xfrm>
            <a:off x="2149897" y="5410733"/>
            <a:ext cx="8382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09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C3C1D09D-FDF6-9074-10A7-73B52F1A5986}"/>
              </a:ext>
            </a:extLst>
          </p:cNvPr>
          <p:cNvSpPr txBox="1"/>
          <p:nvPr/>
        </p:nvSpPr>
        <p:spPr>
          <a:xfrm>
            <a:off x="5721641" y="390367"/>
            <a:ext cx="1627116" cy="584775"/>
          </a:xfrm>
          <a:prstGeom prst="rect">
            <a:avLst/>
          </a:prstGeom>
          <a:noFill/>
        </p:spPr>
        <p:txBody>
          <a:bodyPr wrap="square">
            <a:spAutoFit/>
          </a:bodyPr>
          <a:lstStyle/>
          <a:p>
            <a:pPr algn="just"/>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cục</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6266669A-EE3C-3121-C1FE-6864A16C16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251669" y="855677"/>
            <a:ext cx="5905849" cy="4869548"/>
          </a:xfrm>
          <a:prstGeom prst="rect">
            <a:avLst/>
          </a:prstGeom>
        </p:spPr>
      </p:pic>
      <p:sp>
        <p:nvSpPr>
          <p:cNvPr id="7" name="TextBox 6">
            <a:extLst>
              <a:ext uri="{FF2B5EF4-FFF2-40B4-BE49-F238E27FC236}">
                <a16:creationId xmlns:a16="http://schemas.microsoft.com/office/drawing/2014/main" xmlns="" id="{A5B72948-FBFF-8309-4937-3D4CF6223627}"/>
              </a:ext>
            </a:extLst>
          </p:cNvPr>
          <p:cNvSpPr txBox="1"/>
          <p:nvPr/>
        </p:nvSpPr>
        <p:spPr>
          <a:xfrm>
            <a:off x="1149292" y="2095526"/>
            <a:ext cx="4429736" cy="2062103"/>
          </a:xfrm>
          <a:prstGeom prst="rect">
            <a:avLst/>
          </a:prstGeom>
          <a:noFill/>
        </p:spPr>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 (5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phát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mầm</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06175503-9743-BE0D-0EB2-8CC2FDF5C6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6034482" y="1132775"/>
            <a:ext cx="5905849" cy="4869548"/>
          </a:xfrm>
          <a:prstGeom prst="rect">
            <a:avLst/>
          </a:prstGeom>
        </p:spPr>
      </p:pic>
      <p:sp>
        <p:nvSpPr>
          <p:cNvPr id="10" name="TextBox 9">
            <a:extLst>
              <a:ext uri="{FF2B5EF4-FFF2-40B4-BE49-F238E27FC236}">
                <a16:creationId xmlns:a16="http://schemas.microsoft.com/office/drawing/2014/main" xmlns="" id="{4A706371-EBF6-4DA6-143B-3806E44FFDB5}"/>
              </a:ext>
            </a:extLst>
          </p:cNvPr>
          <p:cNvSpPr txBox="1"/>
          <p:nvPr/>
        </p:nvSpPr>
        <p:spPr>
          <a:xfrm>
            <a:off x="7055141" y="2397948"/>
            <a:ext cx="4152551" cy="2062103"/>
          </a:xfrm>
          <a:prstGeom prst="rect">
            <a:avLst/>
          </a:prstGeom>
          <a:noFill/>
        </p:spPr>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cuối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thiệu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xuất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mình</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5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949878" y="1904784"/>
            <a:ext cx="795297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ngẫm</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61715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949878" y="1904784"/>
            <a:ext cx="7952971" cy="2554545"/>
          </a:xfrm>
          <a:prstGeom prst="rect">
            <a:avLst/>
          </a:prstGeom>
          <a:noFill/>
        </p:spPr>
        <p:txBody>
          <a:bodyPr wrap="square" rtlCol="0">
            <a:spAutoFit/>
          </a:bodyPr>
          <a:lstStyle/>
          <a:p>
            <a:pPr lvl="0" algn="ctr">
              <a:defRPr/>
            </a:pPr>
            <a:r>
              <a:rPr lang="vi-VN" sz="8000" b="1" dirty="0">
                <a:solidFill>
                  <a:prstClr val="black"/>
                </a:solidFill>
                <a:latin typeface="Times New Roman" panose="02020603050405020304" pitchFamily="18" charset="0"/>
                <a:cs typeface="Times New Roman" panose="02020603050405020304" pitchFamily="18" charset="0"/>
              </a:rPr>
              <a:t>1. Quá trình sinh trưởng của cây</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34997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59285EE7-EEA4-43BA-668A-CDD7DF82825C}"/>
              </a:ext>
            </a:extLst>
          </p:cNvPr>
          <p:cNvPicPr>
            <a:picLocks noChangeAspect="1"/>
          </p:cNvPicPr>
          <p:nvPr/>
        </p:nvPicPr>
        <p:blipFill>
          <a:blip r:embed="rId3"/>
          <a:stretch>
            <a:fillRect/>
          </a:stretch>
        </p:blipFill>
        <p:spPr>
          <a:xfrm>
            <a:off x="3666859" y="281329"/>
            <a:ext cx="7616334" cy="6052359"/>
          </a:xfrm>
          <a:prstGeom prst="rect">
            <a:avLst/>
          </a:prstGeom>
        </p:spPr>
      </p:pic>
    </p:spTree>
    <p:extLst>
      <p:ext uri="{BB962C8B-B14F-4D97-AF65-F5344CB8AC3E}">
        <p14:creationId xmlns:p14="http://schemas.microsoft.com/office/powerpoint/2010/main" val="3308467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9B6F438-59BC-5732-F38A-59C43D666133}"/>
              </a:ext>
            </a:extLst>
          </p:cNvPr>
          <p:cNvSpPr/>
          <p:nvPr/>
        </p:nvSpPr>
        <p:spPr>
          <a:xfrm>
            <a:off x="5821960" y="0"/>
            <a:ext cx="637004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sự phát triển của cây đậu (1)">
            <a:hlinkClick r:id="" action="ppaction://media"/>
            <a:extLst>
              <a:ext uri="{FF2B5EF4-FFF2-40B4-BE49-F238E27FC236}">
                <a16:creationId xmlns:a16="http://schemas.microsoft.com/office/drawing/2014/main" xmlns="" id="{C51B3104-3C6B-8218-AE58-60B9661DC0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7503" y="228599"/>
            <a:ext cx="11098635" cy="5878585"/>
          </a:xfrm>
          <a:prstGeom prst="rect">
            <a:avLst/>
          </a:prstGeom>
        </p:spPr>
      </p:pic>
    </p:spTree>
    <p:extLst>
      <p:ext uri="{BB962C8B-B14F-4D97-AF65-F5344CB8AC3E}">
        <p14:creationId xmlns:p14="http://schemas.microsoft.com/office/powerpoint/2010/main" val="2195753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82F4F0BD-8C11-DEA4-F836-16BB3589CB99}"/>
              </a:ext>
            </a:extLst>
          </p:cNvPr>
          <p:cNvSpPr txBox="1"/>
          <p:nvPr/>
        </p:nvSpPr>
        <p:spPr>
          <a:xfrm>
            <a:off x="3583674" y="28283"/>
            <a:ext cx="5496886" cy="523220"/>
          </a:xfrm>
          <a:prstGeom prst="rect">
            <a:avLst/>
          </a:prstGeom>
          <a:noFill/>
        </p:spPr>
        <p:txBody>
          <a:bodyPr wrap="square">
            <a:spAutoFit/>
          </a:bodyPr>
          <a:lstStyle/>
          <a:p>
            <a:r>
              <a:rPr lang="fr-FR" sz="2800" b="1" dirty="0">
                <a:solidFill>
                  <a:srgbClr val="000000"/>
                </a:solidFill>
                <a:effectLst/>
                <a:latin typeface="Times New Roman" panose="02020603050405020304" pitchFamily="18" charset="0"/>
                <a:ea typeface="Times New Roman" panose="02020603050405020304" pitchFamily="18" charset="0"/>
              </a:rPr>
              <a:t>1. </a:t>
            </a:r>
            <a:r>
              <a:rPr lang="fr-FR" sz="2800" b="1" dirty="0" err="1">
                <a:solidFill>
                  <a:srgbClr val="000000"/>
                </a:solidFill>
                <a:effectLst/>
                <a:latin typeface="Times New Roman" panose="02020603050405020304" pitchFamily="18" charset="0"/>
                <a:ea typeface="Times New Roman" panose="02020603050405020304" pitchFamily="18" charset="0"/>
              </a:rPr>
              <a:t>Quá</a:t>
            </a:r>
            <a:r>
              <a:rPr lang="fr-FR" sz="2800" b="1" dirty="0">
                <a:solidFill>
                  <a:srgbClr val="000000"/>
                </a:solidFill>
                <a:effectLst/>
                <a:latin typeface="Times New Roman" panose="02020603050405020304" pitchFamily="18" charset="0"/>
                <a:ea typeface="Times New Roman" panose="02020603050405020304" pitchFamily="18" charset="0"/>
              </a:rPr>
              <a:t> </a:t>
            </a:r>
            <a:r>
              <a:rPr lang="fr-FR" sz="2800" b="1" dirty="0" err="1">
                <a:solidFill>
                  <a:srgbClr val="000000"/>
                </a:solidFill>
                <a:effectLst/>
                <a:latin typeface="Times New Roman" panose="02020603050405020304" pitchFamily="18" charset="0"/>
                <a:ea typeface="Times New Roman" panose="02020603050405020304" pitchFamily="18" charset="0"/>
              </a:rPr>
              <a:t>trình</a:t>
            </a:r>
            <a:r>
              <a:rPr lang="fr-FR" sz="2800" b="1" dirty="0">
                <a:solidFill>
                  <a:srgbClr val="000000"/>
                </a:solidFill>
                <a:effectLst/>
                <a:latin typeface="Times New Roman" panose="02020603050405020304" pitchFamily="18" charset="0"/>
                <a:ea typeface="Times New Roman" panose="02020603050405020304" pitchFamily="18" charset="0"/>
              </a:rPr>
              <a:t> </a:t>
            </a:r>
            <a:r>
              <a:rPr lang="fr-FR" sz="2800" b="1" dirty="0" err="1">
                <a:solidFill>
                  <a:srgbClr val="000000"/>
                </a:solidFill>
                <a:effectLst/>
                <a:latin typeface="Times New Roman" panose="02020603050405020304" pitchFamily="18" charset="0"/>
                <a:ea typeface="Times New Roman" panose="02020603050405020304" pitchFamily="18" charset="0"/>
              </a:rPr>
              <a:t>sinh</a:t>
            </a:r>
            <a:r>
              <a:rPr lang="fr-FR" sz="2800" b="1" dirty="0">
                <a:solidFill>
                  <a:srgbClr val="000000"/>
                </a:solidFill>
                <a:effectLst/>
                <a:latin typeface="Times New Roman" panose="02020603050405020304" pitchFamily="18" charset="0"/>
                <a:ea typeface="Times New Roman" panose="02020603050405020304" pitchFamily="18" charset="0"/>
              </a:rPr>
              <a:t> </a:t>
            </a:r>
            <a:r>
              <a:rPr lang="fr-FR" sz="2800" b="1" dirty="0" err="1">
                <a:solidFill>
                  <a:srgbClr val="000000"/>
                </a:solidFill>
                <a:effectLst/>
                <a:latin typeface="Times New Roman" panose="02020603050405020304" pitchFamily="18" charset="0"/>
                <a:ea typeface="Times New Roman" panose="02020603050405020304" pitchFamily="18" charset="0"/>
              </a:rPr>
              <a:t>trưởng</a:t>
            </a:r>
            <a:r>
              <a:rPr lang="fr-FR" sz="2800" b="1" dirty="0">
                <a:solidFill>
                  <a:srgbClr val="000000"/>
                </a:solidFill>
                <a:effectLst/>
                <a:latin typeface="Times New Roman" panose="02020603050405020304" pitchFamily="18" charset="0"/>
                <a:ea typeface="Times New Roman" panose="02020603050405020304" pitchFamily="18" charset="0"/>
              </a:rPr>
              <a:t> </a:t>
            </a:r>
            <a:r>
              <a:rPr lang="fr-FR" sz="2800" b="1" dirty="0" err="1">
                <a:solidFill>
                  <a:srgbClr val="000000"/>
                </a:solidFill>
                <a:effectLst/>
                <a:latin typeface="Times New Roman" panose="02020603050405020304" pitchFamily="18" charset="0"/>
                <a:ea typeface="Times New Roman" panose="02020603050405020304" pitchFamily="18" charset="0"/>
              </a:rPr>
              <a:t>của</a:t>
            </a:r>
            <a:r>
              <a:rPr lang="fr-FR" sz="2800" b="1" dirty="0">
                <a:solidFill>
                  <a:srgbClr val="000000"/>
                </a:solidFill>
                <a:effectLst/>
                <a:latin typeface="Times New Roman" panose="02020603050405020304" pitchFamily="18" charset="0"/>
                <a:ea typeface="Times New Roman" panose="02020603050405020304" pitchFamily="18" charset="0"/>
              </a:rPr>
              <a:t> </a:t>
            </a:r>
            <a:r>
              <a:rPr lang="fr-FR" sz="2800" b="1" dirty="0" err="1">
                <a:solidFill>
                  <a:srgbClr val="000000"/>
                </a:solidFill>
                <a:effectLst/>
                <a:latin typeface="Times New Roman" panose="02020603050405020304" pitchFamily="18" charset="0"/>
                <a:ea typeface="Times New Roman" panose="02020603050405020304" pitchFamily="18" charset="0"/>
              </a:rPr>
              <a:t>cây</a:t>
            </a:r>
            <a:endParaRPr lang="en-US" sz="2800" dirty="0"/>
          </a:p>
        </p:txBody>
      </p:sp>
      <p:pic>
        <p:nvPicPr>
          <p:cNvPr id="12" name="Picture 11">
            <a:extLst>
              <a:ext uri="{FF2B5EF4-FFF2-40B4-BE49-F238E27FC236}">
                <a16:creationId xmlns:a16="http://schemas.microsoft.com/office/drawing/2014/main" xmlns="" id="{F1CE8879-AF89-5D2D-A82A-ADF9E7178F4D}"/>
              </a:ext>
            </a:extLst>
          </p:cNvPr>
          <p:cNvPicPr>
            <a:picLocks noChangeAspect="1"/>
          </p:cNvPicPr>
          <p:nvPr/>
        </p:nvPicPr>
        <p:blipFill>
          <a:blip r:embed="rId3"/>
          <a:stretch>
            <a:fillRect/>
          </a:stretch>
        </p:blipFill>
        <p:spPr>
          <a:xfrm>
            <a:off x="5870991" y="2228898"/>
            <a:ext cx="1908255" cy="2058278"/>
          </a:xfrm>
          <a:prstGeom prst="rect">
            <a:avLst/>
          </a:prstGeom>
        </p:spPr>
      </p:pic>
      <p:sp>
        <p:nvSpPr>
          <p:cNvPr id="2" name="Oval 1">
            <a:extLst>
              <a:ext uri="{FF2B5EF4-FFF2-40B4-BE49-F238E27FC236}">
                <a16:creationId xmlns:a16="http://schemas.microsoft.com/office/drawing/2014/main" xmlns="" id="{72C4A622-FEAA-6466-78BD-02B793161C6E}"/>
              </a:ext>
            </a:extLst>
          </p:cNvPr>
          <p:cNvSpPr/>
          <p:nvPr/>
        </p:nvSpPr>
        <p:spPr>
          <a:xfrm>
            <a:off x="6840361" y="551503"/>
            <a:ext cx="3318707" cy="1770077"/>
          </a:xfrm>
          <a:prstGeom prst="ellipse">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HẠT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thinh</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xmlns="" id="{E1640D2C-D499-9302-E87C-823036E85B50}"/>
              </a:ext>
            </a:extLst>
          </p:cNvPr>
          <p:cNvSpPr/>
          <p:nvPr/>
        </p:nvSpPr>
        <p:spPr>
          <a:xfrm>
            <a:off x="8476214" y="2086688"/>
            <a:ext cx="3553599" cy="1770077"/>
          </a:xfrm>
          <a:prstGeom prst="ellipse">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Khổ</a:t>
            </a:r>
            <a:r>
              <a:rPr lang="en-US" sz="2800" b="1" dirty="0">
                <a:solidFill>
                  <a:schemeClr val="tx1"/>
                </a:solidFill>
                <a:latin typeface="Times New Roman" panose="02020603050405020304" pitchFamily="18" charset="0"/>
                <a:cs typeface="Times New Roman" panose="02020603050405020304" pitchFamily="18" charset="0"/>
              </a:rPr>
              <a:t> 2: MẦM </a:t>
            </a:r>
            <a:r>
              <a:rPr lang="en-US" sz="2800" b="1" dirty="0" err="1">
                <a:solidFill>
                  <a:schemeClr val="tx1"/>
                </a:solidFill>
                <a:latin typeface="Times New Roman" panose="02020603050405020304" pitchFamily="18" charset="0"/>
                <a:cs typeface="Times New Roman" panose="02020603050405020304" pitchFamily="18" charset="0"/>
              </a:rPr>
              <a:t>nhú</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giọt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sữa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nói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thầm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xmlns="" id="{7BE79D34-1607-B504-3592-9D0570886A95}"/>
              </a:ext>
            </a:extLst>
          </p:cNvPr>
          <p:cNvSpPr/>
          <p:nvPr/>
        </p:nvSpPr>
        <p:spPr>
          <a:xfrm>
            <a:off x="7066864" y="4063247"/>
            <a:ext cx="3553599" cy="1770077"/>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a:solidFill>
                  <a:schemeClr val="tx1"/>
                </a:solidFill>
                <a:latin typeface="Times New Roman" panose="02020603050405020304" pitchFamily="18" charset="0"/>
                <a:cs typeface="Times New Roman" panose="02020603050405020304" pitchFamily="18" charset="0"/>
              </a:rPr>
              <a:t>Khổ 3: MẦM được chăm sóc như đứa trẻ sơ sinh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xmlns="" id="{52AA1AA7-3E31-F529-B798-D54493AED229}"/>
              </a:ext>
            </a:extLst>
          </p:cNvPr>
          <p:cNvSpPr/>
          <p:nvPr/>
        </p:nvSpPr>
        <p:spPr>
          <a:xfrm>
            <a:off x="2852390" y="4248415"/>
            <a:ext cx="4210230" cy="209724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a:solidFill>
                  <a:schemeClr val="tx1"/>
                </a:solidFill>
                <a:latin typeface="Times New Roman" panose="02020603050405020304" pitchFamily="18" charset="0"/>
                <a:cs typeface="Times New Roman" panose="02020603050405020304" pitchFamily="18" charset="0"/>
              </a:rPr>
              <a:t>Khổ 4: MẦM kiêng gió kiêng mưa, lớn lên nhờ đón tia nắng hồng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xmlns="" id="{B2EFA0AA-B78F-FA3F-260E-FD7D28DFA444}"/>
              </a:ext>
            </a:extLst>
          </p:cNvPr>
          <p:cNvSpPr/>
          <p:nvPr/>
        </p:nvSpPr>
        <p:spPr>
          <a:xfrm>
            <a:off x="1484851" y="2456755"/>
            <a:ext cx="3855417" cy="1770077"/>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Khổ 5: CÂY đã thành, lá xanh bập bẹ tiếng nói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xmlns="" id="{8A425B4E-7BC7-D770-CE81-9F68B6AB3393}"/>
              </a:ext>
            </a:extLst>
          </p:cNvPr>
          <p:cNvSpPr/>
          <p:nvPr/>
        </p:nvSpPr>
        <p:spPr>
          <a:xfrm>
            <a:off x="1988917" y="552380"/>
            <a:ext cx="4210230" cy="1770077"/>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Khổ 6: CÂY bập bẹ xưng họ tên, hứa hẹn góp xanh cho đời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3434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xmlns="" id="{061B8470-455F-57F8-B418-5A1618BD2269}"/>
              </a:ext>
            </a:extLst>
          </p:cNvPr>
          <p:cNvGraphicFramePr>
            <a:graphicFrameLocks noGrp="1"/>
          </p:cNvGraphicFramePr>
          <p:nvPr>
            <p:extLst>
              <p:ext uri="{D42A27DB-BD31-4B8C-83A1-F6EECF244321}">
                <p14:modId xmlns:p14="http://schemas.microsoft.com/office/powerpoint/2010/main" val="3626473637"/>
              </p:ext>
            </p:extLst>
          </p:nvPr>
        </p:nvGraphicFramePr>
        <p:xfrm>
          <a:off x="3237270" y="1029056"/>
          <a:ext cx="7458694" cy="5120640"/>
        </p:xfrm>
        <a:graphic>
          <a:graphicData uri="http://schemas.openxmlformats.org/drawingml/2006/table">
            <a:tbl>
              <a:tblPr firstRow="1" firstCol="1" bandRow="1"/>
              <a:tblGrid>
                <a:gridCol w="2740753">
                  <a:extLst>
                    <a:ext uri="{9D8B030D-6E8A-4147-A177-3AD203B41FA5}">
                      <a16:colId xmlns:a16="http://schemas.microsoft.com/office/drawing/2014/main" xmlns="" val="2995703816"/>
                    </a:ext>
                  </a:extLst>
                </a:gridCol>
                <a:gridCol w="2917699">
                  <a:extLst>
                    <a:ext uri="{9D8B030D-6E8A-4147-A177-3AD203B41FA5}">
                      <a16:colId xmlns:a16="http://schemas.microsoft.com/office/drawing/2014/main" xmlns="" val="194140858"/>
                    </a:ext>
                  </a:extLst>
                </a:gridCol>
                <a:gridCol w="1800242">
                  <a:extLst>
                    <a:ext uri="{9D8B030D-6E8A-4147-A177-3AD203B41FA5}">
                      <a16:colId xmlns:a16="http://schemas.microsoft.com/office/drawing/2014/main" xmlns="" val="3119733393"/>
                    </a:ext>
                  </a:extLst>
                </a:gridCol>
              </a:tblGrid>
              <a:tr h="0">
                <a:tc>
                  <a:txBody>
                    <a:bodyPr/>
                    <a:lstStyle/>
                    <a:p>
                      <a:pPr algn="ctr">
                        <a:lnSpc>
                          <a:spcPct val="15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Mối quan hệ của tác giả với thiên nhiên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74277868"/>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081185"/>
                  </a:ext>
                </a:extLst>
              </a:tr>
            </a:tbl>
          </a:graphicData>
        </a:graphic>
      </p:graphicFrame>
      <p:sp>
        <p:nvSpPr>
          <p:cNvPr id="5" name="Rectangle 1">
            <a:extLst>
              <a:ext uri="{FF2B5EF4-FFF2-40B4-BE49-F238E27FC236}">
                <a16:creationId xmlns:a16="http://schemas.microsoft.com/office/drawing/2014/main" xmlns="" id="{BFEDB3C9-40F0-0B64-6F87-78C21D1337EE}"/>
              </a:ext>
            </a:extLst>
          </p:cNvPr>
          <p:cNvSpPr>
            <a:spLocks noChangeArrowheads="1"/>
          </p:cNvSpPr>
          <p:nvPr/>
        </p:nvSpPr>
        <p:spPr bwMode="auto">
          <a:xfrm>
            <a:off x="2533477" y="50334"/>
            <a:ext cx="86271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8448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55771B94-DE5E-002A-626E-1545E4E6A011}"/>
              </a:ext>
            </a:extLst>
          </p:cNvPr>
          <p:cNvSpPr txBox="1"/>
          <p:nvPr/>
        </p:nvSpPr>
        <p:spPr>
          <a:xfrm>
            <a:off x="2587748" y="153056"/>
            <a:ext cx="6153324"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đang là hạt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Cầm trong tay mình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Chưa gieo xuống đất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Hạt nằm lặng thinh.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hạt nảy mầm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Nhú lên giọt sữa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đã thì thầm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Ghé tai nghe rõ.</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tròn nằm giữa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Vỏ hạt làm nôi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bàn tay vỗ</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tiếng ru hời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5EB40289-3F9D-BE66-57AB-B9CFC6F1281C}"/>
              </a:ext>
            </a:extLst>
          </p:cNvPr>
          <p:cNvSpPr txBox="1"/>
          <p:nvPr/>
        </p:nvSpPr>
        <p:spPr>
          <a:xfrm>
            <a:off x="6155821" y="483192"/>
            <a:ext cx="615083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cây đã thành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Nở vài lá bé</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Là nghe màu xanh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Bắt đầu bập bẹ.</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Rằng các bạn ơi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Cây chính là tôi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Nay mai sẽ lớn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Góp xanh đất trời.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(Nguồn: Trang thơ Trần Hữu Thung)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5ACA7A3A-8F90-E5D3-35B8-330464B26404}"/>
              </a:ext>
            </a:extLst>
          </p:cNvPr>
          <p:cNvSpPr txBox="1"/>
          <p:nvPr/>
        </p:nvSpPr>
        <p:spPr>
          <a:xfrm rot="17765592">
            <a:off x="-129815" y="1081232"/>
            <a:ext cx="228579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xmlns="" id="{D3F67D81-4998-616E-31D7-49D189BD87BF}"/>
              </a:ext>
            </a:extLst>
          </p:cNvPr>
          <p:cNvCxnSpPr>
            <a:cxnSpLocks/>
          </p:cNvCxnSpPr>
          <p:nvPr/>
        </p:nvCxnSpPr>
        <p:spPr>
          <a:xfrm>
            <a:off x="2718033" y="2030136"/>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4FEB3BB-5945-6D91-B81B-769C8FAD8875}"/>
              </a:ext>
            </a:extLst>
          </p:cNvPr>
          <p:cNvCxnSpPr>
            <a:cxnSpLocks/>
          </p:cNvCxnSpPr>
          <p:nvPr/>
        </p:nvCxnSpPr>
        <p:spPr>
          <a:xfrm>
            <a:off x="2718033" y="5709567"/>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1DDFEF7-B861-DA68-D0B3-F6C117E79CAB}"/>
              </a:ext>
            </a:extLst>
          </p:cNvPr>
          <p:cNvCxnSpPr>
            <a:cxnSpLocks/>
          </p:cNvCxnSpPr>
          <p:nvPr/>
        </p:nvCxnSpPr>
        <p:spPr>
          <a:xfrm>
            <a:off x="2718033" y="6266085"/>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6CDD6CA-32FB-F20C-DA6C-D77AC1023814}"/>
              </a:ext>
            </a:extLst>
          </p:cNvPr>
          <p:cNvCxnSpPr>
            <a:cxnSpLocks/>
          </p:cNvCxnSpPr>
          <p:nvPr/>
        </p:nvCxnSpPr>
        <p:spPr>
          <a:xfrm>
            <a:off x="6224631" y="1794753"/>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A4D96A0-F50F-EE31-C05D-579BF6484E01}"/>
              </a:ext>
            </a:extLst>
          </p:cNvPr>
          <p:cNvCxnSpPr>
            <a:cxnSpLocks/>
          </p:cNvCxnSpPr>
          <p:nvPr/>
        </p:nvCxnSpPr>
        <p:spPr>
          <a:xfrm>
            <a:off x="6266576" y="2289703"/>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038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graphicFrame>
        <p:nvGraphicFramePr>
          <p:cNvPr id="2" name="Table 1">
            <a:extLst>
              <a:ext uri="{FF2B5EF4-FFF2-40B4-BE49-F238E27FC236}">
                <a16:creationId xmlns:a16="http://schemas.microsoft.com/office/drawing/2014/main" xmlns="" id="{46208416-0F41-D4AC-5A7C-EA8A17410535}"/>
              </a:ext>
            </a:extLst>
          </p:cNvPr>
          <p:cNvGraphicFramePr>
            <a:graphicFrameLocks noGrp="1"/>
          </p:cNvGraphicFramePr>
          <p:nvPr>
            <p:extLst>
              <p:ext uri="{D42A27DB-BD31-4B8C-83A1-F6EECF244321}">
                <p14:modId xmlns:p14="http://schemas.microsoft.com/office/powerpoint/2010/main" val="998456477"/>
              </p:ext>
            </p:extLst>
          </p:nvPr>
        </p:nvGraphicFramePr>
        <p:xfrm>
          <a:off x="2572433" y="855301"/>
          <a:ext cx="9133885" cy="4933103"/>
        </p:xfrm>
        <a:graphic>
          <a:graphicData uri="http://schemas.openxmlformats.org/drawingml/2006/table">
            <a:tbl>
              <a:tblPr firstRow="1" firstCol="1" bandRow="1"/>
              <a:tblGrid>
                <a:gridCol w="3356314">
                  <a:extLst>
                    <a:ext uri="{9D8B030D-6E8A-4147-A177-3AD203B41FA5}">
                      <a16:colId xmlns:a16="http://schemas.microsoft.com/office/drawing/2014/main" xmlns="" val="1241865499"/>
                    </a:ext>
                  </a:extLst>
                </a:gridCol>
                <a:gridCol w="3573003">
                  <a:extLst>
                    <a:ext uri="{9D8B030D-6E8A-4147-A177-3AD203B41FA5}">
                      <a16:colId xmlns:a16="http://schemas.microsoft.com/office/drawing/2014/main" xmlns="" val="1844530724"/>
                    </a:ext>
                  </a:extLst>
                </a:gridCol>
                <a:gridCol w="2204568">
                  <a:extLst>
                    <a:ext uri="{9D8B030D-6E8A-4147-A177-3AD203B41FA5}">
                      <a16:colId xmlns:a16="http://schemas.microsoft.com/office/drawing/2014/main" xmlns="" val="3846167751"/>
                    </a:ext>
                  </a:extLst>
                </a:gridCol>
              </a:tblGrid>
              <a:tr h="1911276">
                <a:tc>
                  <a:txBody>
                    <a:bodyPr/>
                    <a:lstStyle/>
                    <a:p>
                      <a:pPr algn="ctr">
                        <a:lnSpc>
                          <a:spcPct val="10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Mối</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quan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hệ</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353375"/>
                  </a:ext>
                </a:extLst>
              </a:tr>
              <a:tr h="3021827">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3052529"/>
                  </a:ext>
                </a:extLst>
              </a:tr>
            </a:tbl>
          </a:graphicData>
        </a:graphic>
      </p:graphicFrame>
      <p:sp>
        <p:nvSpPr>
          <p:cNvPr id="3" name="Rectangle 1">
            <a:extLst>
              <a:ext uri="{FF2B5EF4-FFF2-40B4-BE49-F238E27FC236}">
                <a16:creationId xmlns:a16="http://schemas.microsoft.com/office/drawing/2014/main" xmlns="" id="{98CE2859-9CE6-1F99-95EC-4FA17383C079}"/>
              </a:ext>
            </a:extLst>
          </p:cNvPr>
          <p:cNvSpPr>
            <a:spLocks noChangeArrowheads="1"/>
          </p:cNvSpPr>
          <p:nvPr/>
        </p:nvSpPr>
        <p:spPr bwMode="auto">
          <a:xfrm>
            <a:off x="2516699" y="-26756"/>
            <a:ext cx="86271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xmlns="" id="{06085E84-5756-FCAA-ACEE-EFF031026F61}"/>
              </a:ext>
            </a:extLst>
          </p:cNvPr>
          <p:cNvSpPr txBox="1"/>
          <p:nvPr/>
        </p:nvSpPr>
        <p:spPr>
          <a:xfrm>
            <a:off x="2659310" y="2706320"/>
            <a:ext cx="2910981" cy="3108543"/>
          </a:xfrm>
          <a:prstGeom prst="rect">
            <a:avLst/>
          </a:prstGeom>
          <a:noFill/>
        </p:spPr>
        <p:txBody>
          <a:bodyPr wrap="square" rtlCol="0">
            <a:spAutoFit/>
          </a:bodyPr>
          <a:lstStyle/>
          <a:p>
            <a:pPr algn="just"/>
            <a:r>
              <a:rPr lang="vi-VN" sz="2800" b="1" dirty="0">
                <a:latin typeface="+mj-lt"/>
              </a:rPr>
              <a:t>“Hạt nằm lặng thinh”, “Nghe bàn tay vỗ”, “Ghé tai nghe rõ”, “Nghe mầm mở mắt”, “Nghe tiếng ru hời”…</a:t>
            </a:r>
          </a:p>
        </p:txBody>
      </p:sp>
      <p:sp>
        <p:nvSpPr>
          <p:cNvPr id="7" name="TextBox 6">
            <a:extLst>
              <a:ext uri="{FF2B5EF4-FFF2-40B4-BE49-F238E27FC236}">
                <a16:creationId xmlns:a16="http://schemas.microsoft.com/office/drawing/2014/main" xmlns="" id="{E46C6658-E2B1-9B45-1FEB-EF1A980A9F6E}"/>
              </a:ext>
            </a:extLst>
          </p:cNvPr>
          <p:cNvSpPr txBox="1"/>
          <p:nvPr/>
        </p:nvSpPr>
        <p:spPr>
          <a:xfrm>
            <a:off x="6222904" y="2827090"/>
            <a:ext cx="2910981" cy="2246769"/>
          </a:xfrm>
          <a:prstGeom prst="rect">
            <a:avLst/>
          </a:prstGeom>
          <a:noFill/>
        </p:spPr>
        <p:txBody>
          <a:bodyPr wrap="square" rtlCol="0">
            <a:spAutoFit/>
          </a:bodyPr>
          <a:lstStyle/>
          <a:p>
            <a:pPr algn="just"/>
            <a:r>
              <a:rPr lang="vi-VN" sz="2800" b="1" dirty="0">
                <a:latin typeface="+mj-lt"/>
              </a:rPr>
              <a:t> </a:t>
            </a:r>
          </a:p>
          <a:p>
            <a:pPr algn="just"/>
            <a:r>
              <a:rPr lang="vi-VN" sz="2800" b="1" dirty="0">
                <a:latin typeface="+mj-lt"/>
              </a:rPr>
              <a:t>Yêu thương, trìu mến, nâng niu, trân trọng</a:t>
            </a:r>
          </a:p>
          <a:p>
            <a:pPr algn="just"/>
            <a:r>
              <a:rPr lang="vi-VN" sz="2800" b="1" dirty="0">
                <a:latin typeface="+mj-lt"/>
              </a:rPr>
              <a:t> </a:t>
            </a:r>
          </a:p>
        </p:txBody>
      </p:sp>
      <p:sp>
        <p:nvSpPr>
          <p:cNvPr id="8" name="TextBox 7">
            <a:extLst>
              <a:ext uri="{FF2B5EF4-FFF2-40B4-BE49-F238E27FC236}">
                <a16:creationId xmlns:a16="http://schemas.microsoft.com/office/drawing/2014/main" xmlns="" id="{341FC77D-5D3B-FE6A-C6D2-33AB84CE9C22}"/>
              </a:ext>
            </a:extLst>
          </p:cNvPr>
          <p:cNvSpPr txBox="1"/>
          <p:nvPr/>
        </p:nvSpPr>
        <p:spPr>
          <a:xfrm>
            <a:off x="9619567" y="2729984"/>
            <a:ext cx="1682338" cy="3108543"/>
          </a:xfrm>
          <a:prstGeom prst="rect">
            <a:avLst/>
          </a:prstGeom>
          <a:noFill/>
        </p:spPr>
        <p:txBody>
          <a:bodyPr wrap="square" rtlCol="0">
            <a:spAutoFit/>
          </a:bodyPr>
          <a:lstStyle/>
          <a:p>
            <a:pPr algn="just"/>
            <a:r>
              <a:rPr lang="vi-VN" sz="2800" b="1" dirty="0">
                <a:latin typeface="+mj-lt"/>
              </a:rPr>
              <a:t> </a:t>
            </a:r>
          </a:p>
          <a:p>
            <a:pPr algn="just"/>
            <a:r>
              <a:rPr lang="en-US" sz="2800" b="1" dirty="0" err="1">
                <a:latin typeface="Times New Roman" panose="02020603050405020304" pitchFamily="18" charset="0"/>
                <a:cs typeface="Times New Roman" panose="02020603050405020304" pitchFamily="18" charset="0"/>
              </a:rPr>
              <a:t>Gần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gũi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endParaRPr lang="vi-VN" sz="2800" b="1"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238812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graphicFrame>
        <p:nvGraphicFramePr>
          <p:cNvPr id="2" name="Table 1">
            <a:extLst>
              <a:ext uri="{FF2B5EF4-FFF2-40B4-BE49-F238E27FC236}">
                <a16:creationId xmlns:a16="http://schemas.microsoft.com/office/drawing/2014/main" xmlns="" id="{091AE458-8DF3-D5B2-8B45-FFA9B1F2A943}"/>
              </a:ext>
            </a:extLst>
          </p:cNvPr>
          <p:cNvGraphicFramePr>
            <a:graphicFrameLocks noGrp="1"/>
          </p:cNvGraphicFramePr>
          <p:nvPr>
            <p:extLst>
              <p:ext uri="{D42A27DB-BD31-4B8C-83A1-F6EECF244321}">
                <p14:modId xmlns:p14="http://schemas.microsoft.com/office/powerpoint/2010/main" val="3667986065"/>
              </p:ext>
            </p:extLst>
          </p:nvPr>
        </p:nvGraphicFramePr>
        <p:xfrm>
          <a:off x="3829322" y="1578887"/>
          <a:ext cx="7383623" cy="2560320"/>
        </p:xfrm>
        <a:graphic>
          <a:graphicData uri="http://schemas.openxmlformats.org/drawingml/2006/table">
            <a:tbl>
              <a:tblPr firstRow="1" firstCol="1" bandRow="1"/>
              <a:tblGrid>
                <a:gridCol w="900669">
                  <a:extLst>
                    <a:ext uri="{9D8B030D-6E8A-4147-A177-3AD203B41FA5}">
                      <a16:colId xmlns:a16="http://schemas.microsoft.com/office/drawing/2014/main" xmlns="" val="1389400455"/>
                    </a:ext>
                  </a:extLst>
                </a:gridCol>
                <a:gridCol w="3850591">
                  <a:extLst>
                    <a:ext uri="{9D8B030D-6E8A-4147-A177-3AD203B41FA5}">
                      <a16:colId xmlns:a16="http://schemas.microsoft.com/office/drawing/2014/main" xmlns="" val="3329626252"/>
                    </a:ext>
                  </a:extLst>
                </a:gridCol>
                <a:gridCol w="2632363">
                  <a:extLst>
                    <a:ext uri="{9D8B030D-6E8A-4147-A177-3AD203B41FA5}">
                      <a16:colId xmlns:a16="http://schemas.microsoft.com/office/drawing/2014/main" xmlns="" val="1885776181"/>
                    </a:ext>
                  </a:extLst>
                </a:gridCol>
              </a:tblGrid>
              <a:tr h="0">
                <a:tc>
                  <a:txBody>
                    <a:bodyPr/>
                    <a:lstStyle/>
                    <a:p>
                      <a:pPr algn="just">
                        <a:lnSpc>
                          <a:spcPct val="150000"/>
                        </a:lnSpc>
                      </a:pP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Tên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tu</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dụng</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2304296"/>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19173053"/>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853730"/>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72927394"/>
                  </a:ext>
                </a:extLst>
              </a:tr>
            </a:tbl>
          </a:graphicData>
        </a:graphic>
      </p:graphicFrame>
      <p:sp>
        <p:nvSpPr>
          <p:cNvPr id="5" name="TextBox 4">
            <a:extLst>
              <a:ext uri="{FF2B5EF4-FFF2-40B4-BE49-F238E27FC236}">
                <a16:creationId xmlns:a16="http://schemas.microsoft.com/office/drawing/2014/main" xmlns="" id="{5FA2ECAE-4FB6-F06A-9E25-22F5BFAA1780}"/>
              </a:ext>
            </a:extLst>
          </p:cNvPr>
          <p:cNvSpPr txBox="1"/>
          <p:nvPr/>
        </p:nvSpPr>
        <p:spPr>
          <a:xfrm>
            <a:off x="4821573" y="425187"/>
            <a:ext cx="3902977" cy="824136"/>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9624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8D8E99E5-4DC7-1C3F-568D-52DA63CFBB62}"/>
              </a:ext>
            </a:extLst>
          </p:cNvPr>
          <p:cNvSpPr txBox="1"/>
          <p:nvPr/>
        </p:nvSpPr>
        <p:spPr>
          <a:xfrm>
            <a:off x="425742" y="2309246"/>
            <a:ext cx="1812022" cy="66941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hóa</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4ED4FF8-4396-1A56-6061-82648A028513}"/>
              </a:ext>
            </a:extLst>
          </p:cNvPr>
          <p:cNvSpPr txBox="1"/>
          <p:nvPr/>
        </p:nvSpPr>
        <p:spPr>
          <a:xfrm>
            <a:off x="4829962" y="64460"/>
            <a:ext cx="3902977" cy="824136"/>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57A9443-8474-E65C-66CD-C137399ADCA9}"/>
              </a:ext>
            </a:extLst>
          </p:cNvPr>
          <p:cNvSpPr txBox="1"/>
          <p:nvPr/>
        </p:nvSpPr>
        <p:spPr>
          <a:xfrm>
            <a:off x="4120044" y="1096176"/>
            <a:ext cx="4193446" cy="66941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lặng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thinh</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xmlns="" id="{AD1C2D0F-9D90-D6BE-3E31-1A6C5EA01000}"/>
              </a:ext>
            </a:extLst>
          </p:cNvPr>
          <p:cNvCxnSpPr>
            <a:cxnSpLocks/>
          </p:cNvCxnSpPr>
          <p:nvPr/>
        </p:nvCxnSpPr>
        <p:spPr>
          <a:xfrm flipV="1">
            <a:off x="2237764" y="1619075"/>
            <a:ext cx="1849771" cy="795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424D0D35-7C0B-83EC-F2DA-89FC133D25F6}"/>
              </a:ext>
            </a:extLst>
          </p:cNvPr>
          <p:cNvSpPr txBox="1"/>
          <p:nvPr/>
        </p:nvSpPr>
        <p:spPr>
          <a:xfrm>
            <a:off x="4137870" y="2080048"/>
            <a:ext cx="4175620" cy="66941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thầm</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DF1DBAB4-9287-35C9-B411-412382B7B0E5}"/>
              </a:ext>
            </a:extLst>
          </p:cNvPr>
          <p:cNvSpPr txBox="1"/>
          <p:nvPr/>
        </p:nvSpPr>
        <p:spPr>
          <a:xfrm>
            <a:off x="4120044" y="3210435"/>
            <a:ext cx="4193446" cy="66941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kiêng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bấc</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D02A31AD-0537-A6AD-4465-3D42A08C973B}"/>
              </a:ext>
            </a:extLst>
          </p:cNvPr>
          <p:cNvSpPr txBox="1"/>
          <p:nvPr/>
        </p:nvSpPr>
        <p:spPr>
          <a:xfrm>
            <a:off x="4120044" y="4223532"/>
            <a:ext cx="4193446" cy="66941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hồng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bập</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bẹ</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xmlns="" id="{11931AA4-8C39-09B7-75A6-A3CBEAFD8E5F}"/>
              </a:ext>
            </a:extLst>
          </p:cNvPr>
          <p:cNvCxnSpPr>
            <a:cxnSpLocks/>
          </p:cNvCxnSpPr>
          <p:nvPr/>
        </p:nvCxnSpPr>
        <p:spPr>
          <a:xfrm flipV="1">
            <a:off x="2237764" y="2414755"/>
            <a:ext cx="1882280" cy="277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9A28906E-72D4-9C85-13C9-6FCDB727D5DE}"/>
              </a:ext>
            </a:extLst>
          </p:cNvPr>
          <p:cNvCxnSpPr>
            <a:cxnSpLocks/>
          </p:cNvCxnSpPr>
          <p:nvPr/>
        </p:nvCxnSpPr>
        <p:spPr>
          <a:xfrm>
            <a:off x="2237764" y="2848026"/>
            <a:ext cx="1882280" cy="773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348256AC-4432-E151-CDD5-AAC5EBAB65BA}"/>
              </a:ext>
            </a:extLst>
          </p:cNvPr>
          <p:cNvCxnSpPr>
            <a:cxnSpLocks/>
          </p:cNvCxnSpPr>
          <p:nvPr/>
        </p:nvCxnSpPr>
        <p:spPr>
          <a:xfrm>
            <a:off x="2205255" y="2910980"/>
            <a:ext cx="1932615" cy="1702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xmlns="" id="{4AA288AE-4FAA-ED99-11D4-E812E4EAA6BA}"/>
              </a:ext>
            </a:extLst>
          </p:cNvPr>
          <p:cNvSpPr/>
          <p:nvPr/>
        </p:nvSpPr>
        <p:spPr>
          <a:xfrm>
            <a:off x="8665826" y="1317071"/>
            <a:ext cx="461395" cy="374987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xmlns="" id="{DB297EE2-4DFD-CCA9-C4F2-6B4AB2D213C5}"/>
              </a:ext>
            </a:extLst>
          </p:cNvPr>
          <p:cNvSpPr txBox="1"/>
          <p:nvPr/>
        </p:nvSpPr>
        <p:spPr>
          <a:xfrm>
            <a:off x="9323885" y="2024942"/>
            <a:ext cx="2383423" cy="1815882"/>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làm cho hạt mầm trở nên sinh động, có hồn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194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p:cTn id="76" dur="500" fill="hold"/>
                                        <p:tgtEl>
                                          <p:spTgt spid="27"/>
                                        </p:tgtEl>
                                        <p:attrNameLst>
                                          <p:attrName>ppt_w</p:attrName>
                                        </p:attrNameLst>
                                      </p:cBhvr>
                                      <p:tavLst>
                                        <p:tav tm="0">
                                          <p:val>
                                            <p:fltVal val="0"/>
                                          </p:val>
                                        </p:tav>
                                        <p:tav tm="100000">
                                          <p:val>
                                            <p:strVal val="#ppt_w"/>
                                          </p:val>
                                        </p:tav>
                                      </p:tavLst>
                                    </p:anim>
                                    <p:anim calcmode="lin" valueType="num">
                                      <p:cBhvr>
                                        <p:cTn id="77" dur="500" fill="hold"/>
                                        <p:tgtEl>
                                          <p:spTgt spid="27"/>
                                        </p:tgtEl>
                                        <p:attrNameLst>
                                          <p:attrName>ppt_h</p:attrName>
                                        </p:attrNameLst>
                                      </p:cBhvr>
                                      <p:tavLst>
                                        <p:tav tm="0">
                                          <p:val>
                                            <p:fltVal val="0"/>
                                          </p:val>
                                        </p:tav>
                                        <p:tav tm="100000">
                                          <p:val>
                                            <p:strVal val="#ppt_h"/>
                                          </p:val>
                                        </p:tav>
                                      </p:tavLst>
                                    </p:anim>
                                    <p:animEffect transition="in" filter="fade">
                                      <p:cBhvr>
                                        <p:cTn id="7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0" grpId="0" animBg="1"/>
      <p:bldP spid="11" grpId="0" animBg="1"/>
      <p:bldP spid="12" grpId="0" animBg="1"/>
      <p:bldP spid="25" grpId="0" animBg="1"/>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0"/>
            <a:ext cx="12192000" cy="6858297"/>
          </a:xfrm>
          <a:prstGeom prst="rect">
            <a:avLst/>
          </a:prstGeom>
        </p:spPr>
      </p:pic>
      <p:sp>
        <p:nvSpPr>
          <p:cNvPr id="5" name="TextBox 4">
            <a:extLst>
              <a:ext uri="{FF2B5EF4-FFF2-40B4-BE49-F238E27FC236}">
                <a16:creationId xmlns:a16="http://schemas.microsoft.com/office/drawing/2014/main" xmlns="" id="{8D8E99E5-4DC7-1C3F-568D-52DA63CFBB62}"/>
              </a:ext>
            </a:extLst>
          </p:cNvPr>
          <p:cNvSpPr txBox="1"/>
          <p:nvPr/>
        </p:nvSpPr>
        <p:spPr>
          <a:xfrm>
            <a:off x="1172888" y="1906575"/>
            <a:ext cx="1812022" cy="66941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4ED4FF8-4396-1A56-6061-82648A028513}"/>
              </a:ext>
            </a:extLst>
          </p:cNvPr>
          <p:cNvSpPr txBox="1"/>
          <p:nvPr/>
        </p:nvSpPr>
        <p:spPr>
          <a:xfrm>
            <a:off x="4829962" y="64460"/>
            <a:ext cx="3902977" cy="824136"/>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57A9443-8474-E65C-66CD-C137399ADCA9}"/>
              </a:ext>
            </a:extLst>
          </p:cNvPr>
          <p:cNvSpPr txBox="1"/>
          <p:nvPr/>
        </p:nvSpPr>
        <p:spPr>
          <a:xfrm>
            <a:off x="4120044" y="1096176"/>
            <a:ext cx="2725373" cy="13157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Điệp từ “nghe” lặp lại 4 lần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xmlns="" id="{AD1C2D0F-9D90-D6BE-3E31-1A6C5EA01000}"/>
              </a:ext>
            </a:extLst>
          </p:cNvPr>
          <p:cNvCxnSpPr>
            <a:cxnSpLocks/>
          </p:cNvCxnSpPr>
          <p:nvPr/>
        </p:nvCxnSpPr>
        <p:spPr>
          <a:xfrm flipV="1">
            <a:off x="2984910" y="1814821"/>
            <a:ext cx="1135134" cy="4944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DB297EE2-4DFD-CCA9-C4F2-6B4AB2D213C5}"/>
              </a:ext>
            </a:extLst>
          </p:cNvPr>
          <p:cNvSpPr txBox="1"/>
          <p:nvPr/>
        </p:nvSpPr>
        <p:spPr>
          <a:xfrm>
            <a:off x="8615494" y="2241282"/>
            <a:ext cx="3045204"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latin typeface="Times New Roman" panose="02020603050405020304" pitchFamily="18" charset="0"/>
                <a:cs typeface="Times New Roman" panose="02020603050405020304" pitchFamily="18" charset="0"/>
              </a:rPr>
              <a:t>làm cho hạt mầm trở nên sinh động, có hồn</a:t>
            </a:r>
            <a:endParaRPr lang="en-US" sz="2800" b="1"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xmlns="" id="{4E8437EE-B066-9D70-304E-741200EEF028}"/>
              </a:ext>
            </a:extLst>
          </p:cNvPr>
          <p:cNvCxnSpPr>
            <a:cxnSpLocks/>
          </p:cNvCxnSpPr>
          <p:nvPr/>
        </p:nvCxnSpPr>
        <p:spPr>
          <a:xfrm>
            <a:off x="6845417" y="1754048"/>
            <a:ext cx="1770077" cy="8219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xmlns="" id="{9C91D17A-D684-809D-25C2-0D3D79AE0A22}"/>
              </a:ext>
            </a:extLst>
          </p:cNvPr>
          <p:cNvPicPr>
            <a:picLocks noChangeAspect="1"/>
          </p:cNvPicPr>
          <p:nvPr/>
        </p:nvPicPr>
        <p:blipFill>
          <a:blip r:embed="rId3"/>
          <a:stretch>
            <a:fillRect/>
          </a:stretch>
        </p:blipFill>
        <p:spPr>
          <a:xfrm>
            <a:off x="3552477" y="3028774"/>
            <a:ext cx="4322299" cy="2395935"/>
          </a:xfrm>
          <a:prstGeom prst="rect">
            <a:avLst/>
          </a:prstGeom>
        </p:spPr>
      </p:pic>
    </p:spTree>
    <p:extLst>
      <p:ext uri="{BB962C8B-B14F-4D97-AF65-F5344CB8AC3E}">
        <p14:creationId xmlns:p14="http://schemas.microsoft.com/office/powerpoint/2010/main" val="32073468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par>
                                <p:cTn id="41" presetID="53"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4536347" y="318864"/>
            <a:ext cx="54884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Nhận xét về vần, nhịp</a:t>
            </a: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4311941" y="1333848"/>
            <a:ext cx="7390701" cy="4102218"/>
          </a:xfrm>
          <a:prstGeom prst="cloudCallout">
            <a:avLst>
              <a:gd name="adj1" fmla="val -60628"/>
              <a:gd name="adj2" fmla="val 39165"/>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a:solidFill>
                  <a:prstClr val="black"/>
                </a:solidFill>
                <a:latin typeface="Times New Roman" panose="02020603050405020304" pitchFamily="18" charset="0"/>
                <a:cs typeface="Times New Roman" panose="02020603050405020304" pitchFamily="18" charset="0"/>
              </a:rPr>
              <a:t>Nhận xét về cách gieo vần, ngắt nhịp trong bài thơ và cho biết tác dụng của vần, nhịp trong việc  thể hiện “Lời của cây”?</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75726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105C67A4-2FEB-51C1-D0D6-76F2A330DA2D}"/>
              </a:ext>
            </a:extLst>
          </p:cNvPr>
          <p:cNvSpPr txBox="1"/>
          <p:nvPr/>
        </p:nvSpPr>
        <p:spPr>
          <a:xfrm>
            <a:off x="3546446" y="-2407"/>
            <a:ext cx="6153324" cy="905441"/>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F25E19C-2532-AE2A-5F4F-BCDF37683DB9}"/>
              </a:ext>
            </a:extLst>
          </p:cNvPr>
          <p:cNvSpPr txBox="1"/>
          <p:nvPr/>
        </p:nvSpPr>
        <p:spPr>
          <a:xfrm>
            <a:off x="6431560" y="2498540"/>
            <a:ext cx="1809130" cy="954107"/>
          </a:xfrm>
          <a:prstGeom prst="rect">
            <a:avLst/>
          </a:prstGeom>
          <a:noFill/>
        </p:spPr>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BEB311D-6EC3-3FA5-F70C-962BD19DF325}"/>
              </a:ext>
            </a:extLst>
          </p:cNvPr>
          <p:cNvSpPr txBox="1"/>
          <p:nvPr/>
        </p:nvSpPr>
        <p:spPr>
          <a:xfrm>
            <a:off x="2549029" y="1167479"/>
            <a:ext cx="4230148" cy="4401205"/>
          </a:xfrm>
          <a:prstGeom prst="rect">
            <a:avLst/>
          </a:prstGeom>
          <a:noFill/>
        </p:spPr>
        <p:txBody>
          <a:bodyPr wrap="square">
            <a:spAutoFit/>
          </a:bodyPr>
          <a:lstStyle/>
          <a:p>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đang là hạt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Cầm trong tay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mình</a:t>
            </a:r>
            <a:b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Chưa gieo xuống đất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Hạt nằm lặng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thinh.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hạt nảy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Nhú lên giọt sữa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đã thì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Ghé tai nghe rõ.</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US" sz="2800" dirty="0"/>
          </a:p>
        </p:txBody>
      </p:sp>
      <p:sp>
        <p:nvSpPr>
          <p:cNvPr id="2" name="Right Brace 1">
            <a:extLst>
              <a:ext uri="{FF2B5EF4-FFF2-40B4-BE49-F238E27FC236}">
                <a16:creationId xmlns:a16="http://schemas.microsoft.com/office/drawing/2014/main" xmlns="" id="{A12747B5-7BBE-946C-902D-49DCD22393EB}"/>
              </a:ext>
            </a:extLst>
          </p:cNvPr>
          <p:cNvSpPr/>
          <p:nvPr/>
        </p:nvSpPr>
        <p:spPr>
          <a:xfrm>
            <a:off x="5760440" y="1167479"/>
            <a:ext cx="671119" cy="369813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xmlns="" id="{F1CD894E-2904-5650-CC34-B7BF3C81C725}"/>
              </a:ext>
            </a:extLst>
          </p:cNvPr>
          <p:cNvCxnSpPr>
            <a:cxnSpLocks/>
          </p:cNvCxnSpPr>
          <p:nvPr/>
        </p:nvCxnSpPr>
        <p:spPr>
          <a:xfrm flipV="1">
            <a:off x="8158101" y="2154579"/>
            <a:ext cx="748940" cy="7593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55095F4D-A453-1FAB-4F7D-14B068B81FF7}"/>
              </a:ext>
            </a:extLst>
          </p:cNvPr>
          <p:cNvSpPr txBox="1"/>
          <p:nvPr/>
        </p:nvSpPr>
        <p:spPr>
          <a:xfrm>
            <a:off x="8937388" y="985205"/>
            <a:ext cx="3167926" cy="138499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9AFDFD5D-B0AF-B245-FFDE-7FCA095741F3}"/>
              </a:ext>
            </a:extLst>
          </p:cNvPr>
          <p:cNvSpPr txBox="1"/>
          <p:nvPr/>
        </p:nvSpPr>
        <p:spPr>
          <a:xfrm>
            <a:off x="8992477" y="2875536"/>
            <a:ext cx="3112838" cy="9541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dính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C3D0ED8D-D940-2A02-A505-192A0CAB8635}"/>
              </a:ext>
            </a:extLst>
          </p:cNvPr>
          <p:cNvSpPr txBox="1"/>
          <p:nvPr/>
        </p:nvSpPr>
        <p:spPr>
          <a:xfrm>
            <a:off x="8630429" y="4183689"/>
            <a:ext cx="3367481" cy="138499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ững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xmlns="" id="{15C2D921-BBC6-D0E1-AE0A-3A739BD8B626}"/>
              </a:ext>
            </a:extLst>
          </p:cNvPr>
          <p:cNvCxnSpPr>
            <a:cxnSpLocks/>
          </p:cNvCxnSpPr>
          <p:nvPr/>
        </p:nvCxnSpPr>
        <p:spPr>
          <a:xfrm>
            <a:off x="8014378" y="3135386"/>
            <a:ext cx="1040044" cy="2711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74593AB6-554C-68F5-5672-9D64F0DEA4DA}"/>
              </a:ext>
            </a:extLst>
          </p:cNvPr>
          <p:cNvCxnSpPr>
            <a:cxnSpLocks/>
          </p:cNvCxnSpPr>
          <p:nvPr/>
        </p:nvCxnSpPr>
        <p:spPr>
          <a:xfrm>
            <a:off x="7933701" y="3322984"/>
            <a:ext cx="796444" cy="10133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258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55771B94-DE5E-002A-626E-1545E4E6A011}"/>
              </a:ext>
            </a:extLst>
          </p:cNvPr>
          <p:cNvSpPr txBox="1"/>
          <p:nvPr/>
        </p:nvSpPr>
        <p:spPr>
          <a:xfrm>
            <a:off x="2587748" y="153056"/>
            <a:ext cx="6153324"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đang là hạt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Cầm trong tay mình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Chưa gieo xuống đất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Hạt nằm lặng thinh.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hạt nảy mầm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Nhú lên giọt sữa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đã thì thầm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Ghé tai nghe rõ.</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tròn nằm giữa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Vỏ hạt làm nôi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bàn tay vỗ</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tiếng ru hời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5EB40289-3F9D-BE66-57AB-B9CFC6F1281C}"/>
              </a:ext>
            </a:extLst>
          </p:cNvPr>
          <p:cNvSpPr txBox="1"/>
          <p:nvPr/>
        </p:nvSpPr>
        <p:spPr>
          <a:xfrm>
            <a:off x="6155821" y="483192"/>
            <a:ext cx="615083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cây đã thành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Nở vài lá bé</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Là nghe màu xanh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Bắt đầu bập bẹ.</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Rằng các bạn ơi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Cây chính là tôi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Nay mai sẽ lớn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Góp xanh đất trời.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(Nguồn: Trang thơ Trần Hữu Thung)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5ACA7A3A-8F90-E5D3-35B8-330464B26404}"/>
              </a:ext>
            </a:extLst>
          </p:cNvPr>
          <p:cNvSpPr txBox="1"/>
          <p:nvPr/>
        </p:nvSpPr>
        <p:spPr>
          <a:xfrm rot="17765592">
            <a:off x="-129815" y="1081232"/>
            <a:ext cx="228579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xmlns="" id="{5243EB48-2495-2D6C-C2FD-FF445307203C}"/>
              </a:ext>
            </a:extLst>
          </p:cNvPr>
          <p:cNvCxnSpPr>
            <a:cxnSpLocks/>
          </p:cNvCxnSpPr>
          <p:nvPr/>
        </p:nvCxnSpPr>
        <p:spPr>
          <a:xfrm flipH="1">
            <a:off x="4102217" y="15305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AB95D9E-5E3A-B5FA-85D6-518B9EF28E6C}"/>
              </a:ext>
            </a:extLst>
          </p:cNvPr>
          <p:cNvCxnSpPr>
            <a:cxnSpLocks/>
          </p:cNvCxnSpPr>
          <p:nvPr/>
        </p:nvCxnSpPr>
        <p:spPr>
          <a:xfrm flipH="1">
            <a:off x="4366103" y="72350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2BACEFE-D7A9-3B58-198C-B1FCF10041C8}"/>
              </a:ext>
            </a:extLst>
          </p:cNvPr>
          <p:cNvCxnSpPr>
            <a:cxnSpLocks/>
          </p:cNvCxnSpPr>
          <p:nvPr/>
        </p:nvCxnSpPr>
        <p:spPr>
          <a:xfrm flipH="1">
            <a:off x="4224610" y="1112569"/>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532B887-0A49-8D03-5920-DD563842919C}"/>
              </a:ext>
            </a:extLst>
          </p:cNvPr>
          <p:cNvCxnSpPr>
            <a:cxnSpLocks/>
          </p:cNvCxnSpPr>
          <p:nvPr/>
        </p:nvCxnSpPr>
        <p:spPr>
          <a:xfrm flipH="1">
            <a:off x="4017674" y="1456517"/>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F829B7C-BCC3-55BF-8DAC-E759B499D525}"/>
              </a:ext>
            </a:extLst>
          </p:cNvPr>
          <p:cNvCxnSpPr>
            <a:cxnSpLocks/>
          </p:cNvCxnSpPr>
          <p:nvPr/>
        </p:nvCxnSpPr>
        <p:spPr>
          <a:xfrm flipH="1">
            <a:off x="3844542" y="245667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F97867D-3A8B-2F8E-8A2E-DF3A948758F1}"/>
              </a:ext>
            </a:extLst>
          </p:cNvPr>
          <p:cNvCxnSpPr>
            <a:cxnSpLocks/>
          </p:cNvCxnSpPr>
          <p:nvPr/>
        </p:nvCxnSpPr>
        <p:spPr>
          <a:xfrm flipH="1">
            <a:off x="3902612" y="283131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7F03023-969B-B465-78B1-F702F6351AF8}"/>
              </a:ext>
            </a:extLst>
          </p:cNvPr>
          <p:cNvCxnSpPr>
            <a:cxnSpLocks/>
          </p:cNvCxnSpPr>
          <p:nvPr/>
        </p:nvCxnSpPr>
        <p:spPr>
          <a:xfrm flipH="1">
            <a:off x="3948751" y="3215433"/>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F6235A6-8E97-0473-EEA4-12654DB1BCBE}"/>
              </a:ext>
            </a:extLst>
          </p:cNvPr>
          <p:cNvCxnSpPr>
            <a:cxnSpLocks/>
          </p:cNvCxnSpPr>
          <p:nvPr/>
        </p:nvCxnSpPr>
        <p:spPr>
          <a:xfrm flipH="1">
            <a:off x="3788993" y="3657995"/>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854A2CB-E017-BA06-B203-78A1B218D84D}"/>
              </a:ext>
            </a:extLst>
          </p:cNvPr>
          <p:cNvCxnSpPr>
            <a:cxnSpLocks/>
          </p:cNvCxnSpPr>
          <p:nvPr/>
        </p:nvCxnSpPr>
        <p:spPr>
          <a:xfrm flipH="1">
            <a:off x="4233691" y="448011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8BC74DC-EC8F-942D-2A59-D9748B801F9C}"/>
              </a:ext>
            </a:extLst>
          </p:cNvPr>
          <p:cNvCxnSpPr>
            <a:cxnSpLocks/>
          </p:cNvCxnSpPr>
          <p:nvPr/>
        </p:nvCxnSpPr>
        <p:spPr>
          <a:xfrm flipH="1">
            <a:off x="3703913" y="492267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3E4AF60-E939-6586-0B5E-9E91A99CF2D9}"/>
              </a:ext>
            </a:extLst>
          </p:cNvPr>
          <p:cNvCxnSpPr>
            <a:cxnSpLocks/>
          </p:cNvCxnSpPr>
          <p:nvPr/>
        </p:nvCxnSpPr>
        <p:spPr>
          <a:xfrm flipH="1">
            <a:off x="3465079" y="537543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5EBBE27-730C-69BF-3EE4-C08F13EDD052}"/>
              </a:ext>
            </a:extLst>
          </p:cNvPr>
          <p:cNvCxnSpPr>
            <a:cxnSpLocks/>
          </p:cNvCxnSpPr>
          <p:nvPr/>
        </p:nvCxnSpPr>
        <p:spPr>
          <a:xfrm flipH="1">
            <a:off x="3494228" y="581800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93A7D65-221E-ABC6-0E0A-A8B685918D15}"/>
              </a:ext>
            </a:extLst>
          </p:cNvPr>
          <p:cNvCxnSpPr>
            <a:cxnSpLocks/>
          </p:cNvCxnSpPr>
          <p:nvPr/>
        </p:nvCxnSpPr>
        <p:spPr>
          <a:xfrm flipH="1">
            <a:off x="7427433" y="58019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63F19089-A6F3-1830-A0C5-015B755C16F0}"/>
              </a:ext>
            </a:extLst>
          </p:cNvPr>
          <p:cNvCxnSpPr>
            <a:cxnSpLocks/>
          </p:cNvCxnSpPr>
          <p:nvPr/>
        </p:nvCxnSpPr>
        <p:spPr>
          <a:xfrm flipH="1">
            <a:off x="7220497" y="99125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BFA15444-D62C-C52A-1321-89823CE6DF46}"/>
              </a:ext>
            </a:extLst>
          </p:cNvPr>
          <p:cNvCxnSpPr>
            <a:cxnSpLocks/>
          </p:cNvCxnSpPr>
          <p:nvPr/>
        </p:nvCxnSpPr>
        <p:spPr>
          <a:xfrm flipH="1">
            <a:off x="7487926" y="143381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7C60DAD-9773-86D0-CC23-AE428B0BB048}"/>
              </a:ext>
            </a:extLst>
          </p:cNvPr>
          <p:cNvCxnSpPr>
            <a:cxnSpLocks/>
          </p:cNvCxnSpPr>
          <p:nvPr/>
        </p:nvCxnSpPr>
        <p:spPr>
          <a:xfrm flipH="1">
            <a:off x="7427433" y="1876374"/>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A685E9A-0E30-9E65-0F07-77E060C7ACB0}"/>
              </a:ext>
            </a:extLst>
          </p:cNvPr>
          <p:cNvCxnSpPr>
            <a:cxnSpLocks/>
          </p:cNvCxnSpPr>
          <p:nvPr/>
        </p:nvCxnSpPr>
        <p:spPr>
          <a:xfrm flipH="1">
            <a:off x="7058317" y="3153267"/>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6DED1C79-E6B7-CF6D-0768-CFC196F2F276}"/>
              </a:ext>
            </a:extLst>
          </p:cNvPr>
          <p:cNvCxnSpPr>
            <a:cxnSpLocks/>
          </p:cNvCxnSpPr>
          <p:nvPr/>
        </p:nvCxnSpPr>
        <p:spPr>
          <a:xfrm flipH="1">
            <a:off x="6848956" y="3595829"/>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6D97DF39-6904-E19E-38EA-16751E3289ED}"/>
              </a:ext>
            </a:extLst>
          </p:cNvPr>
          <p:cNvCxnSpPr>
            <a:cxnSpLocks/>
          </p:cNvCxnSpPr>
          <p:nvPr/>
        </p:nvCxnSpPr>
        <p:spPr>
          <a:xfrm flipH="1">
            <a:off x="7553271" y="396622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4F36180B-5A95-4099-45EE-4F5FEEB70A50}"/>
              </a:ext>
            </a:extLst>
          </p:cNvPr>
          <p:cNvCxnSpPr>
            <a:cxnSpLocks/>
          </p:cNvCxnSpPr>
          <p:nvPr/>
        </p:nvCxnSpPr>
        <p:spPr>
          <a:xfrm flipH="1">
            <a:off x="7760207" y="4408784"/>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8137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53"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par>
                                <p:cTn id="61" presetID="53" presetClass="entr" presetSubtype="16"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par>
                                <p:cTn id="66" presetID="53" presetClass="entr" presetSubtype="16"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53" presetClass="entr" presetSubtype="16"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par>
                                <p:cTn id="81" presetID="53" presetClass="entr" presetSubtype="16"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fltVal val="0"/>
                                          </p:val>
                                        </p:tav>
                                        <p:tav tm="100000">
                                          <p:val>
                                            <p:strVal val="#ppt_h"/>
                                          </p:val>
                                        </p:tav>
                                      </p:tavLst>
                                    </p:anim>
                                    <p:animEffect transition="in" filter="fade">
                                      <p:cBhvr>
                                        <p:cTn id="85" dur="500"/>
                                        <p:tgtEl>
                                          <p:spTgt spid="21"/>
                                        </p:tgtEl>
                                      </p:cBhvr>
                                    </p:animEffect>
                                  </p:childTnLst>
                                </p:cTn>
                              </p:par>
                              <p:par>
                                <p:cTn id="86" presetID="53" presetClass="entr" presetSubtype="16"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animEffect transition="in" filter="fade">
                                      <p:cBhvr>
                                        <p:cTn id="90" dur="500"/>
                                        <p:tgtEl>
                                          <p:spTgt spid="22"/>
                                        </p:tgtEl>
                                      </p:cBhvr>
                                    </p:animEffect>
                                  </p:childTnLst>
                                </p:cTn>
                              </p:par>
                              <p:par>
                                <p:cTn id="91" presetID="53" presetClass="entr" presetSubtype="16" fill="hold" nodeType="with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p:cTn id="93" dur="500" fill="hold"/>
                                        <p:tgtEl>
                                          <p:spTgt spid="23"/>
                                        </p:tgtEl>
                                        <p:attrNameLst>
                                          <p:attrName>ppt_w</p:attrName>
                                        </p:attrNameLst>
                                      </p:cBhvr>
                                      <p:tavLst>
                                        <p:tav tm="0">
                                          <p:val>
                                            <p:fltVal val="0"/>
                                          </p:val>
                                        </p:tav>
                                        <p:tav tm="100000">
                                          <p:val>
                                            <p:strVal val="#ppt_w"/>
                                          </p:val>
                                        </p:tav>
                                      </p:tavLst>
                                    </p:anim>
                                    <p:anim calcmode="lin" valueType="num">
                                      <p:cBhvr>
                                        <p:cTn id="94" dur="500" fill="hold"/>
                                        <p:tgtEl>
                                          <p:spTgt spid="23"/>
                                        </p:tgtEl>
                                        <p:attrNameLst>
                                          <p:attrName>ppt_h</p:attrName>
                                        </p:attrNameLst>
                                      </p:cBhvr>
                                      <p:tavLst>
                                        <p:tav tm="0">
                                          <p:val>
                                            <p:fltVal val="0"/>
                                          </p:val>
                                        </p:tav>
                                        <p:tav tm="100000">
                                          <p:val>
                                            <p:strVal val="#ppt_h"/>
                                          </p:val>
                                        </p:tav>
                                      </p:tavLst>
                                    </p:anim>
                                    <p:animEffect transition="in" filter="fade">
                                      <p:cBhvr>
                                        <p:cTn id="95" dur="500"/>
                                        <p:tgtEl>
                                          <p:spTgt spid="23"/>
                                        </p:tgtEl>
                                      </p:cBhvr>
                                    </p:animEffect>
                                  </p:childTnLst>
                                </p:cTn>
                              </p:par>
                              <p:par>
                                <p:cTn id="96" presetID="53" presetClass="entr" presetSubtype="16" fill="hold" nodeType="with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Effect transition="in" filter="fade">
                                      <p:cBhvr>
                                        <p:cTn id="100" dur="500"/>
                                        <p:tgtEl>
                                          <p:spTgt spid="24"/>
                                        </p:tgtEl>
                                      </p:cBhvr>
                                    </p:animEffect>
                                  </p:childTnLst>
                                </p:cTn>
                              </p:par>
                              <p:par>
                                <p:cTn id="101" presetID="53" presetClass="entr" presetSubtype="16"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ppt_w</p:attrName>
                                        </p:attrNameLst>
                                      </p:cBhvr>
                                      <p:tavLst>
                                        <p:tav tm="0">
                                          <p:val>
                                            <p:fltVal val="0"/>
                                          </p:val>
                                        </p:tav>
                                        <p:tav tm="100000">
                                          <p:val>
                                            <p:strVal val="#ppt_w"/>
                                          </p:val>
                                        </p:tav>
                                      </p:tavLst>
                                    </p:anim>
                                    <p:anim calcmode="lin" valueType="num">
                                      <p:cBhvr>
                                        <p:cTn id="104" dur="500" fill="hold"/>
                                        <p:tgtEl>
                                          <p:spTgt spid="25"/>
                                        </p:tgtEl>
                                        <p:attrNameLst>
                                          <p:attrName>ppt_h</p:attrName>
                                        </p:attrNameLst>
                                      </p:cBhvr>
                                      <p:tavLst>
                                        <p:tav tm="0">
                                          <p:val>
                                            <p:fltVal val="0"/>
                                          </p:val>
                                        </p:tav>
                                        <p:tav tm="100000">
                                          <p:val>
                                            <p:strVal val="#ppt_h"/>
                                          </p:val>
                                        </p:tav>
                                      </p:tavLst>
                                    </p:anim>
                                    <p:animEffect transition="in" filter="fade">
                                      <p:cBhvr>
                                        <p:cTn id="105" dur="500"/>
                                        <p:tgtEl>
                                          <p:spTgt spid="25"/>
                                        </p:tgtEl>
                                      </p:cBhvr>
                                    </p:animEffect>
                                  </p:childTnLst>
                                </p:cTn>
                              </p:par>
                              <p:par>
                                <p:cTn id="106" presetID="53" presetClass="entr" presetSubtype="16" fill="hold" nodeType="withEffect">
                                  <p:stCondLst>
                                    <p:cond delay="0"/>
                                  </p:stCondLst>
                                  <p:childTnLst>
                                    <p:set>
                                      <p:cBhvr>
                                        <p:cTn id="107" dur="1" fill="hold">
                                          <p:stCondLst>
                                            <p:cond delay="0"/>
                                          </p:stCondLst>
                                        </p:cTn>
                                        <p:tgtEl>
                                          <p:spTgt spid="26"/>
                                        </p:tgtEl>
                                        <p:attrNameLst>
                                          <p:attrName>style.visibility</p:attrName>
                                        </p:attrNameLst>
                                      </p:cBhvr>
                                      <p:to>
                                        <p:strVal val="visible"/>
                                      </p:to>
                                    </p:set>
                                    <p:anim calcmode="lin" valueType="num">
                                      <p:cBhvr>
                                        <p:cTn id="108" dur="500" fill="hold"/>
                                        <p:tgtEl>
                                          <p:spTgt spid="26"/>
                                        </p:tgtEl>
                                        <p:attrNameLst>
                                          <p:attrName>ppt_w</p:attrName>
                                        </p:attrNameLst>
                                      </p:cBhvr>
                                      <p:tavLst>
                                        <p:tav tm="0">
                                          <p:val>
                                            <p:fltVal val="0"/>
                                          </p:val>
                                        </p:tav>
                                        <p:tav tm="100000">
                                          <p:val>
                                            <p:strVal val="#ppt_w"/>
                                          </p:val>
                                        </p:tav>
                                      </p:tavLst>
                                    </p:anim>
                                    <p:anim calcmode="lin" valueType="num">
                                      <p:cBhvr>
                                        <p:cTn id="109" dur="500" fill="hold"/>
                                        <p:tgtEl>
                                          <p:spTgt spid="26"/>
                                        </p:tgtEl>
                                        <p:attrNameLst>
                                          <p:attrName>ppt_h</p:attrName>
                                        </p:attrNameLst>
                                      </p:cBhvr>
                                      <p:tavLst>
                                        <p:tav tm="0">
                                          <p:val>
                                            <p:fltVal val="0"/>
                                          </p:val>
                                        </p:tav>
                                        <p:tav tm="100000">
                                          <p:val>
                                            <p:strVal val="#ppt_h"/>
                                          </p:val>
                                        </p:tav>
                                      </p:tavLst>
                                    </p:anim>
                                    <p:animEffect transition="in" filter="fade">
                                      <p:cBhvr>
                                        <p:cTn id="110" dur="500"/>
                                        <p:tgtEl>
                                          <p:spTgt spid="26"/>
                                        </p:tgtEl>
                                      </p:cBhvr>
                                    </p:animEffect>
                                  </p:childTnLst>
                                </p:cTn>
                              </p:par>
                              <p:par>
                                <p:cTn id="111" presetID="53" presetClass="entr" presetSubtype="16"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animEffect transition="in" filter="fade">
                                      <p:cBhvr>
                                        <p:cTn id="115" dur="500"/>
                                        <p:tgtEl>
                                          <p:spTgt spid="27"/>
                                        </p:tgtEl>
                                      </p:cBhvr>
                                    </p:animEffect>
                                  </p:childTnLst>
                                </p:cTn>
                              </p:par>
                              <p:par>
                                <p:cTn id="116" presetID="53" presetClass="entr" presetSubtype="16" fill="hold" nodeType="withEffect">
                                  <p:stCondLst>
                                    <p:cond delay="0"/>
                                  </p:stCondLst>
                                  <p:childTnLst>
                                    <p:set>
                                      <p:cBhvr>
                                        <p:cTn id="117" dur="1" fill="hold">
                                          <p:stCondLst>
                                            <p:cond delay="0"/>
                                          </p:stCondLst>
                                        </p:cTn>
                                        <p:tgtEl>
                                          <p:spTgt spid="28"/>
                                        </p:tgtEl>
                                        <p:attrNameLst>
                                          <p:attrName>style.visibility</p:attrName>
                                        </p:attrNameLst>
                                      </p:cBhvr>
                                      <p:to>
                                        <p:strVal val="visible"/>
                                      </p:to>
                                    </p:set>
                                    <p:anim calcmode="lin" valueType="num">
                                      <p:cBhvr>
                                        <p:cTn id="118" dur="500" fill="hold"/>
                                        <p:tgtEl>
                                          <p:spTgt spid="28"/>
                                        </p:tgtEl>
                                        <p:attrNameLst>
                                          <p:attrName>ppt_w</p:attrName>
                                        </p:attrNameLst>
                                      </p:cBhvr>
                                      <p:tavLst>
                                        <p:tav tm="0">
                                          <p:val>
                                            <p:fltVal val="0"/>
                                          </p:val>
                                        </p:tav>
                                        <p:tav tm="100000">
                                          <p:val>
                                            <p:strVal val="#ppt_w"/>
                                          </p:val>
                                        </p:tav>
                                      </p:tavLst>
                                    </p:anim>
                                    <p:anim calcmode="lin" valueType="num">
                                      <p:cBhvr>
                                        <p:cTn id="119" dur="500" fill="hold"/>
                                        <p:tgtEl>
                                          <p:spTgt spid="28"/>
                                        </p:tgtEl>
                                        <p:attrNameLst>
                                          <p:attrName>ppt_h</p:attrName>
                                        </p:attrNameLst>
                                      </p:cBhvr>
                                      <p:tavLst>
                                        <p:tav tm="0">
                                          <p:val>
                                            <p:fltVal val="0"/>
                                          </p:val>
                                        </p:tav>
                                        <p:tav tm="100000">
                                          <p:val>
                                            <p:strVal val="#ppt_h"/>
                                          </p:val>
                                        </p:tav>
                                      </p:tavLst>
                                    </p:anim>
                                    <p:animEffect transition="in" filter="fade">
                                      <p:cBhvr>
                                        <p:cTn id="120" dur="500"/>
                                        <p:tgtEl>
                                          <p:spTgt spid="28"/>
                                        </p:tgtEl>
                                      </p:cBhvr>
                                    </p:animEffect>
                                  </p:childTnLst>
                                </p:cTn>
                              </p:par>
                              <p:par>
                                <p:cTn id="121" presetID="53" presetClass="entr" presetSubtype="16"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p:cTn id="123" dur="500" fill="hold"/>
                                        <p:tgtEl>
                                          <p:spTgt spid="29"/>
                                        </p:tgtEl>
                                        <p:attrNameLst>
                                          <p:attrName>ppt_w</p:attrName>
                                        </p:attrNameLst>
                                      </p:cBhvr>
                                      <p:tavLst>
                                        <p:tav tm="0">
                                          <p:val>
                                            <p:fltVal val="0"/>
                                          </p:val>
                                        </p:tav>
                                        <p:tav tm="100000">
                                          <p:val>
                                            <p:strVal val="#ppt_w"/>
                                          </p:val>
                                        </p:tav>
                                      </p:tavLst>
                                    </p:anim>
                                    <p:anim calcmode="lin" valueType="num">
                                      <p:cBhvr>
                                        <p:cTn id="124" dur="500" fill="hold"/>
                                        <p:tgtEl>
                                          <p:spTgt spid="29"/>
                                        </p:tgtEl>
                                        <p:attrNameLst>
                                          <p:attrName>ppt_h</p:attrName>
                                        </p:attrNameLst>
                                      </p:cBhvr>
                                      <p:tavLst>
                                        <p:tav tm="0">
                                          <p:val>
                                            <p:fltVal val="0"/>
                                          </p:val>
                                        </p:tav>
                                        <p:tav tm="100000">
                                          <p:val>
                                            <p:strVal val="#ppt_h"/>
                                          </p:val>
                                        </p:tav>
                                      </p:tavLst>
                                    </p:anim>
                                    <p:animEffect transition="in" filter="fade">
                                      <p:cBhvr>
                                        <p:cTn id="1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5" name="Thought Bubble: Cloud 4">
            <a:extLst>
              <a:ext uri="{FF2B5EF4-FFF2-40B4-BE49-F238E27FC236}">
                <a16:creationId xmlns:a16="http://schemas.microsoft.com/office/drawing/2014/main" xmlns="" id="{A08800AB-77B9-9BCC-BC6D-AE4C0AA6AECA}"/>
              </a:ext>
            </a:extLst>
          </p:cNvPr>
          <p:cNvSpPr/>
          <p:nvPr/>
        </p:nvSpPr>
        <p:spPr>
          <a:xfrm>
            <a:off x="4060272" y="1065401"/>
            <a:ext cx="4429387" cy="3171039"/>
          </a:xfrm>
          <a:prstGeom prst="cloudCallout">
            <a:avLst>
              <a:gd name="adj1" fmla="val -35416"/>
              <a:gd name="adj2" fmla="val 7810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chia </a:t>
            </a:r>
            <a:r>
              <a:rPr lang="en-US" sz="3600" b="1" dirty="0" err="1">
                <a:latin typeface="Times New Roman" panose="02020603050405020304" pitchFamily="18" charset="0"/>
                <a:cs typeface="Times New Roman" panose="02020603050405020304" pitchFamily="18" charset="0"/>
              </a:rPr>
              <a:t>sẻ</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xem</a:t>
            </a:r>
            <a:r>
              <a:rPr lang="en-US" sz="3600" b="1" dirty="0">
                <a:latin typeface="Times New Roman" panose="02020603050405020304" pitchFamily="18" charset="0"/>
                <a:cs typeface="Times New Roman" panose="02020603050405020304" pitchFamily="18" charset="0"/>
              </a:rPr>
              <a:t> video</a:t>
            </a:r>
          </a:p>
        </p:txBody>
      </p:sp>
    </p:spTree>
    <p:extLst>
      <p:ext uri="{BB962C8B-B14F-4D97-AF65-F5344CB8AC3E}">
        <p14:creationId xmlns:p14="http://schemas.microsoft.com/office/powerpoint/2010/main" val="3880879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84039"/>
            <a:ext cx="12192000" cy="6858297"/>
          </a:xfrm>
          <a:prstGeom prst="rect">
            <a:avLst/>
          </a:prstGeom>
        </p:spPr>
      </p:pic>
      <p:sp>
        <p:nvSpPr>
          <p:cNvPr id="5" name="TextBox 4">
            <a:extLst>
              <a:ext uri="{FF2B5EF4-FFF2-40B4-BE49-F238E27FC236}">
                <a16:creationId xmlns:a16="http://schemas.microsoft.com/office/drawing/2014/main" xmlns="" id="{105C67A4-2FEB-51C1-D0D6-76F2A330DA2D}"/>
              </a:ext>
            </a:extLst>
          </p:cNvPr>
          <p:cNvSpPr txBox="1"/>
          <p:nvPr/>
        </p:nvSpPr>
        <p:spPr>
          <a:xfrm>
            <a:off x="3546446" y="-2407"/>
            <a:ext cx="6153324" cy="905441"/>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F25E19C-2532-AE2A-5F4F-BCDF37683DB9}"/>
              </a:ext>
            </a:extLst>
          </p:cNvPr>
          <p:cNvSpPr txBox="1"/>
          <p:nvPr/>
        </p:nvSpPr>
        <p:spPr>
          <a:xfrm>
            <a:off x="600509" y="2192881"/>
            <a:ext cx="2237064"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F336399A-9D2D-8C77-2318-7A010D847804}"/>
              </a:ext>
            </a:extLst>
          </p:cNvPr>
          <p:cNvSpPr txBox="1"/>
          <p:nvPr/>
        </p:nvSpPr>
        <p:spPr>
          <a:xfrm>
            <a:off x="3651310" y="1314819"/>
            <a:ext cx="321088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chẵn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2/2</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217227C3-2694-B01E-7545-3187C24B0A7E}"/>
              </a:ext>
            </a:extLst>
          </p:cNvPr>
          <p:cNvSpPr txBox="1"/>
          <p:nvPr/>
        </p:nvSpPr>
        <p:spPr>
          <a:xfrm>
            <a:off x="3751979" y="3587522"/>
            <a:ext cx="366388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87BCCBFA-F3AE-02B6-93F9-826418384E00}"/>
              </a:ext>
            </a:extLst>
          </p:cNvPr>
          <p:cNvSpPr txBox="1"/>
          <p:nvPr/>
        </p:nvSpPr>
        <p:spPr>
          <a:xfrm>
            <a:off x="7771352" y="977502"/>
            <a:ext cx="361250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đặn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nôi</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59FF662B-F958-0372-608D-2035F8392D40}"/>
              </a:ext>
            </a:extLst>
          </p:cNvPr>
          <p:cNvSpPr txBox="1"/>
          <p:nvPr/>
        </p:nvSpPr>
        <p:spPr>
          <a:xfrm>
            <a:off x="7998551" y="2230303"/>
            <a:ext cx="351953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xúc</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27155C46-585D-5FBB-0BE4-C5D9DDB06A1C}"/>
              </a:ext>
            </a:extLst>
          </p:cNvPr>
          <p:cNvSpPr txBox="1"/>
          <p:nvPr/>
        </p:nvSpPr>
        <p:spPr>
          <a:xfrm>
            <a:off x="8325547" y="4242078"/>
            <a:ext cx="351953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khao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xmlns="" id="{8854CE6A-468F-5FA5-9713-54E3416811C0}"/>
              </a:ext>
            </a:extLst>
          </p:cNvPr>
          <p:cNvCxnSpPr>
            <a:cxnSpLocks/>
          </p:cNvCxnSpPr>
          <p:nvPr/>
        </p:nvCxnSpPr>
        <p:spPr>
          <a:xfrm flipV="1">
            <a:off x="2910980" y="1691782"/>
            <a:ext cx="740330" cy="7191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34EF4290-663A-C041-6032-D4C0939EB15B}"/>
              </a:ext>
            </a:extLst>
          </p:cNvPr>
          <p:cNvCxnSpPr>
            <a:cxnSpLocks/>
          </p:cNvCxnSpPr>
          <p:nvPr/>
        </p:nvCxnSpPr>
        <p:spPr>
          <a:xfrm flipV="1">
            <a:off x="6963213" y="1138101"/>
            <a:ext cx="739979" cy="6537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F6B0872D-F2CF-3556-DE43-35890FA77517}"/>
              </a:ext>
            </a:extLst>
          </p:cNvPr>
          <p:cNvCxnSpPr>
            <a:cxnSpLocks/>
            <a:endCxn id="13" idx="1"/>
          </p:cNvCxnSpPr>
          <p:nvPr/>
        </p:nvCxnSpPr>
        <p:spPr>
          <a:xfrm>
            <a:off x="6934548" y="1964575"/>
            <a:ext cx="1064003" cy="7427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EA8D274A-D7F7-0923-AAEA-2075BCCB078D}"/>
              </a:ext>
            </a:extLst>
          </p:cNvPr>
          <p:cNvCxnSpPr>
            <a:cxnSpLocks/>
          </p:cNvCxnSpPr>
          <p:nvPr/>
        </p:nvCxnSpPr>
        <p:spPr>
          <a:xfrm>
            <a:off x="2910980" y="2485269"/>
            <a:ext cx="964038" cy="1155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650FA128-9DDB-F15A-A568-12B0762365A2}"/>
              </a:ext>
            </a:extLst>
          </p:cNvPr>
          <p:cNvCxnSpPr>
            <a:cxnSpLocks/>
            <a:stCxn id="11" idx="3"/>
          </p:cNvCxnSpPr>
          <p:nvPr/>
        </p:nvCxnSpPr>
        <p:spPr>
          <a:xfrm>
            <a:off x="7415868" y="4064576"/>
            <a:ext cx="909679" cy="6944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8435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ppt_w</p:attrName>
                                        </p:attrNameLst>
                                      </p:cBhvr>
                                      <p:tavLst>
                                        <p:tav tm="0">
                                          <p:val>
                                            <p:fltVal val="0"/>
                                          </p:val>
                                        </p:tav>
                                        <p:tav tm="100000">
                                          <p:val>
                                            <p:strVal val="#ppt_w"/>
                                          </p:val>
                                        </p:tav>
                                      </p:tavLst>
                                    </p:anim>
                                    <p:anim calcmode="lin" valueType="num">
                                      <p:cBhvr>
                                        <p:cTn id="58" dur="500" fill="hold"/>
                                        <p:tgtEl>
                                          <p:spTgt spid="28"/>
                                        </p:tgtEl>
                                        <p:attrNameLst>
                                          <p:attrName>ppt_h</p:attrName>
                                        </p:attrNameLst>
                                      </p:cBhvr>
                                      <p:tavLst>
                                        <p:tav tm="0">
                                          <p:val>
                                            <p:fltVal val="0"/>
                                          </p:val>
                                        </p:tav>
                                        <p:tav tm="100000">
                                          <p:val>
                                            <p:strVal val="#ppt_h"/>
                                          </p:val>
                                        </p:tav>
                                      </p:tavLst>
                                    </p:anim>
                                    <p:animEffect transition="in" filter="fade">
                                      <p:cBhvr>
                                        <p:cTn id="59" dur="500"/>
                                        <p:tgtEl>
                                          <p:spTgt spid="2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3632433" y="318864"/>
            <a:ext cx="639241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5. Chủ đề, thông điệp của bài thơ</a:t>
            </a: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4479722" y="1426127"/>
            <a:ext cx="6065240" cy="3263319"/>
          </a:xfrm>
          <a:prstGeom prst="cloudCallout">
            <a:avLst>
              <a:gd name="adj1" fmla="val -60628"/>
              <a:gd name="adj2" fmla="val 39165"/>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dirty="0">
                <a:solidFill>
                  <a:prstClr val="black"/>
                </a:solidFill>
                <a:latin typeface="Times New Roman" panose="02020603050405020304" pitchFamily="18" charset="0"/>
                <a:cs typeface="Times New Roman" panose="02020603050405020304" pitchFamily="18" charset="0"/>
              </a:rPr>
              <a:t>Xác định thông điệp và chủ đề mà văn bản muốn gửi gắm đến người đọc?</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3369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6" name="TextBox 5">
            <a:extLst>
              <a:ext uri="{FF2B5EF4-FFF2-40B4-BE49-F238E27FC236}">
                <a16:creationId xmlns:a16="http://schemas.microsoft.com/office/drawing/2014/main" xmlns="" id="{A4A32E4E-CBBE-DDC1-F51A-499FB94B9CAA}"/>
              </a:ext>
            </a:extLst>
          </p:cNvPr>
          <p:cNvSpPr txBox="1"/>
          <p:nvPr/>
        </p:nvSpPr>
        <p:spPr>
          <a:xfrm>
            <a:off x="2960615" y="1244706"/>
            <a:ext cx="6619613" cy="954107"/>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Chủ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724DA542-9FBC-3AB7-1F2F-6D290643B3A8}"/>
              </a:ext>
            </a:extLst>
          </p:cNvPr>
          <p:cNvSpPr txBox="1"/>
          <p:nvPr/>
        </p:nvSpPr>
        <p:spPr>
          <a:xfrm>
            <a:off x="3632433" y="318864"/>
            <a:ext cx="639241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5. Chủ đề, thông điệp của bài thơ</a:t>
            </a:r>
          </a:p>
        </p:txBody>
      </p:sp>
      <p:sp>
        <p:nvSpPr>
          <p:cNvPr id="8" name="TextBox 7">
            <a:extLst>
              <a:ext uri="{FF2B5EF4-FFF2-40B4-BE49-F238E27FC236}">
                <a16:creationId xmlns:a16="http://schemas.microsoft.com/office/drawing/2014/main" xmlns="" id="{E2192CD2-352D-2EC0-3C68-93397BC930DD}"/>
              </a:ext>
            </a:extLst>
          </p:cNvPr>
          <p:cNvSpPr txBox="1"/>
          <p:nvPr/>
        </p:nvSpPr>
        <p:spPr>
          <a:xfrm>
            <a:off x="2793884" y="2902081"/>
            <a:ext cx="2424068"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điệp</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726D4563-9F9F-A680-5B16-73682EFAA9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1293653" y="1123565"/>
            <a:ext cx="1817964" cy="1050243"/>
          </a:xfrm>
          <a:prstGeom prst="rect">
            <a:avLst/>
          </a:prstGeom>
        </p:spPr>
      </p:pic>
      <p:pic>
        <p:nvPicPr>
          <p:cNvPr id="9" name="Picture 8">
            <a:extLst>
              <a:ext uri="{FF2B5EF4-FFF2-40B4-BE49-F238E27FC236}">
                <a16:creationId xmlns:a16="http://schemas.microsoft.com/office/drawing/2014/main" xmlns="" id="{8BB1CB56-D49A-8DB8-0B4A-CF2243AC7C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1662768" y="2385771"/>
            <a:ext cx="1817964" cy="1050243"/>
          </a:xfrm>
          <a:prstGeom prst="rect">
            <a:avLst/>
          </a:prstGeom>
        </p:spPr>
      </p:pic>
      <p:sp>
        <p:nvSpPr>
          <p:cNvPr id="10" name="TextBox 9">
            <a:extLst>
              <a:ext uri="{FF2B5EF4-FFF2-40B4-BE49-F238E27FC236}">
                <a16:creationId xmlns:a16="http://schemas.microsoft.com/office/drawing/2014/main" xmlns="" id="{07FE4871-66C2-3F56-2D9E-255D9E3CDE23}"/>
              </a:ext>
            </a:extLst>
          </p:cNvPr>
          <p:cNvSpPr txBox="1"/>
          <p:nvPr/>
        </p:nvSpPr>
        <p:spPr>
          <a:xfrm>
            <a:off x="5511567" y="2585989"/>
            <a:ext cx="4862469" cy="954107"/>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Hãy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lắng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biết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xmlns="" id="{971EB0DC-BEA8-5516-9C51-B187D881860B}"/>
              </a:ext>
            </a:extLst>
          </p:cNvPr>
          <p:cNvSpPr txBox="1"/>
          <p:nvPr/>
        </p:nvSpPr>
        <p:spPr>
          <a:xfrm>
            <a:off x="5511567" y="4268024"/>
            <a:ext cx="5150840" cy="1384995"/>
          </a:xfrm>
          <a:prstGeom prst="rect">
            <a:avLst/>
          </a:prstGeom>
          <a:noFill/>
        </p:spPr>
        <p:txBody>
          <a:bodyPr wrap="square">
            <a:spAutoFit/>
          </a:bodyPr>
          <a:lstStyle/>
          <a:p>
            <a:pPr algn="just"/>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 là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bé,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góp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BBA660BE-ACD5-6380-79D5-CFA9EB1506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4308970" y="2260797"/>
            <a:ext cx="1817964" cy="1050243"/>
          </a:xfrm>
          <a:prstGeom prst="rect">
            <a:avLst/>
          </a:prstGeom>
        </p:spPr>
      </p:pic>
      <p:pic>
        <p:nvPicPr>
          <p:cNvPr id="13" name="Picture 12">
            <a:extLst>
              <a:ext uri="{FF2B5EF4-FFF2-40B4-BE49-F238E27FC236}">
                <a16:creationId xmlns:a16="http://schemas.microsoft.com/office/drawing/2014/main" xmlns="" id="{603F044B-CE4F-F6A8-4718-DE73FB4F0C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4384471" y="3802095"/>
            <a:ext cx="1817964" cy="1050243"/>
          </a:xfrm>
          <a:prstGeom prst="rect">
            <a:avLst/>
          </a:prstGeom>
        </p:spPr>
      </p:pic>
    </p:spTree>
    <p:extLst>
      <p:ext uri="{BB962C8B-B14F-4D97-AF65-F5344CB8AC3E}">
        <p14:creationId xmlns:p14="http://schemas.microsoft.com/office/powerpoint/2010/main" val="22360900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949878" y="1904784"/>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90513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5662569" y="420676"/>
            <a:ext cx="303681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III.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Tổng</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kết</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4479722" y="1426127"/>
            <a:ext cx="6065240" cy="3263319"/>
          </a:xfrm>
          <a:prstGeom prst="cloudCallout">
            <a:avLst>
              <a:gd name="adj1" fmla="val -60628"/>
              <a:gd name="adj2" fmla="val 39165"/>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dirty="0">
                <a:solidFill>
                  <a:prstClr val="black"/>
                </a:solidFill>
                <a:latin typeface="Times New Roman" panose="02020603050405020304" pitchFamily="18" charset="0"/>
                <a:cs typeface="Times New Roman" panose="02020603050405020304" pitchFamily="18" charset="0"/>
              </a:rPr>
              <a:t>Nhận xét về nội dung, nghệ thuật của bài thơ?</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35821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C3C1D09D-FDF6-9074-10A7-73B52F1A5986}"/>
              </a:ext>
            </a:extLst>
          </p:cNvPr>
          <p:cNvSpPr txBox="1"/>
          <p:nvPr/>
        </p:nvSpPr>
        <p:spPr>
          <a:xfrm>
            <a:off x="5721640" y="390367"/>
            <a:ext cx="252473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6266669A-EE3C-3121-C1FE-6864A16C16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572200" y="390367"/>
            <a:ext cx="4393031" cy="5056110"/>
          </a:xfrm>
          <a:prstGeom prst="rect">
            <a:avLst/>
          </a:prstGeom>
        </p:spPr>
      </p:pic>
      <p:pic>
        <p:nvPicPr>
          <p:cNvPr id="8" name="Picture 7">
            <a:extLst>
              <a:ext uri="{FF2B5EF4-FFF2-40B4-BE49-F238E27FC236}">
                <a16:creationId xmlns:a16="http://schemas.microsoft.com/office/drawing/2014/main" xmlns="" id="{06175503-9743-BE0D-0EB2-8CC2FDF5C6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6034482" y="1132775"/>
            <a:ext cx="5905849" cy="4869548"/>
          </a:xfrm>
          <a:prstGeom prst="rect">
            <a:avLst/>
          </a:prstGeom>
        </p:spPr>
      </p:pic>
      <p:sp>
        <p:nvSpPr>
          <p:cNvPr id="9" name="TextBox 8">
            <a:extLst>
              <a:ext uri="{FF2B5EF4-FFF2-40B4-BE49-F238E27FC236}">
                <a16:creationId xmlns:a16="http://schemas.microsoft.com/office/drawing/2014/main" xmlns="" id="{D32D4F6D-C389-F030-BED8-F3C5DFC62857}"/>
              </a:ext>
            </a:extLst>
          </p:cNvPr>
          <p:cNvSpPr txBox="1"/>
          <p:nvPr/>
        </p:nvSpPr>
        <p:spPr>
          <a:xfrm>
            <a:off x="1090568" y="1818676"/>
            <a:ext cx="3431097" cy="181588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phát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triển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04C48B40-CCAF-BEA7-9C36-E339E267EB16}"/>
              </a:ext>
            </a:extLst>
          </p:cNvPr>
          <p:cNvSpPr txBox="1"/>
          <p:nvPr/>
        </p:nvSpPr>
        <p:spPr>
          <a:xfrm>
            <a:off x="7256477" y="2322015"/>
            <a:ext cx="3965198" cy="2246769"/>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xúc</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niu</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84136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0"/>
            <a:ext cx="12192000" cy="6858297"/>
          </a:xfrm>
          <a:prstGeom prst="rect">
            <a:avLst/>
          </a:prstGeom>
        </p:spPr>
      </p:pic>
      <p:sp>
        <p:nvSpPr>
          <p:cNvPr id="7" name="TextBox 6">
            <a:extLst>
              <a:ext uri="{FF2B5EF4-FFF2-40B4-BE49-F238E27FC236}">
                <a16:creationId xmlns:a16="http://schemas.microsoft.com/office/drawing/2014/main" xmlns="" id="{F9EA71B2-6D62-47EB-8D65-018B9D283F54}"/>
              </a:ext>
            </a:extLst>
          </p:cNvPr>
          <p:cNvSpPr txBox="1"/>
          <p:nvPr/>
        </p:nvSpPr>
        <p:spPr>
          <a:xfrm>
            <a:off x="4420998" y="490423"/>
            <a:ext cx="4194495" cy="769441"/>
          </a:xfrm>
          <a:prstGeom prst="rect">
            <a:avLst/>
          </a:prstGeom>
          <a:noFill/>
        </p:spPr>
        <p:txBody>
          <a:bodyPr wrap="square">
            <a:spAutoFit/>
          </a:bodyPr>
          <a:lstStyle/>
          <a:p>
            <a:pPr lvl="0" algn="just">
              <a:defRPr/>
            </a:pPr>
            <a:r>
              <a:rPr lang="en-US" sz="4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2. </a:t>
            </a:r>
            <a:r>
              <a:rPr lang="en-US" sz="44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4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44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thuật</a:t>
            </a:r>
            <a:endParaRPr lang="en-US" sz="4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6" name="Picture 5">
            <a:extLst>
              <a:ext uri="{FF2B5EF4-FFF2-40B4-BE49-F238E27FC236}">
                <a16:creationId xmlns:a16="http://schemas.microsoft.com/office/drawing/2014/main" xmlns="" id="{3774CF2A-0B11-4462-DE43-F8451FD1C4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3828177" y="1498029"/>
            <a:ext cx="5905849" cy="4869548"/>
          </a:xfrm>
          <a:prstGeom prst="rect">
            <a:avLst/>
          </a:prstGeom>
        </p:spPr>
      </p:pic>
      <p:sp>
        <p:nvSpPr>
          <p:cNvPr id="9" name="TextBox 8">
            <a:extLst>
              <a:ext uri="{FF2B5EF4-FFF2-40B4-BE49-F238E27FC236}">
                <a16:creationId xmlns:a16="http://schemas.microsoft.com/office/drawing/2014/main" xmlns="" id="{7B9FECF7-43CF-6343-6E6F-D5446A28D471}"/>
              </a:ext>
            </a:extLst>
          </p:cNvPr>
          <p:cNvSpPr txBox="1"/>
          <p:nvPr/>
        </p:nvSpPr>
        <p:spPr>
          <a:xfrm>
            <a:off x="4941116" y="2615280"/>
            <a:ext cx="4109206" cy="2246769"/>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Thể thơ bốn chữ, lối viết giản dị, gần gũi, bài thơ ghi lại một cách sinh động quá trình hạt phát triển thành cây </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9304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882766" y="2466846"/>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TẬP</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9479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iLaTrieuPhu-VA_43vp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8389" y="2847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11224" y="3548589"/>
            <a:ext cx="10074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1" y="520278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Trần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Hữ</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u</a:t>
            </a:r>
            <a:r>
              <a:rPr lang="en-US" sz="2800" b="1"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Thung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Xuân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Diệu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Hữ</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u</a:t>
            </a:r>
            <a:r>
              <a:rPr lang="en-US" sz="2800" b="1"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Thỉnh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Cận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B0198A-3498-7971-51D6-0AED19220D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184983" y="2941572"/>
            <a:ext cx="2880919" cy="7149191"/>
          </a:xfrm>
          <a:prstGeom prst="rect">
            <a:avLst/>
          </a:prstGeom>
        </p:spPr>
      </p:pic>
      <p:pic>
        <p:nvPicPr>
          <p:cNvPr id="5" name="Picture 4">
            <a:extLst>
              <a:ext uri="{FF2B5EF4-FFF2-40B4-BE49-F238E27FC236}">
                <a16:creationId xmlns:a16="http://schemas.microsoft.com/office/drawing/2014/main" xmlns="" id="{A3201363-EA35-E9FF-2125-E26F31F5B7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440391" y="3158553"/>
            <a:ext cx="2880919" cy="6997876"/>
          </a:xfrm>
          <a:prstGeom prst="rect">
            <a:avLst/>
          </a:prstGeom>
        </p:spPr>
      </p:pic>
      <p:pic>
        <p:nvPicPr>
          <p:cNvPr id="6" name="Picture 5">
            <a:extLst>
              <a:ext uri="{FF2B5EF4-FFF2-40B4-BE49-F238E27FC236}">
                <a16:creationId xmlns:a16="http://schemas.microsoft.com/office/drawing/2014/main" xmlns="" id="{CA32B225-0C5F-F4E4-FB9A-C740992019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641611" y="2359389"/>
            <a:ext cx="2880919" cy="8313556"/>
          </a:xfrm>
          <a:prstGeom prst="rect">
            <a:avLst/>
          </a:prstGeom>
        </p:spPr>
      </p:pic>
      <p:pic>
        <p:nvPicPr>
          <p:cNvPr id="7" name="Picture 6">
            <a:extLst>
              <a:ext uri="{FF2B5EF4-FFF2-40B4-BE49-F238E27FC236}">
                <a16:creationId xmlns:a16="http://schemas.microsoft.com/office/drawing/2014/main" xmlns="" id="{DC9F6906-8741-CA83-491E-E8B2ED777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031" l="10000" r="90000">
                        <a14:foregroundMark x1="78281" y1="52500" x2="78281" y2="52500"/>
                        <a14:foregroundMark x1="77188" y1="53906" x2="77188" y2="53906"/>
                        <a14:foregroundMark x1="64688" y1="97031" x2="64688" y2="97031"/>
                        <a14:foregroundMark x1="57188" y1="59844" x2="57188" y2="59844"/>
                      </a14:backgroundRemoval>
                    </a14:imgEffect>
                  </a14:imgLayer>
                </a14:imgProps>
              </a:ext>
            </a:extLst>
          </a:blip>
          <a:stretch>
            <a:fillRect/>
          </a:stretch>
        </p:blipFill>
        <p:spPr>
          <a:xfrm>
            <a:off x="1000069" y="6024785"/>
            <a:ext cx="982766" cy="982766"/>
          </a:xfrm>
          <a:prstGeom prst="rect">
            <a:avLst/>
          </a:prstGeom>
        </p:spPr>
      </p:pic>
      <p:pic>
        <p:nvPicPr>
          <p:cNvPr id="8" name="Picture 7">
            <a:extLst>
              <a:ext uri="{FF2B5EF4-FFF2-40B4-BE49-F238E27FC236}">
                <a16:creationId xmlns:a16="http://schemas.microsoft.com/office/drawing/2014/main" xmlns="" id="{F7C140DD-5299-B5F7-307D-5D804795D1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259863" y="2198846"/>
            <a:ext cx="2880919" cy="8917289"/>
          </a:xfrm>
          <a:prstGeom prst="rect">
            <a:avLst/>
          </a:prstGeom>
        </p:spPr>
      </p:pic>
      <p:pic>
        <p:nvPicPr>
          <p:cNvPr id="10" name="Picture 9">
            <a:extLst>
              <a:ext uri="{FF2B5EF4-FFF2-40B4-BE49-F238E27FC236}">
                <a16:creationId xmlns:a16="http://schemas.microsoft.com/office/drawing/2014/main" xmlns="" id="{90DB6F71-7EA4-C952-97E4-5205EF9003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25888" y="5875233"/>
            <a:ext cx="5324742" cy="982766"/>
          </a:xfrm>
          <a:prstGeom prst="rect">
            <a:avLst/>
          </a:prstGeom>
        </p:spPr>
      </p:pic>
      <p:pic>
        <p:nvPicPr>
          <p:cNvPr id="11" name="Picture 10">
            <a:extLst>
              <a:ext uri="{FF2B5EF4-FFF2-40B4-BE49-F238E27FC236}">
                <a16:creationId xmlns:a16="http://schemas.microsoft.com/office/drawing/2014/main" xmlns="" id="{9B7A6413-6BD3-7250-7E30-F267BB05BF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4369071" y="5776957"/>
            <a:ext cx="5324742" cy="1081043"/>
          </a:xfrm>
          <a:prstGeom prst="rect">
            <a:avLst/>
          </a:prstGeom>
        </p:spPr>
      </p:pic>
      <p:pic>
        <p:nvPicPr>
          <p:cNvPr id="12" name="Picture 11">
            <a:extLst>
              <a:ext uri="{FF2B5EF4-FFF2-40B4-BE49-F238E27FC236}">
                <a16:creationId xmlns:a16="http://schemas.microsoft.com/office/drawing/2014/main" xmlns="" id="{4E2D300D-990E-77DF-D597-2D72BBE4B9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7301515" y="5665861"/>
            <a:ext cx="5324742" cy="1192138"/>
          </a:xfrm>
          <a:prstGeom prst="rect">
            <a:avLst/>
          </a:prstGeom>
        </p:spPr>
      </p:pic>
      <p:pic>
        <p:nvPicPr>
          <p:cNvPr id="13" name="Picture 12">
            <a:extLst>
              <a:ext uri="{FF2B5EF4-FFF2-40B4-BE49-F238E27FC236}">
                <a16:creationId xmlns:a16="http://schemas.microsoft.com/office/drawing/2014/main" xmlns="" id="{D30186A8-6FB7-6A45-935C-8093B158F11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9167" l="2500" r="94444">
                        <a14:foregroundMark x1="10000" y1="72222" x2="10000" y2="72222"/>
                        <a14:foregroundMark x1="9722" y1="72222" x2="9722" y2="72222"/>
                        <a14:foregroundMark x1="7500" y1="69444" x2="7500" y2="69444"/>
                        <a14:foregroundMark x1="4167" y1="63611" x2="4167" y2="63611"/>
                        <a14:foregroundMark x1="6667" y1="64444" x2="13889" y2="74722"/>
                        <a14:foregroundMark x1="13889" y1="76667" x2="14167" y2="83611"/>
                        <a14:foregroundMark x1="15556" y1="91389" x2="16389" y2="93611"/>
                        <a14:foregroundMark x1="18611" y1="96944" x2="23056" y2="97500"/>
                        <a14:foregroundMark x1="35278" y1="96389" x2="35278" y2="96389"/>
                        <a14:foregroundMark x1="36111" y1="95556" x2="36111" y2="95556"/>
                        <a14:foregroundMark x1="36111" y1="95556" x2="36111" y2="95556"/>
                        <a14:foregroundMark x1="36111" y1="95556" x2="35000" y2="96389"/>
                        <a14:foregroundMark x1="27778" y1="95556" x2="27778" y2="95556"/>
                        <a14:foregroundMark x1="21667" y1="95556" x2="21667" y2="95556"/>
                        <a14:foregroundMark x1="10000" y1="96389" x2="7778" y2="96389"/>
                        <a14:foregroundMark x1="2500" y1="96944" x2="2500" y2="96944"/>
                        <a14:foregroundMark x1="2500" y1="96944" x2="2500" y2="96944"/>
                        <a14:foregroundMark x1="10000" y1="94167" x2="10000" y2="94167"/>
                        <a14:foregroundMark x1="79444" y1="84444" x2="79444" y2="84444"/>
                        <a14:foregroundMark x1="85556" y1="86667" x2="85556" y2="86667"/>
                        <a14:foregroundMark x1="84444" y1="85833" x2="84444" y2="85833"/>
                        <a14:foregroundMark x1="78333" y1="85278" x2="73889" y2="85278"/>
                        <a14:foregroundMark x1="71667" y1="85278" x2="71667" y2="85278"/>
                        <a14:foregroundMark x1="69167" y1="85278" x2="69167" y2="85278"/>
                        <a14:foregroundMark x1="69167" y1="85278" x2="68333" y2="86389"/>
                        <a14:foregroundMark x1="68333" y1="87500" x2="68333" y2="87500"/>
                        <a14:foregroundMark x1="71667" y1="84444" x2="71667" y2="84444"/>
                        <a14:foregroundMark x1="76111" y1="82500" x2="81667" y2="78056"/>
                        <a14:foregroundMark x1="82222" y1="76944" x2="82222" y2="76944"/>
                        <a14:foregroundMark x1="84722" y1="75000" x2="84722" y2="75000"/>
                        <a14:foregroundMark x1="84722" y1="74444" x2="85833" y2="73611"/>
                        <a14:foregroundMark x1="88889" y1="70556" x2="88889" y2="70556"/>
                        <a14:foregroundMark x1="89167" y1="81944" x2="89167" y2="84722"/>
                        <a14:foregroundMark x1="90000" y1="86667" x2="90278" y2="88889"/>
                        <a14:foregroundMark x1="90278" y1="93056" x2="93611" y2="99167"/>
                        <a14:foregroundMark x1="94167" y1="98889" x2="94167" y2="98889"/>
                        <a14:foregroundMark x1="94444" y1="94167" x2="94444" y2="94167"/>
                        <a14:foregroundMark x1="9167" y1="77500" x2="9167" y2="77500"/>
                        <a14:foregroundMark x1="8056" y1="77500" x2="5556" y2="80000"/>
                        <a14:foregroundMark x1="2500" y1="86667" x2="2500" y2="86667"/>
                      </a14:backgroundRemoval>
                    </a14:imgEffect>
                  </a14:imgLayer>
                </a14:imgProps>
              </a:ext>
            </a:extLst>
          </a:blip>
          <a:stretch>
            <a:fillRect/>
          </a:stretch>
        </p:blipFill>
        <p:spPr>
          <a:xfrm>
            <a:off x="10075492" y="4628234"/>
            <a:ext cx="2186857" cy="2186857"/>
          </a:xfrm>
          <a:prstGeom prst="rect">
            <a:avLst/>
          </a:prstGeom>
        </p:spPr>
      </p:pic>
      <p:pic>
        <p:nvPicPr>
          <p:cNvPr id="14" name="Picture 13">
            <a:extLst>
              <a:ext uri="{FF2B5EF4-FFF2-40B4-BE49-F238E27FC236}">
                <a16:creationId xmlns:a16="http://schemas.microsoft.com/office/drawing/2014/main" xmlns="" id="{25B94CB0-B15A-6AE5-5867-5E69F3CFF5D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83" b="93886" l="10000" r="90000">
                        <a14:foregroundMark x1="52692" y1="27973" x2="52692" y2="27973"/>
                        <a14:foregroundMark x1="52692" y1="27973" x2="52692" y2="27973"/>
                        <a14:foregroundMark x1="52077" y1="25126" x2="50769" y2="22948"/>
                        <a14:foregroundMark x1="49462" y1="22194" x2="49462" y2="22194"/>
                        <a14:foregroundMark x1="48769" y1="21524" x2="48769" y2="21524"/>
                        <a14:foregroundMark x1="48154" y1="21524" x2="48154" y2="21524"/>
                        <a14:foregroundMark x1="46769" y1="21524" x2="46769" y2="21524"/>
                        <a14:foregroundMark x1="33000" y1="22194" x2="33000" y2="22194"/>
                        <a14:foregroundMark x1="33000" y1="22194" x2="33000" y2="22194"/>
                        <a14:foregroundMark x1="33000" y1="22194" x2="33000" y2="22194"/>
                        <a14:foregroundMark x1="31692" y1="19347" x2="31692" y2="19347"/>
                        <a14:foregroundMark x1="31000" y1="20771" x2="31000" y2="20771"/>
                        <a14:foregroundMark x1="31000" y1="20771" x2="31000" y2="20771"/>
                        <a14:foregroundMark x1="30308" y1="21524" x2="30308" y2="21524"/>
                        <a14:foregroundMark x1="38923" y1="35846" x2="38923" y2="35846"/>
                        <a14:foregroundMark x1="38923" y1="35846" x2="38923" y2="35846"/>
                        <a14:foregroundMark x1="38231" y1="35846" x2="38231" y2="35846"/>
                        <a14:foregroundMark x1="36308" y1="35846" x2="34308" y2="35846"/>
                        <a14:foregroundMark x1="34308" y1="35846" x2="34308" y2="35846"/>
                        <a14:foregroundMark x1="19846" y1="38023" x2="19846" y2="38023"/>
                        <a14:foregroundMark x1="19846" y1="38023" x2="19846" y2="38023"/>
                        <a14:foregroundMark x1="52692" y1="17169" x2="52692" y2="17169"/>
                        <a14:foregroundMark x1="50769" y1="18677" x2="50769" y2="18677"/>
                        <a14:foregroundMark x1="50077" y1="18677" x2="50077" y2="18677"/>
                        <a14:foregroundMark x1="74462" y1="25796" x2="74462" y2="25796"/>
                        <a14:foregroundMark x1="74462" y1="25796" x2="74462" y2="25796"/>
                        <a14:foregroundMark x1="21769" y1="40117" x2="21769" y2="40117"/>
                        <a14:foregroundMark x1="21769" y1="40117" x2="21769" y2="40117"/>
                        <a14:foregroundMark x1="21769" y1="40117" x2="21769" y2="40117"/>
                        <a14:foregroundMark x1="22462" y1="40117" x2="22462" y2="40117"/>
                        <a14:foregroundMark x1="23077" y1="39447" x2="23077" y2="39447"/>
                        <a14:foregroundMark x1="23077" y1="39447" x2="23077" y2="39447"/>
                        <a14:foregroundMark x1="23077" y1="38023" x2="23077" y2="38023"/>
                        <a14:foregroundMark x1="21769" y1="37270" x2="21769" y2="37270"/>
                        <a14:foregroundMark x1="21769" y1="37270" x2="21769" y2="37270"/>
                        <a14:foregroundMark x1="21154" y1="37270" x2="21154" y2="37270"/>
                        <a14:foregroundMark x1="71154" y1="60218" x2="71154" y2="60218"/>
                        <a14:foregroundMark x1="71154" y1="60218" x2="71154" y2="60218"/>
                        <a14:foregroundMark x1="69846" y1="60218" x2="69846" y2="60218"/>
                        <a14:foregroundMark x1="72462" y1="57370" x2="72462" y2="57370"/>
                        <a14:foregroundMark x1="72462" y1="57370" x2="72462" y2="57370"/>
                        <a14:foregroundMark x1="70538" y1="55193" x2="70538" y2="55193"/>
                        <a14:foregroundMark x1="69846" y1="55193" x2="69846" y2="55193"/>
                        <a14:foregroundMark x1="67846" y1="54439" x2="67846" y2="54439"/>
                        <a14:foregroundMark x1="87615" y1="62395" x2="87615" y2="62395"/>
                        <a14:foregroundMark x1="87615" y1="62395" x2="87615" y2="62395"/>
                        <a14:foregroundMark x1="73769" y1="71692" x2="73769" y2="71692"/>
                        <a14:foregroundMark x1="73769" y1="71692" x2="73769" y2="71692"/>
                        <a14:foregroundMark x1="88923" y1="63065" x2="88923" y2="63065"/>
                        <a14:foregroundMark x1="52077" y1="86767" x2="52077" y2="86767"/>
                        <a14:foregroundMark x1="50769" y1="88861" x2="48769" y2="91792"/>
                        <a14:foregroundMark x1="47462" y1="91792" x2="47462" y2="91792"/>
                        <a14:foregroundMark x1="54077" y1="90285" x2="56692" y2="90285"/>
                        <a14:foregroundMark x1="70538" y1="93886" x2="70538" y2="93886"/>
                        <a14:foregroundMark x1="71154" y1="93886" x2="71154" y2="93886"/>
                      </a14:backgroundRemoval>
                    </a14:imgEffect>
                  </a14:imgLayer>
                </a14:imgProps>
              </a:ext>
            </a:extLst>
          </a:blip>
          <a:stretch>
            <a:fillRect/>
          </a:stretch>
        </p:blipFill>
        <p:spPr>
          <a:xfrm flipH="1">
            <a:off x="11047487" y="5622954"/>
            <a:ext cx="1297973" cy="1192138"/>
          </a:xfrm>
          <a:prstGeom prst="rect">
            <a:avLst/>
          </a:prstGeom>
        </p:spPr>
      </p:pic>
      <p:pic>
        <p:nvPicPr>
          <p:cNvPr id="16" name="Picture 15">
            <a:extLst>
              <a:ext uri="{FF2B5EF4-FFF2-40B4-BE49-F238E27FC236}">
                <a16:creationId xmlns:a16="http://schemas.microsoft.com/office/drawing/2014/main" xmlns="" id="{7398ADC6-1F0D-2EAE-8944-8BF49FDD85F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939562" y="5292433"/>
            <a:ext cx="1155965" cy="1165598"/>
          </a:xfrm>
          <a:prstGeom prst="rect">
            <a:avLst/>
          </a:prstGeom>
        </p:spPr>
      </p:pic>
      <p:pic>
        <p:nvPicPr>
          <p:cNvPr id="17" name="Picture 16">
            <a:extLst>
              <a:ext uri="{FF2B5EF4-FFF2-40B4-BE49-F238E27FC236}">
                <a16:creationId xmlns:a16="http://schemas.microsoft.com/office/drawing/2014/main" xmlns="" id="{5515283F-5DD1-8EAB-5A2F-7248D582928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21650" y="4542992"/>
            <a:ext cx="1155965" cy="1165598"/>
          </a:xfrm>
          <a:prstGeom prst="rect">
            <a:avLst/>
          </a:prstGeom>
        </p:spPr>
      </p:pic>
      <p:pic>
        <p:nvPicPr>
          <p:cNvPr id="18" name="Picture 17">
            <a:extLst>
              <a:ext uri="{FF2B5EF4-FFF2-40B4-BE49-F238E27FC236}">
                <a16:creationId xmlns:a16="http://schemas.microsoft.com/office/drawing/2014/main" xmlns="" id="{4EB47310-FBFA-99CD-406D-B61BF30D6CD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247206" y="3299986"/>
            <a:ext cx="748859" cy="755099"/>
          </a:xfrm>
          <a:prstGeom prst="rect">
            <a:avLst/>
          </a:prstGeom>
        </p:spPr>
      </p:pic>
      <p:pic>
        <p:nvPicPr>
          <p:cNvPr id="19" name="Picture 18">
            <a:extLst>
              <a:ext uri="{FF2B5EF4-FFF2-40B4-BE49-F238E27FC236}">
                <a16:creationId xmlns:a16="http://schemas.microsoft.com/office/drawing/2014/main" xmlns="" id="{38844B4B-E34D-1A48-B0CB-505FA0A691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9505" y="5636224"/>
            <a:ext cx="1155965" cy="1165598"/>
          </a:xfrm>
          <a:prstGeom prst="rect">
            <a:avLst/>
          </a:prstGeom>
        </p:spPr>
      </p:pic>
      <p:pic>
        <p:nvPicPr>
          <p:cNvPr id="20" name="Picture 19">
            <a:extLst>
              <a:ext uri="{FF2B5EF4-FFF2-40B4-BE49-F238E27FC236}">
                <a16:creationId xmlns:a16="http://schemas.microsoft.com/office/drawing/2014/main" xmlns="" id="{B136173C-86F0-3F85-CC69-05D75E5ABF9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731" b="92885" l="10000" r="90000">
                        <a14:foregroundMark x1="42667" y1="6346" x2="42667" y2="6346"/>
                        <a14:foregroundMark x1="42444" y1="6346" x2="42444" y2="6346"/>
                        <a14:foregroundMark x1="52000" y1="1731" x2="52000" y2="1731"/>
                        <a14:foregroundMark x1="52333" y1="1731" x2="52333" y2="1731"/>
                        <a14:foregroundMark x1="52333" y1="1731" x2="52333" y2="1731"/>
                        <a14:foregroundMark x1="56333" y1="92885" x2="56333" y2="92885"/>
                        <a14:foregroundMark x1="56333" y1="92500" x2="56333" y2="92500"/>
                        <a14:foregroundMark x1="56333" y1="92500" x2="56333" y2="92500"/>
                        <a14:foregroundMark x1="56333" y1="92500" x2="56333" y2="92500"/>
                      </a14:backgroundRemoval>
                    </a14:imgEffect>
                  </a14:imgLayer>
                </a14:imgProps>
              </a:ext>
            </a:extLst>
          </a:blip>
          <a:stretch>
            <a:fillRect/>
          </a:stretch>
        </p:blipFill>
        <p:spPr>
          <a:xfrm>
            <a:off x="-201152" y="12006"/>
            <a:ext cx="2063316" cy="1192138"/>
          </a:xfrm>
          <a:prstGeom prst="rect">
            <a:avLst/>
          </a:prstGeom>
        </p:spPr>
      </p:pic>
      <p:sp>
        <p:nvSpPr>
          <p:cNvPr id="21" name="TextBox 20">
            <a:extLst>
              <a:ext uri="{FF2B5EF4-FFF2-40B4-BE49-F238E27FC236}">
                <a16:creationId xmlns:a16="http://schemas.microsoft.com/office/drawing/2014/main" xmlns="" id="{EDA73083-E0C3-5D0A-812A-D45EFFC45D00}"/>
              </a:ext>
            </a:extLst>
          </p:cNvPr>
          <p:cNvSpPr txBox="1"/>
          <p:nvPr/>
        </p:nvSpPr>
        <p:spPr>
          <a:xfrm>
            <a:off x="661023" y="235626"/>
            <a:ext cx="79529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54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xmlns="" id="{FB9EE549-88B0-C56F-19E5-FC0D649136BA}"/>
              </a:ext>
            </a:extLst>
          </p:cNvPr>
          <p:cNvSpPr txBox="1"/>
          <p:nvPr/>
        </p:nvSpPr>
        <p:spPr>
          <a:xfrm>
            <a:off x="4150999" y="1571249"/>
            <a:ext cx="491051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CỦA CÂY </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xmlns="" id="{AAC99ADE-B4CB-D845-26AF-032EA7D6F9CA}"/>
              </a:ext>
            </a:extLst>
          </p:cNvPr>
          <p:cNvSpPr txBox="1"/>
          <p:nvPr/>
        </p:nvSpPr>
        <p:spPr>
          <a:xfrm>
            <a:off x="4068187" y="3093404"/>
            <a:ext cx="526798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Hữu</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Thung</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944869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1384917" y="3616546"/>
            <a:ext cx="938369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Khổ</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mầm</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c"/>
          <p:cNvSpPr txBox="1"/>
          <p:nvPr/>
        </p:nvSpPr>
        <p:spPr>
          <a:xfrm>
            <a:off x="1104285" y="6063493"/>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lặng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lá</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mầm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đều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sai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thuộc</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36294"/>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bốn</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1"/>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662849" y="6106591"/>
            <a:ext cx="5093578"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bảy</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nghe</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mấy</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40965"/>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6249"/>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4</a:t>
            </a:r>
          </a:p>
        </p:txBody>
      </p:sp>
      <p:sp>
        <p:nvSpPr>
          <p:cNvPr id="27" name="cau hoi b"/>
          <p:cNvSpPr txBox="1"/>
          <p:nvPr/>
        </p:nvSpPr>
        <p:spPr>
          <a:xfrm>
            <a:off x="5895474" y="5114698"/>
            <a:ext cx="5490194"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6</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3057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7</a:t>
            </a:r>
          </a:p>
        </p:txBody>
      </p:sp>
      <p:sp>
        <p:nvSpPr>
          <p:cNvPr id="34" name="cau hoi c"/>
          <p:cNvSpPr txBox="1"/>
          <p:nvPr/>
        </p:nvSpPr>
        <p:spPr>
          <a:xfrm>
            <a:off x="806332" y="5998531"/>
            <a:ext cx="5089142"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5</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with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1077218"/>
          </a:xfrm>
          <a:prstGeom prst="rect">
            <a:avLst/>
          </a:prstGeom>
          <a:noFill/>
        </p:spPr>
        <p:txBody>
          <a:bodyPr wrap="square" rtlCol="0">
            <a:spAutoFit/>
          </a:bodyPr>
          <a:lstStyle/>
          <a:p>
            <a:pPr lvl="0">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5.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mình-thinh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mầm-thầm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giông-hồng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69" y="5138482"/>
            <a:ext cx="4650419" cy="10772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806333" y="5138482"/>
            <a:ext cx="4950094"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liền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106008" y="5954731"/>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lưng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ngắt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nhịp</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135889" y="4969042"/>
            <a:ext cx="5396205"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659905" y="5958223"/>
            <a:ext cx="5396197"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096001" y="4942560"/>
            <a:ext cx="5436093"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2/2</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659906" y="6060425"/>
            <a:ext cx="5396196"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0" y="4969042"/>
            <a:ext cx="5249773"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2" y="5958223"/>
            <a:ext cx="5396201"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59905" y="5060965"/>
            <a:ext cx="50965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do</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135889" y="5949522"/>
            <a:ext cx="4950098"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3/1</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lvl="0">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7. </a:t>
            </a:r>
            <a:r>
              <a:rPr lang="vi-VN" sz="3200" b="1" dirty="0">
                <a:solidFill>
                  <a:prstClr val="white"/>
                </a:solidFill>
                <a:latin typeface="Times New Roman" panose="02020603050405020304" pitchFamily="18" charset="0"/>
                <a:cs typeface="Times New Roman" panose="02020603050405020304" pitchFamily="18" charset="0"/>
              </a:rPr>
              <a:t>“Rằng các bạn 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ngắt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nhịp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như</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8.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điệp</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5889203" y="5068530"/>
            <a:ext cx="5743153"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vệ</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59905" y="5094961"/>
            <a:ext cx="547598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vệ</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môi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trường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659905" y="5929619"/>
            <a:ext cx="5096522"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bầu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trời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882766" y="2466846"/>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6670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C92BA0B5-FB66-C40B-D36F-284F79CFED75}"/>
              </a:ext>
            </a:extLst>
          </p:cNvPr>
          <p:cNvSpPr txBox="1"/>
          <p:nvPr/>
        </p:nvSpPr>
        <p:spPr>
          <a:xfrm>
            <a:off x="3269610" y="2208578"/>
            <a:ext cx="6654566" cy="2862322"/>
          </a:xfrm>
          <a:prstGeom prst="rect">
            <a:avLst/>
          </a:prstGeom>
          <a:noFill/>
        </p:spPr>
        <p:txBody>
          <a:bodyPr wrap="square">
            <a:spAutoFit/>
          </a:bodyPr>
          <a:lstStyle/>
          <a:p>
            <a:pPr algn="just">
              <a:tabLst>
                <a:tab pos="90170" algn="l"/>
                <a:tab pos="180340" algn="l"/>
              </a:tabLst>
            </a:pP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cưng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lang="en-US" sz="36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6AAA249-8789-F378-D551-EA38CB53401E}"/>
              </a:ext>
            </a:extLst>
          </p:cNvPr>
          <p:cNvSpPr txBox="1"/>
          <p:nvPr/>
        </p:nvSpPr>
        <p:spPr>
          <a:xfrm>
            <a:off x="2538817" y="512211"/>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5598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C92BA0B5-FB66-C40B-D36F-284F79CFED75}"/>
              </a:ext>
            </a:extLst>
          </p:cNvPr>
          <p:cNvSpPr txBox="1"/>
          <p:nvPr/>
        </p:nvSpPr>
        <p:spPr>
          <a:xfrm>
            <a:off x="2606880" y="899264"/>
            <a:ext cx="8818926" cy="4585871"/>
          </a:xfrm>
          <a:prstGeom prst="rect">
            <a:avLst/>
          </a:prstGeom>
          <a:noFill/>
        </p:spPr>
        <p:txBody>
          <a:bodyPr wrap="square">
            <a:spAutoFit/>
          </a:bodyPr>
          <a:lstStyle/>
          <a:p>
            <a:pPr algn="just">
              <a:tabLst>
                <a:tab pos="90170" algn="l"/>
                <a:tab pos="180340" algn="l"/>
              </a:tabLst>
            </a:pPr>
            <a:r>
              <a:rPr lang="vi-VN" sz="3600" b="1" i="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Các bạn có biết ai là người bạn thân thiết của các bạn học sinh ngày nắng nóng không? Chính là tôi - cây bàng lá nhỏ. Những ngày trời nắng, tôi giang tay tỏa bóng mát để các bạn ngồi, thỉnh thoảng tôi còn phe phẩy lá cành để quạt mát cho các bạn. Đôi khi trời gió, tôi cũng đùa vui bằng cách thả những chiếc lá để các bạn chạy theo bắt. Tôi chỉ mong kì nghỉ hè thật ngắn để có nhiều thời gian ở bên các bạn. </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6AAA249-8789-F378-D551-EA38CB53401E}"/>
              </a:ext>
            </a:extLst>
          </p:cNvPr>
          <p:cNvSpPr txBox="1"/>
          <p:nvPr/>
        </p:nvSpPr>
        <p:spPr>
          <a:xfrm>
            <a:off x="2740153" y="126318"/>
            <a:ext cx="79529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978567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882766" y="2466846"/>
            <a:ext cx="795297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9642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B0198A-3498-7971-51D6-0AED19220D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184983" y="2941572"/>
            <a:ext cx="2880919" cy="7149191"/>
          </a:xfrm>
          <a:prstGeom prst="rect">
            <a:avLst/>
          </a:prstGeom>
        </p:spPr>
      </p:pic>
      <p:pic>
        <p:nvPicPr>
          <p:cNvPr id="5" name="Picture 4">
            <a:extLst>
              <a:ext uri="{FF2B5EF4-FFF2-40B4-BE49-F238E27FC236}">
                <a16:creationId xmlns:a16="http://schemas.microsoft.com/office/drawing/2014/main" xmlns="" id="{A3201363-EA35-E9FF-2125-E26F31F5B7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440391" y="3158553"/>
            <a:ext cx="2880919" cy="6997876"/>
          </a:xfrm>
          <a:prstGeom prst="rect">
            <a:avLst/>
          </a:prstGeom>
        </p:spPr>
      </p:pic>
      <p:pic>
        <p:nvPicPr>
          <p:cNvPr id="6" name="Picture 5">
            <a:extLst>
              <a:ext uri="{FF2B5EF4-FFF2-40B4-BE49-F238E27FC236}">
                <a16:creationId xmlns:a16="http://schemas.microsoft.com/office/drawing/2014/main" xmlns="" id="{CA32B225-0C5F-F4E4-FB9A-C740992019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641611" y="2359389"/>
            <a:ext cx="2880919" cy="8313556"/>
          </a:xfrm>
          <a:prstGeom prst="rect">
            <a:avLst/>
          </a:prstGeom>
        </p:spPr>
      </p:pic>
      <p:pic>
        <p:nvPicPr>
          <p:cNvPr id="7" name="Picture 6">
            <a:extLst>
              <a:ext uri="{FF2B5EF4-FFF2-40B4-BE49-F238E27FC236}">
                <a16:creationId xmlns:a16="http://schemas.microsoft.com/office/drawing/2014/main" xmlns="" id="{DC9F6906-8741-CA83-491E-E8B2ED777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031" l="10000" r="90000">
                        <a14:foregroundMark x1="78281" y1="52500" x2="78281" y2="52500"/>
                        <a14:foregroundMark x1="77188" y1="53906" x2="77188" y2="53906"/>
                        <a14:foregroundMark x1="64688" y1="97031" x2="64688" y2="97031"/>
                        <a14:foregroundMark x1="57188" y1="59844" x2="57188" y2="59844"/>
                      </a14:backgroundRemoval>
                    </a14:imgEffect>
                  </a14:imgLayer>
                </a14:imgProps>
              </a:ext>
            </a:extLst>
          </a:blip>
          <a:stretch>
            <a:fillRect/>
          </a:stretch>
        </p:blipFill>
        <p:spPr>
          <a:xfrm>
            <a:off x="1000069" y="6024785"/>
            <a:ext cx="982766" cy="982766"/>
          </a:xfrm>
          <a:prstGeom prst="rect">
            <a:avLst/>
          </a:prstGeom>
        </p:spPr>
      </p:pic>
      <p:pic>
        <p:nvPicPr>
          <p:cNvPr id="8" name="Picture 7">
            <a:extLst>
              <a:ext uri="{FF2B5EF4-FFF2-40B4-BE49-F238E27FC236}">
                <a16:creationId xmlns:a16="http://schemas.microsoft.com/office/drawing/2014/main" xmlns="" id="{F7C140DD-5299-B5F7-307D-5D804795D1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259863" y="2198846"/>
            <a:ext cx="2880919" cy="8917289"/>
          </a:xfrm>
          <a:prstGeom prst="rect">
            <a:avLst/>
          </a:prstGeom>
        </p:spPr>
      </p:pic>
      <p:pic>
        <p:nvPicPr>
          <p:cNvPr id="10" name="Picture 9">
            <a:extLst>
              <a:ext uri="{FF2B5EF4-FFF2-40B4-BE49-F238E27FC236}">
                <a16:creationId xmlns:a16="http://schemas.microsoft.com/office/drawing/2014/main" xmlns="" id="{90DB6F71-7EA4-C952-97E4-5205EF9003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25888" y="5875233"/>
            <a:ext cx="5324742" cy="982766"/>
          </a:xfrm>
          <a:prstGeom prst="rect">
            <a:avLst/>
          </a:prstGeom>
        </p:spPr>
      </p:pic>
      <p:pic>
        <p:nvPicPr>
          <p:cNvPr id="11" name="Picture 10">
            <a:extLst>
              <a:ext uri="{FF2B5EF4-FFF2-40B4-BE49-F238E27FC236}">
                <a16:creationId xmlns:a16="http://schemas.microsoft.com/office/drawing/2014/main" xmlns="" id="{9B7A6413-6BD3-7250-7E30-F267BB05BF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4369071" y="5776957"/>
            <a:ext cx="5324742" cy="1081043"/>
          </a:xfrm>
          <a:prstGeom prst="rect">
            <a:avLst/>
          </a:prstGeom>
        </p:spPr>
      </p:pic>
      <p:pic>
        <p:nvPicPr>
          <p:cNvPr id="12" name="Picture 11">
            <a:extLst>
              <a:ext uri="{FF2B5EF4-FFF2-40B4-BE49-F238E27FC236}">
                <a16:creationId xmlns:a16="http://schemas.microsoft.com/office/drawing/2014/main" xmlns="" id="{4E2D300D-990E-77DF-D597-2D72BBE4B9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7301515" y="5665861"/>
            <a:ext cx="5324742" cy="1192138"/>
          </a:xfrm>
          <a:prstGeom prst="rect">
            <a:avLst/>
          </a:prstGeom>
        </p:spPr>
      </p:pic>
      <p:pic>
        <p:nvPicPr>
          <p:cNvPr id="13" name="Picture 12">
            <a:extLst>
              <a:ext uri="{FF2B5EF4-FFF2-40B4-BE49-F238E27FC236}">
                <a16:creationId xmlns:a16="http://schemas.microsoft.com/office/drawing/2014/main" xmlns="" id="{D30186A8-6FB7-6A45-935C-8093B158F11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9167" l="2500" r="94444">
                        <a14:foregroundMark x1="10000" y1="72222" x2="10000" y2="72222"/>
                        <a14:foregroundMark x1="9722" y1="72222" x2="9722" y2="72222"/>
                        <a14:foregroundMark x1="7500" y1="69444" x2="7500" y2="69444"/>
                        <a14:foregroundMark x1="4167" y1="63611" x2="4167" y2="63611"/>
                        <a14:foregroundMark x1="6667" y1="64444" x2="13889" y2="74722"/>
                        <a14:foregroundMark x1="13889" y1="76667" x2="14167" y2="83611"/>
                        <a14:foregroundMark x1="15556" y1="91389" x2="16389" y2="93611"/>
                        <a14:foregroundMark x1="18611" y1="96944" x2="23056" y2="97500"/>
                        <a14:foregroundMark x1="35278" y1="96389" x2="35278" y2="96389"/>
                        <a14:foregroundMark x1="36111" y1="95556" x2="36111" y2="95556"/>
                        <a14:foregroundMark x1="36111" y1="95556" x2="36111" y2="95556"/>
                        <a14:foregroundMark x1="36111" y1="95556" x2="35000" y2="96389"/>
                        <a14:foregroundMark x1="27778" y1="95556" x2="27778" y2="95556"/>
                        <a14:foregroundMark x1="21667" y1="95556" x2="21667" y2="95556"/>
                        <a14:foregroundMark x1="10000" y1="96389" x2="7778" y2="96389"/>
                        <a14:foregroundMark x1="2500" y1="96944" x2="2500" y2="96944"/>
                        <a14:foregroundMark x1="2500" y1="96944" x2="2500" y2="96944"/>
                        <a14:foregroundMark x1="10000" y1="94167" x2="10000" y2="94167"/>
                        <a14:foregroundMark x1="79444" y1="84444" x2="79444" y2="84444"/>
                        <a14:foregroundMark x1="85556" y1="86667" x2="85556" y2="86667"/>
                        <a14:foregroundMark x1="84444" y1="85833" x2="84444" y2="85833"/>
                        <a14:foregroundMark x1="78333" y1="85278" x2="73889" y2="85278"/>
                        <a14:foregroundMark x1="71667" y1="85278" x2="71667" y2="85278"/>
                        <a14:foregroundMark x1="69167" y1="85278" x2="69167" y2="85278"/>
                        <a14:foregroundMark x1="69167" y1="85278" x2="68333" y2="86389"/>
                        <a14:foregroundMark x1="68333" y1="87500" x2="68333" y2="87500"/>
                        <a14:foregroundMark x1="71667" y1="84444" x2="71667" y2="84444"/>
                        <a14:foregroundMark x1="76111" y1="82500" x2="81667" y2="78056"/>
                        <a14:foregroundMark x1="82222" y1="76944" x2="82222" y2="76944"/>
                        <a14:foregroundMark x1="84722" y1="75000" x2="84722" y2="75000"/>
                        <a14:foregroundMark x1="84722" y1="74444" x2="85833" y2="73611"/>
                        <a14:foregroundMark x1="88889" y1="70556" x2="88889" y2="70556"/>
                        <a14:foregroundMark x1="89167" y1="81944" x2="89167" y2="84722"/>
                        <a14:foregroundMark x1="90000" y1="86667" x2="90278" y2="88889"/>
                        <a14:foregroundMark x1="90278" y1="93056" x2="93611" y2="99167"/>
                        <a14:foregroundMark x1="94167" y1="98889" x2="94167" y2="98889"/>
                        <a14:foregroundMark x1="94444" y1="94167" x2="94444" y2="94167"/>
                        <a14:foregroundMark x1="9167" y1="77500" x2="9167" y2="77500"/>
                        <a14:foregroundMark x1="8056" y1="77500" x2="5556" y2="80000"/>
                        <a14:foregroundMark x1="2500" y1="86667" x2="2500" y2="86667"/>
                      </a14:backgroundRemoval>
                    </a14:imgEffect>
                  </a14:imgLayer>
                </a14:imgProps>
              </a:ext>
            </a:extLst>
          </a:blip>
          <a:stretch>
            <a:fillRect/>
          </a:stretch>
        </p:blipFill>
        <p:spPr>
          <a:xfrm>
            <a:off x="10075492" y="4628234"/>
            <a:ext cx="2186857" cy="2186857"/>
          </a:xfrm>
          <a:prstGeom prst="rect">
            <a:avLst/>
          </a:prstGeom>
        </p:spPr>
      </p:pic>
      <p:pic>
        <p:nvPicPr>
          <p:cNvPr id="14" name="Picture 13">
            <a:extLst>
              <a:ext uri="{FF2B5EF4-FFF2-40B4-BE49-F238E27FC236}">
                <a16:creationId xmlns:a16="http://schemas.microsoft.com/office/drawing/2014/main" xmlns="" id="{25B94CB0-B15A-6AE5-5867-5E69F3CFF5D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83" b="93886" l="10000" r="90000">
                        <a14:foregroundMark x1="52692" y1="27973" x2="52692" y2="27973"/>
                        <a14:foregroundMark x1="52692" y1="27973" x2="52692" y2="27973"/>
                        <a14:foregroundMark x1="52077" y1="25126" x2="50769" y2="22948"/>
                        <a14:foregroundMark x1="49462" y1="22194" x2="49462" y2="22194"/>
                        <a14:foregroundMark x1="48769" y1="21524" x2="48769" y2="21524"/>
                        <a14:foregroundMark x1="48154" y1="21524" x2="48154" y2="21524"/>
                        <a14:foregroundMark x1="46769" y1="21524" x2="46769" y2="21524"/>
                        <a14:foregroundMark x1="33000" y1="22194" x2="33000" y2="22194"/>
                        <a14:foregroundMark x1="33000" y1="22194" x2="33000" y2="22194"/>
                        <a14:foregroundMark x1="33000" y1="22194" x2="33000" y2="22194"/>
                        <a14:foregroundMark x1="31692" y1="19347" x2="31692" y2="19347"/>
                        <a14:foregroundMark x1="31000" y1="20771" x2="31000" y2="20771"/>
                        <a14:foregroundMark x1="31000" y1="20771" x2="31000" y2="20771"/>
                        <a14:foregroundMark x1="30308" y1="21524" x2="30308" y2="21524"/>
                        <a14:foregroundMark x1="38923" y1="35846" x2="38923" y2="35846"/>
                        <a14:foregroundMark x1="38923" y1="35846" x2="38923" y2="35846"/>
                        <a14:foregroundMark x1="38231" y1="35846" x2="38231" y2="35846"/>
                        <a14:foregroundMark x1="36308" y1="35846" x2="34308" y2="35846"/>
                        <a14:foregroundMark x1="34308" y1="35846" x2="34308" y2="35846"/>
                        <a14:foregroundMark x1="19846" y1="38023" x2="19846" y2="38023"/>
                        <a14:foregroundMark x1="19846" y1="38023" x2="19846" y2="38023"/>
                        <a14:foregroundMark x1="52692" y1="17169" x2="52692" y2="17169"/>
                        <a14:foregroundMark x1="50769" y1="18677" x2="50769" y2="18677"/>
                        <a14:foregroundMark x1="50077" y1="18677" x2="50077" y2="18677"/>
                        <a14:foregroundMark x1="74462" y1="25796" x2="74462" y2="25796"/>
                        <a14:foregroundMark x1="74462" y1="25796" x2="74462" y2="25796"/>
                        <a14:foregroundMark x1="21769" y1="40117" x2="21769" y2="40117"/>
                        <a14:foregroundMark x1="21769" y1="40117" x2="21769" y2="40117"/>
                        <a14:foregroundMark x1="21769" y1="40117" x2="21769" y2="40117"/>
                        <a14:foregroundMark x1="22462" y1="40117" x2="22462" y2="40117"/>
                        <a14:foregroundMark x1="23077" y1="39447" x2="23077" y2="39447"/>
                        <a14:foregroundMark x1="23077" y1="39447" x2="23077" y2="39447"/>
                        <a14:foregroundMark x1="23077" y1="38023" x2="23077" y2="38023"/>
                        <a14:foregroundMark x1="21769" y1="37270" x2="21769" y2="37270"/>
                        <a14:foregroundMark x1="21769" y1="37270" x2="21769" y2="37270"/>
                        <a14:foregroundMark x1="21154" y1="37270" x2="21154" y2="37270"/>
                        <a14:foregroundMark x1="71154" y1="60218" x2="71154" y2="60218"/>
                        <a14:foregroundMark x1="71154" y1="60218" x2="71154" y2="60218"/>
                        <a14:foregroundMark x1="69846" y1="60218" x2="69846" y2="60218"/>
                        <a14:foregroundMark x1="72462" y1="57370" x2="72462" y2="57370"/>
                        <a14:foregroundMark x1="72462" y1="57370" x2="72462" y2="57370"/>
                        <a14:foregroundMark x1="70538" y1="55193" x2="70538" y2="55193"/>
                        <a14:foregroundMark x1="69846" y1="55193" x2="69846" y2="55193"/>
                        <a14:foregroundMark x1="67846" y1="54439" x2="67846" y2="54439"/>
                        <a14:foregroundMark x1="87615" y1="62395" x2="87615" y2="62395"/>
                        <a14:foregroundMark x1="87615" y1="62395" x2="87615" y2="62395"/>
                        <a14:foregroundMark x1="73769" y1="71692" x2="73769" y2="71692"/>
                        <a14:foregroundMark x1="73769" y1="71692" x2="73769" y2="71692"/>
                        <a14:foregroundMark x1="88923" y1="63065" x2="88923" y2="63065"/>
                        <a14:foregroundMark x1="52077" y1="86767" x2="52077" y2="86767"/>
                        <a14:foregroundMark x1="50769" y1="88861" x2="48769" y2="91792"/>
                        <a14:foregroundMark x1="47462" y1="91792" x2="47462" y2="91792"/>
                        <a14:foregroundMark x1="54077" y1="90285" x2="56692" y2="90285"/>
                        <a14:foregroundMark x1="70538" y1="93886" x2="70538" y2="93886"/>
                        <a14:foregroundMark x1="71154" y1="93886" x2="71154" y2="93886"/>
                      </a14:backgroundRemoval>
                    </a14:imgEffect>
                  </a14:imgLayer>
                </a14:imgProps>
              </a:ext>
            </a:extLst>
          </a:blip>
          <a:stretch>
            <a:fillRect/>
          </a:stretch>
        </p:blipFill>
        <p:spPr>
          <a:xfrm flipH="1">
            <a:off x="11047487" y="5622954"/>
            <a:ext cx="1297973" cy="1192138"/>
          </a:xfrm>
          <a:prstGeom prst="rect">
            <a:avLst/>
          </a:prstGeom>
        </p:spPr>
      </p:pic>
      <p:pic>
        <p:nvPicPr>
          <p:cNvPr id="16" name="Picture 15">
            <a:extLst>
              <a:ext uri="{FF2B5EF4-FFF2-40B4-BE49-F238E27FC236}">
                <a16:creationId xmlns:a16="http://schemas.microsoft.com/office/drawing/2014/main" xmlns="" id="{7398ADC6-1F0D-2EAE-8944-8BF49FDD85F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939562" y="5292433"/>
            <a:ext cx="1155965" cy="1165598"/>
          </a:xfrm>
          <a:prstGeom prst="rect">
            <a:avLst/>
          </a:prstGeom>
        </p:spPr>
      </p:pic>
      <p:pic>
        <p:nvPicPr>
          <p:cNvPr id="17" name="Picture 16">
            <a:extLst>
              <a:ext uri="{FF2B5EF4-FFF2-40B4-BE49-F238E27FC236}">
                <a16:creationId xmlns:a16="http://schemas.microsoft.com/office/drawing/2014/main" xmlns="" id="{5515283F-5DD1-8EAB-5A2F-7248D582928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21650" y="4542992"/>
            <a:ext cx="1155965" cy="1165598"/>
          </a:xfrm>
          <a:prstGeom prst="rect">
            <a:avLst/>
          </a:prstGeom>
        </p:spPr>
      </p:pic>
      <p:pic>
        <p:nvPicPr>
          <p:cNvPr id="18" name="Picture 17">
            <a:extLst>
              <a:ext uri="{FF2B5EF4-FFF2-40B4-BE49-F238E27FC236}">
                <a16:creationId xmlns:a16="http://schemas.microsoft.com/office/drawing/2014/main" xmlns="" id="{4EB47310-FBFA-99CD-406D-B61BF30D6CD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247206" y="3299986"/>
            <a:ext cx="748859" cy="755099"/>
          </a:xfrm>
          <a:prstGeom prst="rect">
            <a:avLst/>
          </a:prstGeom>
        </p:spPr>
      </p:pic>
      <p:pic>
        <p:nvPicPr>
          <p:cNvPr id="19" name="Picture 18">
            <a:extLst>
              <a:ext uri="{FF2B5EF4-FFF2-40B4-BE49-F238E27FC236}">
                <a16:creationId xmlns:a16="http://schemas.microsoft.com/office/drawing/2014/main" xmlns="" id="{38844B4B-E34D-1A48-B0CB-505FA0A691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9505" y="5636224"/>
            <a:ext cx="1155965" cy="1165598"/>
          </a:xfrm>
          <a:prstGeom prst="rect">
            <a:avLst/>
          </a:prstGeom>
        </p:spPr>
      </p:pic>
      <p:pic>
        <p:nvPicPr>
          <p:cNvPr id="20" name="Picture 19">
            <a:extLst>
              <a:ext uri="{FF2B5EF4-FFF2-40B4-BE49-F238E27FC236}">
                <a16:creationId xmlns:a16="http://schemas.microsoft.com/office/drawing/2014/main" xmlns="" id="{B136173C-86F0-3F85-CC69-05D75E5ABF9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731" b="92885" l="10000" r="90000">
                        <a14:foregroundMark x1="42667" y1="6346" x2="42667" y2="6346"/>
                        <a14:foregroundMark x1="42444" y1="6346" x2="42444" y2="6346"/>
                        <a14:foregroundMark x1="52000" y1="1731" x2="52000" y2="1731"/>
                        <a14:foregroundMark x1="52333" y1="1731" x2="52333" y2="1731"/>
                        <a14:foregroundMark x1="52333" y1="1731" x2="52333" y2="1731"/>
                        <a14:foregroundMark x1="56333" y1="92885" x2="56333" y2="92885"/>
                        <a14:foregroundMark x1="56333" y1="92500" x2="56333" y2="92500"/>
                        <a14:foregroundMark x1="56333" y1="92500" x2="56333" y2="92500"/>
                        <a14:foregroundMark x1="56333" y1="92500" x2="56333" y2="92500"/>
                      </a14:backgroundRemoval>
                    </a14:imgEffect>
                  </a14:imgLayer>
                </a14:imgProps>
              </a:ext>
            </a:extLst>
          </a:blip>
          <a:stretch>
            <a:fillRect/>
          </a:stretch>
        </p:blipFill>
        <p:spPr>
          <a:xfrm>
            <a:off x="-201152" y="12006"/>
            <a:ext cx="2063316" cy="1192138"/>
          </a:xfrm>
          <a:prstGeom prst="rect">
            <a:avLst/>
          </a:prstGeom>
        </p:spPr>
      </p:pic>
      <p:sp>
        <p:nvSpPr>
          <p:cNvPr id="21" name="TextBox 20">
            <a:extLst>
              <a:ext uri="{FF2B5EF4-FFF2-40B4-BE49-F238E27FC236}">
                <a16:creationId xmlns:a16="http://schemas.microsoft.com/office/drawing/2014/main" xmlns="" id="{EDA73083-E0C3-5D0A-812A-D45EFFC45D00}"/>
              </a:ext>
            </a:extLst>
          </p:cNvPr>
          <p:cNvSpPr txBox="1"/>
          <p:nvPr/>
        </p:nvSpPr>
        <p:spPr>
          <a:xfrm>
            <a:off x="2897156" y="2276373"/>
            <a:ext cx="795297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HẸN</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GẶP LẠI</a:t>
            </a:r>
            <a:endPar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xmlns="" id="{FB9EE549-88B0-C56F-19E5-FC0D649136BA}"/>
              </a:ext>
            </a:extLst>
          </p:cNvPr>
          <p:cNvSpPr txBox="1"/>
          <p:nvPr/>
        </p:nvSpPr>
        <p:spPr>
          <a:xfrm>
            <a:off x="3529138" y="4785260"/>
            <a:ext cx="6359434"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448635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949878" y="1904784"/>
            <a:ext cx="795297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20727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E3721A67-05E9-1428-99F7-370D026B38F0}"/>
              </a:ext>
            </a:extLst>
          </p:cNvPr>
          <p:cNvSpPr txBox="1"/>
          <p:nvPr/>
        </p:nvSpPr>
        <p:spPr>
          <a:xfrm>
            <a:off x="5639497" y="406481"/>
            <a:ext cx="1830897" cy="584775"/>
          </a:xfrm>
          <a:prstGeom prst="rect">
            <a:avLst/>
          </a:prstGeom>
          <a:noFill/>
        </p:spPr>
        <p:txBody>
          <a:bodyPr wrap="square">
            <a:spAutoFit/>
          </a:bodyPr>
          <a:lstStyle/>
          <a:p>
            <a:pPr algn="just"/>
            <a:r>
              <a:rPr lang="en-US" sz="32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32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Đọc</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88E1E514-CB9A-4FD4-A026-F1C0358BE5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2307668" y="771787"/>
            <a:ext cx="3858937" cy="4869548"/>
          </a:xfrm>
          <a:prstGeom prst="rect">
            <a:avLst/>
          </a:prstGeom>
        </p:spPr>
      </p:pic>
      <p:sp>
        <p:nvSpPr>
          <p:cNvPr id="9" name="TextBox 8">
            <a:extLst>
              <a:ext uri="{FF2B5EF4-FFF2-40B4-BE49-F238E27FC236}">
                <a16:creationId xmlns:a16="http://schemas.microsoft.com/office/drawing/2014/main" xmlns="" id="{BB9073BE-7898-B148-2361-BD7AC7641286}"/>
              </a:ext>
            </a:extLst>
          </p:cNvPr>
          <p:cNvSpPr txBox="1"/>
          <p:nvPr/>
        </p:nvSpPr>
        <p:spPr>
          <a:xfrm>
            <a:off x="2771162" y="2485299"/>
            <a:ext cx="30353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HS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biết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diễn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cảm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D77058C6-A055-81E4-DFA9-BFBFF23A94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7249834" y="771787"/>
            <a:ext cx="3858937" cy="4869548"/>
          </a:xfrm>
          <a:prstGeom prst="rect">
            <a:avLst/>
          </a:prstGeom>
        </p:spPr>
      </p:pic>
      <p:sp>
        <p:nvSpPr>
          <p:cNvPr id="12" name="TextBox 11">
            <a:extLst>
              <a:ext uri="{FF2B5EF4-FFF2-40B4-BE49-F238E27FC236}">
                <a16:creationId xmlns:a16="http://schemas.microsoft.com/office/drawing/2014/main" xmlns="" id="{5C139EFE-0BEE-189C-5108-07249267E646}"/>
              </a:ext>
            </a:extLst>
          </p:cNvPr>
          <p:cNvSpPr txBox="1"/>
          <p:nvPr/>
        </p:nvSpPr>
        <p:spPr>
          <a:xfrm>
            <a:off x="7470394" y="2153167"/>
            <a:ext cx="341781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được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hỏi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tưởng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tượng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theo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dõi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840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55771B94-DE5E-002A-626E-1545E4E6A011}"/>
              </a:ext>
            </a:extLst>
          </p:cNvPr>
          <p:cNvSpPr txBox="1"/>
          <p:nvPr/>
        </p:nvSpPr>
        <p:spPr>
          <a:xfrm>
            <a:off x="2587748" y="153056"/>
            <a:ext cx="6153324" cy="6124754"/>
          </a:xfrm>
          <a:prstGeom prst="rect">
            <a:avLst/>
          </a:prstGeom>
          <a:noFill/>
        </p:spPr>
        <p:txBody>
          <a:bodyPr wrap="square">
            <a:spAutoFit/>
          </a:bodyPr>
          <a:lstStyle/>
          <a:p>
            <a:r>
              <a:rPr lang="vi-VN" sz="2800" b="1" i="0" dirty="0">
                <a:solidFill>
                  <a:srgbClr val="000000"/>
                </a:solidFill>
                <a:effectLst/>
                <a:latin typeface="Times New Roman" panose="02020603050405020304" pitchFamily="18" charset="0"/>
                <a:cs typeface="Times New Roman" panose="02020603050405020304" pitchFamily="18" charset="0"/>
              </a:rPr>
              <a:t>Khi đang là hạt</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Cầm trong tay mình</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Chưa gieo xuống đất</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Hạt nằm lặng thinh.</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Khi hạt nảy mầm</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Nhú lên giọt sữa</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Mầm đã thì thầm</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Ghé tai nghe rõ.</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Mầm tròn nằm giữa</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Vỏ hạt làm nôi</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Nghe bàn tay vỗ</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Nghe tiếng ru hời ...</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EB40289-3F9D-BE66-57AB-B9CFC6F1281C}"/>
              </a:ext>
            </a:extLst>
          </p:cNvPr>
          <p:cNvSpPr txBox="1"/>
          <p:nvPr/>
        </p:nvSpPr>
        <p:spPr>
          <a:xfrm>
            <a:off x="6155821" y="483192"/>
            <a:ext cx="6150836" cy="4832092"/>
          </a:xfrm>
          <a:prstGeom prst="rect">
            <a:avLst/>
          </a:prstGeom>
          <a:noFill/>
        </p:spPr>
        <p:txBody>
          <a:bodyPr wrap="square">
            <a:spAutoFit/>
          </a:bodyPr>
          <a:lstStyle/>
          <a:p>
            <a:r>
              <a:rPr lang="vi-VN" sz="2800" b="1" i="0" dirty="0">
                <a:solidFill>
                  <a:srgbClr val="000000"/>
                </a:solidFill>
                <a:effectLst/>
                <a:latin typeface="Times New Roman" panose="02020603050405020304" pitchFamily="18" charset="0"/>
                <a:cs typeface="Times New Roman" panose="02020603050405020304" pitchFamily="18" charset="0"/>
              </a:rPr>
              <a:t>Khi cây đã thành</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Nở vài lá bé</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Là nghe màu xanh</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Bắt đầu bập bẹ.</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Rằng các bạn ơi</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Cây chính là tôi</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Nay mai sẽ lớn</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Góp xanh đất trời.</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(Nguồn: Trang thơ Trần Hữu Thung)</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ACA7A3A-8F90-E5D3-35B8-330464B26404}"/>
              </a:ext>
            </a:extLst>
          </p:cNvPr>
          <p:cNvSpPr txBox="1"/>
          <p:nvPr/>
        </p:nvSpPr>
        <p:spPr>
          <a:xfrm rot="17765592">
            <a:off x="-129815" y="1081232"/>
            <a:ext cx="2285796" cy="584775"/>
          </a:xfrm>
          <a:prstGeom prst="rect">
            <a:avLst/>
          </a:prstGeom>
          <a:noFill/>
        </p:spPr>
        <p:txBody>
          <a:bodyPr wrap="square">
            <a:spAutoFit/>
          </a:bodyPr>
          <a:lstStyle/>
          <a:p>
            <a:pPr algn="just"/>
            <a:r>
              <a:rPr lang="en-US" sz="32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Lời</a:t>
            </a:r>
            <a:r>
              <a:rPr lang="en-US" sz="32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cây</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8948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4536347" y="318864"/>
            <a:ext cx="5488497" cy="584775"/>
          </a:xfrm>
          <a:prstGeom prst="rect">
            <a:avLst/>
          </a:prstGeom>
          <a:noFill/>
        </p:spPr>
        <p:txBody>
          <a:bodyPr wrap="square">
            <a:spAutoFit/>
          </a:bodyPr>
          <a:lstStyle/>
          <a:p>
            <a:pPr algn="just"/>
            <a:r>
              <a:rPr lang="vi-VN" sz="32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2. Chú thích</a:t>
            </a: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4311941" y="1333848"/>
            <a:ext cx="5268287" cy="3171039"/>
          </a:xfrm>
          <a:prstGeom prst="cloudCallout">
            <a:avLst>
              <a:gd name="adj1" fmla="val -53250"/>
              <a:gd name="adj2" fmla="val 5429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Giải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ý </a:t>
            </a:r>
            <a:r>
              <a:rPr lang="en-US" sz="3600" b="1" dirty="0" err="1">
                <a:latin typeface="Times New Roman" panose="02020603050405020304" pitchFamily="18" charset="0"/>
                <a:cs typeface="Times New Roman" panose="02020603050405020304" pitchFamily="18" charset="0"/>
              </a:rPr>
              <a:t>nghĩa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Gió bắc</a:t>
            </a:r>
            <a:r>
              <a:rPr lang="en-US" sz="3600" b="1" dirty="0">
                <a:latin typeface="Times New Roman" panose="02020603050405020304" pitchFamily="18" charset="0"/>
                <a:cs typeface="Times New Roman" panose="02020603050405020304" pitchFamily="18" charset="0"/>
              </a:rPr>
              <a:t>, </a:t>
            </a:r>
            <a:endParaRPr lang="vi-VN" sz="3600" b="1" dirty="0">
              <a:latin typeface="Times New Roman" panose="02020603050405020304" pitchFamily="18" charset="0"/>
              <a:cs typeface="Times New Roman" panose="02020603050405020304" pitchFamily="18" charset="0"/>
            </a:endParaRPr>
          </a:p>
          <a:p>
            <a:pPr algn="ctr"/>
            <a:r>
              <a:rPr lang="vi-VN" sz="3600" b="1" dirty="0">
                <a:latin typeface="Times New Roman" panose="02020603050405020304" pitchFamily="18" charset="0"/>
                <a:cs typeface="Times New Roman" panose="02020603050405020304" pitchFamily="18" charset="0"/>
              </a:rPr>
              <a:t>Mưa giông</a:t>
            </a:r>
          </a:p>
        </p:txBody>
      </p:sp>
    </p:spTree>
    <p:extLst>
      <p:ext uri="{BB962C8B-B14F-4D97-AF65-F5344CB8AC3E}">
        <p14:creationId xmlns:p14="http://schemas.microsoft.com/office/powerpoint/2010/main" val="824400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lassic English Novels Infographics by Slidesgo">
  <a:themeElements>
    <a:clrScheme name="Simple Light">
      <a:dk1>
        <a:srgbClr val="233C4F"/>
      </a:dk1>
      <a:lt1>
        <a:srgbClr val="5A3015"/>
      </a:lt1>
      <a:dk2>
        <a:srgbClr val="B28E69"/>
      </a:dk2>
      <a:lt2>
        <a:srgbClr val="F2DAB8"/>
      </a:lt2>
      <a:accent1>
        <a:srgbClr val="F2DAB8"/>
      </a:accent1>
      <a:accent2>
        <a:srgbClr val="B50808"/>
      </a:accent2>
      <a:accent3>
        <a:srgbClr val="D4B07F"/>
      </a:accent3>
      <a:accent4>
        <a:srgbClr val="874E2A"/>
      </a:accent4>
      <a:accent5>
        <a:srgbClr val="233C4F"/>
      </a:accent5>
      <a:accent6>
        <a:srgbClr val="5A3015"/>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1250</Words>
  <Application>Microsoft Office PowerPoint</Application>
  <PresentationFormat>Custom</PresentationFormat>
  <Paragraphs>194</Paragraphs>
  <Slides>50</Slides>
  <Notes>1</Notes>
  <HiddenSlides>0</HiddenSlides>
  <MMClips>34</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Classic English Novels Infographics by Slidesgo</vt:lpstr>
      <vt:lpstr>48_Office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tác phẩm tiêu biểu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MDPC</cp:lastModifiedBy>
  <cp:revision>37</cp:revision>
  <dcterms:created xsi:type="dcterms:W3CDTF">2022-07-16T09:00:45Z</dcterms:created>
  <dcterms:modified xsi:type="dcterms:W3CDTF">2024-09-05T15:06:00Z</dcterms:modified>
</cp:coreProperties>
</file>