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50" r:id="rId4"/>
    <p:sldMasterId id="2147483838" r:id="rId5"/>
    <p:sldMasterId id="2147483850" r:id="rId6"/>
    <p:sldMasterId id="2147483885" r:id="rId7"/>
    <p:sldMasterId id="2147483911" r:id="rId8"/>
    <p:sldMasterId id="2147483922" r:id="rId9"/>
  </p:sldMasterIdLst>
  <p:notesMasterIdLst>
    <p:notesMasterId r:id="rId44"/>
  </p:notesMasterIdLst>
  <p:sldIdLst>
    <p:sldId id="842" r:id="rId10"/>
    <p:sldId id="844" r:id="rId11"/>
    <p:sldId id="921" r:id="rId12"/>
    <p:sldId id="920" r:id="rId13"/>
    <p:sldId id="845" r:id="rId14"/>
    <p:sldId id="887" r:id="rId15"/>
    <p:sldId id="851" r:id="rId16"/>
    <p:sldId id="893" r:id="rId17"/>
    <p:sldId id="894" r:id="rId18"/>
    <p:sldId id="895" r:id="rId19"/>
    <p:sldId id="888" r:id="rId20"/>
    <p:sldId id="350" r:id="rId21"/>
    <p:sldId id="352" r:id="rId22"/>
    <p:sldId id="353" r:id="rId23"/>
    <p:sldId id="376" r:id="rId24"/>
    <p:sldId id="922" r:id="rId25"/>
    <p:sldId id="924" r:id="rId26"/>
    <p:sldId id="878" r:id="rId27"/>
    <p:sldId id="390" r:id="rId28"/>
    <p:sldId id="388" r:id="rId29"/>
    <p:sldId id="389" r:id="rId30"/>
    <p:sldId id="387" r:id="rId31"/>
    <p:sldId id="926" r:id="rId32"/>
    <p:sldId id="927" r:id="rId33"/>
    <p:sldId id="925" r:id="rId34"/>
    <p:sldId id="928" r:id="rId35"/>
    <p:sldId id="929" r:id="rId36"/>
    <p:sldId id="930" r:id="rId37"/>
    <p:sldId id="917" r:id="rId38"/>
    <p:sldId id="267" r:id="rId39"/>
    <p:sldId id="881" r:id="rId40"/>
    <p:sldId id="919" r:id="rId41"/>
    <p:sldId id="840" r:id="rId42"/>
    <p:sldId id="884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9503C"/>
    <a:srgbClr val="C0266E"/>
    <a:srgbClr val="418765"/>
    <a:srgbClr val="3296A8"/>
    <a:srgbClr val="6D8AAB"/>
    <a:srgbClr val="31709C"/>
    <a:srgbClr val="7697B3"/>
    <a:srgbClr val="6FA094"/>
    <a:srgbClr val="94BCB4"/>
    <a:srgbClr val="1FBC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7778" autoAdjust="0"/>
  </p:normalViewPr>
  <p:slideViewPr>
    <p:cSldViewPr snapToGrid="0" showGuides="1">
      <p:cViewPr>
        <p:scale>
          <a:sx n="60" d="100"/>
          <a:sy n="60" d="100"/>
        </p:scale>
        <p:origin x="-1062" y="-3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6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0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22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5820B-F9FC-466B-A318-D38D90507E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29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6915558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770020"/>
      </p:ext>
    </p:extLst>
  </p:cSld>
  <p:clrMapOvr>
    <a:masterClrMapping/>
  </p:clrMapOvr>
  <p:transition spd="slow" advClick="0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546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766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4" y="987655"/>
            <a:ext cx="6171396" cy="4874753"/>
          </a:xfrm>
        </p:spPr>
        <p:txBody>
          <a:bodyPr/>
          <a:lstStyle>
            <a:lvl1pPr>
              <a:defRPr sz="3188"/>
            </a:lvl1pPr>
            <a:lvl2pPr>
              <a:defRPr sz="2789"/>
            </a:lvl2pPr>
            <a:lvl3pPr>
              <a:defRPr sz="2391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594"/>
            </a:lvl1pPr>
            <a:lvl2pPr marL="455477" indent="0">
              <a:buNone/>
              <a:defRPr sz="1395"/>
            </a:lvl2pPr>
            <a:lvl3pPr marL="910954" indent="0">
              <a:buNone/>
              <a:defRPr sz="1195"/>
            </a:lvl3pPr>
            <a:lvl4pPr marL="1366431" indent="0">
              <a:buNone/>
              <a:defRPr sz="996"/>
            </a:lvl4pPr>
            <a:lvl5pPr marL="1821908" indent="0">
              <a:buNone/>
              <a:defRPr sz="996"/>
            </a:lvl5pPr>
            <a:lvl6pPr marL="2277384" indent="0">
              <a:buNone/>
              <a:defRPr sz="996"/>
            </a:lvl6pPr>
            <a:lvl7pPr marL="2732861" indent="0">
              <a:buNone/>
              <a:defRPr sz="996"/>
            </a:lvl7pPr>
            <a:lvl8pPr marL="3188338" indent="0">
              <a:buNone/>
              <a:defRPr sz="996"/>
            </a:lvl8pPr>
            <a:lvl9pPr marL="3643815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5136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4" y="987655"/>
            <a:ext cx="6171396" cy="4874753"/>
          </a:xfrm>
        </p:spPr>
        <p:txBody>
          <a:bodyPr/>
          <a:lstStyle>
            <a:lvl1pPr marL="0" indent="0">
              <a:buNone/>
              <a:defRPr sz="3188"/>
            </a:lvl1pPr>
            <a:lvl2pPr marL="455477" indent="0">
              <a:buNone/>
              <a:defRPr sz="2789"/>
            </a:lvl2pPr>
            <a:lvl3pPr marL="910954" indent="0">
              <a:buNone/>
              <a:defRPr sz="2391"/>
            </a:lvl3pPr>
            <a:lvl4pPr marL="1366431" indent="0">
              <a:buNone/>
              <a:defRPr sz="1992"/>
            </a:lvl4pPr>
            <a:lvl5pPr marL="1821908" indent="0">
              <a:buNone/>
              <a:defRPr sz="1992"/>
            </a:lvl5pPr>
            <a:lvl6pPr marL="2277384" indent="0">
              <a:buNone/>
              <a:defRPr sz="1992"/>
            </a:lvl6pPr>
            <a:lvl7pPr marL="2732861" indent="0">
              <a:buNone/>
              <a:defRPr sz="1992"/>
            </a:lvl7pPr>
            <a:lvl8pPr marL="3188338" indent="0">
              <a:buNone/>
              <a:defRPr sz="1992"/>
            </a:lvl8pPr>
            <a:lvl9pPr marL="3643815" indent="0">
              <a:buNone/>
              <a:defRPr sz="1992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594"/>
            </a:lvl1pPr>
            <a:lvl2pPr marL="455477" indent="0">
              <a:buNone/>
              <a:defRPr sz="1395"/>
            </a:lvl2pPr>
            <a:lvl3pPr marL="910954" indent="0">
              <a:buNone/>
              <a:defRPr sz="1195"/>
            </a:lvl3pPr>
            <a:lvl4pPr marL="1366431" indent="0">
              <a:buNone/>
              <a:defRPr sz="996"/>
            </a:lvl4pPr>
            <a:lvl5pPr marL="1821908" indent="0">
              <a:buNone/>
              <a:defRPr sz="996"/>
            </a:lvl5pPr>
            <a:lvl6pPr marL="2277384" indent="0">
              <a:buNone/>
              <a:defRPr sz="996"/>
            </a:lvl6pPr>
            <a:lvl7pPr marL="2732861" indent="0">
              <a:buNone/>
              <a:defRPr sz="996"/>
            </a:lvl7pPr>
            <a:lvl8pPr marL="3188338" indent="0">
              <a:buNone/>
              <a:defRPr sz="996"/>
            </a:lvl8pPr>
            <a:lvl9pPr marL="3643815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932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1733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5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70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723526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9812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83489971"/>
      </p:ext>
    </p:extLst>
  </p:cSld>
  <p:clrMapOvr>
    <a:masterClrMapping/>
  </p:clrMapOvr>
  <p:transition spd="slow" advClick="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97097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2629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281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70088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496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4143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5678660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746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88743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532150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293340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670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530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71184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1125951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3235065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299" y="496050"/>
            <a:ext cx="11096450" cy="58668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8960"/>
            <a:ext cx="12178984" cy="17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84870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261975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6774540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497540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21476496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0307149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4434942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9952587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4800257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1897146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3405191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2304218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8902318"/>
      </p:ext>
    </p:extLst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39590" y="182923"/>
            <a:ext cx="11304159" cy="61799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8960"/>
            <a:ext cx="12178984" cy="17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85435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3926635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2247906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7477662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1314688"/>
      </p:ext>
    </p:extLst>
  </p:cSld>
  <p:clrMapOvr>
    <a:masterClrMapping/>
  </p:clrMapOvr>
  <p:transition spd="slow" advClick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9011493"/>
      </p:ext>
    </p:extLst>
  </p:cSld>
  <p:clrMapOvr>
    <a:masterClrMapping/>
  </p:clrMapOvr>
  <p:transition spd="slow" advClick="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1894934"/>
      </p:ext>
    </p:extLst>
  </p:cSld>
  <p:clrMapOvr>
    <a:masterClrMapping/>
  </p:clrMapOvr>
  <p:transition spd="slow" advClick="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83727870"/>
      </p:ext>
    </p:extLst>
  </p:cSld>
  <p:clrMapOvr>
    <a:masterClrMapping/>
  </p:clrMapOvr>
  <p:transition spd="slow" advClick="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1973721"/>
      </p:ext>
    </p:extLst>
  </p:cSld>
  <p:clrMapOvr>
    <a:masterClrMapping/>
  </p:clrMapOvr>
  <p:transition spd="slow" advClick="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8385531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191107"/>
      </p:ext>
    </p:extLst>
  </p:cSld>
  <p:clrMapOvr>
    <a:masterClrMapping/>
  </p:clrMapOvr>
  <p:transition spd="slow" advClick="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95067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 idx="2" hasCustomPrompt="1"/>
          </p:nvPr>
        </p:nvSpPr>
        <p:spPr>
          <a:xfrm>
            <a:off x="753202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950676" y="4248383"/>
            <a:ext cx="7292251" cy="780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100" name="Google Shape;100;p3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103" name="Google Shape;103;p3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107" name="Google Shape;107;p3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111" name="Google Shape;111;p3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115" name="Google Shape;115;p3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3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118" name="Google Shape;118;p3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121" name="Google Shape;121;p3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125" name="Google Shape;125;p3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128" name="Google Shape;128;p3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132" name="Google Shape;132;p3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136" name="Google Shape;136;p3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4280167995"/>
      </p:ext>
    </p:extLst>
  </p:cSld>
  <p:clrMapOvr>
    <a:masterClrMapping/>
  </p:clrMapOvr>
  <p:transition spd="slow" advClick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-72957" y="2466534"/>
            <a:ext cx="12263031" cy="4275482"/>
            <a:chOff x="-54725" y="1849472"/>
            <a:chExt cx="9198470" cy="3205869"/>
          </a:xfrm>
        </p:grpSpPr>
        <p:sp>
          <p:nvSpPr>
            <p:cNvPr id="141" name="Google Shape;141;p4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" name="Google Shape;142;p4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4" name="Google Shape;144;p4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5" name="Google Shape;145;p4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" name="Google Shape;146;p4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4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4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4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0" name="Google Shape;150;p4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1" name="Google Shape;151;p4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2" name="Google Shape;152;p4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959875" y="728773"/>
            <a:ext cx="10279862" cy="7253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959875" y="1621375"/>
            <a:ext cx="10279862" cy="451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0634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67">
                <a:solidFill>
                  <a:srgbClr val="434343"/>
                </a:solidFill>
              </a:defRPr>
            </a:lvl1pPr>
            <a:lvl2pPr marL="1219048" lvl="1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571" lvl="2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095" lvl="3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619" lvl="4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143" lvl="5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6666" lvl="6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190" lvl="7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5714" lvl="8" indent="-40634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56" name="Google Shape;156;p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8" name="Google Shape;158;p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524339556"/>
      </p:ext>
    </p:extLst>
  </p:cSld>
  <p:clrMapOvr>
    <a:masterClrMapping/>
  </p:clrMapOvr>
  <p:transition spd="slow" advClick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"/>
          <p:cNvSpPr txBox="1">
            <a:spLocks noGrp="1"/>
          </p:cNvSpPr>
          <p:nvPr>
            <p:ph type="title" idx="2"/>
          </p:nvPr>
        </p:nvSpPr>
        <p:spPr>
          <a:xfrm>
            <a:off x="2799169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3"/>
          </p:nvPr>
        </p:nvSpPr>
        <p:spPr>
          <a:xfrm>
            <a:off x="7157120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1"/>
          </p:nvPr>
        </p:nvSpPr>
        <p:spPr>
          <a:xfrm>
            <a:off x="715711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4"/>
          </p:nvPr>
        </p:nvSpPr>
        <p:spPr>
          <a:xfrm>
            <a:off x="279918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74" name="Google Shape;174;p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1" name="Google Shape;181;p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2" name="Google Shape;182;p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3" name="Google Shape;183;p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4" name="Google Shape;184;p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3144006681"/>
      </p:ext>
    </p:extLst>
  </p:cSld>
  <p:clrMapOvr>
    <a:masterClrMapping/>
  </p:clrMapOvr>
  <p:transition spd="slow" advClick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87" name="Google Shape;187;p6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88" name="Google Shape;188;p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0" name="Google Shape;190;p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1" name="Google Shape;191;p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2" name="Google Shape;192;p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3" name="Google Shape;193;p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4" name="Google Shape;194;p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5" name="Google Shape;195;p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6" name="Google Shape;196;p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7" name="Google Shape;197;p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8" name="Google Shape;198;p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882784340"/>
      </p:ext>
    </p:extLst>
  </p:cSld>
  <p:clrMapOvr>
    <a:masterClrMapping/>
  </p:clrMapOvr>
  <p:transition spd="slow" advClick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3782844" y="4716514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7"/>
          <p:cNvGrpSpPr/>
          <p:nvPr/>
        </p:nvGrpSpPr>
        <p:grpSpPr>
          <a:xfrm>
            <a:off x="4711466" y="4794071"/>
            <a:ext cx="6261809" cy="1792318"/>
            <a:chOff x="3534109" y="3625695"/>
            <a:chExt cx="4696968" cy="1343927"/>
          </a:xfrm>
        </p:grpSpPr>
        <p:sp>
          <p:nvSpPr>
            <p:cNvPr id="202" name="Google Shape;202;p7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959875" y="1699526"/>
            <a:ext cx="5489685" cy="31915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38941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0" name="Google Shape;270;p7"/>
          <p:cNvGrpSpPr/>
          <p:nvPr/>
        </p:nvGrpSpPr>
        <p:grpSpPr>
          <a:xfrm>
            <a:off x="-507933" y="5728958"/>
            <a:ext cx="1743737" cy="1435535"/>
            <a:chOff x="-381000" y="4295723"/>
            <a:chExt cx="1307973" cy="1076402"/>
          </a:xfrm>
        </p:grpSpPr>
        <p:sp>
          <p:nvSpPr>
            <p:cNvPr id="271" name="Google Shape;271;p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47359449"/>
      </p:ext>
    </p:extLst>
  </p:cSld>
  <p:clrMapOvr>
    <a:masterClrMapping/>
  </p:clrMapOvr>
  <p:transition spd="slow" advClick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8"/>
          <p:cNvGrpSpPr/>
          <p:nvPr/>
        </p:nvGrpSpPr>
        <p:grpSpPr>
          <a:xfrm>
            <a:off x="-72957" y="2669781"/>
            <a:ext cx="12263031" cy="4275482"/>
            <a:chOff x="-54725" y="1849472"/>
            <a:chExt cx="9198470" cy="3205869"/>
          </a:xfrm>
        </p:grpSpPr>
        <p:sp>
          <p:nvSpPr>
            <p:cNvPr id="278" name="Google Shape;278;p8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280" name="Google Shape;280;p8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1" name="Google Shape;281;p8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2" name="Google Shape;282;p8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3" name="Google Shape;283;p8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4" name="Google Shape;284;p8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5" name="Google Shape;285;p8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6" name="Google Shape;286;p8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7" name="Google Shape;287;p8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8" name="Google Shape;288;p8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9" name="Google Shape;289;p8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2020337" y="719366"/>
            <a:ext cx="8149739" cy="410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999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25735924"/>
      </p:ext>
    </p:extLst>
  </p:cSld>
  <p:clrMapOvr>
    <a:masterClrMapping/>
  </p:clrMapOvr>
  <p:transition spd="slow" advClick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3241678" y="719367"/>
            <a:ext cx="5707257" cy="10466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3241478" y="1766009"/>
            <a:ext cx="5707257" cy="2247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9"/>
          <p:cNvGrpSpPr/>
          <p:nvPr/>
        </p:nvGrpSpPr>
        <p:grpSpPr>
          <a:xfrm>
            <a:off x="1714712" y="3094291"/>
            <a:ext cx="1244662" cy="1722372"/>
            <a:chOff x="3200450" y="2118325"/>
            <a:chExt cx="442075" cy="611525"/>
          </a:xfrm>
        </p:grpSpPr>
        <p:sp>
          <p:nvSpPr>
            <p:cNvPr id="295" name="Google Shape;295;p9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9"/>
          <p:cNvGrpSpPr/>
          <p:nvPr/>
        </p:nvGrpSpPr>
        <p:grpSpPr>
          <a:xfrm>
            <a:off x="-56973" y="2883249"/>
            <a:ext cx="2045598" cy="1941228"/>
            <a:chOff x="362575" y="2018900"/>
            <a:chExt cx="854675" cy="810775"/>
          </a:xfrm>
        </p:grpSpPr>
        <p:sp>
          <p:nvSpPr>
            <p:cNvPr id="299" name="Google Shape;299;p9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rgbClr val="25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9"/>
          <p:cNvSpPr/>
          <p:nvPr/>
        </p:nvSpPr>
        <p:spPr>
          <a:xfrm>
            <a:off x="0" y="4422258"/>
            <a:ext cx="12310693" cy="2437353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1"/>
                  <a:pt x="0" y="3654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8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9"/>
          <p:cNvSpPr/>
          <p:nvPr/>
        </p:nvSpPr>
        <p:spPr>
          <a:xfrm>
            <a:off x="0" y="4918472"/>
            <a:ext cx="12310693" cy="1941185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2"/>
                  <a:pt x="0" y="3655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9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3" name="Google Shape;303;p9"/>
          <p:cNvGrpSpPr/>
          <p:nvPr/>
        </p:nvGrpSpPr>
        <p:grpSpPr>
          <a:xfrm>
            <a:off x="8522552" y="5595916"/>
            <a:ext cx="99195" cy="90037"/>
            <a:chOff x="5326971" y="3517429"/>
            <a:chExt cx="74406" cy="67512"/>
          </a:xfrm>
        </p:grpSpPr>
        <p:sp>
          <p:nvSpPr>
            <p:cNvPr id="304" name="Google Shape;304;p9"/>
            <p:cNvSpPr/>
            <p:nvPr/>
          </p:nvSpPr>
          <p:spPr>
            <a:xfrm>
              <a:off x="5366130" y="3517429"/>
              <a:ext cx="3291" cy="60088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396112" y="3537996"/>
              <a:ext cx="5265" cy="36246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326971" y="3539656"/>
              <a:ext cx="13089" cy="45285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9"/>
          <p:cNvGrpSpPr/>
          <p:nvPr/>
        </p:nvGrpSpPr>
        <p:grpSpPr>
          <a:xfrm>
            <a:off x="7623715" y="5854472"/>
            <a:ext cx="40898" cy="69188"/>
            <a:chOff x="5822805" y="3872050"/>
            <a:chExt cx="30677" cy="51879"/>
          </a:xfrm>
        </p:grpSpPr>
        <p:sp>
          <p:nvSpPr>
            <p:cNvPr id="308" name="Google Shape;308;p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5704343" y="5666531"/>
            <a:ext cx="110505" cy="83456"/>
            <a:chOff x="4915963" y="3914014"/>
            <a:chExt cx="82889" cy="62578"/>
          </a:xfrm>
        </p:grpSpPr>
        <p:sp>
          <p:nvSpPr>
            <p:cNvPr id="311" name="Google Shape;311;p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6101391" y="6198931"/>
            <a:ext cx="107921" cy="83456"/>
            <a:chOff x="4981850" y="4484221"/>
            <a:chExt cx="80951" cy="62578"/>
          </a:xfrm>
        </p:grpSpPr>
        <p:sp>
          <p:nvSpPr>
            <p:cNvPr id="315" name="Google Shape;315;p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8254124" y="6436802"/>
            <a:ext cx="106994" cy="83456"/>
            <a:chOff x="6191399" y="4826483"/>
            <a:chExt cx="80256" cy="62578"/>
          </a:xfrm>
        </p:grpSpPr>
        <p:sp>
          <p:nvSpPr>
            <p:cNvPr id="319" name="Google Shape;319;p9"/>
            <p:cNvSpPr/>
            <p:nvPr/>
          </p:nvSpPr>
          <p:spPr>
            <a:xfrm>
              <a:off x="6233154" y="4826483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6263136" y="484377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6191399" y="484050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9197773" y="6385265"/>
            <a:ext cx="107043" cy="83456"/>
            <a:chOff x="6899227" y="4787839"/>
            <a:chExt cx="80293" cy="62578"/>
          </a:xfrm>
        </p:grpSpPr>
        <p:sp>
          <p:nvSpPr>
            <p:cNvPr id="323" name="Google Shape;323;p9"/>
            <p:cNvSpPr/>
            <p:nvPr/>
          </p:nvSpPr>
          <p:spPr>
            <a:xfrm>
              <a:off x="6940982" y="4787839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971000" y="4805132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899227" y="480181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230822" y="5440490"/>
            <a:ext cx="106994" cy="83456"/>
            <a:chOff x="6324489" y="3679522"/>
            <a:chExt cx="80256" cy="62578"/>
          </a:xfrm>
        </p:grpSpPr>
        <p:sp>
          <p:nvSpPr>
            <p:cNvPr id="327" name="Google Shape;327;p9"/>
            <p:cNvSpPr/>
            <p:nvPr/>
          </p:nvSpPr>
          <p:spPr>
            <a:xfrm>
              <a:off x="6366208" y="3679522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6396226" y="3696768"/>
              <a:ext cx="8519" cy="45331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6324489" y="3693494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9"/>
          <p:cNvGrpSpPr/>
          <p:nvPr/>
        </p:nvGrpSpPr>
        <p:grpSpPr>
          <a:xfrm>
            <a:off x="10205680" y="6436223"/>
            <a:ext cx="107043" cy="84564"/>
            <a:chOff x="5836480" y="4396188"/>
            <a:chExt cx="80293" cy="63408"/>
          </a:xfrm>
        </p:grpSpPr>
        <p:sp>
          <p:nvSpPr>
            <p:cNvPr id="331" name="Google Shape;331;p9"/>
            <p:cNvSpPr/>
            <p:nvPr/>
          </p:nvSpPr>
          <p:spPr>
            <a:xfrm>
              <a:off x="5908253" y="4413435"/>
              <a:ext cx="8519" cy="46161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" name="Google Shape;332;p9"/>
            <p:cNvGrpSpPr/>
            <p:nvPr/>
          </p:nvGrpSpPr>
          <p:grpSpPr>
            <a:xfrm>
              <a:off x="5836480" y="4396188"/>
              <a:ext cx="41792" cy="60088"/>
              <a:chOff x="5836480" y="4396188"/>
              <a:chExt cx="41792" cy="60088"/>
            </a:xfrm>
          </p:grpSpPr>
          <p:sp>
            <p:nvSpPr>
              <p:cNvPr id="333" name="Google Shape;333;p9"/>
              <p:cNvSpPr/>
              <p:nvPr/>
            </p:nvSpPr>
            <p:spPr>
              <a:xfrm>
                <a:off x="5878235" y="4396188"/>
                <a:ext cx="37" cy="60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3" fill="none" extrusionOk="0">
                    <a:moveTo>
                      <a:pt x="1" y="0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5836480" y="4410161"/>
                <a:ext cx="7861" cy="4611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0" fill="none" extrusionOk="0">
                    <a:moveTo>
                      <a:pt x="1" y="1"/>
                    </a:moveTo>
                    <a:cubicBezTo>
                      <a:pt x="72" y="340"/>
                      <a:pt x="143" y="661"/>
                      <a:pt x="215" y="1000"/>
                    </a:cubicBez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5" name="Google Shape;335;p9"/>
          <p:cNvGrpSpPr/>
          <p:nvPr/>
        </p:nvGrpSpPr>
        <p:grpSpPr>
          <a:xfrm>
            <a:off x="7248717" y="6534464"/>
            <a:ext cx="106994" cy="84564"/>
            <a:chOff x="5437246" y="4899713"/>
            <a:chExt cx="80256" cy="63408"/>
          </a:xfrm>
        </p:grpSpPr>
        <p:sp>
          <p:nvSpPr>
            <p:cNvPr id="336" name="Google Shape;336;p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9489097" y="5550725"/>
            <a:ext cx="107043" cy="84564"/>
            <a:chOff x="6390998" y="4284268"/>
            <a:chExt cx="80293" cy="63408"/>
          </a:xfrm>
        </p:grpSpPr>
        <p:sp>
          <p:nvSpPr>
            <p:cNvPr id="340" name="Google Shape;340;p9"/>
            <p:cNvSpPr/>
            <p:nvPr/>
          </p:nvSpPr>
          <p:spPr>
            <a:xfrm>
              <a:off x="6432753" y="4284268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6462771" y="4301561"/>
              <a:ext cx="8519" cy="4611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390998" y="4298241"/>
              <a:ext cx="7897" cy="46161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776575" y="6419783"/>
            <a:ext cx="93980" cy="117467"/>
            <a:chOff x="7072756" y="3608736"/>
            <a:chExt cx="70494" cy="88080"/>
          </a:xfrm>
        </p:grpSpPr>
        <p:sp>
          <p:nvSpPr>
            <p:cNvPr id="344" name="Google Shape;344;p9"/>
            <p:cNvSpPr/>
            <p:nvPr/>
          </p:nvSpPr>
          <p:spPr>
            <a:xfrm>
              <a:off x="7072756" y="3645766"/>
              <a:ext cx="15027" cy="46945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7112537" y="3608736"/>
              <a:ext cx="4607" cy="88080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143213" y="3654850"/>
              <a:ext cx="37" cy="37030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465290" y="6311186"/>
            <a:ext cx="46161" cy="118572"/>
            <a:chOff x="997737" y="4927704"/>
            <a:chExt cx="34625" cy="88909"/>
          </a:xfrm>
        </p:grpSpPr>
        <p:sp>
          <p:nvSpPr>
            <p:cNvPr id="348" name="Google Shape;348;p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10749506" y="5839909"/>
            <a:ext cx="98318" cy="130627"/>
            <a:chOff x="6974254" y="4186367"/>
            <a:chExt cx="73748" cy="97948"/>
          </a:xfrm>
        </p:grpSpPr>
        <p:sp>
          <p:nvSpPr>
            <p:cNvPr id="351" name="Google Shape;351;p9"/>
            <p:cNvSpPr/>
            <p:nvPr/>
          </p:nvSpPr>
          <p:spPr>
            <a:xfrm>
              <a:off x="6974254" y="4233265"/>
              <a:ext cx="7203" cy="46945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7010123" y="4186367"/>
              <a:ext cx="3949" cy="97948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7047966" y="4233265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4" name="Google Shape;354;p9"/>
          <p:cNvGrpSpPr/>
          <p:nvPr/>
        </p:nvGrpSpPr>
        <p:grpSpPr>
          <a:xfrm>
            <a:off x="7126955" y="5489819"/>
            <a:ext cx="50450" cy="93358"/>
            <a:chOff x="5345911" y="4116411"/>
            <a:chExt cx="37843" cy="70002"/>
          </a:xfrm>
        </p:grpSpPr>
        <p:sp>
          <p:nvSpPr>
            <p:cNvPr id="355" name="Google Shape;355;p9"/>
            <p:cNvSpPr/>
            <p:nvPr/>
          </p:nvSpPr>
          <p:spPr>
            <a:xfrm>
              <a:off x="5345911" y="414440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5378525" y="4116411"/>
              <a:ext cx="5228" cy="56030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7" name="Google Shape;357;p9"/>
          <p:cNvGrpSpPr/>
          <p:nvPr/>
        </p:nvGrpSpPr>
        <p:grpSpPr>
          <a:xfrm>
            <a:off x="5229178" y="6522409"/>
            <a:ext cx="44406" cy="105412"/>
            <a:chOff x="3922394" y="4890674"/>
            <a:chExt cx="33309" cy="79041"/>
          </a:xfrm>
        </p:grpSpPr>
        <p:sp>
          <p:nvSpPr>
            <p:cNvPr id="358" name="Google Shape;358;p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4063077" y="6051830"/>
            <a:ext cx="147892" cy="176778"/>
            <a:chOff x="4148103" y="5123543"/>
            <a:chExt cx="269125" cy="321576"/>
          </a:xfrm>
        </p:grpSpPr>
        <p:sp>
          <p:nvSpPr>
            <p:cNvPr id="361" name="Google Shape;361;p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9"/>
          <p:cNvGrpSpPr/>
          <p:nvPr/>
        </p:nvGrpSpPr>
        <p:grpSpPr>
          <a:xfrm>
            <a:off x="4696009" y="5540312"/>
            <a:ext cx="119229" cy="105412"/>
            <a:chOff x="3522465" y="4154271"/>
            <a:chExt cx="89434" cy="79041"/>
          </a:xfrm>
        </p:grpSpPr>
        <p:sp>
          <p:nvSpPr>
            <p:cNvPr id="365" name="Google Shape;365;p9"/>
            <p:cNvSpPr/>
            <p:nvPr/>
          </p:nvSpPr>
          <p:spPr>
            <a:xfrm>
              <a:off x="3522465" y="4186367"/>
              <a:ext cx="7239" cy="46945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570107" y="4154271"/>
              <a:ext cx="4607" cy="79041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3606634" y="4177328"/>
              <a:ext cx="5265" cy="51049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9"/>
          <p:cNvGrpSpPr/>
          <p:nvPr/>
        </p:nvGrpSpPr>
        <p:grpSpPr>
          <a:xfrm>
            <a:off x="5347434" y="5166143"/>
            <a:ext cx="50498" cy="94403"/>
            <a:chOff x="4011096" y="3873710"/>
            <a:chExt cx="37879" cy="70786"/>
          </a:xfrm>
        </p:grpSpPr>
        <p:sp>
          <p:nvSpPr>
            <p:cNvPr id="369" name="Google Shape;369;p9"/>
            <p:cNvSpPr/>
            <p:nvPr/>
          </p:nvSpPr>
          <p:spPr>
            <a:xfrm>
              <a:off x="4011096" y="3892617"/>
              <a:ext cx="5265" cy="51879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4041773" y="3873710"/>
              <a:ext cx="7203" cy="69956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>
            <a:off x="2459823" y="5645697"/>
            <a:ext cx="55716" cy="125154"/>
            <a:chOff x="4891832" y="3454067"/>
            <a:chExt cx="41792" cy="93844"/>
          </a:xfrm>
        </p:grpSpPr>
        <p:sp>
          <p:nvSpPr>
            <p:cNvPr id="372" name="Google Shape;372;p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3538423" y="5353779"/>
            <a:ext cx="59176" cy="86716"/>
            <a:chOff x="2654162" y="4014405"/>
            <a:chExt cx="44388" cy="65022"/>
          </a:xfrm>
        </p:grpSpPr>
        <p:sp>
          <p:nvSpPr>
            <p:cNvPr id="375" name="Google Shape;375;p9"/>
            <p:cNvSpPr/>
            <p:nvPr/>
          </p:nvSpPr>
          <p:spPr>
            <a:xfrm>
              <a:off x="2654162" y="4018510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698513" y="4014405"/>
              <a:ext cx="37" cy="65022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7" name="Google Shape;377;p9"/>
          <p:cNvGrpSpPr/>
          <p:nvPr/>
        </p:nvGrpSpPr>
        <p:grpSpPr>
          <a:xfrm>
            <a:off x="3429644" y="6301849"/>
            <a:ext cx="108750" cy="137269"/>
            <a:chOff x="2802243" y="4633955"/>
            <a:chExt cx="81573" cy="102928"/>
          </a:xfrm>
        </p:grpSpPr>
        <p:sp>
          <p:nvSpPr>
            <p:cNvPr id="378" name="Google Shape;378;p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9"/>
          <p:cNvGrpSpPr/>
          <p:nvPr/>
        </p:nvGrpSpPr>
        <p:grpSpPr>
          <a:xfrm>
            <a:off x="1988634" y="5214985"/>
            <a:ext cx="53961" cy="93297"/>
            <a:chOff x="2143995" y="4741770"/>
            <a:chExt cx="40476" cy="69956"/>
          </a:xfrm>
        </p:grpSpPr>
        <p:sp>
          <p:nvSpPr>
            <p:cNvPr id="382" name="Google Shape;382;p9"/>
            <p:cNvSpPr/>
            <p:nvPr/>
          </p:nvSpPr>
          <p:spPr>
            <a:xfrm>
              <a:off x="2143995" y="4759847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184434" y="4741770"/>
              <a:ext cx="37" cy="69956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" name="Google Shape;384;p9"/>
          <p:cNvGrpSpPr/>
          <p:nvPr/>
        </p:nvGrpSpPr>
        <p:grpSpPr>
          <a:xfrm>
            <a:off x="2277903" y="6304615"/>
            <a:ext cx="118304" cy="131734"/>
            <a:chOff x="2483887" y="5072504"/>
            <a:chExt cx="88739" cy="98778"/>
          </a:xfrm>
        </p:grpSpPr>
        <p:sp>
          <p:nvSpPr>
            <p:cNvPr id="385" name="Google Shape;385;p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9"/>
          <p:cNvGrpSpPr/>
          <p:nvPr/>
        </p:nvGrpSpPr>
        <p:grpSpPr>
          <a:xfrm>
            <a:off x="936226" y="5419650"/>
            <a:ext cx="59224" cy="125154"/>
            <a:chOff x="1241724" y="4601859"/>
            <a:chExt cx="44424" cy="93844"/>
          </a:xfrm>
        </p:grpSpPr>
        <p:sp>
          <p:nvSpPr>
            <p:cNvPr id="389" name="Google Shape;389;p9"/>
            <p:cNvSpPr/>
            <p:nvPr/>
          </p:nvSpPr>
          <p:spPr>
            <a:xfrm>
              <a:off x="1241724" y="4638889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286111" y="4601859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9"/>
          <p:cNvGrpSpPr/>
          <p:nvPr/>
        </p:nvGrpSpPr>
        <p:grpSpPr>
          <a:xfrm>
            <a:off x="1358018" y="6081478"/>
            <a:ext cx="147892" cy="117466"/>
            <a:chOff x="1400920" y="4965564"/>
            <a:chExt cx="110933" cy="88079"/>
          </a:xfrm>
        </p:grpSpPr>
        <p:sp>
          <p:nvSpPr>
            <p:cNvPr id="392" name="Google Shape;392;p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370653" y="4526716"/>
            <a:ext cx="11459408" cy="1004199"/>
            <a:chOff x="278025" y="3394250"/>
            <a:chExt cx="8595675" cy="752975"/>
          </a:xfrm>
        </p:grpSpPr>
        <p:sp>
          <p:nvSpPr>
            <p:cNvPr id="396" name="Google Shape;396;p9"/>
            <p:cNvSpPr/>
            <p:nvPr/>
          </p:nvSpPr>
          <p:spPr>
            <a:xfrm>
              <a:off x="278025" y="3591175"/>
              <a:ext cx="1054200" cy="75225"/>
            </a:xfrm>
            <a:custGeom>
              <a:avLst/>
              <a:gdLst/>
              <a:ahLst/>
              <a:cxnLst/>
              <a:rect l="l" t="t" r="r" b="b"/>
              <a:pathLst>
                <a:path w="42168" h="3009" extrusionOk="0">
                  <a:moveTo>
                    <a:pt x="0" y="1854"/>
                  </a:moveTo>
                  <a:cubicBezTo>
                    <a:pt x="13650" y="5263"/>
                    <a:pt x="28098" y="0"/>
                    <a:pt x="4216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7" name="Google Shape;397;p9"/>
            <p:cNvSpPr/>
            <p:nvPr/>
          </p:nvSpPr>
          <p:spPr>
            <a:xfrm>
              <a:off x="1714500" y="3452175"/>
              <a:ext cx="915175" cy="51325"/>
            </a:xfrm>
            <a:custGeom>
              <a:avLst/>
              <a:gdLst/>
              <a:ahLst/>
              <a:cxnLst/>
              <a:rect l="l" t="t" r="r" b="b"/>
              <a:pathLst>
                <a:path w="36607" h="2053" extrusionOk="0">
                  <a:moveTo>
                    <a:pt x="0" y="0"/>
                  </a:moveTo>
                  <a:cubicBezTo>
                    <a:pt x="11927" y="2651"/>
                    <a:pt x="24389" y="1853"/>
                    <a:pt x="36607" y="185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8" name="Google Shape;398;p9"/>
            <p:cNvSpPr/>
            <p:nvPr/>
          </p:nvSpPr>
          <p:spPr>
            <a:xfrm>
              <a:off x="2930875" y="3544850"/>
              <a:ext cx="173750" cy="23175"/>
            </a:xfrm>
            <a:custGeom>
              <a:avLst/>
              <a:gdLst/>
              <a:ahLst/>
              <a:cxnLst/>
              <a:rect l="l" t="t" r="r" b="b"/>
              <a:pathLst>
                <a:path w="6950" h="927" extrusionOk="0">
                  <a:moveTo>
                    <a:pt x="0" y="927"/>
                  </a:moveTo>
                  <a:cubicBezTo>
                    <a:pt x="2299" y="509"/>
                    <a:pt x="4613" y="0"/>
                    <a:pt x="6950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9" name="Google Shape;399;p9"/>
            <p:cNvSpPr/>
            <p:nvPr/>
          </p:nvSpPr>
          <p:spPr>
            <a:xfrm>
              <a:off x="2977200" y="3394250"/>
              <a:ext cx="1007850" cy="121700"/>
            </a:xfrm>
            <a:custGeom>
              <a:avLst/>
              <a:gdLst/>
              <a:ahLst/>
              <a:cxnLst/>
              <a:rect l="l" t="t" r="r" b="b"/>
              <a:pathLst>
                <a:path w="40314" h="4868" extrusionOk="0">
                  <a:moveTo>
                    <a:pt x="0" y="0"/>
                  </a:moveTo>
                  <a:cubicBezTo>
                    <a:pt x="4010" y="0"/>
                    <a:pt x="7695" y="2271"/>
                    <a:pt x="11585" y="3244"/>
                  </a:cubicBezTo>
                  <a:cubicBezTo>
                    <a:pt x="20886" y="5570"/>
                    <a:pt x="30726" y="4634"/>
                    <a:pt x="40314" y="46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0" name="Google Shape;400;p9"/>
            <p:cNvSpPr/>
            <p:nvPr/>
          </p:nvSpPr>
          <p:spPr>
            <a:xfrm>
              <a:off x="3938725" y="3614350"/>
              <a:ext cx="915175" cy="34675"/>
            </a:xfrm>
            <a:custGeom>
              <a:avLst/>
              <a:gdLst/>
              <a:ahLst/>
              <a:cxnLst/>
              <a:rect l="l" t="t" r="r" b="b"/>
              <a:pathLst>
                <a:path w="36607" h="1387" extrusionOk="0">
                  <a:moveTo>
                    <a:pt x="0" y="0"/>
                  </a:moveTo>
                  <a:cubicBezTo>
                    <a:pt x="11838" y="2958"/>
                    <a:pt x="24405" y="0"/>
                    <a:pt x="36607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" name="Google Shape;401;p9"/>
            <p:cNvSpPr/>
            <p:nvPr/>
          </p:nvSpPr>
          <p:spPr>
            <a:xfrm>
              <a:off x="4645375" y="3463750"/>
              <a:ext cx="984675" cy="81100"/>
            </a:xfrm>
            <a:custGeom>
              <a:avLst/>
              <a:gdLst/>
              <a:ahLst/>
              <a:cxnLst/>
              <a:rect l="l" t="t" r="r" b="b"/>
              <a:pathLst>
                <a:path w="39387" h="3244" extrusionOk="0">
                  <a:moveTo>
                    <a:pt x="0" y="0"/>
                  </a:moveTo>
                  <a:cubicBezTo>
                    <a:pt x="13071" y="1636"/>
                    <a:pt x="26608" y="46"/>
                    <a:pt x="39387" y="324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" name="Google Shape;402;p9"/>
            <p:cNvSpPr/>
            <p:nvPr/>
          </p:nvSpPr>
          <p:spPr>
            <a:xfrm>
              <a:off x="5548950" y="3695450"/>
              <a:ext cx="382300" cy="42150"/>
            </a:xfrm>
            <a:custGeom>
              <a:avLst/>
              <a:gdLst/>
              <a:ahLst/>
              <a:cxnLst/>
              <a:rect l="l" t="t" r="r" b="b"/>
              <a:pathLst>
                <a:path w="15292" h="1686" extrusionOk="0">
                  <a:moveTo>
                    <a:pt x="0" y="0"/>
                  </a:moveTo>
                  <a:cubicBezTo>
                    <a:pt x="4948" y="1236"/>
                    <a:pt x="10730" y="2742"/>
                    <a:pt x="15292" y="4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3" name="Google Shape;403;p9"/>
            <p:cNvSpPr/>
            <p:nvPr/>
          </p:nvSpPr>
          <p:spPr>
            <a:xfrm>
              <a:off x="1552325" y="3594349"/>
              <a:ext cx="324350" cy="31575"/>
            </a:xfrm>
            <a:custGeom>
              <a:avLst/>
              <a:gdLst/>
              <a:ahLst/>
              <a:cxnLst/>
              <a:rect l="l" t="t" r="r" b="b"/>
              <a:pathLst>
                <a:path w="12974" h="1263" extrusionOk="0">
                  <a:moveTo>
                    <a:pt x="0" y="337"/>
                  </a:moveTo>
                  <a:cubicBezTo>
                    <a:pt x="4206" y="-716"/>
                    <a:pt x="8638" y="1263"/>
                    <a:pt x="12974" y="12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4" name="Google Shape;404;p9"/>
            <p:cNvSpPr/>
            <p:nvPr/>
          </p:nvSpPr>
          <p:spPr>
            <a:xfrm>
              <a:off x="5977575" y="3579972"/>
              <a:ext cx="602400" cy="69125"/>
            </a:xfrm>
            <a:custGeom>
              <a:avLst/>
              <a:gdLst/>
              <a:ahLst/>
              <a:cxnLst/>
              <a:rect l="l" t="t" r="r" b="b"/>
              <a:pathLst>
                <a:path w="24096" h="2765" extrusionOk="0">
                  <a:moveTo>
                    <a:pt x="0" y="448"/>
                  </a:moveTo>
                  <a:cubicBezTo>
                    <a:pt x="7913" y="-1133"/>
                    <a:pt x="16027" y="2765"/>
                    <a:pt x="24096" y="276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5" name="Google Shape;405;p9"/>
            <p:cNvSpPr/>
            <p:nvPr/>
          </p:nvSpPr>
          <p:spPr>
            <a:xfrm>
              <a:off x="6371450" y="3744187"/>
              <a:ext cx="706650" cy="67100"/>
            </a:xfrm>
            <a:custGeom>
              <a:avLst/>
              <a:gdLst/>
              <a:ahLst/>
              <a:cxnLst/>
              <a:rect l="l" t="t" r="r" b="b"/>
              <a:pathLst>
                <a:path w="28266" h="2684" extrusionOk="0">
                  <a:moveTo>
                    <a:pt x="0" y="1294"/>
                  </a:moveTo>
                  <a:cubicBezTo>
                    <a:pt x="8760" y="-2207"/>
                    <a:pt x="18833" y="2684"/>
                    <a:pt x="28266" y="268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6" name="Google Shape;406;p9"/>
            <p:cNvSpPr/>
            <p:nvPr/>
          </p:nvSpPr>
          <p:spPr>
            <a:xfrm>
              <a:off x="7414050" y="3846522"/>
              <a:ext cx="671900" cy="115350"/>
            </a:xfrm>
            <a:custGeom>
              <a:avLst/>
              <a:gdLst/>
              <a:ahLst/>
              <a:cxnLst/>
              <a:rect l="l" t="t" r="r" b="b"/>
              <a:pathLst>
                <a:path w="26876" h="4614" extrusionOk="0">
                  <a:moveTo>
                    <a:pt x="0" y="444"/>
                  </a:moveTo>
                  <a:cubicBezTo>
                    <a:pt x="8890" y="-1332"/>
                    <a:pt x="17810" y="4614"/>
                    <a:pt x="26876" y="46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7" name="Google Shape;407;p9"/>
            <p:cNvSpPr/>
            <p:nvPr/>
          </p:nvSpPr>
          <p:spPr>
            <a:xfrm>
              <a:off x="8352400" y="4031400"/>
              <a:ext cx="521300" cy="115825"/>
            </a:xfrm>
            <a:custGeom>
              <a:avLst/>
              <a:gdLst/>
              <a:ahLst/>
              <a:cxnLst/>
              <a:rect l="l" t="t" r="r" b="b"/>
              <a:pathLst>
                <a:path w="20852" h="4633" extrusionOk="0">
                  <a:moveTo>
                    <a:pt x="0" y="0"/>
                  </a:moveTo>
                  <a:cubicBezTo>
                    <a:pt x="7120" y="0"/>
                    <a:pt x="13732" y="4633"/>
                    <a:pt x="20852" y="463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704127213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"/>
          <p:cNvSpPr/>
          <p:nvPr/>
        </p:nvSpPr>
        <p:spPr>
          <a:xfrm flipH="1">
            <a:off x="0" y="0"/>
            <a:ext cx="12190413" cy="6859588"/>
          </a:xfrm>
          <a:prstGeom prst="rect">
            <a:avLst/>
          </a:prstGeom>
          <a:gradFill>
            <a:gsLst>
              <a:gs pos="0">
                <a:srgbClr val="2A4849">
                  <a:alpha val="49019"/>
                </a:srgbClr>
              </a:gs>
              <a:gs pos="52000">
                <a:srgbClr val="95A4A4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4588603" cy="18980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98516922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"/>
          <p:cNvSpPr txBox="1">
            <a:spLocks noGrp="1"/>
          </p:cNvSpPr>
          <p:nvPr>
            <p:ph type="title" hasCustomPrompt="1"/>
          </p:nvPr>
        </p:nvSpPr>
        <p:spPr>
          <a:xfrm>
            <a:off x="2472878" y="719367"/>
            <a:ext cx="8766859" cy="2437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9998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9pPr>
          </a:lstStyle>
          <a:p>
            <a:r>
              <a:t>xx%</a:t>
            </a:r>
          </a:p>
        </p:txBody>
      </p:sp>
      <p:sp>
        <p:nvSpPr>
          <p:cNvPr id="413" name="Google Shape;413;p11"/>
          <p:cNvSpPr txBox="1">
            <a:spLocks noGrp="1"/>
          </p:cNvSpPr>
          <p:nvPr>
            <p:ph type="subTitle" idx="1"/>
          </p:nvPr>
        </p:nvSpPr>
        <p:spPr>
          <a:xfrm>
            <a:off x="2472878" y="3156398"/>
            <a:ext cx="8766859" cy="662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14" name="Google Shape;414;p11"/>
          <p:cNvGrpSpPr/>
          <p:nvPr/>
        </p:nvGrpSpPr>
        <p:grpSpPr>
          <a:xfrm flipH="1">
            <a:off x="1" y="4546801"/>
            <a:ext cx="12190410" cy="2312938"/>
            <a:chOff x="0" y="2768725"/>
            <a:chExt cx="9143998" cy="2374780"/>
          </a:xfrm>
        </p:grpSpPr>
        <p:sp>
          <p:nvSpPr>
            <p:cNvPr id="415" name="Google Shape;415;p11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1469635298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0023503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8750460"/>
      </p:ext>
    </p:extLst>
  </p:cSld>
  <p:clrMapOvr>
    <a:masterClrMapping/>
  </p:clrMapOvr>
  <p:transition spd="slow" advClick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4"/>
          <p:cNvSpPr txBox="1">
            <a:spLocks noGrp="1"/>
          </p:cNvSpPr>
          <p:nvPr>
            <p:ph type="title"/>
          </p:nvPr>
        </p:nvSpPr>
        <p:spPr>
          <a:xfrm>
            <a:off x="394748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14"/>
          <p:cNvSpPr txBox="1">
            <a:spLocks noGrp="1"/>
          </p:cNvSpPr>
          <p:nvPr>
            <p:ph type="title" idx="2" hasCustomPrompt="1"/>
          </p:nvPr>
        </p:nvSpPr>
        <p:spPr>
          <a:xfrm>
            <a:off x="8570484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4"/>
          <p:cNvSpPr txBox="1">
            <a:spLocks noGrp="1"/>
          </p:cNvSpPr>
          <p:nvPr>
            <p:ph type="subTitle" idx="1"/>
          </p:nvPr>
        </p:nvSpPr>
        <p:spPr>
          <a:xfrm>
            <a:off x="3947486" y="4248383"/>
            <a:ext cx="7292251" cy="1034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4"/>
          <p:cNvGrpSpPr/>
          <p:nvPr/>
        </p:nvGrpSpPr>
        <p:grpSpPr>
          <a:xfrm flipH="1">
            <a:off x="1" y="5936575"/>
            <a:ext cx="12254838" cy="1504724"/>
            <a:chOff x="0" y="4451401"/>
            <a:chExt cx="9192325" cy="1128282"/>
          </a:xfrm>
        </p:grpSpPr>
        <p:sp>
          <p:nvSpPr>
            <p:cNvPr id="518" name="Google Shape;518;p14"/>
            <p:cNvSpPr/>
            <p:nvPr/>
          </p:nvSpPr>
          <p:spPr>
            <a:xfrm>
              <a:off x="0" y="4451401"/>
              <a:ext cx="9192325" cy="1128282"/>
            </a:xfrm>
            <a:custGeom>
              <a:avLst/>
              <a:gdLst/>
              <a:ahLst/>
              <a:cxnLst/>
              <a:rect l="l" t="t" r="r" b="b"/>
              <a:pathLst>
                <a:path w="266232" h="47169" extrusionOk="0">
                  <a:moveTo>
                    <a:pt x="223116" y="1"/>
                  </a:moveTo>
                  <a:cubicBezTo>
                    <a:pt x="135800" y="1"/>
                    <a:pt x="76189" y="14851"/>
                    <a:pt x="1" y="22814"/>
                  </a:cubicBezTo>
                  <a:lnTo>
                    <a:pt x="1" y="42940"/>
                  </a:lnTo>
                  <a:cubicBezTo>
                    <a:pt x="34233" y="41087"/>
                    <a:pt x="68545" y="40162"/>
                    <a:pt x="102855" y="40162"/>
                  </a:cubicBezTo>
                  <a:cubicBezTo>
                    <a:pt x="157426" y="40162"/>
                    <a:pt x="211993" y="42502"/>
                    <a:pt x="266231" y="47169"/>
                  </a:cubicBezTo>
                  <a:lnTo>
                    <a:pt x="266231" y="1171"/>
                  </a:lnTo>
                  <a:cubicBezTo>
                    <a:pt x="251071" y="363"/>
                    <a:pt x="236756" y="1"/>
                    <a:pt x="22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9" name="Google Shape;519;p14"/>
            <p:cNvGrpSpPr/>
            <p:nvPr/>
          </p:nvGrpSpPr>
          <p:grpSpPr>
            <a:xfrm>
              <a:off x="8788430" y="4679462"/>
              <a:ext cx="30677" cy="51879"/>
              <a:chOff x="5822805" y="3872050"/>
              <a:chExt cx="30677" cy="51879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5822805" y="3878644"/>
                <a:ext cx="3949" cy="3869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9" fill="none" extrusionOk="0">
                    <a:moveTo>
                      <a:pt x="0" y="0"/>
                    </a:moveTo>
                    <a:cubicBezTo>
                      <a:pt x="0" y="286"/>
                      <a:pt x="36" y="553"/>
                      <a:pt x="107" y="83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5853445" y="3872050"/>
                <a:ext cx="37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25" fill="none" extrusionOk="0">
                    <a:moveTo>
                      <a:pt x="1" y="0"/>
                    </a:moveTo>
                    <a:lnTo>
                      <a:pt x="1" y="112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" name="Google Shape;522;p14"/>
            <p:cNvGrpSpPr/>
            <p:nvPr/>
          </p:nvGrpSpPr>
          <p:grpSpPr>
            <a:xfrm>
              <a:off x="849813" y="5091289"/>
              <a:ext cx="82889" cy="62578"/>
              <a:chOff x="4915963" y="3914014"/>
              <a:chExt cx="82889" cy="62578"/>
            </a:xfrm>
          </p:grpSpPr>
          <p:sp>
            <p:nvSpPr>
              <p:cNvPr id="523" name="Google Shape;523;p14"/>
              <p:cNvSpPr/>
              <p:nvPr/>
            </p:nvSpPr>
            <p:spPr>
              <a:xfrm>
                <a:off x="4955123" y="3914014"/>
                <a:ext cx="37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4" fill="none" extrusionOk="0">
                    <a:moveTo>
                      <a:pt x="0" y="0"/>
                    </a:moveTo>
                    <a:lnTo>
                      <a:pt x="0" y="1214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4990991" y="3927987"/>
                <a:ext cx="7861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11" fill="none" extrusionOk="0">
                    <a:moveTo>
                      <a:pt x="215" y="1"/>
                    </a:moveTo>
                    <a:cubicBezTo>
                      <a:pt x="143" y="304"/>
                      <a:pt x="72" y="607"/>
                      <a:pt x="1" y="91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4915963" y="3942006"/>
                <a:ext cx="7861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50" fill="none" extrusionOk="0">
                    <a:moveTo>
                      <a:pt x="1" y="0"/>
                    </a:moveTo>
                    <a:cubicBezTo>
                      <a:pt x="72" y="250"/>
                      <a:pt x="143" y="500"/>
                      <a:pt x="215" y="74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14"/>
            <p:cNvGrpSpPr/>
            <p:nvPr/>
          </p:nvGrpSpPr>
          <p:grpSpPr>
            <a:xfrm>
              <a:off x="7241088" y="4731346"/>
              <a:ext cx="80951" cy="62578"/>
              <a:chOff x="4981850" y="4484221"/>
              <a:chExt cx="80951" cy="62578"/>
            </a:xfrm>
          </p:grpSpPr>
          <p:sp>
            <p:nvSpPr>
              <p:cNvPr id="527" name="Google Shape;527;p14"/>
              <p:cNvSpPr/>
              <p:nvPr/>
            </p:nvSpPr>
            <p:spPr>
              <a:xfrm>
                <a:off x="5024264" y="4484221"/>
                <a:ext cx="37" cy="593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86" fill="none" extrusionOk="0">
                    <a:moveTo>
                      <a:pt x="1" y="0"/>
                    </a:moveTo>
                    <a:lnTo>
                      <a:pt x="1" y="128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5054282" y="4501514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0" y="981"/>
                    </a:moveTo>
                    <a:cubicBezTo>
                      <a:pt x="72" y="642"/>
                      <a:pt x="161" y="321"/>
                      <a:pt x="232" y="0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4981850" y="4498193"/>
                <a:ext cx="7861" cy="4533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3" fill="none" extrusionOk="0">
                    <a:moveTo>
                      <a:pt x="1" y="1"/>
                    </a:moveTo>
                    <a:cubicBezTo>
                      <a:pt x="72" y="322"/>
                      <a:pt x="144" y="661"/>
                      <a:pt x="215" y="982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4"/>
            <p:cNvGrpSpPr/>
            <p:nvPr/>
          </p:nvGrpSpPr>
          <p:grpSpPr>
            <a:xfrm>
              <a:off x="8205971" y="4862013"/>
              <a:ext cx="80256" cy="63408"/>
              <a:chOff x="5437246" y="4899713"/>
              <a:chExt cx="80256" cy="63408"/>
            </a:xfrm>
          </p:grpSpPr>
          <p:sp>
            <p:nvSpPr>
              <p:cNvPr id="531" name="Google Shape;531;p14"/>
              <p:cNvSpPr/>
              <p:nvPr/>
            </p:nvSpPr>
            <p:spPr>
              <a:xfrm>
                <a:off x="5478964" y="4899713"/>
                <a:ext cx="37" cy="601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4" fill="none" extrusionOk="0">
                    <a:moveTo>
                      <a:pt x="1" y="1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5508983" y="4917836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1" y="982"/>
                    </a:moveTo>
                    <a:lnTo>
                      <a:pt x="233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5437246" y="4914562"/>
                <a:ext cx="7861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2" fill="none" extrusionOk="0">
                    <a:moveTo>
                      <a:pt x="0" y="0"/>
                    </a:moveTo>
                    <a:lnTo>
                      <a:pt x="214" y="98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" name="Google Shape;534;p14"/>
            <p:cNvGrpSpPr/>
            <p:nvPr/>
          </p:nvGrpSpPr>
          <p:grpSpPr>
            <a:xfrm>
              <a:off x="2897612" y="5021929"/>
              <a:ext cx="34625" cy="88909"/>
              <a:chOff x="997737" y="4927704"/>
              <a:chExt cx="34625" cy="88909"/>
            </a:xfrm>
          </p:grpSpPr>
          <p:sp>
            <p:nvSpPr>
              <p:cNvPr id="535" name="Google Shape;535;p14"/>
              <p:cNvSpPr/>
              <p:nvPr/>
            </p:nvSpPr>
            <p:spPr>
              <a:xfrm>
                <a:off x="997737" y="4969669"/>
                <a:ext cx="4607" cy="469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018" fill="none" extrusionOk="0">
                    <a:moveTo>
                      <a:pt x="1" y="1"/>
                    </a:moveTo>
                    <a:cubicBezTo>
                      <a:pt x="54" y="340"/>
                      <a:pt x="90" y="679"/>
                      <a:pt x="126" y="101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027097" y="4927704"/>
                <a:ext cx="5265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32" fill="none" extrusionOk="0">
                    <a:moveTo>
                      <a:pt x="1" y="1"/>
                    </a:moveTo>
                    <a:cubicBezTo>
                      <a:pt x="54" y="572"/>
                      <a:pt x="90" y="1160"/>
                      <a:pt x="143" y="173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4"/>
            <p:cNvGrpSpPr/>
            <p:nvPr/>
          </p:nvGrpSpPr>
          <p:grpSpPr>
            <a:xfrm>
              <a:off x="6117604" y="4827446"/>
              <a:ext cx="110933" cy="132553"/>
              <a:chOff x="4148103" y="5123543"/>
              <a:chExt cx="269125" cy="321576"/>
            </a:xfrm>
          </p:grpSpPr>
          <p:sp>
            <p:nvSpPr>
              <p:cNvPr id="538" name="Google Shape;538;p14"/>
              <p:cNvSpPr/>
              <p:nvPr/>
            </p:nvSpPr>
            <p:spPr>
              <a:xfrm>
                <a:off x="4148103" y="5293170"/>
                <a:ext cx="42716" cy="13410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04" fill="none" extrusionOk="0">
                    <a:moveTo>
                      <a:pt x="1" y="0"/>
                    </a:moveTo>
                    <a:cubicBezTo>
                      <a:pt x="108" y="268"/>
                      <a:pt x="215" y="535"/>
                      <a:pt x="322" y="80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4294502" y="5123543"/>
                <a:ext cx="132" cy="2887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731" fill="none" extrusionOk="0">
                    <a:moveTo>
                      <a:pt x="0" y="1731"/>
                    </a:moveTo>
                    <a:lnTo>
                      <a:pt x="0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4400697" y="5260312"/>
                <a:ext cx="16531" cy="18480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08" fill="none" extrusionOk="0">
                    <a:moveTo>
                      <a:pt x="0" y="1107"/>
                    </a:moveTo>
                    <a:cubicBezTo>
                      <a:pt x="36" y="732"/>
                      <a:pt x="89" y="376"/>
                      <a:pt x="125" y="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14"/>
            <p:cNvGrpSpPr/>
            <p:nvPr/>
          </p:nvGrpSpPr>
          <p:grpSpPr>
            <a:xfrm>
              <a:off x="1717707" y="5091292"/>
              <a:ext cx="41792" cy="93844"/>
              <a:chOff x="4891832" y="3454067"/>
              <a:chExt cx="41792" cy="93844"/>
            </a:xfrm>
          </p:grpSpPr>
          <p:sp>
            <p:nvSpPr>
              <p:cNvPr id="542" name="Google Shape;542;p14"/>
              <p:cNvSpPr/>
              <p:nvPr/>
            </p:nvSpPr>
            <p:spPr>
              <a:xfrm>
                <a:off x="4891832" y="3491928"/>
                <a:ext cx="9835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214" fill="none" extrusionOk="0">
                    <a:moveTo>
                      <a:pt x="1" y="0"/>
                    </a:moveTo>
                    <a:cubicBezTo>
                      <a:pt x="90" y="393"/>
                      <a:pt x="179" y="803"/>
                      <a:pt x="268" y="121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4930333" y="3454067"/>
                <a:ext cx="3291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39" fill="none" extrusionOk="0">
                    <a:moveTo>
                      <a:pt x="54" y="0"/>
                    </a:moveTo>
                    <a:cubicBezTo>
                      <a:pt x="0" y="625"/>
                      <a:pt x="18" y="1232"/>
                      <a:pt x="89" y="183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4" name="Google Shape;544;p14"/>
            <p:cNvGrpSpPr/>
            <p:nvPr/>
          </p:nvGrpSpPr>
          <p:grpSpPr>
            <a:xfrm>
              <a:off x="5642468" y="5014917"/>
              <a:ext cx="81573" cy="102928"/>
              <a:chOff x="2802243" y="4633955"/>
              <a:chExt cx="81573" cy="102928"/>
            </a:xfrm>
          </p:grpSpPr>
          <p:sp>
            <p:nvSpPr>
              <p:cNvPr id="545" name="Google Shape;545;p14"/>
              <p:cNvSpPr/>
              <p:nvPr/>
            </p:nvSpPr>
            <p:spPr>
              <a:xfrm>
                <a:off x="2802243" y="4680853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7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2839427" y="4633955"/>
                <a:ext cx="37" cy="93844"/>
              </a:xfrm>
              <a:custGeom>
                <a:avLst/>
                <a:gdLst/>
                <a:ahLst/>
                <a:cxnLst/>
                <a:rect l="l" t="t" r="r" b="b"/>
                <a:pathLst>
                  <a:path w="1" h="2035" fill="none" extrusionOk="0">
                    <a:moveTo>
                      <a:pt x="1" y="2035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2883779" y="4694872"/>
                <a:ext cx="37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" fill="none" extrusionOk="0">
                    <a:moveTo>
                      <a:pt x="1" y="910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14"/>
            <p:cNvGrpSpPr/>
            <p:nvPr/>
          </p:nvGrpSpPr>
          <p:grpSpPr>
            <a:xfrm>
              <a:off x="4778549" y="5016991"/>
              <a:ext cx="88739" cy="98778"/>
              <a:chOff x="2483887" y="5072504"/>
              <a:chExt cx="88739" cy="98778"/>
            </a:xfrm>
          </p:grpSpPr>
          <p:sp>
            <p:nvSpPr>
              <p:cNvPr id="549" name="Google Shape;549;p14"/>
              <p:cNvSpPr/>
              <p:nvPr/>
            </p:nvSpPr>
            <p:spPr>
              <a:xfrm>
                <a:off x="2483887" y="5119403"/>
                <a:ext cx="37" cy="5109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8" fill="none" extrusionOk="0">
                    <a:moveTo>
                      <a:pt x="0" y="1"/>
                    </a:moveTo>
                    <a:lnTo>
                      <a:pt x="0" y="1107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2524984" y="5072504"/>
                <a:ext cx="37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1" h="2142" fill="none" extrusionOk="0">
                    <a:moveTo>
                      <a:pt x="0" y="1"/>
                    </a:moveTo>
                    <a:lnTo>
                      <a:pt x="0" y="2142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2572589" y="5119403"/>
                <a:ext cx="37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" h="929" fill="none" extrusionOk="0">
                    <a:moveTo>
                      <a:pt x="1" y="1"/>
                    </a:moveTo>
                    <a:lnTo>
                      <a:pt x="1" y="929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14"/>
            <p:cNvGrpSpPr/>
            <p:nvPr/>
          </p:nvGrpSpPr>
          <p:grpSpPr>
            <a:xfrm>
              <a:off x="3799920" y="4971502"/>
              <a:ext cx="110933" cy="88079"/>
              <a:chOff x="1400920" y="4965564"/>
              <a:chExt cx="110933" cy="88079"/>
            </a:xfrm>
          </p:grpSpPr>
          <p:sp>
            <p:nvSpPr>
              <p:cNvPr id="553" name="Google Shape;553;p14"/>
              <p:cNvSpPr/>
              <p:nvPr/>
            </p:nvSpPr>
            <p:spPr>
              <a:xfrm>
                <a:off x="1400920" y="4988576"/>
                <a:ext cx="37" cy="560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5" fill="none" extrusionOk="0">
                    <a:moveTo>
                      <a:pt x="1" y="1214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1445271" y="4965564"/>
                <a:ext cx="37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7" fill="none" extrusionOk="0">
                    <a:moveTo>
                      <a:pt x="1" y="16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4"/>
              <p:cNvSpPr/>
              <p:nvPr/>
            </p:nvSpPr>
            <p:spPr>
              <a:xfrm>
                <a:off x="1511816" y="5002594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50310858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5"/>
          <p:cNvSpPr txBox="1">
            <a:spLocks noGrp="1"/>
          </p:cNvSpPr>
          <p:nvPr>
            <p:ph type="title"/>
          </p:nvPr>
        </p:nvSpPr>
        <p:spPr>
          <a:xfrm>
            <a:off x="2878892" y="1413527"/>
            <a:ext cx="6496354" cy="2502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9998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5"/>
          <p:cNvSpPr txBox="1">
            <a:spLocks noGrp="1"/>
          </p:cNvSpPr>
          <p:nvPr>
            <p:ph type="subTitle" idx="1"/>
          </p:nvPr>
        </p:nvSpPr>
        <p:spPr>
          <a:xfrm>
            <a:off x="3305037" y="3915707"/>
            <a:ext cx="5644065" cy="1530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2A484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60" name="Google Shape;560;p1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2" name="Google Shape;562;p1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4" name="Google Shape;564;p1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5" name="Google Shape;565;p1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6" name="Google Shape;566;p1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7" name="Google Shape;567;p1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8" name="Google Shape;568;p1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9" name="Google Shape;569;p1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0" name="Google Shape;570;p1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2498861376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6"/>
          <p:cNvSpPr txBox="1">
            <a:spLocks noGrp="1"/>
          </p:cNvSpPr>
          <p:nvPr>
            <p:ph type="title"/>
          </p:nvPr>
        </p:nvSpPr>
        <p:spPr>
          <a:xfrm>
            <a:off x="2319298" y="2641912"/>
            <a:ext cx="8920439" cy="709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16"/>
          <p:cNvSpPr txBox="1">
            <a:spLocks noGrp="1"/>
          </p:cNvSpPr>
          <p:nvPr>
            <p:ph type="subTitle" idx="1"/>
          </p:nvPr>
        </p:nvSpPr>
        <p:spPr>
          <a:xfrm>
            <a:off x="2319298" y="719367"/>
            <a:ext cx="8920439" cy="1922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74" name="Google Shape;574;p16"/>
          <p:cNvGrpSpPr/>
          <p:nvPr/>
        </p:nvGrpSpPr>
        <p:grpSpPr>
          <a:xfrm>
            <a:off x="1" y="3936967"/>
            <a:ext cx="12190410" cy="2922924"/>
            <a:chOff x="0" y="2768725"/>
            <a:chExt cx="9143998" cy="2374780"/>
          </a:xfrm>
        </p:grpSpPr>
        <p:sp>
          <p:nvSpPr>
            <p:cNvPr id="575" name="Google Shape;575;p16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4091791115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7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7"/>
          <p:cNvGrpSpPr/>
          <p:nvPr/>
        </p:nvGrpSpPr>
        <p:grpSpPr>
          <a:xfrm>
            <a:off x="-72956" y="6303096"/>
            <a:ext cx="12372276" cy="556026"/>
            <a:chOff x="-54725" y="4599549"/>
            <a:chExt cx="9280415" cy="543860"/>
          </a:xfrm>
        </p:grpSpPr>
        <p:sp>
          <p:nvSpPr>
            <p:cNvPr id="584" name="Google Shape;584;p17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6" name="Google Shape;586;p17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7" name="Google Shape;587;p17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8" name="Google Shape;588;p17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9" name="Google Shape;589;p17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0" name="Google Shape;590;p17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1" name="Google Shape;591;p17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2" name="Google Shape;592;p17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3" name="Google Shape;593;p17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4" name="Google Shape;594;p17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1630412757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98" name="Google Shape;598;p1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0" name="Google Shape;600;p1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1" name="Google Shape;601;p1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2" name="Google Shape;602;p1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3" name="Google Shape;603;p1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4" name="Google Shape;604;p1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5" name="Google Shape;605;p1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6" name="Google Shape;606;p1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7" name="Google Shape;607;p1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8" name="Google Shape;608;p1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3915127562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0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655" name="Google Shape;655;p20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2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662" name="Google Shape;662;p2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4" name="Google Shape;664;p2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5" name="Google Shape;665;p2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6" name="Google Shape;666;p2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7" name="Google Shape;667;p2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8" name="Google Shape;668;p2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9" name="Google Shape;669;p2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0" name="Google Shape;670;p2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1" name="Google Shape;671;p2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2" name="Google Shape;672;p2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834333727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3" name="Google Shape;703;p2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04" name="Google Shape;704;p2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6" name="Google Shape;706;p2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7" name="Google Shape;707;p2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8" name="Google Shape;708;p2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9" name="Google Shape;709;p2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0" name="Google Shape;710;p2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1" name="Google Shape;711;p2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2" name="Google Shape;712;p2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3" name="Google Shape;713;p2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4" name="Google Shape;714;p2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862535922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7" name="Google Shape;717;p2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18" name="Google Shape;718;p2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0" name="Google Shape;720;p2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1" name="Google Shape;721;p2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2" name="Google Shape;722;p2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3" name="Google Shape;723;p2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4" name="Google Shape;724;p2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5" name="Google Shape;725;p2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6" name="Google Shape;726;p2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7" name="Google Shape;727;p2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8" name="Google Shape;728;p2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1587342021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5"/>
          <p:cNvGrpSpPr/>
          <p:nvPr/>
        </p:nvGrpSpPr>
        <p:grpSpPr>
          <a:xfrm>
            <a:off x="10640983" y="4461073"/>
            <a:ext cx="1244662" cy="1722372"/>
            <a:chOff x="3200450" y="2118325"/>
            <a:chExt cx="442075" cy="611525"/>
          </a:xfrm>
        </p:grpSpPr>
        <p:sp>
          <p:nvSpPr>
            <p:cNvPr id="731" name="Google Shape;731;p25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25"/>
          <p:cNvSpPr txBox="1">
            <a:spLocks noGrp="1"/>
          </p:cNvSpPr>
          <p:nvPr>
            <p:ph type="title"/>
          </p:nvPr>
        </p:nvSpPr>
        <p:spPr>
          <a:xfrm>
            <a:off x="950676" y="1468173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5"/>
          <p:cNvSpPr txBox="1">
            <a:spLocks noGrp="1"/>
          </p:cNvSpPr>
          <p:nvPr>
            <p:ph type="subTitle" idx="1"/>
          </p:nvPr>
        </p:nvSpPr>
        <p:spPr>
          <a:xfrm>
            <a:off x="950676" y="3346608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5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7" name="Google Shape;737;p25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738" name="Google Shape;738;p25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25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741" name="Google Shape;741;p25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745" name="Google Shape;745;p25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5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749" name="Google Shape;749;p25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2" name="Google Shape;752;p25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753" name="Google Shape;753;p25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5" name="Google Shape;755;p25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756" name="Google Shape;756;p25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25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759" name="Google Shape;759;p25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763" name="Google Shape;763;p25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766" name="Google Shape;766;p25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5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770" name="Google Shape;770;p25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5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774" name="Google Shape;774;p25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948210346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6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0" name="Google Shape;780;p26"/>
          <p:cNvGrpSpPr/>
          <p:nvPr/>
        </p:nvGrpSpPr>
        <p:grpSpPr>
          <a:xfrm flipH="1">
            <a:off x="-72957" y="5356285"/>
            <a:ext cx="3622432" cy="1150895"/>
            <a:chOff x="7196900" y="3819825"/>
            <a:chExt cx="1947100" cy="632075"/>
          </a:xfrm>
        </p:grpSpPr>
        <p:sp>
          <p:nvSpPr>
            <p:cNvPr id="781" name="Google Shape;781;p26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26"/>
          <p:cNvGrpSpPr/>
          <p:nvPr/>
        </p:nvGrpSpPr>
        <p:grpSpPr>
          <a:xfrm flipH="1"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88" name="Google Shape;788;p2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0" name="Google Shape;790;p2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1" name="Google Shape;791;p2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2" name="Google Shape;792;p2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3" name="Google Shape;793;p2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4" name="Google Shape;794;p2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5" name="Google Shape;795;p2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6" name="Google Shape;796;p2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7" name="Google Shape;797;p2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8" name="Google Shape;798;p2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23445401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858109"/>
      </p:ext>
    </p:extLst>
  </p:cSld>
  <p:clrMapOvr>
    <a:masterClrMapping/>
  </p:clrMapOvr>
  <p:transition spd="slow" advClick="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7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7"/>
          <p:cNvSpPr txBox="1">
            <a:spLocks noGrp="1"/>
          </p:cNvSpPr>
          <p:nvPr>
            <p:ph type="body" idx="1"/>
          </p:nvPr>
        </p:nvSpPr>
        <p:spPr>
          <a:xfrm>
            <a:off x="950676" y="1570697"/>
            <a:ext cx="8609279" cy="3176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2328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02" name="Google Shape;802;p27"/>
          <p:cNvGrpSpPr/>
          <p:nvPr/>
        </p:nvGrpSpPr>
        <p:grpSpPr>
          <a:xfrm>
            <a:off x="1" y="5021074"/>
            <a:ext cx="12190410" cy="1838506"/>
            <a:chOff x="0" y="2768725"/>
            <a:chExt cx="9143998" cy="2374780"/>
          </a:xfrm>
        </p:grpSpPr>
        <p:sp>
          <p:nvSpPr>
            <p:cNvPr id="803" name="Google Shape;803;p27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803554777"/>
      </p:ext>
    </p:extLst>
  </p:cSld>
  <p:clrMapOvr>
    <a:masterClrMapping/>
  </p:clrMapOvr>
  <p:transition spd="slow" advClick="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6433963" y="1914243"/>
            <a:ext cx="4805774" cy="883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6433963" y="2798048"/>
            <a:ext cx="4805774" cy="2564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813" name="Google Shape;813;p28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20" name="Google Shape;820;p2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2" name="Google Shape;822;p2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3" name="Google Shape;823;p2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4" name="Google Shape;824;p2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5" name="Google Shape;825;p2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6" name="Google Shape;826;p2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7" name="Google Shape;827;p2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8" name="Google Shape;828;p2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9" name="Google Shape;829;p2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0" name="Google Shape;830;p2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1145546244"/>
      </p:ext>
    </p:extLst>
  </p:cSld>
  <p:clrMapOvr>
    <a:masterClrMapping/>
  </p:clrMapOvr>
  <p:transition spd="slow" advClick="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9"/>
          <p:cNvSpPr txBox="1">
            <a:spLocks noGrp="1"/>
          </p:cNvSpPr>
          <p:nvPr>
            <p:ph type="title"/>
          </p:nvPr>
        </p:nvSpPr>
        <p:spPr>
          <a:xfrm>
            <a:off x="6164798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1"/>
          </p:nvPr>
        </p:nvSpPr>
        <p:spPr>
          <a:xfrm>
            <a:off x="6164798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9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5" name="Google Shape;835;p29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836" name="Google Shape;836;p2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8" name="Google Shape;838;p29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839" name="Google Shape;839;p2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2" name="Google Shape;842;p29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843" name="Google Shape;843;p2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6" name="Google Shape;846;p29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847" name="Google Shape;847;p2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29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851" name="Google Shape;851;p2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3" name="Google Shape;853;p29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854" name="Google Shape;854;p2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6" name="Google Shape;856;p29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857" name="Google Shape;857;p2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0" name="Google Shape;860;p29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861" name="Google Shape;861;p2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3" name="Google Shape;863;p29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864" name="Google Shape;864;p2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7" name="Google Shape;867;p29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868" name="Google Shape;868;p2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9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872" name="Google Shape;872;p2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289956584"/>
      </p:ext>
    </p:extLst>
  </p:cSld>
  <p:clrMapOvr>
    <a:masterClrMapping/>
  </p:clrMapOvr>
  <p:transition spd="slow" advClick="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3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77" name="Google Shape;877;p3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9" name="Google Shape;879;p3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0" name="Google Shape;880;p3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1" name="Google Shape;881;p3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2" name="Google Shape;882;p3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3" name="Google Shape;883;p3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4" name="Google Shape;884;p3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5" name="Google Shape;885;p3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6" name="Google Shape;886;p3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7" name="Google Shape;887;p3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88" name="Google Shape;888;p30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0" name="Google Shape;890;p30"/>
          <p:cNvGrpSpPr/>
          <p:nvPr/>
        </p:nvGrpSpPr>
        <p:grpSpPr>
          <a:xfrm>
            <a:off x="-253714" y="5057887"/>
            <a:ext cx="2045598" cy="1941228"/>
            <a:chOff x="362575" y="2018900"/>
            <a:chExt cx="854675" cy="810775"/>
          </a:xfrm>
        </p:grpSpPr>
        <p:sp>
          <p:nvSpPr>
            <p:cNvPr id="891" name="Google Shape;891;p30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1401117913"/>
      </p:ext>
    </p:extLst>
  </p:cSld>
  <p:clrMapOvr>
    <a:masterClrMapping/>
  </p:clrMapOvr>
  <p:transition spd="slow" advClick="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1"/>
          <p:cNvSpPr txBox="1">
            <a:spLocks noGrp="1"/>
          </p:cNvSpPr>
          <p:nvPr>
            <p:ph type="body" idx="1"/>
          </p:nvPr>
        </p:nvSpPr>
        <p:spPr>
          <a:xfrm>
            <a:off x="950609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body" idx="2"/>
          </p:nvPr>
        </p:nvSpPr>
        <p:spPr>
          <a:xfrm>
            <a:off x="6258452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3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98" name="Google Shape;898;p3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0" name="Google Shape;900;p3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" name="Google Shape;901;p3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2" name="Google Shape;902;p3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3" name="Google Shape;903;p3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4" name="Google Shape;904;p3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5" name="Google Shape;905;p3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6" name="Google Shape;906;p3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7" name="Google Shape;907;p3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8" name="Google Shape;908;p3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3902799784"/>
      </p:ext>
    </p:extLst>
  </p:cSld>
  <p:clrMapOvr>
    <a:masterClrMapping/>
  </p:clrMapOvr>
  <p:transition spd="slow" advClick="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33"/>
          <p:cNvSpPr txBox="1">
            <a:spLocks noGrp="1"/>
          </p:cNvSpPr>
          <p:nvPr>
            <p:ph type="title" idx="2"/>
          </p:nvPr>
        </p:nvSpPr>
        <p:spPr>
          <a:xfrm>
            <a:off x="1250005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250005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3"/>
          </p:nvPr>
        </p:nvSpPr>
        <p:spPr>
          <a:xfrm>
            <a:off x="4645188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subTitle" idx="4"/>
          </p:nvPr>
        </p:nvSpPr>
        <p:spPr>
          <a:xfrm>
            <a:off x="4645192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title" idx="5"/>
          </p:nvPr>
        </p:nvSpPr>
        <p:spPr>
          <a:xfrm>
            <a:off x="8040382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subTitle" idx="6"/>
          </p:nvPr>
        </p:nvSpPr>
        <p:spPr>
          <a:xfrm>
            <a:off x="8040386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5" name="Google Shape;935;p3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36" name="Google Shape;936;p3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8" name="Google Shape;938;p3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9" name="Google Shape;939;p3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0" name="Google Shape;940;p3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1" name="Google Shape;941;p3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2" name="Google Shape;942;p3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3" name="Google Shape;943;p3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4" name="Google Shape;944;p3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5" name="Google Shape;945;p3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6" name="Google Shape;946;p3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3370649557"/>
      </p:ext>
    </p:extLst>
  </p:cSld>
  <p:clrMapOvr>
    <a:masterClrMapping/>
  </p:clrMapOvr>
  <p:transition spd="slow" advClick="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4"/>
          <p:cNvSpPr txBox="1">
            <a:spLocks noGrp="1"/>
          </p:cNvSpPr>
          <p:nvPr>
            <p:ph type="title" idx="2"/>
          </p:nvPr>
        </p:nvSpPr>
        <p:spPr>
          <a:xfrm>
            <a:off x="2046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1"/>
          </p:nvPr>
        </p:nvSpPr>
        <p:spPr>
          <a:xfrm>
            <a:off x="2046584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3"/>
          </p:nvPr>
        </p:nvSpPr>
        <p:spPr>
          <a:xfrm>
            <a:off x="4830562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4"/>
          <p:cNvSpPr txBox="1">
            <a:spLocks noGrp="1"/>
          </p:cNvSpPr>
          <p:nvPr>
            <p:ph type="subTitle" idx="4"/>
          </p:nvPr>
        </p:nvSpPr>
        <p:spPr>
          <a:xfrm>
            <a:off x="4830571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5"/>
          </p:nvPr>
        </p:nvSpPr>
        <p:spPr>
          <a:xfrm>
            <a:off x="7614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4" name="Google Shape;954;p34"/>
          <p:cNvSpPr txBox="1">
            <a:spLocks noGrp="1"/>
          </p:cNvSpPr>
          <p:nvPr>
            <p:ph type="subTitle" idx="6"/>
          </p:nvPr>
        </p:nvSpPr>
        <p:spPr>
          <a:xfrm>
            <a:off x="7614566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5" name="Google Shape;955;p3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56" name="Google Shape;956;p3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8" name="Google Shape;958;p3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9" name="Google Shape;959;p3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0" name="Google Shape;960;p3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1" name="Google Shape;961;p3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2" name="Google Shape;962;p3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3" name="Google Shape;963;p3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4" name="Google Shape;964;p3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5" name="Google Shape;965;p3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6" name="Google Shape;966;p3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3991031492"/>
      </p:ext>
    </p:extLst>
  </p:cSld>
  <p:clrMapOvr>
    <a:masterClrMapping/>
  </p:clrMapOvr>
  <p:transition spd="slow" advClick="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35"/>
          <p:cNvSpPr txBox="1">
            <a:spLocks noGrp="1"/>
          </p:cNvSpPr>
          <p:nvPr>
            <p:ph type="title" idx="2"/>
          </p:nvPr>
        </p:nvSpPr>
        <p:spPr>
          <a:xfrm>
            <a:off x="3232712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0" name="Google Shape;970;p35"/>
          <p:cNvSpPr txBox="1">
            <a:spLocks noGrp="1"/>
          </p:cNvSpPr>
          <p:nvPr>
            <p:ph type="subTitle" idx="1"/>
          </p:nvPr>
        </p:nvSpPr>
        <p:spPr>
          <a:xfrm>
            <a:off x="3232712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35"/>
          <p:cNvSpPr txBox="1">
            <a:spLocks noGrp="1"/>
          </p:cNvSpPr>
          <p:nvPr>
            <p:ph type="title" idx="3"/>
          </p:nvPr>
        </p:nvSpPr>
        <p:spPr>
          <a:xfrm>
            <a:off x="6320449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35"/>
          <p:cNvSpPr txBox="1">
            <a:spLocks noGrp="1"/>
          </p:cNvSpPr>
          <p:nvPr>
            <p:ph type="subTitle" idx="4"/>
          </p:nvPr>
        </p:nvSpPr>
        <p:spPr>
          <a:xfrm>
            <a:off x="6320444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35"/>
          <p:cNvSpPr txBox="1">
            <a:spLocks noGrp="1"/>
          </p:cNvSpPr>
          <p:nvPr>
            <p:ph type="title" idx="5"/>
          </p:nvPr>
        </p:nvSpPr>
        <p:spPr>
          <a:xfrm>
            <a:off x="3232712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35"/>
          <p:cNvSpPr txBox="1">
            <a:spLocks noGrp="1"/>
          </p:cNvSpPr>
          <p:nvPr>
            <p:ph type="subTitle" idx="6"/>
          </p:nvPr>
        </p:nvSpPr>
        <p:spPr>
          <a:xfrm>
            <a:off x="3232712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35"/>
          <p:cNvSpPr txBox="1">
            <a:spLocks noGrp="1"/>
          </p:cNvSpPr>
          <p:nvPr>
            <p:ph type="title" idx="7"/>
          </p:nvPr>
        </p:nvSpPr>
        <p:spPr>
          <a:xfrm>
            <a:off x="6320445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35"/>
          <p:cNvSpPr txBox="1">
            <a:spLocks noGrp="1"/>
          </p:cNvSpPr>
          <p:nvPr>
            <p:ph type="subTitle" idx="8"/>
          </p:nvPr>
        </p:nvSpPr>
        <p:spPr>
          <a:xfrm>
            <a:off x="6320446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7" name="Google Shape;977;p3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78" name="Google Shape;978;p3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0" name="Google Shape;980;p3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1" name="Google Shape;981;p3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2" name="Google Shape;982;p3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3" name="Google Shape;983;p3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4" name="Google Shape;984;p3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5" name="Google Shape;985;p3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6" name="Google Shape;986;p3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7" name="Google Shape;987;p3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8" name="Google Shape;988;p3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2156887762"/>
      </p:ext>
    </p:extLst>
  </p:cSld>
  <p:clrMapOvr>
    <a:masterClrMapping/>
  </p:clrMapOvr>
  <p:transition spd="slow" advClick="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7"/>
          <p:cNvGrpSpPr/>
          <p:nvPr/>
        </p:nvGrpSpPr>
        <p:grpSpPr>
          <a:xfrm>
            <a:off x="-72957" y="2771404"/>
            <a:ext cx="12263031" cy="4275482"/>
            <a:chOff x="-54725" y="1849472"/>
            <a:chExt cx="9198470" cy="3205869"/>
          </a:xfrm>
        </p:grpSpPr>
        <p:sp>
          <p:nvSpPr>
            <p:cNvPr id="1017" name="Google Shape;1017;p37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8" name="Google Shape;1018;p37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019" name="Google Shape;1019;p37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0" name="Google Shape;1020;p37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1" name="Google Shape;1021;p37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2" name="Google Shape;1022;p37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3" name="Google Shape;1023;p37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" name="Google Shape;1024;p37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" name="Google Shape;1025;p37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" name="Google Shape;1026;p37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" name="Google Shape;1027;p37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8" name="Google Shape;1028;p37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029" name="Google Shape;1029;p37"/>
          <p:cNvSpPr txBox="1">
            <a:spLocks noGrp="1"/>
          </p:cNvSpPr>
          <p:nvPr>
            <p:ph type="title" hasCustomPrompt="1"/>
          </p:nvPr>
        </p:nvSpPr>
        <p:spPr>
          <a:xfrm>
            <a:off x="950676" y="820990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0" name="Google Shape;1030;p37"/>
          <p:cNvSpPr txBox="1">
            <a:spLocks noGrp="1"/>
          </p:cNvSpPr>
          <p:nvPr>
            <p:ph type="subTitle" idx="1"/>
          </p:nvPr>
        </p:nvSpPr>
        <p:spPr>
          <a:xfrm>
            <a:off x="950676" y="1619575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1" name="Google Shape;1031;p37"/>
          <p:cNvSpPr txBox="1">
            <a:spLocks noGrp="1"/>
          </p:cNvSpPr>
          <p:nvPr>
            <p:ph type="title" idx="2" hasCustomPrompt="1"/>
          </p:nvPr>
        </p:nvSpPr>
        <p:spPr>
          <a:xfrm>
            <a:off x="950676" y="2631209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2" name="Google Shape;1032;p37"/>
          <p:cNvSpPr txBox="1">
            <a:spLocks noGrp="1"/>
          </p:cNvSpPr>
          <p:nvPr>
            <p:ph type="subTitle" idx="3"/>
          </p:nvPr>
        </p:nvSpPr>
        <p:spPr>
          <a:xfrm>
            <a:off x="950676" y="342979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3" name="Google Shape;1033;p37"/>
          <p:cNvSpPr txBox="1">
            <a:spLocks noGrp="1"/>
          </p:cNvSpPr>
          <p:nvPr>
            <p:ph type="title" idx="4" hasCustomPrompt="1"/>
          </p:nvPr>
        </p:nvSpPr>
        <p:spPr>
          <a:xfrm>
            <a:off x="950676" y="444142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5"/>
          </p:nvPr>
        </p:nvSpPr>
        <p:spPr>
          <a:xfrm>
            <a:off x="950676" y="5240013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035" name="Google Shape;1035;p37"/>
          <p:cNvGrpSpPr/>
          <p:nvPr/>
        </p:nvGrpSpPr>
        <p:grpSpPr>
          <a:xfrm>
            <a:off x="8619445" y="5713487"/>
            <a:ext cx="1743737" cy="1435535"/>
            <a:chOff x="-381000" y="4295723"/>
            <a:chExt cx="1307973" cy="1076402"/>
          </a:xfrm>
        </p:grpSpPr>
        <p:sp>
          <p:nvSpPr>
            <p:cNvPr id="1036" name="Google Shape;1036;p3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701859359"/>
      </p:ext>
    </p:extLst>
  </p:cSld>
  <p:clrMapOvr>
    <a:masterClrMapping/>
  </p:clrMapOvr>
  <p:transition spd="slow" advClick="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8"/>
          <p:cNvSpPr txBox="1">
            <a:spLocks noGrp="1"/>
          </p:cNvSpPr>
          <p:nvPr>
            <p:ph type="title" hasCustomPrompt="1"/>
          </p:nvPr>
        </p:nvSpPr>
        <p:spPr>
          <a:xfrm>
            <a:off x="210452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3" name="Google Shape;1043;p38"/>
          <p:cNvSpPr txBox="1">
            <a:spLocks noGrp="1"/>
          </p:cNvSpPr>
          <p:nvPr>
            <p:ph type="subTitle" idx="1"/>
          </p:nvPr>
        </p:nvSpPr>
        <p:spPr>
          <a:xfrm>
            <a:off x="210452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4" name="Google Shape;1044;p38"/>
          <p:cNvSpPr txBox="1">
            <a:spLocks noGrp="1"/>
          </p:cNvSpPr>
          <p:nvPr>
            <p:ph type="title" idx="2" hasCustomPrompt="1"/>
          </p:nvPr>
        </p:nvSpPr>
        <p:spPr>
          <a:xfrm>
            <a:off x="764460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5" name="Google Shape;1045;p38"/>
          <p:cNvSpPr txBox="1">
            <a:spLocks noGrp="1"/>
          </p:cNvSpPr>
          <p:nvPr>
            <p:ph type="subTitle" idx="3"/>
          </p:nvPr>
        </p:nvSpPr>
        <p:spPr>
          <a:xfrm>
            <a:off x="764460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6" name="Google Shape;1046;p38"/>
          <p:cNvSpPr txBox="1">
            <a:spLocks noGrp="1"/>
          </p:cNvSpPr>
          <p:nvPr>
            <p:ph type="title" idx="4" hasCustomPrompt="1"/>
          </p:nvPr>
        </p:nvSpPr>
        <p:spPr>
          <a:xfrm>
            <a:off x="4874553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7" name="Google Shape;1047;p38"/>
          <p:cNvSpPr txBox="1">
            <a:spLocks noGrp="1"/>
          </p:cNvSpPr>
          <p:nvPr>
            <p:ph type="subTitle" idx="5"/>
          </p:nvPr>
        </p:nvSpPr>
        <p:spPr>
          <a:xfrm>
            <a:off x="4874553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8" name="Google Shape;1048;p38"/>
          <p:cNvSpPr txBox="1">
            <a:spLocks noGrp="1"/>
          </p:cNvSpPr>
          <p:nvPr>
            <p:ph type="title" idx="6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49" name="Google Shape;1049;p38"/>
          <p:cNvGrpSpPr/>
          <p:nvPr/>
        </p:nvGrpSpPr>
        <p:grpSpPr>
          <a:xfrm>
            <a:off x="10234636" y="4969191"/>
            <a:ext cx="1244662" cy="1722372"/>
            <a:chOff x="3200450" y="2118325"/>
            <a:chExt cx="442075" cy="611525"/>
          </a:xfrm>
        </p:grpSpPr>
        <p:sp>
          <p:nvSpPr>
            <p:cNvPr id="1050" name="Google Shape;1050;p38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3" name="Google Shape;1053;p3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54" name="Google Shape;1054;p3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6" name="Google Shape;1056;p3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7" name="Google Shape;1057;p3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8" name="Google Shape;1058;p3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9" name="Google Shape;1059;p3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0" name="Google Shape;1060;p3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1" name="Google Shape;1061;p3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2" name="Google Shape;1062;p3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3" name="Google Shape;1063;p3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4" name="Google Shape;1064;p3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xmlns="" val="219120049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35494"/>
      </p:ext>
    </p:extLst>
  </p:cSld>
  <p:clrMapOvr>
    <a:masterClrMapping/>
  </p:clrMapOvr>
  <p:transition spd="slow" advClick="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9"/>
          <p:cNvSpPr txBox="1">
            <a:spLocks noGrp="1"/>
          </p:cNvSpPr>
          <p:nvPr>
            <p:ph type="title" hasCustomPrompt="1"/>
          </p:nvPr>
        </p:nvSpPr>
        <p:spPr>
          <a:xfrm>
            <a:off x="950676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67" name="Google Shape;1067;p39"/>
          <p:cNvSpPr txBox="1">
            <a:spLocks noGrp="1"/>
          </p:cNvSpPr>
          <p:nvPr>
            <p:ph type="subTitle" idx="1"/>
          </p:nvPr>
        </p:nvSpPr>
        <p:spPr>
          <a:xfrm>
            <a:off x="950676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8" name="Google Shape;1068;p39"/>
          <p:cNvSpPr txBox="1">
            <a:spLocks noGrp="1"/>
          </p:cNvSpPr>
          <p:nvPr>
            <p:ph type="title" idx="2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9" name="Google Shape;1069;p39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70" name="Google Shape;1070;p39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2" name="Google Shape;1072;p39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3" name="Google Shape;1073;p39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4" name="Google Shape;1074;p39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5" name="Google Shape;1075;p39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6" name="Google Shape;1076;p39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7" name="Google Shape;1077;p39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8" name="Google Shape;1078;p39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9" name="Google Shape;1079;p39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80" name="Google Shape;1080;p39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81" name="Google Shape;1081;p39"/>
          <p:cNvSpPr txBox="1">
            <a:spLocks noGrp="1"/>
          </p:cNvSpPr>
          <p:nvPr>
            <p:ph type="title" idx="3" hasCustomPrompt="1"/>
          </p:nvPr>
        </p:nvSpPr>
        <p:spPr>
          <a:xfrm>
            <a:off x="950676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2" name="Google Shape;1082;p39"/>
          <p:cNvSpPr txBox="1">
            <a:spLocks noGrp="1"/>
          </p:cNvSpPr>
          <p:nvPr>
            <p:ph type="subTitle" idx="4"/>
          </p:nvPr>
        </p:nvSpPr>
        <p:spPr>
          <a:xfrm>
            <a:off x="950676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3" name="Google Shape;1083;p39"/>
          <p:cNvSpPr txBox="1">
            <a:spLocks noGrp="1"/>
          </p:cNvSpPr>
          <p:nvPr>
            <p:ph type="title" idx="5" hasCustomPrompt="1"/>
          </p:nvPr>
        </p:nvSpPr>
        <p:spPr>
          <a:xfrm>
            <a:off x="8278523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4" name="Google Shape;1084;p39"/>
          <p:cNvSpPr txBox="1">
            <a:spLocks noGrp="1"/>
          </p:cNvSpPr>
          <p:nvPr>
            <p:ph type="subTitle" idx="6"/>
          </p:nvPr>
        </p:nvSpPr>
        <p:spPr>
          <a:xfrm>
            <a:off x="8278523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5" name="Google Shape;1085;p39"/>
          <p:cNvSpPr txBox="1">
            <a:spLocks noGrp="1"/>
          </p:cNvSpPr>
          <p:nvPr>
            <p:ph type="title" idx="7" hasCustomPrompt="1"/>
          </p:nvPr>
        </p:nvSpPr>
        <p:spPr>
          <a:xfrm>
            <a:off x="8278523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6" name="Google Shape;1086;p39"/>
          <p:cNvSpPr txBox="1">
            <a:spLocks noGrp="1"/>
          </p:cNvSpPr>
          <p:nvPr>
            <p:ph type="subTitle" idx="8"/>
          </p:nvPr>
        </p:nvSpPr>
        <p:spPr>
          <a:xfrm>
            <a:off x="8278523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20259"/>
      </p:ext>
    </p:extLst>
  </p:cSld>
  <p:clrMapOvr>
    <a:masterClrMapping/>
  </p:clrMapOvr>
  <p:transition spd="slow" advClick="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0"/>
          <p:cNvSpPr txBox="1">
            <a:spLocks noGrp="1"/>
          </p:cNvSpPr>
          <p:nvPr>
            <p:ph type="title"/>
          </p:nvPr>
        </p:nvSpPr>
        <p:spPr>
          <a:xfrm>
            <a:off x="952876" y="719367"/>
            <a:ext cx="10284661" cy="1590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9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40"/>
          <p:cNvSpPr txBox="1">
            <a:spLocks noGrp="1"/>
          </p:cNvSpPr>
          <p:nvPr>
            <p:ph type="subTitle" idx="1"/>
          </p:nvPr>
        </p:nvSpPr>
        <p:spPr>
          <a:xfrm>
            <a:off x="6084208" y="3200474"/>
            <a:ext cx="4546208" cy="14807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40"/>
          <p:cNvSpPr txBox="1">
            <a:spLocks noGrp="1"/>
          </p:cNvSpPr>
          <p:nvPr>
            <p:ph type="subTitle" idx="2"/>
          </p:nvPr>
        </p:nvSpPr>
        <p:spPr>
          <a:xfrm>
            <a:off x="6084208" y="2499912"/>
            <a:ext cx="4546208" cy="700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091" name="Google Shape;1091;p40"/>
          <p:cNvSpPr txBox="1"/>
          <p:nvPr/>
        </p:nvSpPr>
        <p:spPr>
          <a:xfrm>
            <a:off x="8015157" y="4681217"/>
            <a:ext cx="3222380" cy="120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2"/>
              </a:solidFill>
              <a:highlight>
                <a:srgbClr val="DFDEFC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40"/>
          <p:cNvSpPr/>
          <p:nvPr/>
        </p:nvSpPr>
        <p:spPr>
          <a:xfrm flipH="1">
            <a:off x="4" y="4689508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&lt;</a:t>
            </a:r>
            <a:endParaRPr sz="2400"/>
          </a:p>
        </p:txBody>
      </p:sp>
      <p:grpSp>
        <p:nvGrpSpPr>
          <p:cNvPr id="1093" name="Google Shape;1093;p40"/>
          <p:cNvGrpSpPr/>
          <p:nvPr/>
        </p:nvGrpSpPr>
        <p:grpSpPr>
          <a:xfrm flipH="1">
            <a:off x="1217128" y="4767065"/>
            <a:ext cx="6261809" cy="1792318"/>
            <a:chOff x="3534109" y="3625695"/>
            <a:chExt cx="4696968" cy="1343927"/>
          </a:xfrm>
        </p:grpSpPr>
        <p:sp>
          <p:nvSpPr>
            <p:cNvPr id="1094" name="Google Shape;1094;p40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40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161" name="Google Shape;1161;p40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3337509800"/>
      </p:ext>
    </p:extLst>
  </p:cSld>
  <p:clrMapOvr>
    <a:masterClrMapping/>
  </p:clrMapOvr>
  <p:transition spd="slow" advClick="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Google Shape;1164;p41"/>
          <p:cNvGrpSpPr/>
          <p:nvPr/>
        </p:nvGrpSpPr>
        <p:grpSpPr>
          <a:xfrm>
            <a:off x="-72957" y="2568157"/>
            <a:ext cx="12263031" cy="4275482"/>
            <a:chOff x="-54725" y="1849472"/>
            <a:chExt cx="9198470" cy="3205869"/>
          </a:xfrm>
        </p:grpSpPr>
        <p:sp>
          <p:nvSpPr>
            <p:cNvPr id="1165" name="Google Shape;1165;p41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41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167" name="Google Shape;1167;p41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8" name="Google Shape;1168;p41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9" name="Google Shape;1169;p41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0" name="Google Shape;1170;p41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1" name="Google Shape;1171;p41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2" name="Google Shape;1172;p41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3" name="Google Shape;1173;p41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4" name="Google Shape;1174;p41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5" name="Google Shape;1175;p41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6" name="Google Shape;1176;p41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77" name="Google Shape;1177;p4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178" name="Google Shape;1178;p4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0" name="Google Shape;1180;p4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1" name="Google Shape;1181;p4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2" name="Google Shape;1182;p4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3" name="Google Shape;1183;p4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4" name="Google Shape;1184;p4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5" name="Google Shape;1185;p4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6" name="Google Shape;1186;p4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7" name="Google Shape;1187;p4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8" name="Google Shape;1188;p4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189" name="Google Shape;1189;p41"/>
          <p:cNvGrpSpPr/>
          <p:nvPr/>
        </p:nvGrpSpPr>
        <p:grpSpPr>
          <a:xfrm>
            <a:off x="-304759" y="5525711"/>
            <a:ext cx="1743737" cy="1435535"/>
            <a:chOff x="-381000" y="4295723"/>
            <a:chExt cx="1307973" cy="1076402"/>
          </a:xfrm>
        </p:grpSpPr>
        <p:sp>
          <p:nvSpPr>
            <p:cNvPr id="1190" name="Google Shape;1190;p41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5" name="Google Shape;1195;p41"/>
          <p:cNvGrpSpPr/>
          <p:nvPr/>
        </p:nvGrpSpPr>
        <p:grpSpPr>
          <a:xfrm>
            <a:off x="266772" y="195912"/>
            <a:ext cx="11616056" cy="4609911"/>
            <a:chOff x="200105" y="146900"/>
            <a:chExt cx="8713176" cy="3456633"/>
          </a:xfrm>
        </p:grpSpPr>
        <p:grpSp>
          <p:nvGrpSpPr>
            <p:cNvPr id="1196" name="Google Shape;1196;p41"/>
            <p:cNvGrpSpPr/>
            <p:nvPr/>
          </p:nvGrpSpPr>
          <p:grpSpPr>
            <a:xfrm>
              <a:off x="4830333" y="1834459"/>
              <a:ext cx="543053" cy="354885"/>
              <a:chOff x="7218550" y="1264450"/>
              <a:chExt cx="1810175" cy="1182950"/>
            </a:xfrm>
          </p:grpSpPr>
          <p:sp>
            <p:nvSpPr>
              <p:cNvPr id="1197" name="Google Shape;1197;p41"/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0" name="Google Shape;1210;p41"/>
            <p:cNvGrpSpPr/>
            <p:nvPr/>
          </p:nvGrpSpPr>
          <p:grpSpPr>
            <a:xfrm>
              <a:off x="8257067" y="2781797"/>
              <a:ext cx="347646" cy="354973"/>
              <a:chOff x="7348550" y="1658600"/>
              <a:chExt cx="1664175" cy="1699250"/>
            </a:xfrm>
          </p:grpSpPr>
          <p:sp>
            <p:nvSpPr>
              <p:cNvPr id="1211" name="Google Shape;1211;p41"/>
              <p:cNvSpPr/>
              <p:nvPr/>
            </p:nvSpPr>
            <p:spPr>
              <a:xfrm>
                <a:off x="8057825" y="2298825"/>
                <a:ext cx="609050" cy="520425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20817" extrusionOk="0">
                    <a:moveTo>
                      <a:pt x="14101" y="0"/>
                    </a:moveTo>
                    <a:cubicBezTo>
                      <a:pt x="6615" y="0"/>
                      <a:pt x="0" y="16882"/>
                      <a:pt x="0" y="16882"/>
                    </a:cubicBezTo>
                    <a:cubicBezTo>
                      <a:pt x="1780" y="20441"/>
                      <a:pt x="3860" y="20817"/>
                      <a:pt x="3860" y="20817"/>
                    </a:cubicBezTo>
                    <a:cubicBezTo>
                      <a:pt x="12080" y="17032"/>
                      <a:pt x="24361" y="6305"/>
                      <a:pt x="17394" y="1167"/>
                    </a:cubicBezTo>
                    <a:cubicBezTo>
                      <a:pt x="16290" y="355"/>
                      <a:pt x="15186" y="0"/>
                      <a:pt x="14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8171225" y="2496975"/>
                <a:ext cx="663575" cy="381800"/>
              </a:xfrm>
              <a:custGeom>
                <a:avLst/>
                <a:gdLst/>
                <a:ahLst/>
                <a:cxnLst/>
                <a:rect l="l" t="t" r="r" b="b"/>
                <a:pathLst>
                  <a:path w="26543" h="15272" extrusionOk="0">
                    <a:moveTo>
                      <a:pt x="17381" y="1"/>
                    </a:moveTo>
                    <a:cubicBezTo>
                      <a:pt x="10306" y="1"/>
                      <a:pt x="1" y="10109"/>
                      <a:pt x="1" y="10109"/>
                    </a:cubicBezTo>
                    <a:cubicBezTo>
                      <a:pt x="176" y="14094"/>
                      <a:pt x="1930" y="15271"/>
                      <a:pt x="1930" y="15271"/>
                    </a:cubicBezTo>
                    <a:cubicBezTo>
                      <a:pt x="10978" y="15196"/>
                      <a:pt x="26542" y="10409"/>
                      <a:pt x="22306" y="2890"/>
                    </a:cubicBezTo>
                    <a:cubicBezTo>
                      <a:pt x="21129" y="811"/>
                      <a:pt x="19384" y="1"/>
                      <a:pt x="17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8218850" y="2871850"/>
                <a:ext cx="395375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15815" h="14939" extrusionOk="0">
                    <a:moveTo>
                      <a:pt x="9374" y="1"/>
                    </a:moveTo>
                    <a:cubicBezTo>
                      <a:pt x="7344" y="3008"/>
                      <a:pt x="4311" y="6617"/>
                      <a:pt x="0" y="9750"/>
                    </a:cubicBezTo>
                    <a:cubicBezTo>
                      <a:pt x="2807" y="11906"/>
                      <a:pt x="5539" y="13610"/>
                      <a:pt x="7995" y="14938"/>
                    </a:cubicBezTo>
                    <a:cubicBezTo>
                      <a:pt x="12231" y="11680"/>
                      <a:pt x="14537" y="7495"/>
                      <a:pt x="15815" y="3911"/>
                    </a:cubicBezTo>
                    <a:cubicBezTo>
                      <a:pt x="13910" y="2983"/>
                      <a:pt x="11705" y="1705"/>
                      <a:pt x="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8609200" y="3027250"/>
                <a:ext cx="295150" cy="330600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3224" extrusionOk="0">
                    <a:moveTo>
                      <a:pt x="6066" y="0"/>
                    </a:moveTo>
                    <a:cubicBezTo>
                      <a:pt x="5364" y="3735"/>
                      <a:pt x="3710" y="8271"/>
                      <a:pt x="0" y="12156"/>
                    </a:cubicBezTo>
                    <a:cubicBezTo>
                      <a:pt x="1604" y="12732"/>
                      <a:pt x="2657" y="12983"/>
                      <a:pt x="2833" y="13033"/>
                    </a:cubicBezTo>
                    <a:cubicBezTo>
                      <a:pt x="3364" y="13162"/>
                      <a:pt x="3895" y="13224"/>
                      <a:pt x="4418" y="13224"/>
                    </a:cubicBezTo>
                    <a:cubicBezTo>
                      <a:pt x="7451" y="13224"/>
                      <a:pt x="10201" y="11149"/>
                      <a:pt x="10928" y="8071"/>
                    </a:cubicBezTo>
                    <a:cubicBezTo>
                      <a:pt x="11805" y="4512"/>
                      <a:pt x="9625" y="903"/>
                      <a:pt x="6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8418725" y="2969600"/>
                <a:ext cx="342125" cy="361550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4462" extrusionOk="0">
                    <a:moveTo>
                      <a:pt x="7820" y="1"/>
                    </a:moveTo>
                    <a:cubicBezTo>
                      <a:pt x="6542" y="3585"/>
                      <a:pt x="4236" y="7770"/>
                      <a:pt x="0" y="11028"/>
                    </a:cubicBezTo>
                    <a:cubicBezTo>
                      <a:pt x="3108" y="12707"/>
                      <a:pt x="5765" y="13810"/>
                      <a:pt x="7619" y="14462"/>
                    </a:cubicBezTo>
                    <a:cubicBezTo>
                      <a:pt x="11329" y="10577"/>
                      <a:pt x="12983" y="6041"/>
                      <a:pt x="13685" y="2306"/>
                    </a:cubicBezTo>
                    <a:cubicBezTo>
                      <a:pt x="13660" y="2306"/>
                      <a:pt x="13660" y="2281"/>
                      <a:pt x="13635" y="2281"/>
                    </a:cubicBezTo>
                    <a:cubicBezTo>
                      <a:pt x="13359" y="2206"/>
                      <a:pt x="11078" y="1605"/>
                      <a:pt x="7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7770850" y="2393750"/>
                <a:ext cx="539500" cy="556450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22258" extrusionOk="0">
                    <a:moveTo>
                      <a:pt x="7670" y="0"/>
                    </a:moveTo>
                    <a:cubicBezTo>
                      <a:pt x="6576" y="0"/>
                      <a:pt x="5465" y="267"/>
                      <a:pt x="4437" y="829"/>
                    </a:cubicBezTo>
                    <a:cubicBezTo>
                      <a:pt x="1203" y="2608"/>
                      <a:pt x="0" y="6694"/>
                      <a:pt x="1780" y="9952"/>
                    </a:cubicBezTo>
                    <a:cubicBezTo>
                      <a:pt x="4462" y="14814"/>
                      <a:pt x="7494" y="18874"/>
                      <a:pt x="10677" y="22258"/>
                    </a:cubicBezTo>
                    <a:cubicBezTo>
                      <a:pt x="15439" y="19927"/>
                      <a:pt x="19048" y="16894"/>
                      <a:pt x="21580" y="14263"/>
                    </a:cubicBezTo>
                    <a:cubicBezTo>
                      <a:pt x="18747" y="11405"/>
                      <a:pt x="15965" y="7847"/>
                      <a:pt x="13559" y="3486"/>
                    </a:cubicBezTo>
                    <a:cubicBezTo>
                      <a:pt x="12342" y="1256"/>
                      <a:pt x="10044" y="0"/>
                      <a:pt x="7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8037775" y="2750300"/>
                <a:ext cx="415425" cy="365325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4613" extrusionOk="0">
                    <a:moveTo>
                      <a:pt x="10903" y="1"/>
                    </a:moveTo>
                    <a:cubicBezTo>
                      <a:pt x="8371" y="2632"/>
                      <a:pt x="4762" y="5665"/>
                      <a:pt x="0" y="7996"/>
                    </a:cubicBezTo>
                    <a:cubicBezTo>
                      <a:pt x="351" y="8372"/>
                      <a:pt x="702" y="8773"/>
                      <a:pt x="1078" y="9123"/>
                    </a:cubicBezTo>
                    <a:cubicBezTo>
                      <a:pt x="3133" y="11229"/>
                      <a:pt x="5213" y="13033"/>
                      <a:pt x="7268" y="14612"/>
                    </a:cubicBezTo>
                    <a:cubicBezTo>
                      <a:pt x="11554" y="11479"/>
                      <a:pt x="14587" y="7870"/>
                      <a:pt x="16617" y="4863"/>
                    </a:cubicBezTo>
                    <a:cubicBezTo>
                      <a:pt x="14762" y="3534"/>
                      <a:pt x="12807" y="1905"/>
                      <a:pt x="10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7694400" y="2229250"/>
                <a:ext cx="542025" cy="550525"/>
              </a:xfrm>
              <a:custGeom>
                <a:avLst/>
                <a:gdLst/>
                <a:ahLst/>
                <a:cxnLst/>
                <a:rect l="l" t="t" r="r" b="b"/>
                <a:pathLst>
                  <a:path w="21681" h="22021" extrusionOk="0">
                    <a:moveTo>
                      <a:pt x="10385" y="0"/>
                    </a:moveTo>
                    <a:cubicBezTo>
                      <a:pt x="10200" y="0"/>
                      <a:pt x="10013" y="5"/>
                      <a:pt x="9825" y="15"/>
                    </a:cubicBezTo>
                    <a:cubicBezTo>
                      <a:pt x="4261" y="291"/>
                      <a:pt x="1" y="5103"/>
                      <a:pt x="302" y="10642"/>
                    </a:cubicBezTo>
                    <a:cubicBezTo>
                      <a:pt x="377" y="12296"/>
                      <a:pt x="703" y="13825"/>
                      <a:pt x="803" y="14251"/>
                    </a:cubicBezTo>
                    <a:cubicBezTo>
                      <a:pt x="1254" y="16106"/>
                      <a:pt x="2181" y="17735"/>
                      <a:pt x="3434" y="18988"/>
                    </a:cubicBezTo>
                    <a:cubicBezTo>
                      <a:pt x="5294" y="20886"/>
                      <a:pt x="7872" y="22021"/>
                      <a:pt x="10607" y="22021"/>
                    </a:cubicBezTo>
                    <a:cubicBezTo>
                      <a:pt x="11374" y="22021"/>
                      <a:pt x="12154" y="21932"/>
                      <a:pt x="12933" y="21745"/>
                    </a:cubicBezTo>
                    <a:cubicBezTo>
                      <a:pt x="18322" y="20492"/>
                      <a:pt x="21680" y="15103"/>
                      <a:pt x="20452" y="9715"/>
                    </a:cubicBezTo>
                    <a:cubicBezTo>
                      <a:pt x="20452" y="9665"/>
                      <a:pt x="20427" y="9589"/>
                      <a:pt x="20402" y="9489"/>
                    </a:cubicBezTo>
                    <a:cubicBezTo>
                      <a:pt x="20136" y="4113"/>
                      <a:pt x="15704" y="0"/>
                      <a:pt x="10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7416550" y="1887700"/>
                <a:ext cx="4716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3430" extrusionOk="0">
                    <a:moveTo>
                      <a:pt x="983" y="1"/>
                    </a:moveTo>
                    <a:cubicBezTo>
                      <a:pt x="391" y="1"/>
                      <a:pt x="1" y="889"/>
                      <a:pt x="639" y="1271"/>
                    </a:cubicBezTo>
                    <a:cubicBezTo>
                      <a:pt x="7932" y="5582"/>
                      <a:pt x="15751" y="14379"/>
                      <a:pt x="17456" y="22951"/>
                    </a:cubicBezTo>
                    <a:cubicBezTo>
                      <a:pt x="17526" y="23284"/>
                      <a:pt x="17780" y="23430"/>
                      <a:pt x="18046" y="23430"/>
                    </a:cubicBezTo>
                    <a:cubicBezTo>
                      <a:pt x="18441" y="23430"/>
                      <a:pt x="18864" y="23109"/>
                      <a:pt x="18759" y="22600"/>
                    </a:cubicBezTo>
                    <a:cubicBezTo>
                      <a:pt x="16979" y="13702"/>
                      <a:pt x="8909" y="4605"/>
                      <a:pt x="1315" y="93"/>
                    </a:cubicBezTo>
                    <a:cubicBezTo>
                      <a:pt x="1201" y="29"/>
                      <a:pt x="1089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7348550" y="1849900"/>
                <a:ext cx="1397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514" extrusionOk="0">
                    <a:moveTo>
                      <a:pt x="2238" y="0"/>
                    </a:moveTo>
                    <a:cubicBezTo>
                      <a:pt x="1372" y="0"/>
                      <a:pt x="529" y="718"/>
                      <a:pt x="301" y="1505"/>
                    </a:cubicBezTo>
                    <a:cubicBezTo>
                      <a:pt x="0" y="2633"/>
                      <a:pt x="702" y="3610"/>
                      <a:pt x="1729" y="3986"/>
                    </a:cubicBezTo>
                    <a:cubicBezTo>
                      <a:pt x="2080" y="4137"/>
                      <a:pt x="2456" y="4262"/>
                      <a:pt x="2807" y="4412"/>
                    </a:cubicBezTo>
                    <a:cubicBezTo>
                      <a:pt x="2986" y="4482"/>
                      <a:pt x="3170" y="4514"/>
                      <a:pt x="3353" y="4514"/>
                    </a:cubicBezTo>
                    <a:cubicBezTo>
                      <a:pt x="4224" y="4514"/>
                      <a:pt x="5081" y="3796"/>
                      <a:pt x="5288" y="3009"/>
                    </a:cubicBezTo>
                    <a:cubicBezTo>
                      <a:pt x="5589" y="1881"/>
                      <a:pt x="4887" y="904"/>
                      <a:pt x="3885" y="528"/>
                    </a:cubicBezTo>
                    <a:cubicBezTo>
                      <a:pt x="3509" y="377"/>
                      <a:pt x="3133" y="252"/>
                      <a:pt x="2782" y="102"/>
                    </a:cubicBezTo>
                    <a:cubicBezTo>
                      <a:pt x="2603" y="32"/>
                      <a:pt x="242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7639900" y="1658600"/>
                <a:ext cx="15102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174" extrusionOk="0">
                    <a:moveTo>
                      <a:pt x="2231" y="1"/>
                    </a:moveTo>
                    <a:cubicBezTo>
                      <a:pt x="1362" y="1"/>
                      <a:pt x="508" y="748"/>
                      <a:pt x="301" y="1513"/>
                    </a:cubicBezTo>
                    <a:cubicBezTo>
                      <a:pt x="0" y="2666"/>
                      <a:pt x="702" y="3568"/>
                      <a:pt x="1705" y="3994"/>
                    </a:cubicBezTo>
                    <a:cubicBezTo>
                      <a:pt x="1402" y="3866"/>
                      <a:pt x="1291" y="3821"/>
                      <a:pt x="1280" y="3821"/>
                    </a:cubicBezTo>
                    <a:cubicBezTo>
                      <a:pt x="1260" y="3821"/>
                      <a:pt x="1543" y="3956"/>
                      <a:pt x="1654" y="4019"/>
                    </a:cubicBezTo>
                    <a:cubicBezTo>
                      <a:pt x="1682" y="4039"/>
                      <a:pt x="1706" y="4056"/>
                      <a:pt x="1726" y="4069"/>
                    </a:cubicBezTo>
                    <a:lnTo>
                      <a:pt x="1726" y="4069"/>
                    </a:lnTo>
                    <a:cubicBezTo>
                      <a:pt x="1807" y="4163"/>
                      <a:pt x="1854" y="4214"/>
                      <a:pt x="1869" y="4214"/>
                    </a:cubicBezTo>
                    <a:cubicBezTo>
                      <a:pt x="1879" y="4214"/>
                      <a:pt x="1874" y="4192"/>
                      <a:pt x="1855" y="4145"/>
                    </a:cubicBezTo>
                    <a:lnTo>
                      <a:pt x="1855" y="4145"/>
                    </a:lnTo>
                    <a:cubicBezTo>
                      <a:pt x="2310" y="4757"/>
                      <a:pt x="2948" y="5174"/>
                      <a:pt x="3658" y="5174"/>
                    </a:cubicBezTo>
                    <a:cubicBezTo>
                      <a:pt x="3965" y="5174"/>
                      <a:pt x="4286" y="5096"/>
                      <a:pt x="4612" y="4922"/>
                    </a:cubicBezTo>
                    <a:cubicBezTo>
                      <a:pt x="5464" y="4445"/>
                      <a:pt x="6040" y="3042"/>
                      <a:pt x="5389" y="2165"/>
                    </a:cubicBezTo>
                    <a:cubicBezTo>
                      <a:pt x="4662" y="1212"/>
                      <a:pt x="3885" y="561"/>
                      <a:pt x="2782" y="109"/>
                    </a:cubicBezTo>
                    <a:cubicBezTo>
                      <a:pt x="2602" y="35"/>
                      <a:pt x="2416" y="1"/>
                      <a:pt x="2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7715425" y="1735150"/>
                <a:ext cx="276925" cy="7130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8521" extrusionOk="0">
                    <a:moveTo>
                      <a:pt x="977" y="0"/>
                    </a:moveTo>
                    <a:cubicBezTo>
                      <a:pt x="472" y="0"/>
                      <a:pt x="0" y="676"/>
                      <a:pt x="463" y="1158"/>
                    </a:cubicBezTo>
                    <a:cubicBezTo>
                      <a:pt x="7155" y="8301"/>
                      <a:pt x="9536" y="18301"/>
                      <a:pt x="9711" y="27850"/>
                    </a:cubicBezTo>
                    <a:cubicBezTo>
                      <a:pt x="9724" y="28295"/>
                      <a:pt x="10078" y="28520"/>
                      <a:pt x="10421" y="28520"/>
                    </a:cubicBezTo>
                    <a:cubicBezTo>
                      <a:pt x="10754" y="28520"/>
                      <a:pt x="11077" y="28307"/>
                      <a:pt x="11065" y="27875"/>
                    </a:cubicBezTo>
                    <a:cubicBezTo>
                      <a:pt x="10889" y="17950"/>
                      <a:pt x="8358" y="7624"/>
                      <a:pt x="1415" y="205"/>
                    </a:cubicBezTo>
                    <a:cubicBezTo>
                      <a:pt x="1283" y="61"/>
                      <a:pt x="1128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8836650" y="3187650"/>
                <a:ext cx="1760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861" extrusionOk="0">
                    <a:moveTo>
                      <a:pt x="1278" y="0"/>
                    </a:moveTo>
                    <a:lnTo>
                      <a:pt x="0" y="3008"/>
                    </a:lnTo>
                    <a:lnTo>
                      <a:pt x="7043" y="3860"/>
                    </a:lnTo>
                    <a:lnTo>
                      <a:pt x="1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4" name="Google Shape;1224;p41"/>
            <p:cNvGrpSpPr/>
            <p:nvPr/>
          </p:nvGrpSpPr>
          <p:grpSpPr>
            <a:xfrm>
              <a:off x="200105" y="146900"/>
              <a:ext cx="793379" cy="585576"/>
              <a:chOff x="7757175" y="1399875"/>
              <a:chExt cx="1347450" cy="994525"/>
            </a:xfrm>
          </p:grpSpPr>
          <p:sp>
            <p:nvSpPr>
              <p:cNvPr id="1225" name="Google Shape;1225;p41"/>
              <p:cNvSpPr/>
              <p:nvPr/>
            </p:nvSpPr>
            <p:spPr>
              <a:xfrm>
                <a:off x="8092400" y="1885625"/>
                <a:ext cx="1012225" cy="367725"/>
              </a:xfrm>
              <a:custGeom>
                <a:avLst/>
                <a:gdLst/>
                <a:ahLst/>
                <a:cxnLst/>
                <a:rect l="l" t="t" r="r" b="b"/>
                <a:pathLst>
                  <a:path w="40489" h="14709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46" y="11816"/>
                      <a:pt x="7757" y="12501"/>
                      <a:pt x="10507" y="12501"/>
                    </a:cubicBezTo>
                    <a:cubicBezTo>
                      <a:pt x="12752" y="12501"/>
                      <a:pt x="14956" y="12044"/>
                      <a:pt x="16567" y="11932"/>
                    </a:cubicBezTo>
                    <a:cubicBezTo>
                      <a:pt x="17583" y="11861"/>
                      <a:pt x="18635" y="11806"/>
                      <a:pt x="19696" y="11806"/>
                    </a:cubicBezTo>
                    <a:cubicBezTo>
                      <a:pt x="22378" y="11806"/>
                      <a:pt x="25117" y="12157"/>
                      <a:pt x="27469" y="13486"/>
                    </a:cubicBezTo>
                    <a:cubicBezTo>
                      <a:pt x="28709" y="14195"/>
                      <a:pt x="31015" y="14708"/>
                      <a:pt x="33259" y="14708"/>
                    </a:cubicBezTo>
                    <a:cubicBezTo>
                      <a:pt x="36960" y="14708"/>
                      <a:pt x="40489" y="13312"/>
                      <a:pt x="38773" y="9100"/>
                    </a:cubicBezTo>
                    <a:cubicBezTo>
                      <a:pt x="36442" y="3435"/>
                      <a:pt x="23885" y="804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8092400" y="1885625"/>
                <a:ext cx="7832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31329" h="12502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35" y="11817"/>
                      <a:pt x="7756" y="12501"/>
                      <a:pt x="10514" y="12501"/>
                    </a:cubicBezTo>
                    <a:cubicBezTo>
                      <a:pt x="12012" y="12501"/>
                      <a:pt x="13491" y="12300"/>
                      <a:pt x="14788" y="12132"/>
                    </a:cubicBezTo>
                    <a:cubicBezTo>
                      <a:pt x="16191" y="10478"/>
                      <a:pt x="17820" y="8999"/>
                      <a:pt x="19650" y="7771"/>
                    </a:cubicBezTo>
                    <a:cubicBezTo>
                      <a:pt x="22958" y="5566"/>
                      <a:pt x="27169" y="3310"/>
                      <a:pt x="31329" y="3285"/>
                    </a:cubicBezTo>
                    <a:cubicBezTo>
                      <a:pt x="27018" y="1480"/>
                      <a:pt x="22131" y="478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rgbClr val="8BB174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8012200" y="1828450"/>
                <a:ext cx="562050" cy="1724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6897" extrusionOk="0">
                    <a:moveTo>
                      <a:pt x="19497" y="1"/>
                    </a:moveTo>
                    <a:cubicBezTo>
                      <a:pt x="18192" y="1"/>
                      <a:pt x="16423" y="509"/>
                      <a:pt x="14336" y="2088"/>
                    </a:cubicBezTo>
                    <a:cubicBezTo>
                      <a:pt x="13418" y="2788"/>
                      <a:pt x="11794" y="2963"/>
                      <a:pt x="10021" y="2963"/>
                    </a:cubicBezTo>
                    <a:cubicBezTo>
                      <a:pt x="8245" y="2963"/>
                      <a:pt x="6320" y="2787"/>
                      <a:pt x="4808" y="2787"/>
                    </a:cubicBezTo>
                    <a:cubicBezTo>
                      <a:pt x="4369" y="2787"/>
                      <a:pt x="3965" y="2802"/>
                      <a:pt x="3609" y="2840"/>
                    </a:cubicBezTo>
                    <a:cubicBezTo>
                      <a:pt x="777" y="3141"/>
                      <a:pt x="0" y="4845"/>
                      <a:pt x="2682" y="5747"/>
                    </a:cubicBezTo>
                    <a:cubicBezTo>
                      <a:pt x="4044" y="6201"/>
                      <a:pt x="7095" y="6897"/>
                      <a:pt x="10512" y="6897"/>
                    </a:cubicBezTo>
                    <a:cubicBezTo>
                      <a:pt x="12376" y="6897"/>
                      <a:pt x="14349" y="6690"/>
                      <a:pt x="16216" y="6123"/>
                    </a:cubicBezTo>
                    <a:cubicBezTo>
                      <a:pt x="21504" y="4519"/>
                      <a:pt x="22482" y="1462"/>
                      <a:pt x="21630" y="660"/>
                    </a:cubicBezTo>
                    <a:cubicBezTo>
                      <a:pt x="21246" y="309"/>
                      <a:pt x="20512" y="1"/>
                      <a:pt x="19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8489650" y="1781575"/>
                <a:ext cx="161375" cy="1386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546" extrusionOk="0">
                    <a:moveTo>
                      <a:pt x="3916" y="1"/>
                    </a:moveTo>
                    <a:cubicBezTo>
                      <a:pt x="3692" y="1"/>
                      <a:pt x="3448" y="26"/>
                      <a:pt x="3183" y="79"/>
                    </a:cubicBezTo>
                    <a:cubicBezTo>
                      <a:pt x="50" y="705"/>
                      <a:pt x="0" y="3387"/>
                      <a:pt x="0" y="3387"/>
                    </a:cubicBezTo>
                    <a:cubicBezTo>
                      <a:pt x="313" y="4949"/>
                      <a:pt x="1373" y="5545"/>
                      <a:pt x="2513" y="5545"/>
                    </a:cubicBezTo>
                    <a:cubicBezTo>
                      <a:pt x="3659" y="5545"/>
                      <a:pt x="4886" y="4943"/>
                      <a:pt x="5514" y="4114"/>
                    </a:cubicBezTo>
                    <a:cubicBezTo>
                      <a:pt x="6455" y="2898"/>
                      <a:pt x="6345" y="1"/>
                      <a:pt x="3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8598975" y="1530550"/>
                <a:ext cx="26592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2065" extrusionOk="0">
                    <a:moveTo>
                      <a:pt x="10012" y="1"/>
                    </a:moveTo>
                    <a:cubicBezTo>
                      <a:pt x="9939" y="1"/>
                      <a:pt x="9862" y="21"/>
                      <a:pt x="9788" y="69"/>
                    </a:cubicBezTo>
                    <a:cubicBezTo>
                      <a:pt x="5352" y="2801"/>
                      <a:pt x="2068" y="6711"/>
                      <a:pt x="114" y="11523"/>
                    </a:cubicBezTo>
                    <a:cubicBezTo>
                      <a:pt x="0" y="11830"/>
                      <a:pt x="262" y="12064"/>
                      <a:pt x="516" y="12064"/>
                    </a:cubicBezTo>
                    <a:cubicBezTo>
                      <a:pt x="656" y="12064"/>
                      <a:pt x="794" y="11993"/>
                      <a:pt x="865" y="11824"/>
                    </a:cubicBezTo>
                    <a:cubicBezTo>
                      <a:pt x="2770" y="7112"/>
                      <a:pt x="5953" y="3353"/>
                      <a:pt x="10264" y="671"/>
                    </a:cubicBezTo>
                    <a:cubicBezTo>
                      <a:pt x="10636" y="464"/>
                      <a:pt x="10360" y="1"/>
                      <a:pt x="10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8821125" y="1481850"/>
                <a:ext cx="11140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321" extrusionOk="0">
                    <a:moveTo>
                      <a:pt x="2902" y="0"/>
                    </a:moveTo>
                    <a:cubicBezTo>
                      <a:pt x="2739" y="0"/>
                      <a:pt x="2564" y="42"/>
                      <a:pt x="2380" y="138"/>
                    </a:cubicBezTo>
                    <a:cubicBezTo>
                      <a:pt x="1829" y="413"/>
                      <a:pt x="1328" y="739"/>
                      <a:pt x="877" y="1165"/>
                    </a:cubicBezTo>
                    <a:cubicBezTo>
                      <a:pt x="0" y="1982"/>
                      <a:pt x="722" y="3320"/>
                      <a:pt x="1622" y="3320"/>
                    </a:cubicBezTo>
                    <a:cubicBezTo>
                      <a:pt x="1854" y="3320"/>
                      <a:pt x="2099" y="3231"/>
                      <a:pt x="2330" y="3020"/>
                    </a:cubicBezTo>
                    <a:cubicBezTo>
                      <a:pt x="2631" y="2744"/>
                      <a:pt x="2957" y="2494"/>
                      <a:pt x="3308" y="2318"/>
                    </a:cubicBezTo>
                    <a:cubicBezTo>
                      <a:pt x="4456" y="1712"/>
                      <a:pt x="3938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8540400" y="1465450"/>
                <a:ext cx="88450" cy="3737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4948" extrusionOk="0">
                    <a:moveTo>
                      <a:pt x="3027" y="1"/>
                    </a:moveTo>
                    <a:cubicBezTo>
                      <a:pt x="2883" y="1"/>
                      <a:pt x="2738" y="72"/>
                      <a:pt x="2657" y="242"/>
                    </a:cubicBezTo>
                    <a:cubicBezTo>
                      <a:pt x="602" y="4804"/>
                      <a:pt x="0" y="9691"/>
                      <a:pt x="928" y="14628"/>
                    </a:cubicBezTo>
                    <a:cubicBezTo>
                      <a:pt x="972" y="14848"/>
                      <a:pt x="1146" y="14947"/>
                      <a:pt x="1319" y="14947"/>
                    </a:cubicBezTo>
                    <a:cubicBezTo>
                      <a:pt x="1541" y="14947"/>
                      <a:pt x="1761" y="14784"/>
                      <a:pt x="1705" y="14503"/>
                    </a:cubicBezTo>
                    <a:cubicBezTo>
                      <a:pt x="802" y="9691"/>
                      <a:pt x="1379" y="4979"/>
                      <a:pt x="3409" y="518"/>
                    </a:cubicBezTo>
                    <a:cubicBezTo>
                      <a:pt x="3538" y="228"/>
                      <a:pt x="3284" y="1"/>
                      <a:pt x="3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8588775" y="1399875"/>
                <a:ext cx="83225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3226" extrusionOk="0">
                    <a:moveTo>
                      <a:pt x="1925" y="1"/>
                    </a:moveTo>
                    <a:cubicBezTo>
                      <a:pt x="1454" y="1"/>
                      <a:pt x="1055" y="308"/>
                      <a:pt x="822" y="735"/>
                    </a:cubicBezTo>
                    <a:cubicBezTo>
                      <a:pt x="647" y="1036"/>
                      <a:pt x="496" y="1336"/>
                      <a:pt x="371" y="1637"/>
                    </a:cubicBezTo>
                    <a:cubicBezTo>
                      <a:pt x="0" y="2540"/>
                      <a:pt x="771" y="3225"/>
                      <a:pt x="1521" y="3225"/>
                    </a:cubicBezTo>
                    <a:cubicBezTo>
                      <a:pt x="1937" y="3225"/>
                      <a:pt x="2346" y="3015"/>
                      <a:pt x="2552" y="2514"/>
                    </a:cubicBezTo>
                    <a:cubicBezTo>
                      <a:pt x="2702" y="2214"/>
                      <a:pt x="2827" y="1913"/>
                      <a:pt x="3003" y="1612"/>
                    </a:cubicBezTo>
                    <a:cubicBezTo>
                      <a:pt x="3329" y="1061"/>
                      <a:pt x="2877" y="309"/>
                      <a:pt x="2351" y="83"/>
                    </a:cubicBezTo>
                    <a:cubicBezTo>
                      <a:pt x="2204" y="27"/>
                      <a:pt x="2061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7757175" y="1881100"/>
                <a:ext cx="710450" cy="51330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0532" extrusionOk="0">
                    <a:moveTo>
                      <a:pt x="27232" y="0"/>
                    </a:moveTo>
                    <a:cubicBezTo>
                      <a:pt x="26478" y="0"/>
                      <a:pt x="25447" y="412"/>
                      <a:pt x="24587" y="784"/>
                    </a:cubicBezTo>
                    <a:cubicBezTo>
                      <a:pt x="19826" y="2814"/>
                      <a:pt x="10477" y="8228"/>
                      <a:pt x="4963" y="12063"/>
                    </a:cubicBezTo>
                    <a:cubicBezTo>
                      <a:pt x="3134" y="13316"/>
                      <a:pt x="1" y="17752"/>
                      <a:pt x="953" y="20058"/>
                    </a:cubicBezTo>
                    <a:cubicBezTo>
                      <a:pt x="1091" y="20381"/>
                      <a:pt x="1488" y="20531"/>
                      <a:pt x="2086" y="20531"/>
                    </a:cubicBezTo>
                    <a:cubicBezTo>
                      <a:pt x="5748" y="20531"/>
                      <a:pt x="16943" y="14918"/>
                      <a:pt x="22156" y="9230"/>
                    </a:cubicBezTo>
                    <a:cubicBezTo>
                      <a:pt x="23234" y="8052"/>
                      <a:pt x="27971" y="3441"/>
                      <a:pt x="28247" y="1511"/>
                    </a:cubicBezTo>
                    <a:cubicBezTo>
                      <a:pt x="28418" y="374"/>
                      <a:pt x="27951" y="0"/>
                      <a:pt x="27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41"/>
            <p:cNvGrpSpPr/>
            <p:nvPr/>
          </p:nvGrpSpPr>
          <p:grpSpPr>
            <a:xfrm>
              <a:off x="8257081" y="151524"/>
              <a:ext cx="656201" cy="775759"/>
              <a:chOff x="4377350" y="3576850"/>
              <a:chExt cx="1070125" cy="1265100"/>
            </a:xfrm>
          </p:grpSpPr>
          <p:sp>
            <p:nvSpPr>
              <p:cNvPr id="1235" name="Google Shape;1235;p41"/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1" name="Google Shape;1241;p41"/>
            <p:cNvGrpSpPr/>
            <p:nvPr/>
          </p:nvGrpSpPr>
          <p:grpSpPr>
            <a:xfrm>
              <a:off x="3267176" y="3186920"/>
              <a:ext cx="399301" cy="416613"/>
              <a:chOff x="2105350" y="2220525"/>
              <a:chExt cx="1113500" cy="1161775"/>
            </a:xfrm>
          </p:grpSpPr>
          <p:sp>
            <p:nvSpPr>
              <p:cNvPr id="1242" name="Google Shape;1242;p41"/>
              <p:cNvSpPr/>
              <p:nvPr/>
            </p:nvSpPr>
            <p:spPr>
              <a:xfrm>
                <a:off x="2105350" y="2220525"/>
                <a:ext cx="939925" cy="1161775"/>
              </a:xfrm>
              <a:custGeom>
                <a:avLst/>
                <a:gdLst/>
                <a:ahLst/>
                <a:cxnLst/>
                <a:rect l="l" t="t" r="r" b="b"/>
                <a:pathLst>
                  <a:path w="37597" h="46471" extrusionOk="0">
                    <a:moveTo>
                      <a:pt x="12529" y="1"/>
                    </a:moveTo>
                    <a:cubicBezTo>
                      <a:pt x="3963" y="1"/>
                      <a:pt x="8949" y="11588"/>
                      <a:pt x="7847" y="13662"/>
                    </a:cubicBezTo>
                    <a:cubicBezTo>
                      <a:pt x="6594" y="16093"/>
                      <a:pt x="1983" y="15567"/>
                      <a:pt x="930" y="21456"/>
                    </a:cubicBezTo>
                    <a:cubicBezTo>
                      <a:pt x="1" y="26764"/>
                      <a:pt x="2914" y="31189"/>
                      <a:pt x="9252" y="31189"/>
                    </a:cubicBezTo>
                    <a:cubicBezTo>
                      <a:pt x="9409" y="31189"/>
                      <a:pt x="9567" y="31186"/>
                      <a:pt x="9727" y="31181"/>
                    </a:cubicBezTo>
                    <a:cubicBezTo>
                      <a:pt x="9836" y="31177"/>
                      <a:pt x="9942" y="31175"/>
                      <a:pt x="10045" y="31175"/>
                    </a:cubicBezTo>
                    <a:cubicBezTo>
                      <a:pt x="16284" y="31175"/>
                      <a:pt x="12949" y="37783"/>
                      <a:pt x="7747" y="39928"/>
                    </a:cubicBezTo>
                    <a:cubicBezTo>
                      <a:pt x="3626" y="41638"/>
                      <a:pt x="7285" y="46471"/>
                      <a:pt x="11333" y="46471"/>
                    </a:cubicBezTo>
                    <a:cubicBezTo>
                      <a:pt x="12504" y="46471"/>
                      <a:pt x="13708" y="46066"/>
                      <a:pt x="14765" y="45066"/>
                    </a:cubicBezTo>
                    <a:cubicBezTo>
                      <a:pt x="16434" y="43502"/>
                      <a:pt x="17400" y="43106"/>
                      <a:pt x="18188" y="43106"/>
                    </a:cubicBezTo>
                    <a:cubicBezTo>
                      <a:pt x="18997" y="43106"/>
                      <a:pt x="19619" y="43524"/>
                      <a:pt x="20622" y="43524"/>
                    </a:cubicBezTo>
                    <a:cubicBezTo>
                      <a:pt x="21413" y="43524"/>
                      <a:pt x="22442" y="43264"/>
                      <a:pt x="23988" y="42334"/>
                    </a:cubicBezTo>
                    <a:cubicBezTo>
                      <a:pt x="27779" y="40083"/>
                      <a:pt x="28210" y="31088"/>
                      <a:pt x="33986" y="31088"/>
                    </a:cubicBezTo>
                    <a:cubicBezTo>
                      <a:pt x="34319" y="31088"/>
                      <a:pt x="34670" y="31118"/>
                      <a:pt x="35040" y="31181"/>
                    </a:cubicBezTo>
                    <a:cubicBezTo>
                      <a:pt x="37246" y="27948"/>
                      <a:pt x="37597" y="24389"/>
                      <a:pt x="37597" y="24389"/>
                    </a:cubicBezTo>
                    <a:cubicBezTo>
                      <a:pt x="37597" y="24389"/>
                      <a:pt x="33311" y="5943"/>
                      <a:pt x="17772" y="980"/>
                    </a:cubicBezTo>
                    <a:cubicBezTo>
                      <a:pt x="15623" y="298"/>
                      <a:pt x="13902" y="1"/>
                      <a:pt x="12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2812175" y="2609475"/>
                <a:ext cx="406675" cy="720250"/>
              </a:xfrm>
              <a:custGeom>
                <a:avLst/>
                <a:gdLst/>
                <a:ahLst/>
                <a:cxnLst/>
                <a:rect l="l" t="t" r="r" b="b"/>
                <a:pathLst>
                  <a:path w="16267" h="28810" extrusionOk="0">
                    <a:moveTo>
                      <a:pt x="9285" y="1"/>
                    </a:moveTo>
                    <a:cubicBezTo>
                      <a:pt x="9225" y="1"/>
                      <a:pt x="9162" y="3"/>
                      <a:pt x="9098" y="9"/>
                    </a:cubicBezTo>
                    <a:cubicBezTo>
                      <a:pt x="8397" y="59"/>
                      <a:pt x="8246" y="1162"/>
                      <a:pt x="8848" y="1412"/>
                    </a:cubicBezTo>
                    <a:cubicBezTo>
                      <a:pt x="8946" y="1449"/>
                      <a:pt x="9037" y="1466"/>
                      <a:pt x="9121" y="1466"/>
                    </a:cubicBezTo>
                    <a:cubicBezTo>
                      <a:pt x="9548" y="1466"/>
                      <a:pt x="9759" y="1025"/>
                      <a:pt x="9549" y="585"/>
                    </a:cubicBezTo>
                    <a:lnTo>
                      <a:pt x="9549" y="585"/>
                    </a:lnTo>
                    <a:cubicBezTo>
                      <a:pt x="9800" y="635"/>
                      <a:pt x="9900" y="710"/>
                      <a:pt x="10076" y="936"/>
                    </a:cubicBezTo>
                    <a:cubicBezTo>
                      <a:pt x="10226" y="1162"/>
                      <a:pt x="10351" y="1412"/>
                      <a:pt x="10452" y="1738"/>
                    </a:cubicBezTo>
                    <a:cubicBezTo>
                      <a:pt x="10527" y="2039"/>
                      <a:pt x="10602" y="2465"/>
                      <a:pt x="10627" y="2816"/>
                    </a:cubicBezTo>
                    <a:cubicBezTo>
                      <a:pt x="10727" y="3568"/>
                      <a:pt x="10752" y="4319"/>
                      <a:pt x="10778" y="5071"/>
                    </a:cubicBezTo>
                    <a:cubicBezTo>
                      <a:pt x="10502" y="5172"/>
                      <a:pt x="10301" y="5172"/>
                      <a:pt x="10051" y="5397"/>
                    </a:cubicBezTo>
                    <a:cubicBezTo>
                      <a:pt x="9148" y="6199"/>
                      <a:pt x="9173" y="7252"/>
                      <a:pt x="9900" y="8204"/>
                    </a:cubicBezTo>
                    <a:cubicBezTo>
                      <a:pt x="7544" y="9382"/>
                      <a:pt x="7143" y="11813"/>
                      <a:pt x="6667" y="14169"/>
                    </a:cubicBezTo>
                    <a:cubicBezTo>
                      <a:pt x="4838" y="14996"/>
                      <a:pt x="4136" y="16199"/>
                      <a:pt x="3359" y="18254"/>
                    </a:cubicBezTo>
                    <a:cubicBezTo>
                      <a:pt x="2231" y="21287"/>
                      <a:pt x="903" y="24921"/>
                      <a:pt x="51" y="28229"/>
                    </a:cubicBezTo>
                    <a:cubicBezTo>
                      <a:pt x="26" y="28405"/>
                      <a:pt x="1" y="28655"/>
                      <a:pt x="101" y="28806"/>
                    </a:cubicBezTo>
                    <a:cubicBezTo>
                      <a:pt x="118" y="28808"/>
                      <a:pt x="136" y="28809"/>
                      <a:pt x="153" y="28809"/>
                    </a:cubicBezTo>
                    <a:cubicBezTo>
                      <a:pt x="336" y="28809"/>
                      <a:pt x="513" y="28695"/>
                      <a:pt x="627" y="28580"/>
                    </a:cubicBezTo>
                    <a:cubicBezTo>
                      <a:pt x="3133" y="26199"/>
                      <a:pt x="5840" y="23442"/>
                      <a:pt x="8021" y="20961"/>
                    </a:cubicBezTo>
                    <a:cubicBezTo>
                      <a:pt x="9499" y="19282"/>
                      <a:pt x="10251" y="17753"/>
                      <a:pt x="9825" y="15673"/>
                    </a:cubicBezTo>
                    <a:cubicBezTo>
                      <a:pt x="11479" y="13543"/>
                      <a:pt x="12933" y="11462"/>
                      <a:pt x="11529" y="8806"/>
                    </a:cubicBezTo>
                    <a:cubicBezTo>
                      <a:pt x="12632" y="8330"/>
                      <a:pt x="13133" y="7553"/>
                      <a:pt x="12883" y="6249"/>
                    </a:cubicBezTo>
                    <a:cubicBezTo>
                      <a:pt x="12858" y="6099"/>
                      <a:pt x="12231" y="5247"/>
                      <a:pt x="11880" y="5197"/>
                    </a:cubicBezTo>
                    <a:cubicBezTo>
                      <a:pt x="12206" y="4595"/>
                      <a:pt x="12532" y="4044"/>
                      <a:pt x="12883" y="3492"/>
                    </a:cubicBezTo>
                    <a:cubicBezTo>
                      <a:pt x="13184" y="3016"/>
                      <a:pt x="13509" y="2590"/>
                      <a:pt x="13860" y="2189"/>
                    </a:cubicBezTo>
                    <a:cubicBezTo>
                      <a:pt x="13960" y="2039"/>
                      <a:pt x="14086" y="1913"/>
                      <a:pt x="14236" y="1788"/>
                    </a:cubicBezTo>
                    <a:cubicBezTo>
                      <a:pt x="14361" y="1688"/>
                      <a:pt x="14562" y="1588"/>
                      <a:pt x="14712" y="1487"/>
                    </a:cubicBezTo>
                    <a:lnTo>
                      <a:pt x="14712" y="1487"/>
                    </a:lnTo>
                    <a:cubicBezTo>
                      <a:pt x="14652" y="1911"/>
                      <a:pt x="14932" y="2253"/>
                      <a:pt x="15305" y="2253"/>
                    </a:cubicBezTo>
                    <a:cubicBezTo>
                      <a:pt x="15396" y="2253"/>
                      <a:pt x="15492" y="2233"/>
                      <a:pt x="15590" y="2189"/>
                    </a:cubicBezTo>
                    <a:cubicBezTo>
                      <a:pt x="16266" y="1888"/>
                      <a:pt x="16041" y="961"/>
                      <a:pt x="15364" y="786"/>
                    </a:cubicBezTo>
                    <a:cubicBezTo>
                      <a:pt x="15242" y="753"/>
                      <a:pt x="15124" y="739"/>
                      <a:pt x="15011" y="739"/>
                    </a:cubicBezTo>
                    <a:cubicBezTo>
                      <a:pt x="14241" y="739"/>
                      <a:pt x="13671" y="1424"/>
                      <a:pt x="13234" y="2014"/>
                    </a:cubicBezTo>
                    <a:cubicBezTo>
                      <a:pt x="12507" y="2991"/>
                      <a:pt x="11955" y="3969"/>
                      <a:pt x="11454" y="5046"/>
                    </a:cubicBezTo>
                    <a:cubicBezTo>
                      <a:pt x="11354" y="5046"/>
                      <a:pt x="11279" y="5021"/>
                      <a:pt x="11179" y="5021"/>
                    </a:cubicBezTo>
                    <a:cubicBezTo>
                      <a:pt x="11276" y="3412"/>
                      <a:pt x="11445" y="1"/>
                      <a:pt x="9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2363550" y="2366625"/>
                <a:ext cx="620875" cy="44562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17825" extrusionOk="0">
                    <a:moveTo>
                      <a:pt x="6775" y="0"/>
                    </a:moveTo>
                    <a:cubicBezTo>
                      <a:pt x="5596" y="0"/>
                      <a:pt x="4511" y="415"/>
                      <a:pt x="3660" y="1477"/>
                    </a:cubicBezTo>
                    <a:cubicBezTo>
                      <a:pt x="276" y="5713"/>
                      <a:pt x="7695" y="8570"/>
                      <a:pt x="10527" y="9397"/>
                    </a:cubicBezTo>
                    <a:cubicBezTo>
                      <a:pt x="10978" y="9522"/>
                      <a:pt x="11429" y="9647"/>
                      <a:pt x="11905" y="9798"/>
                    </a:cubicBezTo>
                    <a:cubicBezTo>
                      <a:pt x="10305" y="9509"/>
                      <a:pt x="8685" y="9338"/>
                      <a:pt x="7081" y="9338"/>
                    </a:cubicBezTo>
                    <a:cubicBezTo>
                      <a:pt x="6876" y="9338"/>
                      <a:pt x="6671" y="9341"/>
                      <a:pt x="6467" y="9347"/>
                    </a:cubicBezTo>
                    <a:cubicBezTo>
                      <a:pt x="4712" y="9397"/>
                      <a:pt x="2256" y="9522"/>
                      <a:pt x="1078" y="11001"/>
                    </a:cubicBezTo>
                    <a:cubicBezTo>
                      <a:pt x="1" y="12379"/>
                      <a:pt x="627" y="14184"/>
                      <a:pt x="1981" y="15111"/>
                    </a:cubicBezTo>
                    <a:cubicBezTo>
                      <a:pt x="3067" y="15846"/>
                      <a:pt x="4331" y="16025"/>
                      <a:pt x="5603" y="16025"/>
                    </a:cubicBezTo>
                    <a:cubicBezTo>
                      <a:pt x="6238" y="16025"/>
                      <a:pt x="6876" y="15980"/>
                      <a:pt x="7494" y="15938"/>
                    </a:cubicBezTo>
                    <a:cubicBezTo>
                      <a:pt x="10051" y="15813"/>
                      <a:pt x="12582" y="15663"/>
                      <a:pt x="15113" y="15512"/>
                    </a:cubicBezTo>
                    <a:cubicBezTo>
                      <a:pt x="15312" y="15499"/>
                      <a:pt x="15587" y="15486"/>
                      <a:pt x="15926" y="15486"/>
                    </a:cubicBezTo>
                    <a:cubicBezTo>
                      <a:pt x="17514" y="15486"/>
                      <a:pt x="20503" y="15776"/>
                      <a:pt x="23560" y="17718"/>
                    </a:cubicBezTo>
                    <a:cubicBezTo>
                      <a:pt x="23662" y="17782"/>
                      <a:pt x="23806" y="17824"/>
                      <a:pt x="23953" y="17824"/>
                    </a:cubicBezTo>
                    <a:cubicBezTo>
                      <a:pt x="24383" y="17824"/>
                      <a:pt x="24834" y="17459"/>
                      <a:pt x="24311" y="16189"/>
                    </a:cubicBezTo>
                    <a:cubicBezTo>
                      <a:pt x="22758" y="12480"/>
                      <a:pt x="20828" y="8871"/>
                      <a:pt x="15264" y="4259"/>
                    </a:cubicBezTo>
                    <a:cubicBezTo>
                      <a:pt x="13425" y="2726"/>
                      <a:pt x="9796" y="0"/>
                      <a:pt x="67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2261600" y="2797650"/>
                <a:ext cx="648350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6614" extrusionOk="0">
                    <a:moveTo>
                      <a:pt x="18798" y="0"/>
                    </a:moveTo>
                    <a:cubicBezTo>
                      <a:pt x="14326" y="0"/>
                      <a:pt x="10474" y="1457"/>
                      <a:pt x="8089" y="1755"/>
                    </a:cubicBezTo>
                    <a:cubicBezTo>
                      <a:pt x="7831" y="1788"/>
                      <a:pt x="7580" y="1802"/>
                      <a:pt x="7336" y="1802"/>
                    </a:cubicBezTo>
                    <a:cubicBezTo>
                      <a:pt x="5866" y="1802"/>
                      <a:pt x="4629" y="1288"/>
                      <a:pt x="3563" y="1288"/>
                    </a:cubicBezTo>
                    <a:cubicBezTo>
                      <a:pt x="3065" y="1288"/>
                      <a:pt x="2604" y="1400"/>
                      <a:pt x="2174" y="1730"/>
                    </a:cubicBezTo>
                    <a:cubicBezTo>
                      <a:pt x="0" y="3372"/>
                      <a:pt x="2072" y="6613"/>
                      <a:pt x="6283" y="6613"/>
                    </a:cubicBezTo>
                    <a:cubicBezTo>
                      <a:pt x="6636" y="6613"/>
                      <a:pt x="7005" y="6590"/>
                      <a:pt x="7387" y="6542"/>
                    </a:cubicBezTo>
                    <a:cubicBezTo>
                      <a:pt x="13046" y="5863"/>
                      <a:pt x="17765" y="2301"/>
                      <a:pt x="22208" y="2301"/>
                    </a:cubicBezTo>
                    <a:cubicBezTo>
                      <a:pt x="22684" y="2301"/>
                      <a:pt x="23157" y="2342"/>
                      <a:pt x="23628" y="2432"/>
                    </a:cubicBezTo>
                    <a:cubicBezTo>
                      <a:pt x="24192" y="2529"/>
                      <a:pt x="24621" y="2672"/>
                      <a:pt x="25125" y="2672"/>
                    </a:cubicBezTo>
                    <a:cubicBezTo>
                      <a:pt x="25270" y="2672"/>
                      <a:pt x="25420" y="2660"/>
                      <a:pt x="25582" y="2632"/>
                    </a:cubicBezTo>
                    <a:cubicBezTo>
                      <a:pt x="25833" y="2607"/>
                      <a:pt x="25933" y="2281"/>
                      <a:pt x="25808" y="2081"/>
                    </a:cubicBezTo>
                    <a:cubicBezTo>
                      <a:pt x="25006" y="652"/>
                      <a:pt x="22725" y="351"/>
                      <a:pt x="21221" y="151"/>
                    </a:cubicBezTo>
                    <a:cubicBezTo>
                      <a:pt x="20397" y="46"/>
                      <a:pt x="19588" y="0"/>
                      <a:pt x="18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2530850" y="2899275"/>
                <a:ext cx="337125" cy="344800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3792" extrusionOk="0">
                    <a:moveTo>
                      <a:pt x="10212" y="0"/>
                    </a:moveTo>
                    <a:cubicBezTo>
                      <a:pt x="7668" y="0"/>
                      <a:pt x="3928" y="872"/>
                      <a:pt x="1504" y="3655"/>
                    </a:cubicBezTo>
                    <a:cubicBezTo>
                      <a:pt x="426" y="4883"/>
                      <a:pt x="0" y="6537"/>
                      <a:pt x="852" y="8016"/>
                    </a:cubicBezTo>
                    <a:cubicBezTo>
                      <a:pt x="1279" y="8718"/>
                      <a:pt x="2081" y="9144"/>
                      <a:pt x="2507" y="9820"/>
                    </a:cubicBezTo>
                    <a:cubicBezTo>
                      <a:pt x="3033" y="10672"/>
                      <a:pt x="2381" y="11424"/>
                      <a:pt x="2582" y="12302"/>
                    </a:cubicBezTo>
                    <a:cubicBezTo>
                      <a:pt x="2824" y="13339"/>
                      <a:pt x="3627" y="13792"/>
                      <a:pt x="4513" y="13792"/>
                    </a:cubicBezTo>
                    <a:cubicBezTo>
                      <a:pt x="4911" y="13792"/>
                      <a:pt x="5326" y="13701"/>
                      <a:pt x="5715" y="13530"/>
                    </a:cubicBezTo>
                    <a:cubicBezTo>
                      <a:pt x="7970" y="12552"/>
                      <a:pt x="8622" y="10021"/>
                      <a:pt x="10978" y="5585"/>
                    </a:cubicBezTo>
                    <a:cubicBezTo>
                      <a:pt x="11780" y="4106"/>
                      <a:pt x="13208" y="3154"/>
                      <a:pt x="13259" y="1951"/>
                    </a:cubicBezTo>
                    <a:cubicBezTo>
                      <a:pt x="13484" y="1499"/>
                      <a:pt x="13309" y="1073"/>
                      <a:pt x="12958" y="723"/>
                    </a:cubicBezTo>
                    <a:cubicBezTo>
                      <a:pt x="12845" y="317"/>
                      <a:pt x="11746" y="0"/>
                      <a:pt x="10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2332225" y="3165900"/>
                <a:ext cx="245650" cy="16965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6786" extrusionOk="0">
                    <a:moveTo>
                      <a:pt x="8195" y="0"/>
                    </a:moveTo>
                    <a:cubicBezTo>
                      <a:pt x="7669" y="0"/>
                      <a:pt x="7074" y="292"/>
                      <a:pt x="6667" y="433"/>
                    </a:cubicBezTo>
                    <a:cubicBezTo>
                      <a:pt x="5740" y="759"/>
                      <a:pt x="4762" y="1035"/>
                      <a:pt x="3835" y="1361"/>
                    </a:cubicBezTo>
                    <a:cubicBezTo>
                      <a:pt x="2381" y="1912"/>
                      <a:pt x="0" y="2764"/>
                      <a:pt x="201" y="4719"/>
                    </a:cubicBezTo>
                    <a:cubicBezTo>
                      <a:pt x="327" y="6069"/>
                      <a:pt x="1486" y="6785"/>
                      <a:pt x="2687" y="6785"/>
                    </a:cubicBezTo>
                    <a:cubicBezTo>
                      <a:pt x="3159" y="6785"/>
                      <a:pt x="3636" y="6675"/>
                      <a:pt x="4061" y="6449"/>
                    </a:cubicBezTo>
                    <a:cubicBezTo>
                      <a:pt x="4913" y="5997"/>
                      <a:pt x="5389" y="5246"/>
                      <a:pt x="5940" y="4494"/>
                    </a:cubicBezTo>
                    <a:cubicBezTo>
                      <a:pt x="7720" y="2188"/>
                      <a:pt x="9825" y="960"/>
                      <a:pt x="8797" y="183"/>
                    </a:cubicBezTo>
                    <a:cubicBezTo>
                      <a:pt x="8621" y="50"/>
                      <a:pt x="8414" y="0"/>
                      <a:pt x="8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8" name="Google Shape;1248;p41"/>
            <p:cNvGrpSpPr/>
            <p:nvPr/>
          </p:nvGrpSpPr>
          <p:grpSpPr>
            <a:xfrm>
              <a:off x="7675559" y="1583013"/>
              <a:ext cx="929164" cy="543026"/>
              <a:chOff x="3973200" y="2218800"/>
              <a:chExt cx="1850925" cy="1081725"/>
            </a:xfrm>
          </p:grpSpPr>
          <p:sp>
            <p:nvSpPr>
              <p:cNvPr id="1249" name="Google Shape;1249;p41"/>
              <p:cNvSpPr/>
              <p:nvPr/>
            </p:nvSpPr>
            <p:spPr>
              <a:xfrm>
                <a:off x="39732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14159" y="1"/>
                    </a:moveTo>
                    <a:cubicBezTo>
                      <a:pt x="12638" y="1"/>
                      <a:pt x="11181" y="333"/>
                      <a:pt x="9825" y="1024"/>
                    </a:cubicBezTo>
                    <a:cubicBezTo>
                      <a:pt x="1" y="6012"/>
                      <a:pt x="7620" y="16839"/>
                      <a:pt x="13735" y="20047"/>
                    </a:cubicBezTo>
                    <a:cubicBezTo>
                      <a:pt x="9806" y="22948"/>
                      <a:pt x="13686" y="27370"/>
                      <a:pt x="18466" y="27370"/>
                    </a:cubicBezTo>
                    <a:cubicBezTo>
                      <a:pt x="18929" y="27370"/>
                      <a:pt x="19401" y="27328"/>
                      <a:pt x="19876" y="27240"/>
                    </a:cubicBezTo>
                    <a:lnTo>
                      <a:pt x="19876" y="27240"/>
                    </a:lnTo>
                    <a:cubicBezTo>
                      <a:pt x="19851" y="27265"/>
                      <a:pt x="15916" y="28267"/>
                      <a:pt x="13384" y="30322"/>
                    </a:cubicBezTo>
                    <a:cubicBezTo>
                      <a:pt x="11054" y="32202"/>
                      <a:pt x="11680" y="35210"/>
                      <a:pt x="15916" y="37014"/>
                    </a:cubicBezTo>
                    <a:cubicBezTo>
                      <a:pt x="15916" y="37014"/>
                      <a:pt x="14862" y="43269"/>
                      <a:pt x="21893" y="43269"/>
                    </a:cubicBezTo>
                    <a:cubicBezTo>
                      <a:pt x="22296" y="43269"/>
                      <a:pt x="22726" y="43248"/>
                      <a:pt x="23184" y="43205"/>
                    </a:cubicBezTo>
                    <a:cubicBezTo>
                      <a:pt x="31655" y="42403"/>
                      <a:pt x="32683" y="33856"/>
                      <a:pt x="35465" y="30648"/>
                    </a:cubicBezTo>
                    <a:lnTo>
                      <a:pt x="35465" y="18042"/>
                    </a:lnTo>
                    <a:cubicBezTo>
                      <a:pt x="29322" y="6866"/>
                      <a:pt x="21074" y="1"/>
                      <a:pt x="14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4214450" y="2311975"/>
                <a:ext cx="542700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8" h="15280" extrusionOk="0">
                    <a:moveTo>
                      <a:pt x="5991" y="0"/>
                    </a:moveTo>
                    <a:cubicBezTo>
                      <a:pt x="4867" y="0"/>
                      <a:pt x="3757" y="249"/>
                      <a:pt x="2757" y="856"/>
                    </a:cubicBezTo>
                    <a:cubicBezTo>
                      <a:pt x="752" y="2059"/>
                      <a:pt x="0" y="4465"/>
                      <a:pt x="902" y="6620"/>
                    </a:cubicBezTo>
                    <a:cubicBezTo>
                      <a:pt x="1615" y="8332"/>
                      <a:pt x="3339" y="9679"/>
                      <a:pt x="5170" y="9679"/>
                    </a:cubicBezTo>
                    <a:cubicBezTo>
                      <a:pt x="5592" y="9679"/>
                      <a:pt x="6019" y="9607"/>
                      <a:pt x="6441" y="9453"/>
                    </a:cubicBezTo>
                    <a:cubicBezTo>
                      <a:pt x="8973" y="8525"/>
                      <a:pt x="9499" y="5242"/>
                      <a:pt x="7519" y="3864"/>
                    </a:cubicBezTo>
                    <a:lnTo>
                      <a:pt x="7519" y="3864"/>
                    </a:lnTo>
                    <a:cubicBezTo>
                      <a:pt x="14186" y="4490"/>
                      <a:pt x="17569" y="11257"/>
                      <a:pt x="21128" y="15217"/>
                    </a:cubicBezTo>
                    <a:cubicBezTo>
                      <a:pt x="21172" y="15261"/>
                      <a:pt x="21225" y="15279"/>
                      <a:pt x="21280" y="15279"/>
                    </a:cubicBezTo>
                    <a:cubicBezTo>
                      <a:pt x="21479" y="15279"/>
                      <a:pt x="21708" y="15037"/>
                      <a:pt x="21629" y="14841"/>
                    </a:cubicBezTo>
                    <a:cubicBezTo>
                      <a:pt x="20552" y="11984"/>
                      <a:pt x="18446" y="9052"/>
                      <a:pt x="16642" y="6595"/>
                    </a:cubicBezTo>
                    <a:cubicBezTo>
                      <a:pt x="14912" y="4239"/>
                      <a:pt x="12707" y="2159"/>
                      <a:pt x="10025" y="931"/>
                    </a:cubicBezTo>
                    <a:cubicBezTo>
                      <a:pt x="8780" y="378"/>
                      <a:pt x="7375" y="0"/>
                      <a:pt x="5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4367500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691" y="0"/>
                    </a:moveTo>
                    <a:cubicBezTo>
                      <a:pt x="4026" y="0"/>
                      <a:pt x="1364" y="761"/>
                      <a:pt x="620" y="3123"/>
                    </a:cubicBezTo>
                    <a:cubicBezTo>
                      <a:pt x="1" y="5135"/>
                      <a:pt x="1924" y="6430"/>
                      <a:pt x="3681" y="6430"/>
                    </a:cubicBezTo>
                    <a:cubicBezTo>
                      <a:pt x="4768" y="6430"/>
                      <a:pt x="5792" y="5934"/>
                      <a:pt x="6109" y="4803"/>
                    </a:cubicBezTo>
                    <a:cubicBezTo>
                      <a:pt x="6560" y="3274"/>
                      <a:pt x="5231" y="2422"/>
                      <a:pt x="4028" y="2396"/>
                    </a:cubicBezTo>
                    <a:cubicBezTo>
                      <a:pt x="4524" y="2035"/>
                      <a:pt x="4997" y="1885"/>
                      <a:pt x="5460" y="1885"/>
                    </a:cubicBezTo>
                    <a:cubicBezTo>
                      <a:pt x="6472" y="1885"/>
                      <a:pt x="7433" y="2600"/>
                      <a:pt x="8465" y="3374"/>
                    </a:cubicBezTo>
                    <a:cubicBezTo>
                      <a:pt x="8527" y="3424"/>
                      <a:pt x="8625" y="3447"/>
                      <a:pt x="8750" y="3447"/>
                    </a:cubicBezTo>
                    <a:cubicBezTo>
                      <a:pt x="9625" y="3447"/>
                      <a:pt x="11810" y="2331"/>
                      <a:pt x="12249" y="1695"/>
                    </a:cubicBezTo>
                    <a:cubicBezTo>
                      <a:pt x="13151" y="442"/>
                      <a:pt x="9417" y="241"/>
                      <a:pt x="9392" y="241"/>
                    </a:cubicBezTo>
                    <a:cubicBezTo>
                      <a:pt x="8545" y="92"/>
                      <a:pt x="7618" y="0"/>
                      <a:pt x="66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4307800" y="2488725"/>
                <a:ext cx="3426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6946" extrusionOk="0">
                    <a:moveTo>
                      <a:pt x="6900" y="0"/>
                    </a:moveTo>
                    <a:cubicBezTo>
                      <a:pt x="6547" y="0"/>
                      <a:pt x="6396" y="181"/>
                      <a:pt x="6366" y="327"/>
                    </a:cubicBezTo>
                    <a:cubicBezTo>
                      <a:pt x="5239" y="4964"/>
                      <a:pt x="1279" y="3886"/>
                      <a:pt x="727" y="4413"/>
                    </a:cubicBezTo>
                    <a:cubicBezTo>
                      <a:pt x="0" y="5164"/>
                      <a:pt x="1304" y="5992"/>
                      <a:pt x="2005" y="6242"/>
                    </a:cubicBezTo>
                    <a:cubicBezTo>
                      <a:pt x="2595" y="6431"/>
                      <a:pt x="3224" y="6495"/>
                      <a:pt x="3870" y="6495"/>
                    </a:cubicBezTo>
                    <a:cubicBezTo>
                      <a:pt x="5195" y="6495"/>
                      <a:pt x="6593" y="6228"/>
                      <a:pt x="7881" y="6228"/>
                    </a:cubicBezTo>
                    <a:cubicBezTo>
                      <a:pt x="8046" y="6228"/>
                      <a:pt x="8210" y="6232"/>
                      <a:pt x="8371" y="6242"/>
                    </a:cubicBezTo>
                    <a:cubicBezTo>
                      <a:pt x="9775" y="6317"/>
                      <a:pt x="11229" y="6944"/>
                      <a:pt x="12582" y="6944"/>
                    </a:cubicBezTo>
                    <a:cubicBezTo>
                      <a:pt x="12617" y="6945"/>
                      <a:pt x="12651" y="6945"/>
                      <a:pt x="12683" y="6945"/>
                    </a:cubicBezTo>
                    <a:cubicBezTo>
                      <a:pt x="13547" y="6945"/>
                      <a:pt x="13707" y="6636"/>
                      <a:pt x="13635" y="6443"/>
                    </a:cubicBezTo>
                    <a:cubicBezTo>
                      <a:pt x="13108" y="4914"/>
                      <a:pt x="11504" y="3260"/>
                      <a:pt x="10351" y="2157"/>
                    </a:cubicBezTo>
                    <a:cubicBezTo>
                      <a:pt x="8500" y="444"/>
                      <a:pt x="7452" y="0"/>
                      <a:pt x="6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4500050" y="2753125"/>
                <a:ext cx="2777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08" h="7483" extrusionOk="0">
                    <a:moveTo>
                      <a:pt x="8659" y="1"/>
                    </a:moveTo>
                    <a:cubicBezTo>
                      <a:pt x="5432" y="1"/>
                      <a:pt x="0" y="2867"/>
                      <a:pt x="1809" y="6092"/>
                    </a:cubicBezTo>
                    <a:cubicBezTo>
                      <a:pt x="2293" y="6968"/>
                      <a:pt x="3242" y="7483"/>
                      <a:pt x="4229" y="7483"/>
                    </a:cubicBezTo>
                    <a:cubicBezTo>
                      <a:pt x="4316" y="7483"/>
                      <a:pt x="4404" y="7479"/>
                      <a:pt x="4491" y="7471"/>
                    </a:cubicBezTo>
                    <a:cubicBezTo>
                      <a:pt x="6020" y="7295"/>
                      <a:pt x="6521" y="6193"/>
                      <a:pt x="7273" y="5040"/>
                    </a:cubicBezTo>
                    <a:cubicBezTo>
                      <a:pt x="7925" y="4087"/>
                      <a:pt x="8752" y="3461"/>
                      <a:pt x="9729" y="2859"/>
                    </a:cubicBezTo>
                    <a:cubicBezTo>
                      <a:pt x="10130" y="2609"/>
                      <a:pt x="10581" y="2358"/>
                      <a:pt x="10757" y="1857"/>
                    </a:cubicBezTo>
                    <a:cubicBezTo>
                      <a:pt x="11107" y="954"/>
                      <a:pt x="10757" y="503"/>
                      <a:pt x="9930" y="203"/>
                    </a:cubicBezTo>
                    <a:cubicBezTo>
                      <a:pt x="9577" y="65"/>
                      <a:pt x="9142" y="1"/>
                      <a:pt x="86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4308425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18049" y="0"/>
                    </a:moveTo>
                    <a:cubicBezTo>
                      <a:pt x="17391" y="0"/>
                      <a:pt x="16019" y="1812"/>
                      <a:pt x="14211" y="2640"/>
                    </a:cubicBezTo>
                    <a:cubicBezTo>
                      <a:pt x="13550" y="2952"/>
                      <a:pt x="12826" y="3091"/>
                      <a:pt x="12103" y="3091"/>
                    </a:cubicBezTo>
                    <a:cubicBezTo>
                      <a:pt x="11316" y="3091"/>
                      <a:pt x="10530" y="2927"/>
                      <a:pt x="9825" y="2640"/>
                    </a:cubicBezTo>
                    <a:cubicBezTo>
                      <a:pt x="8838" y="2251"/>
                      <a:pt x="7966" y="2030"/>
                      <a:pt x="7033" y="2030"/>
                    </a:cubicBezTo>
                    <a:cubicBezTo>
                      <a:pt x="6521" y="2030"/>
                      <a:pt x="5991" y="2097"/>
                      <a:pt x="5414" y="2239"/>
                    </a:cubicBezTo>
                    <a:cubicBezTo>
                      <a:pt x="3760" y="2640"/>
                      <a:pt x="0" y="4795"/>
                      <a:pt x="2081" y="6850"/>
                    </a:cubicBezTo>
                    <a:cubicBezTo>
                      <a:pt x="2796" y="7561"/>
                      <a:pt x="3964" y="7862"/>
                      <a:pt x="5356" y="7862"/>
                    </a:cubicBezTo>
                    <a:cubicBezTo>
                      <a:pt x="10989" y="7862"/>
                      <a:pt x="20306" y="2926"/>
                      <a:pt x="18296" y="133"/>
                    </a:cubicBezTo>
                    <a:cubicBezTo>
                      <a:pt x="18231" y="41"/>
                      <a:pt x="18148" y="0"/>
                      <a:pt x="18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4484300" y="3070225"/>
                <a:ext cx="25335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6679" extrusionOk="0">
                    <a:moveTo>
                      <a:pt x="8838" y="1"/>
                    </a:moveTo>
                    <a:cubicBezTo>
                      <a:pt x="6655" y="1"/>
                      <a:pt x="1834" y="1343"/>
                      <a:pt x="835" y="3634"/>
                    </a:cubicBezTo>
                    <a:cubicBezTo>
                      <a:pt x="0" y="5543"/>
                      <a:pt x="1657" y="6679"/>
                      <a:pt x="3329" y="6679"/>
                    </a:cubicBezTo>
                    <a:cubicBezTo>
                      <a:pt x="3765" y="6679"/>
                      <a:pt x="4201" y="6602"/>
                      <a:pt x="4595" y="6441"/>
                    </a:cubicBezTo>
                    <a:cubicBezTo>
                      <a:pt x="5923" y="5940"/>
                      <a:pt x="7226" y="4687"/>
                      <a:pt x="8179" y="3659"/>
                    </a:cubicBezTo>
                    <a:cubicBezTo>
                      <a:pt x="8805" y="2982"/>
                      <a:pt x="10133" y="1403"/>
                      <a:pt x="9908" y="326"/>
                    </a:cubicBezTo>
                    <a:cubicBezTo>
                      <a:pt x="9853" y="106"/>
                      <a:pt x="9449" y="1"/>
                      <a:pt x="8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49375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21316" y="1"/>
                    </a:moveTo>
                    <a:cubicBezTo>
                      <a:pt x="14408" y="1"/>
                      <a:pt x="6143" y="6866"/>
                      <a:pt x="1" y="18042"/>
                    </a:cubicBezTo>
                    <a:lnTo>
                      <a:pt x="1" y="30648"/>
                    </a:lnTo>
                    <a:cubicBezTo>
                      <a:pt x="2808" y="33856"/>
                      <a:pt x="3835" y="42403"/>
                      <a:pt x="12281" y="43205"/>
                    </a:cubicBezTo>
                    <a:cubicBezTo>
                      <a:pt x="12741" y="43248"/>
                      <a:pt x="13172" y="43269"/>
                      <a:pt x="13576" y="43269"/>
                    </a:cubicBezTo>
                    <a:cubicBezTo>
                      <a:pt x="20626" y="43269"/>
                      <a:pt x="19549" y="37014"/>
                      <a:pt x="19549" y="37014"/>
                    </a:cubicBezTo>
                    <a:cubicBezTo>
                      <a:pt x="23785" y="35210"/>
                      <a:pt x="24412" y="32202"/>
                      <a:pt x="22106" y="30322"/>
                    </a:cubicBezTo>
                    <a:cubicBezTo>
                      <a:pt x="19549" y="28267"/>
                      <a:pt x="15615" y="27265"/>
                      <a:pt x="15590" y="27240"/>
                    </a:cubicBezTo>
                    <a:lnTo>
                      <a:pt x="15590" y="27240"/>
                    </a:lnTo>
                    <a:cubicBezTo>
                      <a:pt x="16066" y="27328"/>
                      <a:pt x="16540" y="27370"/>
                      <a:pt x="17005" y="27370"/>
                    </a:cubicBezTo>
                    <a:cubicBezTo>
                      <a:pt x="21800" y="27370"/>
                      <a:pt x="25662" y="22948"/>
                      <a:pt x="21755" y="20047"/>
                    </a:cubicBezTo>
                    <a:cubicBezTo>
                      <a:pt x="27845" y="16839"/>
                      <a:pt x="35464" y="6012"/>
                      <a:pt x="25640" y="1024"/>
                    </a:cubicBezTo>
                    <a:cubicBezTo>
                      <a:pt x="24289" y="333"/>
                      <a:pt x="22835" y="1"/>
                      <a:pt x="2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5040175" y="2311975"/>
                <a:ext cx="542725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15280" extrusionOk="0">
                    <a:moveTo>
                      <a:pt x="15717" y="0"/>
                    </a:moveTo>
                    <a:cubicBezTo>
                      <a:pt x="14333" y="0"/>
                      <a:pt x="12928" y="378"/>
                      <a:pt x="11683" y="931"/>
                    </a:cubicBezTo>
                    <a:cubicBezTo>
                      <a:pt x="9001" y="2159"/>
                      <a:pt x="6821" y="4239"/>
                      <a:pt x="5066" y="6595"/>
                    </a:cubicBezTo>
                    <a:cubicBezTo>
                      <a:pt x="3262" y="9052"/>
                      <a:pt x="1157" y="11984"/>
                      <a:pt x="79" y="14841"/>
                    </a:cubicBezTo>
                    <a:cubicBezTo>
                      <a:pt x="1" y="15037"/>
                      <a:pt x="229" y="15279"/>
                      <a:pt x="428" y="15279"/>
                    </a:cubicBezTo>
                    <a:cubicBezTo>
                      <a:pt x="484" y="15279"/>
                      <a:pt x="537" y="15261"/>
                      <a:pt x="580" y="15217"/>
                    </a:cubicBezTo>
                    <a:cubicBezTo>
                      <a:pt x="4139" y="11257"/>
                      <a:pt x="7523" y="4490"/>
                      <a:pt x="14189" y="3864"/>
                    </a:cubicBezTo>
                    <a:lnTo>
                      <a:pt x="14189" y="3864"/>
                    </a:lnTo>
                    <a:cubicBezTo>
                      <a:pt x="12209" y="5242"/>
                      <a:pt x="12736" y="8525"/>
                      <a:pt x="15267" y="9453"/>
                    </a:cubicBezTo>
                    <a:cubicBezTo>
                      <a:pt x="15694" y="9607"/>
                      <a:pt x="16124" y="9679"/>
                      <a:pt x="16547" y="9679"/>
                    </a:cubicBezTo>
                    <a:cubicBezTo>
                      <a:pt x="18386" y="9679"/>
                      <a:pt x="20093" y="8332"/>
                      <a:pt x="20806" y="6620"/>
                    </a:cubicBezTo>
                    <a:cubicBezTo>
                      <a:pt x="21708" y="4465"/>
                      <a:pt x="20956" y="2059"/>
                      <a:pt x="18951" y="856"/>
                    </a:cubicBezTo>
                    <a:cubicBezTo>
                      <a:pt x="17952" y="249"/>
                      <a:pt x="16841" y="0"/>
                      <a:pt x="157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5101025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486" y="0"/>
                    </a:moveTo>
                    <a:cubicBezTo>
                      <a:pt x="5559" y="0"/>
                      <a:pt x="4632" y="92"/>
                      <a:pt x="3785" y="241"/>
                    </a:cubicBezTo>
                    <a:cubicBezTo>
                      <a:pt x="3735" y="241"/>
                      <a:pt x="1" y="442"/>
                      <a:pt x="903" y="1695"/>
                    </a:cubicBezTo>
                    <a:cubicBezTo>
                      <a:pt x="1342" y="2331"/>
                      <a:pt x="3527" y="3447"/>
                      <a:pt x="4402" y="3447"/>
                    </a:cubicBezTo>
                    <a:cubicBezTo>
                      <a:pt x="4527" y="3447"/>
                      <a:pt x="4625" y="3424"/>
                      <a:pt x="4688" y="3374"/>
                    </a:cubicBezTo>
                    <a:cubicBezTo>
                      <a:pt x="5719" y="2600"/>
                      <a:pt x="6681" y="1885"/>
                      <a:pt x="7692" y="1885"/>
                    </a:cubicBezTo>
                    <a:cubicBezTo>
                      <a:pt x="8155" y="1885"/>
                      <a:pt x="8628" y="2035"/>
                      <a:pt x="9124" y="2396"/>
                    </a:cubicBezTo>
                    <a:cubicBezTo>
                      <a:pt x="7921" y="2422"/>
                      <a:pt x="6592" y="3274"/>
                      <a:pt x="7044" y="4803"/>
                    </a:cubicBezTo>
                    <a:cubicBezTo>
                      <a:pt x="7369" y="5934"/>
                      <a:pt x="8396" y="6430"/>
                      <a:pt x="9483" y="6430"/>
                    </a:cubicBezTo>
                    <a:cubicBezTo>
                      <a:pt x="11238" y="6430"/>
                      <a:pt x="13151" y="5135"/>
                      <a:pt x="12532" y="3123"/>
                    </a:cubicBezTo>
                    <a:cubicBezTo>
                      <a:pt x="11807" y="761"/>
                      <a:pt x="9150" y="0"/>
                      <a:pt x="64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5147450" y="2488725"/>
                <a:ext cx="3420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6946" extrusionOk="0">
                    <a:moveTo>
                      <a:pt x="6791" y="0"/>
                    </a:moveTo>
                    <a:cubicBezTo>
                      <a:pt x="6235" y="0"/>
                      <a:pt x="5193" y="444"/>
                      <a:pt x="3357" y="2157"/>
                    </a:cubicBezTo>
                    <a:cubicBezTo>
                      <a:pt x="2179" y="3260"/>
                      <a:pt x="600" y="4914"/>
                      <a:pt x="49" y="6443"/>
                    </a:cubicBezTo>
                    <a:cubicBezTo>
                      <a:pt x="0" y="6636"/>
                      <a:pt x="138" y="6945"/>
                      <a:pt x="1000" y="6945"/>
                    </a:cubicBezTo>
                    <a:cubicBezTo>
                      <a:pt x="1033" y="6945"/>
                      <a:pt x="1066" y="6945"/>
                      <a:pt x="1101" y="6944"/>
                    </a:cubicBezTo>
                    <a:cubicBezTo>
                      <a:pt x="2480" y="6944"/>
                      <a:pt x="3908" y="6317"/>
                      <a:pt x="5312" y="6242"/>
                    </a:cubicBezTo>
                    <a:cubicBezTo>
                      <a:pt x="5473" y="6232"/>
                      <a:pt x="5637" y="6228"/>
                      <a:pt x="5803" y="6228"/>
                    </a:cubicBezTo>
                    <a:cubicBezTo>
                      <a:pt x="7090" y="6228"/>
                      <a:pt x="8488" y="6495"/>
                      <a:pt x="9813" y="6495"/>
                    </a:cubicBezTo>
                    <a:cubicBezTo>
                      <a:pt x="10459" y="6495"/>
                      <a:pt x="11088" y="6431"/>
                      <a:pt x="11678" y="6242"/>
                    </a:cubicBezTo>
                    <a:cubicBezTo>
                      <a:pt x="12380" y="5992"/>
                      <a:pt x="13683" y="5164"/>
                      <a:pt x="12956" y="4413"/>
                    </a:cubicBezTo>
                    <a:cubicBezTo>
                      <a:pt x="12430" y="3886"/>
                      <a:pt x="8470" y="4964"/>
                      <a:pt x="7342" y="327"/>
                    </a:cubicBezTo>
                    <a:cubicBezTo>
                      <a:pt x="7303" y="181"/>
                      <a:pt x="7146" y="0"/>
                      <a:pt x="6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5019575" y="2753125"/>
                <a:ext cx="2778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7483" extrusionOk="0">
                    <a:moveTo>
                      <a:pt x="2466" y="1"/>
                    </a:moveTo>
                    <a:cubicBezTo>
                      <a:pt x="1985" y="1"/>
                      <a:pt x="1553" y="65"/>
                      <a:pt x="1204" y="203"/>
                    </a:cubicBezTo>
                    <a:cubicBezTo>
                      <a:pt x="352" y="503"/>
                      <a:pt x="1" y="954"/>
                      <a:pt x="352" y="1857"/>
                    </a:cubicBezTo>
                    <a:cubicBezTo>
                      <a:pt x="527" y="2358"/>
                      <a:pt x="978" y="2609"/>
                      <a:pt x="1379" y="2859"/>
                    </a:cubicBezTo>
                    <a:cubicBezTo>
                      <a:pt x="2382" y="3461"/>
                      <a:pt x="3184" y="4087"/>
                      <a:pt x="3835" y="5040"/>
                    </a:cubicBezTo>
                    <a:cubicBezTo>
                      <a:pt x="4587" y="6193"/>
                      <a:pt x="5114" y="7295"/>
                      <a:pt x="6617" y="7471"/>
                    </a:cubicBezTo>
                    <a:cubicBezTo>
                      <a:pt x="6705" y="7479"/>
                      <a:pt x="6792" y="7483"/>
                      <a:pt x="6879" y="7483"/>
                    </a:cubicBezTo>
                    <a:cubicBezTo>
                      <a:pt x="7866" y="7483"/>
                      <a:pt x="8817" y="6968"/>
                      <a:pt x="9324" y="6092"/>
                    </a:cubicBezTo>
                    <a:cubicBezTo>
                      <a:pt x="11111" y="2867"/>
                      <a:pt x="5677" y="1"/>
                      <a:pt x="2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4981250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2259" y="0"/>
                    </a:moveTo>
                    <a:cubicBezTo>
                      <a:pt x="2159" y="0"/>
                      <a:pt x="2076" y="41"/>
                      <a:pt x="2010" y="133"/>
                    </a:cubicBezTo>
                    <a:cubicBezTo>
                      <a:pt x="0" y="2926"/>
                      <a:pt x="9333" y="7862"/>
                      <a:pt x="14959" y="7862"/>
                    </a:cubicBezTo>
                    <a:cubicBezTo>
                      <a:pt x="16351" y="7862"/>
                      <a:pt x="17515" y="7561"/>
                      <a:pt x="18226" y="6850"/>
                    </a:cubicBezTo>
                    <a:cubicBezTo>
                      <a:pt x="20306" y="4795"/>
                      <a:pt x="16546" y="2640"/>
                      <a:pt x="14892" y="2239"/>
                    </a:cubicBezTo>
                    <a:cubicBezTo>
                      <a:pt x="14315" y="2097"/>
                      <a:pt x="13785" y="2030"/>
                      <a:pt x="13275" y="2030"/>
                    </a:cubicBezTo>
                    <a:cubicBezTo>
                      <a:pt x="12344" y="2030"/>
                      <a:pt x="11477" y="2251"/>
                      <a:pt x="10506" y="2640"/>
                    </a:cubicBezTo>
                    <a:cubicBezTo>
                      <a:pt x="9788" y="2927"/>
                      <a:pt x="8996" y="3091"/>
                      <a:pt x="8206" y="3091"/>
                    </a:cubicBezTo>
                    <a:cubicBezTo>
                      <a:pt x="7480" y="3091"/>
                      <a:pt x="6756" y="2952"/>
                      <a:pt x="6095" y="2640"/>
                    </a:cubicBezTo>
                    <a:cubicBezTo>
                      <a:pt x="4309" y="1812"/>
                      <a:pt x="2921" y="0"/>
                      <a:pt x="2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5059675" y="3070225"/>
                <a:ext cx="25400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6679" extrusionOk="0">
                    <a:moveTo>
                      <a:pt x="1309" y="1"/>
                    </a:moveTo>
                    <a:cubicBezTo>
                      <a:pt x="701" y="1"/>
                      <a:pt x="301" y="106"/>
                      <a:pt x="251" y="326"/>
                    </a:cubicBezTo>
                    <a:cubicBezTo>
                      <a:pt x="1" y="1403"/>
                      <a:pt x="1329" y="2982"/>
                      <a:pt x="1981" y="3659"/>
                    </a:cubicBezTo>
                    <a:cubicBezTo>
                      <a:pt x="2933" y="4687"/>
                      <a:pt x="4236" y="5940"/>
                      <a:pt x="5540" y="6441"/>
                    </a:cubicBezTo>
                    <a:cubicBezTo>
                      <a:pt x="5933" y="6602"/>
                      <a:pt x="6371" y="6679"/>
                      <a:pt x="6808" y="6679"/>
                    </a:cubicBezTo>
                    <a:cubicBezTo>
                      <a:pt x="8486" y="6679"/>
                      <a:pt x="10159" y="5543"/>
                      <a:pt x="9324" y="3634"/>
                    </a:cubicBezTo>
                    <a:cubicBezTo>
                      <a:pt x="8306" y="1343"/>
                      <a:pt x="3480" y="1"/>
                      <a:pt x="1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4782725" y="2452975"/>
                <a:ext cx="232500" cy="740700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9628" extrusionOk="0">
                    <a:moveTo>
                      <a:pt x="1216" y="0"/>
                    </a:moveTo>
                    <a:cubicBezTo>
                      <a:pt x="984" y="0"/>
                      <a:pt x="745" y="78"/>
                      <a:pt x="502" y="254"/>
                    </a:cubicBezTo>
                    <a:cubicBezTo>
                      <a:pt x="1" y="604"/>
                      <a:pt x="1" y="1657"/>
                      <a:pt x="753" y="1732"/>
                    </a:cubicBezTo>
                    <a:cubicBezTo>
                      <a:pt x="774" y="1734"/>
                      <a:pt x="794" y="1735"/>
                      <a:pt x="814" y="1735"/>
                    </a:cubicBezTo>
                    <a:cubicBezTo>
                      <a:pt x="1414" y="1735"/>
                      <a:pt x="1541" y="1020"/>
                      <a:pt x="1129" y="705"/>
                    </a:cubicBezTo>
                    <a:cubicBezTo>
                      <a:pt x="1171" y="693"/>
                      <a:pt x="1215" y="686"/>
                      <a:pt x="1261" y="686"/>
                    </a:cubicBezTo>
                    <a:cubicBezTo>
                      <a:pt x="1405" y="686"/>
                      <a:pt x="1566" y="747"/>
                      <a:pt x="1755" y="880"/>
                    </a:cubicBezTo>
                    <a:cubicBezTo>
                      <a:pt x="1981" y="1056"/>
                      <a:pt x="2181" y="1256"/>
                      <a:pt x="2357" y="1507"/>
                    </a:cubicBezTo>
                    <a:cubicBezTo>
                      <a:pt x="2557" y="1807"/>
                      <a:pt x="2733" y="2158"/>
                      <a:pt x="2883" y="2484"/>
                    </a:cubicBezTo>
                    <a:cubicBezTo>
                      <a:pt x="3234" y="3186"/>
                      <a:pt x="3485" y="3863"/>
                      <a:pt x="3735" y="4564"/>
                    </a:cubicBezTo>
                    <a:cubicBezTo>
                      <a:pt x="3535" y="4690"/>
                      <a:pt x="3334" y="4865"/>
                      <a:pt x="3159" y="5091"/>
                    </a:cubicBezTo>
                    <a:cubicBezTo>
                      <a:pt x="2407" y="5993"/>
                      <a:pt x="2808" y="7321"/>
                      <a:pt x="3760" y="7848"/>
                    </a:cubicBezTo>
                    <a:cubicBezTo>
                      <a:pt x="1806" y="9276"/>
                      <a:pt x="2181" y="11983"/>
                      <a:pt x="2908" y="14489"/>
                    </a:cubicBezTo>
                    <a:cubicBezTo>
                      <a:pt x="1605" y="15291"/>
                      <a:pt x="1580" y="17672"/>
                      <a:pt x="1906" y="19051"/>
                    </a:cubicBezTo>
                    <a:cubicBezTo>
                      <a:pt x="2382" y="21081"/>
                      <a:pt x="3084" y="25091"/>
                      <a:pt x="4312" y="29151"/>
                    </a:cubicBezTo>
                    <a:cubicBezTo>
                      <a:pt x="4362" y="29352"/>
                      <a:pt x="4462" y="29552"/>
                      <a:pt x="4638" y="29627"/>
                    </a:cubicBezTo>
                    <a:cubicBezTo>
                      <a:pt x="4813" y="29552"/>
                      <a:pt x="4913" y="29352"/>
                      <a:pt x="4988" y="29151"/>
                    </a:cubicBezTo>
                    <a:cubicBezTo>
                      <a:pt x="6192" y="25091"/>
                      <a:pt x="6893" y="21081"/>
                      <a:pt x="7369" y="19051"/>
                    </a:cubicBezTo>
                    <a:cubicBezTo>
                      <a:pt x="7695" y="17672"/>
                      <a:pt x="7670" y="15291"/>
                      <a:pt x="6367" y="14489"/>
                    </a:cubicBezTo>
                    <a:cubicBezTo>
                      <a:pt x="7094" y="11983"/>
                      <a:pt x="7495" y="9276"/>
                      <a:pt x="5515" y="7848"/>
                    </a:cubicBezTo>
                    <a:cubicBezTo>
                      <a:pt x="6467" y="7321"/>
                      <a:pt x="6868" y="5993"/>
                      <a:pt x="6141" y="5091"/>
                    </a:cubicBezTo>
                    <a:cubicBezTo>
                      <a:pt x="5941" y="4865"/>
                      <a:pt x="5740" y="4690"/>
                      <a:pt x="5540" y="4564"/>
                    </a:cubicBezTo>
                    <a:cubicBezTo>
                      <a:pt x="5790" y="3863"/>
                      <a:pt x="6041" y="3186"/>
                      <a:pt x="6392" y="2484"/>
                    </a:cubicBezTo>
                    <a:cubicBezTo>
                      <a:pt x="6567" y="2158"/>
                      <a:pt x="6718" y="1807"/>
                      <a:pt x="6918" y="1507"/>
                    </a:cubicBezTo>
                    <a:cubicBezTo>
                      <a:pt x="7094" y="1256"/>
                      <a:pt x="7294" y="1056"/>
                      <a:pt x="7545" y="880"/>
                    </a:cubicBezTo>
                    <a:cubicBezTo>
                      <a:pt x="7716" y="747"/>
                      <a:pt x="7872" y="686"/>
                      <a:pt x="8014" y="686"/>
                    </a:cubicBezTo>
                    <a:cubicBezTo>
                      <a:pt x="8060" y="686"/>
                      <a:pt x="8104" y="693"/>
                      <a:pt x="8146" y="705"/>
                    </a:cubicBezTo>
                    <a:cubicBezTo>
                      <a:pt x="7734" y="1020"/>
                      <a:pt x="7862" y="1735"/>
                      <a:pt x="8461" y="1735"/>
                    </a:cubicBezTo>
                    <a:cubicBezTo>
                      <a:pt x="8481" y="1735"/>
                      <a:pt x="8501" y="1734"/>
                      <a:pt x="8522" y="1732"/>
                    </a:cubicBezTo>
                    <a:cubicBezTo>
                      <a:pt x="9299" y="1657"/>
                      <a:pt x="9299" y="604"/>
                      <a:pt x="8773" y="254"/>
                    </a:cubicBezTo>
                    <a:cubicBezTo>
                      <a:pt x="8530" y="78"/>
                      <a:pt x="8292" y="0"/>
                      <a:pt x="8061" y="0"/>
                    </a:cubicBezTo>
                    <a:cubicBezTo>
                      <a:pt x="6675" y="0"/>
                      <a:pt x="5554" y="2824"/>
                      <a:pt x="5189" y="4414"/>
                    </a:cubicBezTo>
                    <a:cubicBezTo>
                      <a:pt x="5014" y="4364"/>
                      <a:pt x="4813" y="4339"/>
                      <a:pt x="4638" y="4339"/>
                    </a:cubicBezTo>
                    <a:cubicBezTo>
                      <a:pt x="4462" y="4339"/>
                      <a:pt x="4287" y="4364"/>
                      <a:pt x="4086" y="4414"/>
                    </a:cubicBezTo>
                    <a:cubicBezTo>
                      <a:pt x="3742" y="2824"/>
                      <a:pt x="260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426723119"/>
      </p:ext>
    </p:extLst>
  </p:cSld>
  <p:clrMapOvr>
    <a:masterClrMapping/>
  </p:clrMapOvr>
  <p:transition spd="slow" advClick="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2"/>
          <p:cNvSpPr/>
          <p:nvPr/>
        </p:nvSpPr>
        <p:spPr>
          <a:xfrm flipH="1">
            <a:off x="-32228" y="5460482"/>
            <a:ext cx="12254838" cy="168086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42"/>
          <p:cNvSpPr/>
          <p:nvPr/>
        </p:nvSpPr>
        <p:spPr>
          <a:xfrm flipH="1">
            <a:off x="-32195" y="5962279"/>
            <a:ext cx="12254838" cy="117902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42"/>
          <p:cNvSpPr/>
          <p:nvPr/>
        </p:nvSpPr>
        <p:spPr>
          <a:xfrm>
            <a:off x="3816907" y="4792232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8" name="Google Shape;1268;p42"/>
          <p:cNvGrpSpPr/>
          <p:nvPr/>
        </p:nvGrpSpPr>
        <p:grpSpPr>
          <a:xfrm>
            <a:off x="4745527" y="4869789"/>
            <a:ext cx="6261809" cy="1792318"/>
            <a:chOff x="3534109" y="3625695"/>
            <a:chExt cx="4696968" cy="1343927"/>
          </a:xfrm>
        </p:grpSpPr>
        <p:sp>
          <p:nvSpPr>
            <p:cNvPr id="1269" name="Google Shape;1269;p42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336" name="Google Shape;1336;p42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8" name="Google Shape;1338;p42"/>
          <p:cNvGrpSpPr/>
          <p:nvPr/>
        </p:nvGrpSpPr>
        <p:grpSpPr>
          <a:xfrm>
            <a:off x="2445649" y="6197819"/>
            <a:ext cx="1754319" cy="599790"/>
            <a:chOff x="1834475" y="4647288"/>
            <a:chExt cx="1315910" cy="449738"/>
          </a:xfrm>
        </p:grpSpPr>
        <p:sp>
          <p:nvSpPr>
            <p:cNvPr id="1339" name="Google Shape;1339;p42"/>
            <p:cNvSpPr/>
            <p:nvPr/>
          </p:nvSpPr>
          <p:spPr>
            <a:xfrm>
              <a:off x="1834475" y="46627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0" name="Google Shape;1340;p42"/>
            <p:cNvSpPr/>
            <p:nvPr/>
          </p:nvSpPr>
          <p:spPr>
            <a:xfrm>
              <a:off x="1981950" y="50711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1" name="Google Shape;1341;p42"/>
            <p:cNvSpPr/>
            <p:nvPr/>
          </p:nvSpPr>
          <p:spPr>
            <a:xfrm>
              <a:off x="2844100" y="464728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2" name="Google Shape;1342;p42"/>
            <p:cNvSpPr/>
            <p:nvPr/>
          </p:nvSpPr>
          <p:spPr>
            <a:xfrm>
              <a:off x="2447075" y="4787575"/>
              <a:ext cx="193492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3" name="Google Shape;1343;p42"/>
            <p:cNvSpPr/>
            <p:nvPr/>
          </p:nvSpPr>
          <p:spPr>
            <a:xfrm>
              <a:off x="2745482" y="4901650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4" name="Google Shape;1344;p42"/>
            <p:cNvSpPr/>
            <p:nvPr/>
          </p:nvSpPr>
          <p:spPr>
            <a:xfrm>
              <a:off x="2017732" y="4866975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5" name="Google Shape;1345;p42"/>
          <p:cNvGrpSpPr/>
          <p:nvPr/>
        </p:nvGrpSpPr>
        <p:grpSpPr>
          <a:xfrm>
            <a:off x="2280138" y="5673815"/>
            <a:ext cx="2388702" cy="134848"/>
            <a:chOff x="1710325" y="4254375"/>
            <a:chExt cx="1791760" cy="101113"/>
          </a:xfrm>
        </p:grpSpPr>
        <p:sp>
          <p:nvSpPr>
            <p:cNvPr id="1346" name="Google Shape;1346;p42"/>
            <p:cNvSpPr/>
            <p:nvPr/>
          </p:nvSpPr>
          <p:spPr>
            <a:xfrm>
              <a:off x="1710325" y="42543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7" name="Google Shape;1347;p42"/>
            <p:cNvSpPr/>
            <p:nvPr/>
          </p:nvSpPr>
          <p:spPr>
            <a:xfrm>
              <a:off x="3195800" y="432963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8" name="Google Shape;1348;p42"/>
          <p:cNvGrpSpPr/>
          <p:nvPr/>
        </p:nvGrpSpPr>
        <p:grpSpPr>
          <a:xfrm>
            <a:off x="2640958" y="4150526"/>
            <a:ext cx="4899819" cy="1658148"/>
            <a:chOff x="1980975" y="3112173"/>
            <a:chExt cx="3675343" cy="1243323"/>
          </a:xfrm>
        </p:grpSpPr>
        <p:grpSp>
          <p:nvGrpSpPr>
            <p:cNvPr id="1349" name="Google Shape;1349;p42"/>
            <p:cNvGrpSpPr/>
            <p:nvPr/>
          </p:nvGrpSpPr>
          <p:grpSpPr>
            <a:xfrm>
              <a:off x="1980975" y="3471400"/>
              <a:ext cx="929121" cy="884096"/>
              <a:chOff x="307925" y="4041975"/>
              <a:chExt cx="929121" cy="884096"/>
            </a:xfrm>
          </p:grpSpPr>
          <p:sp>
            <p:nvSpPr>
              <p:cNvPr id="1350" name="Google Shape;1350;p42"/>
              <p:cNvSpPr/>
              <p:nvPr/>
            </p:nvSpPr>
            <p:spPr>
              <a:xfrm>
                <a:off x="307925" y="4041975"/>
                <a:ext cx="929121" cy="73616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4348" extrusionOk="0">
                    <a:moveTo>
                      <a:pt x="8964" y="0"/>
                    </a:moveTo>
                    <a:cubicBezTo>
                      <a:pt x="8937" y="0"/>
                      <a:pt x="8910" y="1"/>
                      <a:pt x="8883" y="2"/>
                    </a:cubicBezTo>
                    <a:cubicBezTo>
                      <a:pt x="8151" y="20"/>
                      <a:pt x="7509" y="538"/>
                      <a:pt x="7170" y="1144"/>
                    </a:cubicBezTo>
                    <a:cubicBezTo>
                      <a:pt x="6849" y="1769"/>
                      <a:pt x="6759" y="2465"/>
                      <a:pt x="6724" y="3143"/>
                    </a:cubicBezTo>
                    <a:cubicBezTo>
                      <a:pt x="6545" y="5766"/>
                      <a:pt x="6795" y="8388"/>
                      <a:pt x="7437" y="10940"/>
                    </a:cubicBezTo>
                    <a:cubicBezTo>
                      <a:pt x="6242" y="8977"/>
                      <a:pt x="4511" y="6925"/>
                      <a:pt x="2102" y="6872"/>
                    </a:cubicBezTo>
                    <a:cubicBezTo>
                      <a:pt x="2090" y="6872"/>
                      <a:pt x="2077" y="6871"/>
                      <a:pt x="2065" y="6871"/>
                    </a:cubicBezTo>
                    <a:cubicBezTo>
                      <a:pt x="1126" y="6871"/>
                      <a:pt x="1" y="7525"/>
                      <a:pt x="282" y="8353"/>
                    </a:cubicBezTo>
                    <a:cubicBezTo>
                      <a:pt x="354" y="8585"/>
                      <a:pt x="514" y="8763"/>
                      <a:pt x="675" y="8924"/>
                    </a:cubicBezTo>
                    <a:cubicBezTo>
                      <a:pt x="2584" y="10886"/>
                      <a:pt x="6295" y="12760"/>
                      <a:pt x="8704" y="14348"/>
                    </a:cubicBezTo>
                    <a:cubicBezTo>
                      <a:pt x="11559" y="12564"/>
                      <a:pt x="18107" y="11868"/>
                      <a:pt x="18107" y="8281"/>
                    </a:cubicBezTo>
                    <a:cubicBezTo>
                      <a:pt x="18107" y="7646"/>
                      <a:pt x="17653" y="7335"/>
                      <a:pt x="16918" y="7335"/>
                    </a:cubicBezTo>
                    <a:cubicBezTo>
                      <a:pt x="15321" y="7335"/>
                      <a:pt x="12398" y="8802"/>
                      <a:pt x="9918" y="11600"/>
                    </a:cubicBezTo>
                    <a:cubicBezTo>
                      <a:pt x="11024" y="9120"/>
                      <a:pt x="11488" y="5748"/>
                      <a:pt x="11256" y="3053"/>
                    </a:cubicBezTo>
                    <a:cubicBezTo>
                      <a:pt x="11202" y="2358"/>
                      <a:pt x="11077" y="1644"/>
                      <a:pt x="10703" y="1037"/>
                    </a:cubicBezTo>
                    <a:cubicBezTo>
                      <a:pt x="10341" y="453"/>
                      <a:pt x="9682" y="0"/>
                      <a:pt x="8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757236" y="4105239"/>
                <a:ext cx="31196" cy="66099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2883" fill="none" extrusionOk="0">
                    <a:moveTo>
                      <a:pt x="54" y="0"/>
                    </a:moveTo>
                    <a:cubicBezTo>
                      <a:pt x="607" y="3159"/>
                      <a:pt x="411" y="6388"/>
                      <a:pt x="197" y="9582"/>
                    </a:cubicBezTo>
                    <a:cubicBezTo>
                      <a:pt x="126" y="10688"/>
                      <a:pt x="72" y="11777"/>
                      <a:pt x="1" y="1288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754517" y="4474199"/>
                <a:ext cx="426643" cy="287476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603" fill="none" extrusionOk="0">
                    <a:moveTo>
                      <a:pt x="8315" y="0"/>
                    </a:moveTo>
                    <a:cubicBezTo>
                      <a:pt x="6388" y="2659"/>
                      <a:pt x="2391" y="3283"/>
                      <a:pt x="0" y="560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406643" y="4460449"/>
                <a:ext cx="360761" cy="30492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943" fill="none" extrusionOk="0">
                    <a:moveTo>
                      <a:pt x="0" y="0"/>
                    </a:moveTo>
                    <a:cubicBezTo>
                      <a:pt x="1071" y="322"/>
                      <a:pt x="1981" y="1000"/>
                      <a:pt x="2819" y="1695"/>
                    </a:cubicBezTo>
                    <a:cubicBezTo>
                      <a:pt x="4354" y="2998"/>
                      <a:pt x="5763" y="4408"/>
                      <a:pt x="7030" y="594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569549" y="4755628"/>
                <a:ext cx="340647" cy="17044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3322" extrusionOk="0">
                    <a:moveTo>
                      <a:pt x="3689" y="0"/>
                    </a:moveTo>
                    <a:cubicBezTo>
                      <a:pt x="3204" y="0"/>
                      <a:pt x="2721" y="45"/>
                      <a:pt x="2249" y="136"/>
                    </a:cubicBezTo>
                    <a:cubicBezTo>
                      <a:pt x="1643" y="243"/>
                      <a:pt x="1036" y="439"/>
                      <a:pt x="625" y="831"/>
                    </a:cubicBezTo>
                    <a:cubicBezTo>
                      <a:pt x="72" y="1402"/>
                      <a:pt x="19" y="2205"/>
                      <a:pt x="1" y="2955"/>
                    </a:cubicBezTo>
                    <a:cubicBezTo>
                      <a:pt x="1407" y="3176"/>
                      <a:pt x="2908" y="3321"/>
                      <a:pt x="4421" y="3321"/>
                    </a:cubicBezTo>
                    <a:cubicBezTo>
                      <a:pt x="4982" y="3321"/>
                      <a:pt x="5544" y="3301"/>
                      <a:pt x="6103" y="3258"/>
                    </a:cubicBezTo>
                    <a:cubicBezTo>
                      <a:pt x="6317" y="2830"/>
                      <a:pt x="6531" y="2384"/>
                      <a:pt x="6585" y="1902"/>
                    </a:cubicBezTo>
                    <a:cubicBezTo>
                      <a:pt x="6638" y="1438"/>
                      <a:pt x="6514" y="921"/>
                      <a:pt x="6139" y="582"/>
                    </a:cubicBezTo>
                    <a:cubicBezTo>
                      <a:pt x="5800" y="278"/>
                      <a:pt x="5300" y="153"/>
                      <a:pt x="4819" y="82"/>
                    </a:cubicBezTo>
                    <a:cubicBezTo>
                      <a:pt x="4444" y="27"/>
                      <a:pt x="4066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42"/>
            <p:cNvGrpSpPr/>
            <p:nvPr/>
          </p:nvGrpSpPr>
          <p:grpSpPr>
            <a:xfrm>
              <a:off x="4532312" y="3401532"/>
              <a:ext cx="347775" cy="572773"/>
              <a:chOff x="1789625" y="3319825"/>
              <a:chExt cx="1097775" cy="1807425"/>
            </a:xfrm>
          </p:grpSpPr>
          <p:sp>
            <p:nvSpPr>
              <p:cNvPr id="1356" name="Google Shape;1356;p42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7" name="Google Shape;1377;p42"/>
            <p:cNvGrpSpPr/>
            <p:nvPr/>
          </p:nvGrpSpPr>
          <p:grpSpPr>
            <a:xfrm>
              <a:off x="5092198" y="3112173"/>
              <a:ext cx="564119" cy="809913"/>
              <a:chOff x="3732423" y="4038948"/>
              <a:chExt cx="564119" cy="809913"/>
            </a:xfrm>
          </p:grpSpPr>
          <p:sp>
            <p:nvSpPr>
              <p:cNvPr id="1378" name="Google Shape;1378;p42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42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42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4" name="Google Shape;1394;p42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1395" name="Google Shape;1395;p42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42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42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42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42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42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42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42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42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42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42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42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42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42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42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42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42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42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42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42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42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42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42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42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42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0" name="Google Shape;1420;p42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42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2" name="Google Shape;1422;p42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42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42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5" name="Google Shape;1425;p42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6" name="Google Shape;1426;p42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27" name="Google Shape;1427;p42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42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9" name="Google Shape;1429;p42"/>
          <p:cNvGrpSpPr/>
          <p:nvPr/>
        </p:nvGrpSpPr>
        <p:grpSpPr>
          <a:xfrm>
            <a:off x="308928" y="563058"/>
            <a:ext cx="11537053" cy="4111533"/>
            <a:chOff x="231726" y="422195"/>
            <a:chExt cx="8653916" cy="3082936"/>
          </a:xfrm>
        </p:grpSpPr>
        <p:sp>
          <p:nvSpPr>
            <p:cNvPr id="1430" name="Google Shape;1430;p42"/>
            <p:cNvSpPr/>
            <p:nvPr/>
          </p:nvSpPr>
          <p:spPr>
            <a:xfrm>
              <a:off x="7358624" y="422195"/>
              <a:ext cx="1072270" cy="1073294"/>
            </a:xfrm>
            <a:custGeom>
              <a:avLst/>
              <a:gdLst/>
              <a:ahLst/>
              <a:cxnLst/>
              <a:rect l="l" t="t" r="r" b="b"/>
              <a:pathLst>
                <a:path w="18057" h="18075" extrusionOk="0">
                  <a:moveTo>
                    <a:pt x="9028" y="0"/>
                  </a:moveTo>
                  <a:cubicBezTo>
                    <a:pt x="4050" y="0"/>
                    <a:pt x="0" y="4051"/>
                    <a:pt x="0" y="9029"/>
                  </a:cubicBezTo>
                  <a:cubicBezTo>
                    <a:pt x="0" y="14025"/>
                    <a:pt x="4050" y="18075"/>
                    <a:pt x="9028" y="18075"/>
                  </a:cubicBezTo>
                  <a:cubicBezTo>
                    <a:pt x="14024" y="18075"/>
                    <a:pt x="18057" y="14025"/>
                    <a:pt x="18057" y="9029"/>
                  </a:cubicBezTo>
                  <a:cubicBezTo>
                    <a:pt x="18057" y="4051"/>
                    <a:pt x="14024" y="0"/>
                    <a:pt x="9028" y="0"/>
                  </a:cubicBezTo>
                  <a:close/>
                </a:path>
              </a:pathLst>
            </a:custGeom>
            <a:solidFill>
              <a:srgbClr val="EF9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1" name="Google Shape;1431;p42"/>
            <p:cNvGrpSpPr/>
            <p:nvPr/>
          </p:nvGrpSpPr>
          <p:grpSpPr>
            <a:xfrm>
              <a:off x="231726" y="521563"/>
              <a:ext cx="8653916" cy="2983568"/>
              <a:chOff x="231726" y="521563"/>
              <a:chExt cx="8653916" cy="2983568"/>
            </a:xfrm>
          </p:grpSpPr>
          <p:grpSp>
            <p:nvGrpSpPr>
              <p:cNvPr id="1432" name="Google Shape;1432;p42"/>
              <p:cNvGrpSpPr/>
              <p:nvPr/>
            </p:nvGrpSpPr>
            <p:grpSpPr>
              <a:xfrm>
                <a:off x="4303933" y="1107959"/>
                <a:ext cx="543053" cy="354885"/>
                <a:chOff x="7218550" y="1264450"/>
                <a:chExt cx="1810175" cy="1182950"/>
              </a:xfrm>
            </p:grpSpPr>
            <p:sp>
              <p:nvSpPr>
                <p:cNvPr id="1433" name="Google Shape;1433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4" name="Google Shape;1434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5" name="Google Shape;1435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6" name="Google Shape;1436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46" name="Google Shape;1446;p42"/>
              <p:cNvGrpSpPr/>
              <p:nvPr/>
            </p:nvGrpSpPr>
            <p:grpSpPr>
              <a:xfrm>
                <a:off x="231726" y="1042995"/>
                <a:ext cx="399301" cy="416613"/>
                <a:chOff x="2105350" y="2220525"/>
                <a:chExt cx="1113500" cy="1161775"/>
              </a:xfrm>
            </p:grpSpPr>
            <p:sp>
              <p:nvSpPr>
                <p:cNvPr id="1447" name="Google Shape;1447;p42"/>
                <p:cNvSpPr/>
                <p:nvPr/>
              </p:nvSpPr>
              <p:spPr>
                <a:xfrm>
                  <a:off x="2105350" y="2220525"/>
                  <a:ext cx="939925" cy="11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7" h="46471" extrusionOk="0">
                      <a:moveTo>
                        <a:pt x="12529" y="1"/>
                      </a:moveTo>
                      <a:cubicBezTo>
                        <a:pt x="3963" y="1"/>
                        <a:pt x="8949" y="11588"/>
                        <a:pt x="7847" y="13662"/>
                      </a:cubicBezTo>
                      <a:cubicBezTo>
                        <a:pt x="6594" y="16093"/>
                        <a:pt x="1983" y="15567"/>
                        <a:pt x="930" y="21456"/>
                      </a:cubicBezTo>
                      <a:cubicBezTo>
                        <a:pt x="1" y="26764"/>
                        <a:pt x="2914" y="31189"/>
                        <a:pt x="9252" y="31189"/>
                      </a:cubicBezTo>
                      <a:cubicBezTo>
                        <a:pt x="9409" y="31189"/>
                        <a:pt x="9567" y="31186"/>
                        <a:pt x="9727" y="31181"/>
                      </a:cubicBezTo>
                      <a:cubicBezTo>
                        <a:pt x="9836" y="31177"/>
                        <a:pt x="9942" y="31175"/>
                        <a:pt x="10045" y="31175"/>
                      </a:cubicBezTo>
                      <a:cubicBezTo>
                        <a:pt x="16284" y="31175"/>
                        <a:pt x="12949" y="37783"/>
                        <a:pt x="7747" y="39928"/>
                      </a:cubicBezTo>
                      <a:cubicBezTo>
                        <a:pt x="3626" y="41638"/>
                        <a:pt x="7285" y="46471"/>
                        <a:pt x="11333" y="46471"/>
                      </a:cubicBezTo>
                      <a:cubicBezTo>
                        <a:pt x="12504" y="46471"/>
                        <a:pt x="13708" y="46066"/>
                        <a:pt x="14765" y="45066"/>
                      </a:cubicBezTo>
                      <a:cubicBezTo>
                        <a:pt x="16434" y="43502"/>
                        <a:pt x="17400" y="43106"/>
                        <a:pt x="18188" y="43106"/>
                      </a:cubicBezTo>
                      <a:cubicBezTo>
                        <a:pt x="18997" y="43106"/>
                        <a:pt x="19619" y="43524"/>
                        <a:pt x="20622" y="43524"/>
                      </a:cubicBezTo>
                      <a:cubicBezTo>
                        <a:pt x="21413" y="43524"/>
                        <a:pt x="22442" y="43264"/>
                        <a:pt x="23988" y="42334"/>
                      </a:cubicBezTo>
                      <a:cubicBezTo>
                        <a:pt x="27779" y="40083"/>
                        <a:pt x="28210" y="31088"/>
                        <a:pt x="33986" y="31088"/>
                      </a:cubicBezTo>
                      <a:cubicBezTo>
                        <a:pt x="34319" y="31088"/>
                        <a:pt x="34670" y="31118"/>
                        <a:pt x="35040" y="31181"/>
                      </a:cubicBezTo>
                      <a:cubicBezTo>
                        <a:pt x="37246" y="27948"/>
                        <a:pt x="37597" y="24389"/>
                        <a:pt x="37597" y="24389"/>
                      </a:cubicBezTo>
                      <a:cubicBezTo>
                        <a:pt x="37597" y="24389"/>
                        <a:pt x="33311" y="5943"/>
                        <a:pt x="17772" y="980"/>
                      </a:cubicBezTo>
                      <a:cubicBezTo>
                        <a:pt x="15623" y="298"/>
                        <a:pt x="13902" y="1"/>
                        <a:pt x="125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42"/>
                <p:cNvSpPr/>
                <p:nvPr/>
              </p:nvSpPr>
              <p:spPr>
                <a:xfrm>
                  <a:off x="2812175" y="2609475"/>
                  <a:ext cx="406675" cy="7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" h="28810" extrusionOk="0">
                      <a:moveTo>
                        <a:pt x="9285" y="1"/>
                      </a:moveTo>
                      <a:cubicBezTo>
                        <a:pt x="9225" y="1"/>
                        <a:pt x="9162" y="3"/>
                        <a:pt x="9098" y="9"/>
                      </a:cubicBezTo>
                      <a:cubicBezTo>
                        <a:pt x="8397" y="59"/>
                        <a:pt x="8246" y="1162"/>
                        <a:pt x="8848" y="1412"/>
                      </a:cubicBezTo>
                      <a:cubicBezTo>
                        <a:pt x="8946" y="1449"/>
                        <a:pt x="9037" y="1466"/>
                        <a:pt x="9121" y="1466"/>
                      </a:cubicBezTo>
                      <a:cubicBezTo>
                        <a:pt x="9548" y="1466"/>
                        <a:pt x="9759" y="1025"/>
                        <a:pt x="9549" y="585"/>
                      </a:cubicBezTo>
                      <a:lnTo>
                        <a:pt x="9549" y="585"/>
                      </a:lnTo>
                      <a:cubicBezTo>
                        <a:pt x="9800" y="635"/>
                        <a:pt x="9900" y="710"/>
                        <a:pt x="10076" y="936"/>
                      </a:cubicBezTo>
                      <a:cubicBezTo>
                        <a:pt x="10226" y="1162"/>
                        <a:pt x="10351" y="1412"/>
                        <a:pt x="10452" y="1738"/>
                      </a:cubicBezTo>
                      <a:cubicBezTo>
                        <a:pt x="10527" y="2039"/>
                        <a:pt x="10602" y="2465"/>
                        <a:pt x="10627" y="2816"/>
                      </a:cubicBezTo>
                      <a:cubicBezTo>
                        <a:pt x="10727" y="3568"/>
                        <a:pt x="10752" y="4319"/>
                        <a:pt x="10778" y="5071"/>
                      </a:cubicBezTo>
                      <a:cubicBezTo>
                        <a:pt x="10502" y="5172"/>
                        <a:pt x="10301" y="5172"/>
                        <a:pt x="10051" y="5397"/>
                      </a:cubicBezTo>
                      <a:cubicBezTo>
                        <a:pt x="9148" y="6199"/>
                        <a:pt x="9173" y="7252"/>
                        <a:pt x="9900" y="8204"/>
                      </a:cubicBezTo>
                      <a:cubicBezTo>
                        <a:pt x="7544" y="9382"/>
                        <a:pt x="7143" y="11813"/>
                        <a:pt x="6667" y="14169"/>
                      </a:cubicBezTo>
                      <a:cubicBezTo>
                        <a:pt x="4838" y="14996"/>
                        <a:pt x="4136" y="16199"/>
                        <a:pt x="3359" y="18254"/>
                      </a:cubicBezTo>
                      <a:cubicBezTo>
                        <a:pt x="2231" y="21287"/>
                        <a:pt x="903" y="24921"/>
                        <a:pt x="51" y="28229"/>
                      </a:cubicBezTo>
                      <a:cubicBezTo>
                        <a:pt x="26" y="28405"/>
                        <a:pt x="1" y="28655"/>
                        <a:pt x="101" y="28806"/>
                      </a:cubicBezTo>
                      <a:cubicBezTo>
                        <a:pt x="118" y="28808"/>
                        <a:pt x="136" y="28809"/>
                        <a:pt x="153" y="28809"/>
                      </a:cubicBezTo>
                      <a:cubicBezTo>
                        <a:pt x="336" y="28809"/>
                        <a:pt x="513" y="28695"/>
                        <a:pt x="627" y="28580"/>
                      </a:cubicBezTo>
                      <a:cubicBezTo>
                        <a:pt x="3133" y="26199"/>
                        <a:pt x="5840" y="23442"/>
                        <a:pt x="8021" y="20961"/>
                      </a:cubicBezTo>
                      <a:cubicBezTo>
                        <a:pt x="9499" y="19282"/>
                        <a:pt x="10251" y="17753"/>
                        <a:pt x="9825" y="15673"/>
                      </a:cubicBezTo>
                      <a:cubicBezTo>
                        <a:pt x="11479" y="13543"/>
                        <a:pt x="12933" y="11462"/>
                        <a:pt x="11529" y="8806"/>
                      </a:cubicBezTo>
                      <a:cubicBezTo>
                        <a:pt x="12632" y="8330"/>
                        <a:pt x="13133" y="7553"/>
                        <a:pt x="12883" y="6249"/>
                      </a:cubicBezTo>
                      <a:cubicBezTo>
                        <a:pt x="12858" y="6099"/>
                        <a:pt x="12231" y="5247"/>
                        <a:pt x="11880" y="5197"/>
                      </a:cubicBezTo>
                      <a:cubicBezTo>
                        <a:pt x="12206" y="4595"/>
                        <a:pt x="12532" y="4044"/>
                        <a:pt x="12883" y="3492"/>
                      </a:cubicBezTo>
                      <a:cubicBezTo>
                        <a:pt x="13184" y="3016"/>
                        <a:pt x="13509" y="2590"/>
                        <a:pt x="13860" y="2189"/>
                      </a:cubicBezTo>
                      <a:cubicBezTo>
                        <a:pt x="13960" y="2039"/>
                        <a:pt x="14086" y="1913"/>
                        <a:pt x="14236" y="1788"/>
                      </a:cubicBezTo>
                      <a:cubicBezTo>
                        <a:pt x="14361" y="1688"/>
                        <a:pt x="14562" y="1588"/>
                        <a:pt x="14712" y="1487"/>
                      </a:cubicBezTo>
                      <a:lnTo>
                        <a:pt x="14712" y="1487"/>
                      </a:lnTo>
                      <a:cubicBezTo>
                        <a:pt x="14652" y="1911"/>
                        <a:pt x="14932" y="2253"/>
                        <a:pt x="15305" y="2253"/>
                      </a:cubicBezTo>
                      <a:cubicBezTo>
                        <a:pt x="15396" y="2253"/>
                        <a:pt x="15492" y="2233"/>
                        <a:pt x="15590" y="2189"/>
                      </a:cubicBezTo>
                      <a:cubicBezTo>
                        <a:pt x="16266" y="1888"/>
                        <a:pt x="16041" y="961"/>
                        <a:pt x="15364" y="786"/>
                      </a:cubicBezTo>
                      <a:cubicBezTo>
                        <a:pt x="15242" y="753"/>
                        <a:pt x="15124" y="739"/>
                        <a:pt x="15011" y="739"/>
                      </a:cubicBezTo>
                      <a:cubicBezTo>
                        <a:pt x="14241" y="739"/>
                        <a:pt x="13671" y="1424"/>
                        <a:pt x="13234" y="2014"/>
                      </a:cubicBezTo>
                      <a:cubicBezTo>
                        <a:pt x="12507" y="2991"/>
                        <a:pt x="11955" y="3969"/>
                        <a:pt x="11454" y="5046"/>
                      </a:cubicBezTo>
                      <a:cubicBezTo>
                        <a:pt x="11354" y="5046"/>
                        <a:pt x="11279" y="5021"/>
                        <a:pt x="11179" y="5021"/>
                      </a:cubicBezTo>
                      <a:cubicBezTo>
                        <a:pt x="11276" y="3412"/>
                        <a:pt x="11445" y="1"/>
                        <a:pt x="92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9" name="Google Shape;1449;p42"/>
                <p:cNvSpPr/>
                <p:nvPr/>
              </p:nvSpPr>
              <p:spPr>
                <a:xfrm>
                  <a:off x="2363550" y="2366625"/>
                  <a:ext cx="620875" cy="4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5" h="17825" extrusionOk="0">
                      <a:moveTo>
                        <a:pt x="6775" y="0"/>
                      </a:moveTo>
                      <a:cubicBezTo>
                        <a:pt x="5596" y="0"/>
                        <a:pt x="4511" y="415"/>
                        <a:pt x="3660" y="1477"/>
                      </a:cubicBezTo>
                      <a:cubicBezTo>
                        <a:pt x="276" y="5713"/>
                        <a:pt x="7695" y="8570"/>
                        <a:pt x="10527" y="9397"/>
                      </a:cubicBezTo>
                      <a:cubicBezTo>
                        <a:pt x="10978" y="9522"/>
                        <a:pt x="11429" y="9647"/>
                        <a:pt x="11905" y="9798"/>
                      </a:cubicBezTo>
                      <a:cubicBezTo>
                        <a:pt x="10305" y="9509"/>
                        <a:pt x="8685" y="9338"/>
                        <a:pt x="7081" y="9338"/>
                      </a:cubicBezTo>
                      <a:cubicBezTo>
                        <a:pt x="6876" y="9338"/>
                        <a:pt x="6671" y="9341"/>
                        <a:pt x="6467" y="9347"/>
                      </a:cubicBezTo>
                      <a:cubicBezTo>
                        <a:pt x="4712" y="9397"/>
                        <a:pt x="2256" y="9522"/>
                        <a:pt x="1078" y="11001"/>
                      </a:cubicBezTo>
                      <a:cubicBezTo>
                        <a:pt x="1" y="12379"/>
                        <a:pt x="627" y="14184"/>
                        <a:pt x="1981" y="15111"/>
                      </a:cubicBezTo>
                      <a:cubicBezTo>
                        <a:pt x="3067" y="15846"/>
                        <a:pt x="4331" y="16025"/>
                        <a:pt x="5603" y="16025"/>
                      </a:cubicBezTo>
                      <a:cubicBezTo>
                        <a:pt x="6238" y="16025"/>
                        <a:pt x="6876" y="15980"/>
                        <a:pt x="7494" y="15938"/>
                      </a:cubicBezTo>
                      <a:cubicBezTo>
                        <a:pt x="10051" y="15813"/>
                        <a:pt x="12582" y="15663"/>
                        <a:pt x="15113" y="15512"/>
                      </a:cubicBezTo>
                      <a:cubicBezTo>
                        <a:pt x="15312" y="15499"/>
                        <a:pt x="15587" y="15486"/>
                        <a:pt x="15926" y="15486"/>
                      </a:cubicBezTo>
                      <a:cubicBezTo>
                        <a:pt x="17514" y="15486"/>
                        <a:pt x="20503" y="15776"/>
                        <a:pt x="23560" y="17718"/>
                      </a:cubicBezTo>
                      <a:cubicBezTo>
                        <a:pt x="23662" y="17782"/>
                        <a:pt x="23806" y="17824"/>
                        <a:pt x="23953" y="17824"/>
                      </a:cubicBezTo>
                      <a:cubicBezTo>
                        <a:pt x="24383" y="17824"/>
                        <a:pt x="24834" y="17459"/>
                        <a:pt x="24311" y="16189"/>
                      </a:cubicBezTo>
                      <a:cubicBezTo>
                        <a:pt x="22758" y="12480"/>
                        <a:pt x="20828" y="8871"/>
                        <a:pt x="15264" y="4259"/>
                      </a:cubicBezTo>
                      <a:cubicBezTo>
                        <a:pt x="13425" y="2726"/>
                        <a:pt x="9796" y="0"/>
                        <a:pt x="67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0" name="Google Shape;1450;p42"/>
                <p:cNvSpPr/>
                <p:nvPr/>
              </p:nvSpPr>
              <p:spPr>
                <a:xfrm>
                  <a:off x="2261600" y="2797650"/>
                  <a:ext cx="648350" cy="1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4" h="6614" extrusionOk="0">
                      <a:moveTo>
                        <a:pt x="18798" y="0"/>
                      </a:moveTo>
                      <a:cubicBezTo>
                        <a:pt x="14326" y="0"/>
                        <a:pt x="10474" y="1457"/>
                        <a:pt x="8089" y="1755"/>
                      </a:cubicBezTo>
                      <a:cubicBezTo>
                        <a:pt x="7831" y="1788"/>
                        <a:pt x="7580" y="1802"/>
                        <a:pt x="7336" y="1802"/>
                      </a:cubicBezTo>
                      <a:cubicBezTo>
                        <a:pt x="5866" y="1802"/>
                        <a:pt x="4629" y="1288"/>
                        <a:pt x="3563" y="1288"/>
                      </a:cubicBezTo>
                      <a:cubicBezTo>
                        <a:pt x="3065" y="1288"/>
                        <a:pt x="2604" y="1400"/>
                        <a:pt x="2174" y="1730"/>
                      </a:cubicBezTo>
                      <a:cubicBezTo>
                        <a:pt x="0" y="3372"/>
                        <a:pt x="2072" y="6613"/>
                        <a:pt x="6283" y="6613"/>
                      </a:cubicBezTo>
                      <a:cubicBezTo>
                        <a:pt x="6636" y="6613"/>
                        <a:pt x="7005" y="6590"/>
                        <a:pt x="7387" y="6542"/>
                      </a:cubicBezTo>
                      <a:cubicBezTo>
                        <a:pt x="13046" y="5863"/>
                        <a:pt x="17765" y="2301"/>
                        <a:pt x="22208" y="2301"/>
                      </a:cubicBezTo>
                      <a:cubicBezTo>
                        <a:pt x="22684" y="2301"/>
                        <a:pt x="23157" y="2342"/>
                        <a:pt x="23628" y="2432"/>
                      </a:cubicBezTo>
                      <a:cubicBezTo>
                        <a:pt x="24192" y="2529"/>
                        <a:pt x="24621" y="2672"/>
                        <a:pt x="25125" y="2672"/>
                      </a:cubicBezTo>
                      <a:cubicBezTo>
                        <a:pt x="25270" y="2672"/>
                        <a:pt x="25420" y="2660"/>
                        <a:pt x="25582" y="2632"/>
                      </a:cubicBezTo>
                      <a:cubicBezTo>
                        <a:pt x="25833" y="2607"/>
                        <a:pt x="25933" y="2281"/>
                        <a:pt x="25808" y="2081"/>
                      </a:cubicBezTo>
                      <a:cubicBezTo>
                        <a:pt x="25006" y="652"/>
                        <a:pt x="22725" y="351"/>
                        <a:pt x="21221" y="151"/>
                      </a:cubicBezTo>
                      <a:cubicBezTo>
                        <a:pt x="20397" y="46"/>
                        <a:pt x="19588" y="0"/>
                        <a:pt x="18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1" name="Google Shape;1451;p42"/>
                <p:cNvSpPr/>
                <p:nvPr/>
              </p:nvSpPr>
              <p:spPr>
                <a:xfrm>
                  <a:off x="2530850" y="2899275"/>
                  <a:ext cx="337125" cy="3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5" h="13792" extrusionOk="0">
                      <a:moveTo>
                        <a:pt x="10212" y="0"/>
                      </a:moveTo>
                      <a:cubicBezTo>
                        <a:pt x="7668" y="0"/>
                        <a:pt x="3928" y="872"/>
                        <a:pt x="1504" y="3655"/>
                      </a:cubicBezTo>
                      <a:cubicBezTo>
                        <a:pt x="426" y="4883"/>
                        <a:pt x="0" y="6537"/>
                        <a:pt x="852" y="8016"/>
                      </a:cubicBezTo>
                      <a:cubicBezTo>
                        <a:pt x="1279" y="8718"/>
                        <a:pt x="2081" y="9144"/>
                        <a:pt x="2507" y="9820"/>
                      </a:cubicBezTo>
                      <a:cubicBezTo>
                        <a:pt x="3033" y="10672"/>
                        <a:pt x="2381" y="11424"/>
                        <a:pt x="2582" y="12302"/>
                      </a:cubicBezTo>
                      <a:cubicBezTo>
                        <a:pt x="2824" y="13339"/>
                        <a:pt x="3627" y="13792"/>
                        <a:pt x="4513" y="13792"/>
                      </a:cubicBezTo>
                      <a:cubicBezTo>
                        <a:pt x="4911" y="13792"/>
                        <a:pt x="5326" y="13701"/>
                        <a:pt x="5715" y="13530"/>
                      </a:cubicBezTo>
                      <a:cubicBezTo>
                        <a:pt x="7970" y="12552"/>
                        <a:pt x="8622" y="10021"/>
                        <a:pt x="10978" y="5585"/>
                      </a:cubicBezTo>
                      <a:cubicBezTo>
                        <a:pt x="11780" y="4106"/>
                        <a:pt x="13208" y="3154"/>
                        <a:pt x="13259" y="1951"/>
                      </a:cubicBezTo>
                      <a:cubicBezTo>
                        <a:pt x="13484" y="1499"/>
                        <a:pt x="13309" y="1073"/>
                        <a:pt x="12958" y="723"/>
                      </a:cubicBezTo>
                      <a:cubicBezTo>
                        <a:pt x="12845" y="317"/>
                        <a:pt x="11746" y="0"/>
                        <a:pt x="10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2" name="Google Shape;1452;p42"/>
                <p:cNvSpPr/>
                <p:nvPr/>
              </p:nvSpPr>
              <p:spPr>
                <a:xfrm>
                  <a:off x="2332225" y="3165900"/>
                  <a:ext cx="245650" cy="1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6" h="6786" extrusionOk="0">
                      <a:moveTo>
                        <a:pt x="8195" y="0"/>
                      </a:moveTo>
                      <a:cubicBezTo>
                        <a:pt x="7669" y="0"/>
                        <a:pt x="7074" y="292"/>
                        <a:pt x="6667" y="433"/>
                      </a:cubicBezTo>
                      <a:cubicBezTo>
                        <a:pt x="5740" y="759"/>
                        <a:pt x="4762" y="1035"/>
                        <a:pt x="3835" y="1361"/>
                      </a:cubicBezTo>
                      <a:cubicBezTo>
                        <a:pt x="2381" y="1912"/>
                        <a:pt x="0" y="2764"/>
                        <a:pt x="201" y="4719"/>
                      </a:cubicBezTo>
                      <a:cubicBezTo>
                        <a:pt x="327" y="6069"/>
                        <a:pt x="1486" y="6785"/>
                        <a:pt x="2687" y="6785"/>
                      </a:cubicBezTo>
                      <a:cubicBezTo>
                        <a:pt x="3159" y="6785"/>
                        <a:pt x="3636" y="6675"/>
                        <a:pt x="4061" y="6449"/>
                      </a:cubicBezTo>
                      <a:cubicBezTo>
                        <a:pt x="4913" y="5997"/>
                        <a:pt x="5389" y="5246"/>
                        <a:pt x="5940" y="4494"/>
                      </a:cubicBezTo>
                      <a:cubicBezTo>
                        <a:pt x="7720" y="2188"/>
                        <a:pt x="9825" y="960"/>
                        <a:pt x="8797" y="183"/>
                      </a:cubicBezTo>
                      <a:cubicBezTo>
                        <a:pt x="8621" y="50"/>
                        <a:pt x="8414" y="0"/>
                        <a:pt x="81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53" name="Google Shape;1453;p42"/>
              <p:cNvGrpSpPr/>
              <p:nvPr/>
            </p:nvGrpSpPr>
            <p:grpSpPr>
              <a:xfrm>
                <a:off x="5463284" y="521563"/>
                <a:ext cx="929164" cy="543026"/>
                <a:chOff x="3973200" y="2218800"/>
                <a:chExt cx="1850925" cy="1081725"/>
              </a:xfrm>
            </p:grpSpPr>
            <p:sp>
              <p:nvSpPr>
                <p:cNvPr id="1454" name="Google Shape;1454;p42"/>
                <p:cNvSpPr/>
                <p:nvPr/>
              </p:nvSpPr>
              <p:spPr>
                <a:xfrm>
                  <a:off x="39732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14159" y="1"/>
                      </a:moveTo>
                      <a:cubicBezTo>
                        <a:pt x="12638" y="1"/>
                        <a:pt x="11181" y="333"/>
                        <a:pt x="9825" y="1024"/>
                      </a:cubicBezTo>
                      <a:cubicBezTo>
                        <a:pt x="1" y="6012"/>
                        <a:pt x="7620" y="16839"/>
                        <a:pt x="13735" y="20047"/>
                      </a:cubicBezTo>
                      <a:cubicBezTo>
                        <a:pt x="9806" y="22948"/>
                        <a:pt x="13686" y="27370"/>
                        <a:pt x="18466" y="27370"/>
                      </a:cubicBezTo>
                      <a:cubicBezTo>
                        <a:pt x="18929" y="27370"/>
                        <a:pt x="19401" y="27328"/>
                        <a:pt x="19876" y="27240"/>
                      </a:cubicBezTo>
                      <a:lnTo>
                        <a:pt x="19876" y="27240"/>
                      </a:lnTo>
                      <a:cubicBezTo>
                        <a:pt x="19851" y="27265"/>
                        <a:pt x="15916" y="28267"/>
                        <a:pt x="13384" y="30322"/>
                      </a:cubicBezTo>
                      <a:cubicBezTo>
                        <a:pt x="11054" y="32202"/>
                        <a:pt x="11680" y="35210"/>
                        <a:pt x="15916" y="37014"/>
                      </a:cubicBezTo>
                      <a:cubicBezTo>
                        <a:pt x="15916" y="37014"/>
                        <a:pt x="14862" y="43269"/>
                        <a:pt x="21893" y="43269"/>
                      </a:cubicBezTo>
                      <a:cubicBezTo>
                        <a:pt x="22296" y="43269"/>
                        <a:pt x="22726" y="43248"/>
                        <a:pt x="23184" y="43205"/>
                      </a:cubicBezTo>
                      <a:cubicBezTo>
                        <a:pt x="31655" y="42403"/>
                        <a:pt x="32683" y="33856"/>
                        <a:pt x="35465" y="30648"/>
                      </a:cubicBezTo>
                      <a:lnTo>
                        <a:pt x="35465" y="18042"/>
                      </a:lnTo>
                      <a:cubicBezTo>
                        <a:pt x="29322" y="6866"/>
                        <a:pt x="21074" y="1"/>
                        <a:pt x="141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5" name="Google Shape;1455;p42"/>
                <p:cNvSpPr/>
                <p:nvPr/>
              </p:nvSpPr>
              <p:spPr>
                <a:xfrm>
                  <a:off x="4214450" y="2311975"/>
                  <a:ext cx="542700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8" h="15280" extrusionOk="0">
                      <a:moveTo>
                        <a:pt x="5991" y="0"/>
                      </a:moveTo>
                      <a:cubicBezTo>
                        <a:pt x="4867" y="0"/>
                        <a:pt x="3757" y="249"/>
                        <a:pt x="2757" y="856"/>
                      </a:cubicBezTo>
                      <a:cubicBezTo>
                        <a:pt x="752" y="2059"/>
                        <a:pt x="0" y="4465"/>
                        <a:pt x="902" y="6620"/>
                      </a:cubicBezTo>
                      <a:cubicBezTo>
                        <a:pt x="1615" y="8332"/>
                        <a:pt x="3339" y="9679"/>
                        <a:pt x="5170" y="9679"/>
                      </a:cubicBezTo>
                      <a:cubicBezTo>
                        <a:pt x="5592" y="9679"/>
                        <a:pt x="6019" y="9607"/>
                        <a:pt x="6441" y="9453"/>
                      </a:cubicBezTo>
                      <a:cubicBezTo>
                        <a:pt x="8973" y="8525"/>
                        <a:pt x="9499" y="5242"/>
                        <a:pt x="7519" y="3864"/>
                      </a:cubicBezTo>
                      <a:lnTo>
                        <a:pt x="7519" y="3864"/>
                      </a:lnTo>
                      <a:cubicBezTo>
                        <a:pt x="14186" y="4490"/>
                        <a:pt x="17569" y="11257"/>
                        <a:pt x="21128" y="15217"/>
                      </a:cubicBezTo>
                      <a:cubicBezTo>
                        <a:pt x="21172" y="15261"/>
                        <a:pt x="21225" y="15279"/>
                        <a:pt x="21280" y="15279"/>
                      </a:cubicBezTo>
                      <a:cubicBezTo>
                        <a:pt x="21479" y="15279"/>
                        <a:pt x="21708" y="15037"/>
                        <a:pt x="21629" y="14841"/>
                      </a:cubicBezTo>
                      <a:cubicBezTo>
                        <a:pt x="20552" y="11984"/>
                        <a:pt x="18446" y="9052"/>
                        <a:pt x="16642" y="6595"/>
                      </a:cubicBezTo>
                      <a:cubicBezTo>
                        <a:pt x="14912" y="4239"/>
                        <a:pt x="12707" y="2159"/>
                        <a:pt x="10025" y="931"/>
                      </a:cubicBezTo>
                      <a:cubicBezTo>
                        <a:pt x="8780" y="378"/>
                        <a:pt x="7375" y="0"/>
                        <a:pt x="59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6" name="Google Shape;1456;p42"/>
                <p:cNvSpPr/>
                <p:nvPr/>
              </p:nvSpPr>
              <p:spPr>
                <a:xfrm>
                  <a:off x="4367500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691" y="0"/>
                      </a:moveTo>
                      <a:cubicBezTo>
                        <a:pt x="4026" y="0"/>
                        <a:pt x="1364" y="761"/>
                        <a:pt x="620" y="3123"/>
                      </a:cubicBezTo>
                      <a:cubicBezTo>
                        <a:pt x="1" y="5135"/>
                        <a:pt x="1924" y="6430"/>
                        <a:pt x="3681" y="6430"/>
                      </a:cubicBezTo>
                      <a:cubicBezTo>
                        <a:pt x="4768" y="6430"/>
                        <a:pt x="5792" y="5934"/>
                        <a:pt x="6109" y="4803"/>
                      </a:cubicBezTo>
                      <a:cubicBezTo>
                        <a:pt x="6560" y="3274"/>
                        <a:pt x="5231" y="2422"/>
                        <a:pt x="4028" y="2396"/>
                      </a:cubicBezTo>
                      <a:cubicBezTo>
                        <a:pt x="4524" y="2035"/>
                        <a:pt x="4997" y="1885"/>
                        <a:pt x="5460" y="1885"/>
                      </a:cubicBezTo>
                      <a:cubicBezTo>
                        <a:pt x="6472" y="1885"/>
                        <a:pt x="7433" y="2600"/>
                        <a:pt x="8465" y="3374"/>
                      </a:cubicBezTo>
                      <a:cubicBezTo>
                        <a:pt x="8527" y="3424"/>
                        <a:pt x="8625" y="3447"/>
                        <a:pt x="8750" y="3447"/>
                      </a:cubicBezTo>
                      <a:cubicBezTo>
                        <a:pt x="9625" y="3447"/>
                        <a:pt x="11810" y="2331"/>
                        <a:pt x="12249" y="1695"/>
                      </a:cubicBezTo>
                      <a:cubicBezTo>
                        <a:pt x="13151" y="442"/>
                        <a:pt x="9417" y="241"/>
                        <a:pt x="9392" y="241"/>
                      </a:cubicBezTo>
                      <a:cubicBezTo>
                        <a:pt x="8545" y="92"/>
                        <a:pt x="7618" y="0"/>
                        <a:pt x="66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7" name="Google Shape;1457;p42"/>
                <p:cNvSpPr/>
                <p:nvPr/>
              </p:nvSpPr>
              <p:spPr>
                <a:xfrm>
                  <a:off x="4307800" y="2488725"/>
                  <a:ext cx="3426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7" h="6946" extrusionOk="0">
                      <a:moveTo>
                        <a:pt x="6900" y="0"/>
                      </a:moveTo>
                      <a:cubicBezTo>
                        <a:pt x="6547" y="0"/>
                        <a:pt x="6396" y="181"/>
                        <a:pt x="6366" y="327"/>
                      </a:cubicBezTo>
                      <a:cubicBezTo>
                        <a:pt x="5239" y="4964"/>
                        <a:pt x="1279" y="3886"/>
                        <a:pt x="727" y="4413"/>
                      </a:cubicBezTo>
                      <a:cubicBezTo>
                        <a:pt x="0" y="5164"/>
                        <a:pt x="1304" y="5992"/>
                        <a:pt x="2005" y="6242"/>
                      </a:cubicBezTo>
                      <a:cubicBezTo>
                        <a:pt x="2595" y="6431"/>
                        <a:pt x="3224" y="6495"/>
                        <a:pt x="3870" y="6495"/>
                      </a:cubicBezTo>
                      <a:cubicBezTo>
                        <a:pt x="5195" y="6495"/>
                        <a:pt x="6593" y="6228"/>
                        <a:pt x="7881" y="6228"/>
                      </a:cubicBezTo>
                      <a:cubicBezTo>
                        <a:pt x="8046" y="6228"/>
                        <a:pt x="8210" y="6232"/>
                        <a:pt x="8371" y="6242"/>
                      </a:cubicBezTo>
                      <a:cubicBezTo>
                        <a:pt x="9775" y="6317"/>
                        <a:pt x="11229" y="6944"/>
                        <a:pt x="12582" y="6944"/>
                      </a:cubicBezTo>
                      <a:cubicBezTo>
                        <a:pt x="12617" y="6945"/>
                        <a:pt x="12651" y="6945"/>
                        <a:pt x="12683" y="6945"/>
                      </a:cubicBezTo>
                      <a:cubicBezTo>
                        <a:pt x="13547" y="6945"/>
                        <a:pt x="13707" y="6636"/>
                        <a:pt x="13635" y="6443"/>
                      </a:cubicBezTo>
                      <a:cubicBezTo>
                        <a:pt x="13108" y="4914"/>
                        <a:pt x="11504" y="3260"/>
                        <a:pt x="10351" y="2157"/>
                      </a:cubicBezTo>
                      <a:cubicBezTo>
                        <a:pt x="8500" y="444"/>
                        <a:pt x="7452" y="0"/>
                        <a:pt x="69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8" name="Google Shape;1458;p42"/>
                <p:cNvSpPr/>
                <p:nvPr/>
              </p:nvSpPr>
              <p:spPr>
                <a:xfrm>
                  <a:off x="4500050" y="2753125"/>
                  <a:ext cx="2777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" h="7483" extrusionOk="0">
                      <a:moveTo>
                        <a:pt x="8659" y="1"/>
                      </a:moveTo>
                      <a:cubicBezTo>
                        <a:pt x="5432" y="1"/>
                        <a:pt x="0" y="2867"/>
                        <a:pt x="1809" y="6092"/>
                      </a:cubicBezTo>
                      <a:cubicBezTo>
                        <a:pt x="2293" y="6968"/>
                        <a:pt x="3242" y="7483"/>
                        <a:pt x="4229" y="7483"/>
                      </a:cubicBezTo>
                      <a:cubicBezTo>
                        <a:pt x="4316" y="7483"/>
                        <a:pt x="4404" y="7479"/>
                        <a:pt x="4491" y="7471"/>
                      </a:cubicBezTo>
                      <a:cubicBezTo>
                        <a:pt x="6020" y="7295"/>
                        <a:pt x="6521" y="6193"/>
                        <a:pt x="7273" y="5040"/>
                      </a:cubicBezTo>
                      <a:cubicBezTo>
                        <a:pt x="7925" y="4087"/>
                        <a:pt x="8752" y="3461"/>
                        <a:pt x="9729" y="2859"/>
                      </a:cubicBezTo>
                      <a:cubicBezTo>
                        <a:pt x="10130" y="2609"/>
                        <a:pt x="10581" y="2358"/>
                        <a:pt x="10757" y="1857"/>
                      </a:cubicBezTo>
                      <a:cubicBezTo>
                        <a:pt x="11107" y="954"/>
                        <a:pt x="10757" y="503"/>
                        <a:pt x="9930" y="203"/>
                      </a:cubicBezTo>
                      <a:cubicBezTo>
                        <a:pt x="9577" y="65"/>
                        <a:pt x="9142" y="1"/>
                        <a:pt x="86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9" name="Google Shape;1459;p42"/>
                <p:cNvSpPr/>
                <p:nvPr/>
              </p:nvSpPr>
              <p:spPr>
                <a:xfrm>
                  <a:off x="4308425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18049" y="0"/>
                      </a:moveTo>
                      <a:cubicBezTo>
                        <a:pt x="17391" y="0"/>
                        <a:pt x="16019" y="1812"/>
                        <a:pt x="14211" y="2640"/>
                      </a:cubicBezTo>
                      <a:cubicBezTo>
                        <a:pt x="13550" y="2952"/>
                        <a:pt x="12826" y="3091"/>
                        <a:pt x="12103" y="3091"/>
                      </a:cubicBezTo>
                      <a:cubicBezTo>
                        <a:pt x="11316" y="3091"/>
                        <a:pt x="10530" y="2927"/>
                        <a:pt x="9825" y="2640"/>
                      </a:cubicBezTo>
                      <a:cubicBezTo>
                        <a:pt x="8838" y="2251"/>
                        <a:pt x="7966" y="2030"/>
                        <a:pt x="7033" y="2030"/>
                      </a:cubicBezTo>
                      <a:cubicBezTo>
                        <a:pt x="6521" y="2030"/>
                        <a:pt x="5991" y="2097"/>
                        <a:pt x="5414" y="2239"/>
                      </a:cubicBezTo>
                      <a:cubicBezTo>
                        <a:pt x="3760" y="2640"/>
                        <a:pt x="0" y="4795"/>
                        <a:pt x="2081" y="6850"/>
                      </a:cubicBezTo>
                      <a:cubicBezTo>
                        <a:pt x="2796" y="7561"/>
                        <a:pt x="3964" y="7862"/>
                        <a:pt x="5356" y="7862"/>
                      </a:cubicBezTo>
                      <a:cubicBezTo>
                        <a:pt x="10989" y="7862"/>
                        <a:pt x="20306" y="2926"/>
                        <a:pt x="18296" y="133"/>
                      </a:cubicBezTo>
                      <a:cubicBezTo>
                        <a:pt x="18231" y="41"/>
                        <a:pt x="18148" y="0"/>
                        <a:pt x="180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0" name="Google Shape;1460;p42"/>
                <p:cNvSpPr/>
                <p:nvPr/>
              </p:nvSpPr>
              <p:spPr>
                <a:xfrm>
                  <a:off x="4484300" y="3070225"/>
                  <a:ext cx="25335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4" h="6679" extrusionOk="0">
                      <a:moveTo>
                        <a:pt x="8838" y="1"/>
                      </a:moveTo>
                      <a:cubicBezTo>
                        <a:pt x="6655" y="1"/>
                        <a:pt x="1834" y="1343"/>
                        <a:pt x="835" y="3634"/>
                      </a:cubicBezTo>
                      <a:cubicBezTo>
                        <a:pt x="0" y="5543"/>
                        <a:pt x="1657" y="6679"/>
                        <a:pt x="3329" y="6679"/>
                      </a:cubicBezTo>
                      <a:cubicBezTo>
                        <a:pt x="3765" y="6679"/>
                        <a:pt x="4201" y="6602"/>
                        <a:pt x="4595" y="6441"/>
                      </a:cubicBezTo>
                      <a:cubicBezTo>
                        <a:pt x="5923" y="5940"/>
                        <a:pt x="7226" y="4687"/>
                        <a:pt x="8179" y="3659"/>
                      </a:cubicBezTo>
                      <a:cubicBezTo>
                        <a:pt x="8805" y="2982"/>
                        <a:pt x="10133" y="1403"/>
                        <a:pt x="9908" y="326"/>
                      </a:cubicBezTo>
                      <a:cubicBezTo>
                        <a:pt x="9853" y="106"/>
                        <a:pt x="9449" y="1"/>
                        <a:pt x="88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1" name="Google Shape;1461;p42"/>
                <p:cNvSpPr/>
                <p:nvPr/>
              </p:nvSpPr>
              <p:spPr>
                <a:xfrm>
                  <a:off x="49375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21316" y="1"/>
                      </a:moveTo>
                      <a:cubicBezTo>
                        <a:pt x="14408" y="1"/>
                        <a:pt x="6143" y="6866"/>
                        <a:pt x="1" y="18042"/>
                      </a:cubicBezTo>
                      <a:lnTo>
                        <a:pt x="1" y="30648"/>
                      </a:lnTo>
                      <a:cubicBezTo>
                        <a:pt x="2808" y="33856"/>
                        <a:pt x="3835" y="42403"/>
                        <a:pt x="12281" y="43205"/>
                      </a:cubicBezTo>
                      <a:cubicBezTo>
                        <a:pt x="12741" y="43248"/>
                        <a:pt x="13172" y="43269"/>
                        <a:pt x="13576" y="43269"/>
                      </a:cubicBezTo>
                      <a:cubicBezTo>
                        <a:pt x="20626" y="43269"/>
                        <a:pt x="19549" y="37014"/>
                        <a:pt x="19549" y="37014"/>
                      </a:cubicBezTo>
                      <a:cubicBezTo>
                        <a:pt x="23785" y="35210"/>
                        <a:pt x="24412" y="32202"/>
                        <a:pt x="22106" y="30322"/>
                      </a:cubicBezTo>
                      <a:cubicBezTo>
                        <a:pt x="19549" y="28267"/>
                        <a:pt x="15615" y="27265"/>
                        <a:pt x="15590" y="27240"/>
                      </a:cubicBezTo>
                      <a:lnTo>
                        <a:pt x="15590" y="27240"/>
                      </a:lnTo>
                      <a:cubicBezTo>
                        <a:pt x="16066" y="27328"/>
                        <a:pt x="16540" y="27370"/>
                        <a:pt x="17005" y="27370"/>
                      </a:cubicBezTo>
                      <a:cubicBezTo>
                        <a:pt x="21800" y="27370"/>
                        <a:pt x="25662" y="22948"/>
                        <a:pt x="21755" y="20047"/>
                      </a:cubicBezTo>
                      <a:cubicBezTo>
                        <a:pt x="27845" y="16839"/>
                        <a:pt x="35464" y="6012"/>
                        <a:pt x="25640" y="1024"/>
                      </a:cubicBezTo>
                      <a:cubicBezTo>
                        <a:pt x="24289" y="333"/>
                        <a:pt x="22835" y="1"/>
                        <a:pt x="213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2" name="Google Shape;1462;p42"/>
                <p:cNvSpPr/>
                <p:nvPr/>
              </p:nvSpPr>
              <p:spPr>
                <a:xfrm>
                  <a:off x="5040175" y="2311975"/>
                  <a:ext cx="542725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9" h="15280" extrusionOk="0">
                      <a:moveTo>
                        <a:pt x="15717" y="0"/>
                      </a:moveTo>
                      <a:cubicBezTo>
                        <a:pt x="14333" y="0"/>
                        <a:pt x="12928" y="378"/>
                        <a:pt x="11683" y="931"/>
                      </a:cubicBezTo>
                      <a:cubicBezTo>
                        <a:pt x="9001" y="2159"/>
                        <a:pt x="6821" y="4239"/>
                        <a:pt x="5066" y="6595"/>
                      </a:cubicBezTo>
                      <a:cubicBezTo>
                        <a:pt x="3262" y="9052"/>
                        <a:pt x="1157" y="11984"/>
                        <a:pt x="79" y="14841"/>
                      </a:cubicBezTo>
                      <a:cubicBezTo>
                        <a:pt x="1" y="15037"/>
                        <a:pt x="229" y="15279"/>
                        <a:pt x="428" y="15279"/>
                      </a:cubicBezTo>
                      <a:cubicBezTo>
                        <a:pt x="484" y="15279"/>
                        <a:pt x="537" y="15261"/>
                        <a:pt x="580" y="15217"/>
                      </a:cubicBezTo>
                      <a:cubicBezTo>
                        <a:pt x="4139" y="11257"/>
                        <a:pt x="7523" y="4490"/>
                        <a:pt x="14189" y="3864"/>
                      </a:cubicBezTo>
                      <a:lnTo>
                        <a:pt x="14189" y="3864"/>
                      </a:lnTo>
                      <a:cubicBezTo>
                        <a:pt x="12209" y="5242"/>
                        <a:pt x="12736" y="8525"/>
                        <a:pt x="15267" y="9453"/>
                      </a:cubicBezTo>
                      <a:cubicBezTo>
                        <a:pt x="15694" y="9607"/>
                        <a:pt x="16124" y="9679"/>
                        <a:pt x="16547" y="9679"/>
                      </a:cubicBezTo>
                      <a:cubicBezTo>
                        <a:pt x="18386" y="9679"/>
                        <a:pt x="20093" y="8332"/>
                        <a:pt x="20806" y="6620"/>
                      </a:cubicBezTo>
                      <a:cubicBezTo>
                        <a:pt x="21708" y="4465"/>
                        <a:pt x="20956" y="2059"/>
                        <a:pt x="18951" y="856"/>
                      </a:cubicBezTo>
                      <a:cubicBezTo>
                        <a:pt x="17952" y="249"/>
                        <a:pt x="16841" y="0"/>
                        <a:pt x="157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3" name="Google Shape;1463;p42"/>
                <p:cNvSpPr/>
                <p:nvPr/>
              </p:nvSpPr>
              <p:spPr>
                <a:xfrm>
                  <a:off x="5101025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486" y="0"/>
                      </a:moveTo>
                      <a:cubicBezTo>
                        <a:pt x="5559" y="0"/>
                        <a:pt x="4632" y="92"/>
                        <a:pt x="3785" y="241"/>
                      </a:cubicBezTo>
                      <a:cubicBezTo>
                        <a:pt x="3735" y="241"/>
                        <a:pt x="1" y="442"/>
                        <a:pt x="903" y="1695"/>
                      </a:cubicBezTo>
                      <a:cubicBezTo>
                        <a:pt x="1342" y="2331"/>
                        <a:pt x="3527" y="3447"/>
                        <a:pt x="4402" y="3447"/>
                      </a:cubicBezTo>
                      <a:cubicBezTo>
                        <a:pt x="4527" y="3447"/>
                        <a:pt x="4625" y="3424"/>
                        <a:pt x="4688" y="3374"/>
                      </a:cubicBezTo>
                      <a:cubicBezTo>
                        <a:pt x="5719" y="2600"/>
                        <a:pt x="6681" y="1885"/>
                        <a:pt x="7692" y="1885"/>
                      </a:cubicBezTo>
                      <a:cubicBezTo>
                        <a:pt x="8155" y="1885"/>
                        <a:pt x="8628" y="2035"/>
                        <a:pt x="9124" y="2396"/>
                      </a:cubicBezTo>
                      <a:cubicBezTo>
                        <a:pt x="7921" y="2422"/>
                        <a:pt x="6592" y="3274"/>
                        <a:pt x="7044" y="4803"/>
                      </a:cubicBezTo>
                      <a:cubicBezTo>
                        <a:pt x="7369" y="5934"/>
                        <a:pt x="8396" y="6430"/>
                        <a:pt x="9483" y="6430"/>
                      </a:cubicBezTo>
                      <a:cubicBezTo>
                        <a:pt x="11238" y="6430"/>
                        <a:pt x="13151" y="5135"/>
                        <a:pt x="12532" y="3123"/>
                      </a:cubicBezTo>
                      <a:cubicBezTo>
                        <a:pt x="11807" y="761"/>
                        <a:pt x="9150" y="0"/>
                        <a:pt x="64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4" name="Google Shape;1464;p42"/>
                <p:cNvSpPr/>
                <p:nvPr/>
              </p:nvSpPr>
              <p:spPr>
                <a:xfrm>
                  <a:off x="5147450" y="2488725"/>
                  <a:ext cx="3420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3" h="6946" extrusionOk="0">
                      <a:moveTo>
                        <a:pt x="6791" y="0"/>
                      </a:moveTo>
                      <a:cubicBezTo>
                        <a:pt x="6235" y="0"/>
                        <a:pt x="5193" y="444"/>
                        <a:pt x="3357" y="2157"/>
                      </a:cubicBezTo>
                      <a:cubicBezTo>
                        <a:pt x="2179" y="3260"/>
                        <a:pt x="600" y="4914"/>
                        <a:pt x="49" y="6443"/>
                      </a:cubicBezTo>
                      <a:cubicBezTo>
                        <a:pt x="0" y="6636"/>
                        <a:pt x="138" y="6945"/>
                        <a:pt x="1000" y="6945"/>
                      </a:cubicBezTo>
                      <a:cubicBezTo>
                        <a:pt x="1033" y="6945"/>
                        <a:pt x="1066" y="6945"/>
                        <a:pt x="1101" y="6944"/>
                      </a:cubicBezTo>
                      <a:cubicBezTo>
                        <a:pt x="2480" y="6944"/>
                        <a:pt x="3908" y="6317"/>
                        <a:pt x="5312" y="6242"/>
                      </a:cubicBezTo>
                      <a:cubicBezTo>
                        <a:pt x="5473" y="6232"/>
                        <a:pt x="5637" y="6228"/>
                        <a:pt x="5803" y="6228"/>
                      </a:cubicBezTo>
                      <a:cubicBezTo>
                        <a:pt x="7090" y="6228"/>
                        <a:pt x="8488" y="6495"/>
                        <a:pt x="9813" y="6495"/>
                      </a:cubicBezTo>
                      <a:cubicBezTo>
                        <a:pt x="10459" y="6495"/>
                        <a:pt x="11088" y="6431"/>
                        <a:pt x="11678" y="6242"/>
                      </a:cubicBezTo>
                      <a:cubicBezTo>
                        <a:pt x="12380" y="5992"/>
                        <a:pt x="13683" y="5164"/>
                        <a:pt x="12956" y="4413"/>
                      </a:cubicBezTo>
                      <a:cubicBezTo>
                        <a:pt x="12430" y="3886"/>
                        <a:pt x="8470" y="4964"/>
                        <a:pt x="7342" y="327"/>
                      </a:cubicBezTo>
                      <a:cubicBezTo>
                        <a:pt x="7303" y="181"/>
                        <a:pt x="7146" y="0"/>
                        <a:pt x="67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5" name="Google Shape;1465;p42"/>
                <p:cNvSpPr/>
                <p:nvPr/>
              </p:nvSpPr>
              <p:spPr>
                <a:xfrm>
                  <a:off x="5019575" y="2753125"/>
                  <a:ext cx="2778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" h="7483" extrusionOk="0">
                      <a:moveTo>
                        <a:pt x="2466" y="1"/>
                      </a:moveTo>
                      <a:cubicBezTo>
                        <a:pt x="1985" y="1"/>
                        <a:pt x="1553" y="65"/>
                        <a:pt x="1204" y="203"/>
                      </a:cubicBezTo>
                      <a:cubicBezTo>
                        <a:pt x="352" y="503"/>
                        <a:pt x="1" y="954"/>
                        <a:pt x="352" y="1857"/>
                      </a:cubicBezTo>
                      <a:cubicBezTo>
                        <a:pt x="527" y="2358"/>
                        <a:pt x="978" y="2609"/>
                        <a:pt x="1379" y="2859"/>
                      </a:cubicBezTo>
                      <a:cubicBezTo>
                        <a:pt x="2382" y="3461"/>
                        <a:pt x="3184" y="4087"/>
                        <a:pt x="3835" y="5040"/>
                      </a:cubicBezTo>
                      <a:cubicBezTo>
                        <a:pt x="4587" y="6193"/>
                        <a:pt x="5114" y="7295"/>
                        <a:pt x="6617" y="7471"/>
                      </a:cubicBezTo>
                      <a:cubicBezTo>
                        <a:pt x="6705" y="7479"/>
                        <a:pt x="6792" y="7483"/>
                        <a:pt x="6879" y="7483"/>
                      </a:cubicBezTo>
                      <a:cubicBezTo>
                        <a:pt x="7866" y="7483"/>
                        <a:pt x="8817" y="6968"/>
                        <a:pt x="9324" y="6092"/>
                      </a:cubicBezTo>
                      <a:cubicBezTo>
                        <a:pt x="11111" y="2867"/>
                        <a:pt x="5677" y="1"/>
                        <a:pt x="24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6" name="Google Shape;1466;p42"/>
                <p:cNvSpPr/>
                <p:nvPr/>
              </p:nvSpPr>
              <p:spPr>
                <a:xfrm>
                  <a:off x="4981250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2259" y="0"/>
                      </a:moveTo>
                      <a:cubicBezTo>
                        <a:pt x="2159" y="0"/>
                        <a:pt x="2076" y="41"/>
                        <a:pt x="2010" y="133"/>
                      </a:cubicBezTo>
                      <a:cubicBezTo>
                        <a:pt x="0" y="2926"/>
                        <a:pt x="9333" y="7862"/>
                        <a:pt x="14959" y="7862"/>
                      </a:cubicBezTo>
                      <a:cubicBezTo>
                        <a:pt x="16351" y="7862"/>
                        <a:pt x="17515" y="7561"/>
                        <a:pt x="18226" y="6850"/>
                      </a:cubicBezTo>
                      <a:cubicBezTo>
                        <a:pt x="20306" y="4795"/>
                        <a:pt x="16546" y="2640"/>
                        <a:pt x="14892" y="2239"/>
                      </a:cubicBezTo>
                      <a:cubicBezTo>
                        <a:pt x="14315" y="2097"/>
                        <a:pt x="13785" y="2030"/>
                        <a:pt x="13275" y="2030"/>
                      </a:cubicBezTo>
                      <a:cubicBezTo>
                        <a:pt x="12344" y="2030"/>
                        <a:pt x="11477" y="2251"/>
                        <a:pt x="10506" y="2640"/>
                      </a:cubicBezTo>
                      <a:cubicBezTo>
                        <a:pt x="9788" y="2927"/>
                        <a:pt x="8996" y="3091"/>
                        <a:pt x="8206" y="3091"/>
                      </a:cubicBezTo>
                      <a:cubicBezTo>
                        <a:pt x="7480" y="3091"/>
                        <a:pt x="6756" y="2952"/>
                        <a:pt x="6095" y="2640"/>
                      </a:cubicBezTo>
                      <a:cubicBezTo>
                        <a:pt x="4309" y="1812"/>
                        <a:pt x="2921" y="0"/>
                        <a:pt x="2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7" name="Google Shape;1467;p42"/>
                <p:cNvSpPr/>
                <p:nvPr/>
              </p:nvSpPr>
              <p:spPr>
                <a:xfrm>
                  <a:off x="5059675" y="3070225"/>
                  <a:ext cx="25400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" h="6679" extrusionOk="0">
                      <a:moveTo>
                        <a:pt x="1309" y="1"/>
                      </a:moveTo>
                      <a:cubicBezTo>
                        <a:pt x="701" y="1"/>
                        <a:pt x="301" y="106"/>
                        <a:pt x="251" y="326"/>
                      </a:cubicBezTo>
                      <a:cubicBezTo>
                        <a:pt x="1" y="1403"/>
                        <a:pt x="1329" y="2982"/>
                        <a:pt x="1981" y="3659"/>
                      </a:cubicBezTo>
                      <a:cubicBezTo>
                        <a:pt x="2933" y="4687"/>
                        <a:pt x="4236" y="5940"/>
                        <a:pt x="5540" y="6441"/>
                      </a:cubicBezTo>
                      <a:cubicBezTo>
                        <a:pt x="5933" y="6602"/>
                        <a:pt x="6371" y="6679"/>
                        <a:pt x="6808" y="6679"/>
                      </a:cubicBezTo>
                      <a:cubicBezTo>
                        <a:pt x="8486" y="6679"/>
                        <a:pt x="10159" y="5543"/>
                        <a:pt x="9324" y="3634"/>
                      </a:cubicBezTo>
                      <a:cubicBezTo>
                        <a:pt x="8306" y="1343"/>
                        <a:pt x="3480" y="1"/>
                        <a:pt x="13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8" name="Google Shape;1468;p42"/>
                <p:cNvSpPr/>
                <p:nvPr/>
              </p:nvSpPr>
              <p:spPr>
                <a:xfrm>
                  <a:off x="4782725" y="2452975"/>
                  <a:ext cx="232500" cy="7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0" h="29628" extrusionOk="0">
                      <a:moveTo>
                        <a:pt x="1216" y="0"/>
                      </a:moveTo>
                      <a:cubicBezTo>
                        <a:pt x="984" y="0"/>
                        <a:pt x="745" y="78"/>
                        <a:pt x="502" y="254"/>
                      </a:cubicBezTo>
                      <a:cubicBezTo>
                        <a:pt x="1" y="604"/>
                        <a:pt x="1" y="1657"/>
                        <a:pt x="753" y="1732"/>
                      </a:cubicBezTo>
                      <a:cubicBezTo>
                        <a:pt x="774" y="1734"/>
                        <a:pt x="794" y="1735"/>
                        <a:pt x="814" y="1735"/>
                      </a:cubicBezTo>
                      <a:cubicBezTo>
                        <a:pt x="1414" y="1735"/>
                        <a:pt x="1541" y="1020"/>
                        <a:pt x="1129" y="705"/>
                      </a:cubicBezTo>
                      <a:cubicBezTo>
                        <a:pt x="1171" y="693"/>
                        <a:pt x="1215" y="686"/>
                        <a:pt x="1261" y="686"/>
                      </a:cubicBezTo>
                      <a:cubicBezTo>
                        <a:pt x="1405" y="686"/>
                        <a:pt x="1566" y="747"/>
                        <a:pt x="1755" y="880"/>
                      </a:cubicBezTo>
                      <a:cubicBezTo>
                        <a:pt x="1981" y="1056"/>
                        <a:pt x="2181" y="1256"/>
                        <a:pt x="2357" y="1507"/>
                      </a:cubicBezTo>
                      <a:cubicBezTo>
                        <a:pt x="2557" y="1807"/>
                        <a:pt x="2733" y="2158"/>
                        <a:pt x="2883" y="2484"/>
                      </a:cubicBezTo>
                      <a:cubicBezTo>
                        <a:pt x="3234" y="3186"/>
                        <a:pt x="3485" y="3863"/>
                        <a:pt x="3735" y="4564"/>
                      </a:cubicBezTo>
                      <a:cubicBezTo>
                        <a:pt x="3535" y="4690"/>
                        <a:pt x="3334" y="4865"/>
                        <a:pt x="3159" y="5091"/>
                      </a:cubicBezTo>
                      <a:cubicBezTo>
                        <a:pt x="2407" y="5993"/>
                        <a:pt x="2808" y="7321"/>
                        <a:pt x="3760" y="7848"/>
                      </a:cubicBezTo>
                      <a:cubicBezTo>
                        <a:pt x="1806" y="9276"/>
                        <a:pt x="2181" y="11983"/>
                        <a:pt x="2908" y="14489"/>
                      </a:cubicBezTo>
                      <a:cubicBezTo>
                        <a:pt x="1605" y="15291"/>
                        <a:pt x="1580" y="17672"/>
                        <a:pt x="1906" y="19051"/>
                      </a:cubicBezTo>
                      <a:cubicBezTo>
                        <a:pt x="2382" y="21081"/>
                        <a:pt x="3084" y="25091"/>
                        <a:pt x="4312" y="29151"/>
                      </a:cubicBezTo>
                      <a:cubicBezTo>
                        <a:pt x="4362" y="29352"/>
                        <a:pt x="4462" y="29552"/>
                        <a:pt x="4638" y="29627"/>
                      </a:cubicBezTo>
                      <a:cubicBezTo>
                        <a:pt x="4813" y="29552"/>
                        <a:pt x="4913" y="29352"/>
                        <a:pt x="4988" y="29151"/>
                      </a:cubicBezTo>
                      <a:cubicBezTo>
                        <a:pt x="6192" y="25091"/>
                        <a:pt x="6893" y="21081"/>
                        <a:pt x="7369" y="19051"/>
                      </a:cubicBezTo>
                      <a:cubicBezTo>
                        <a:pt x="7695" y="17672"/>
                        <a:pt x="7670" y="15291"/>
                        <a:pt x="6367" y="14489"/>
                      </a:cubicBezTo>
                      <a:cubicBezTo>
                        <a:pt x="7094" y="11983"/>
                        <a:pt x="7495" y="9276"/>
                        <a:pt x="5515" y="7848"/>
                      </a:cubicBezTo>
                      <a:cubicBezTo>
                        <a:pt x="6467" y="7321"/>
                        <a:pt x="6868" y="5993"/>
                        <a:pt x="6141" y="5091"/>
                      </a:cubicBezTo>
                      <a:cubicBezTo>
                        <a:pt x="5941" y="4865"/>
                        <a:pt x="5740" y="4690"/>
                        <a:pt x="5540" y="4564"/>
                      </a:cubicBezTo>
                      <a:cubicBezTo>
                        <a:pt x="5790" y="3863"/>
                        <a:pt x="6041" y="3186"/>
                        <a:pt x="6392" y="2484"/>
                      </a:cubicBezTo>
                      <a:cubicBezTo>
                        <a:pt x="6567" y="2158"/>
                        <a:pt x="6718" y="1807"/>
                        <a:pt x="6918" y="1507"/>
                      </a:cubicBezTo>
                      <a:cubicBezTo>
                        <a:pt x="7094" y="1256"/>
                        <a:pt x="7294" y="1056"/>
                        <a:pt x="7545" y="880"/>
                      </a:cubicBezTo>
                      <a:cubicBezTo>
                        <a:pt x="7716" y="747"/>
                        <a:pt x="7872" y="686"/>
                        <a:pt x="8014" y="686"/>
                      </a:cubicBezTo>
                      <a:cubicBezTo>
                        <a:pt x="8060" y="686"/>
                        <a:pt x="8104" y="693"/>
                        <a:pt x="8146" y="705"/>
                      </a:cubicBezTo>
                      <a:cubicBezTo>
                        <a:pt x="7734" y="1020"/>
                        <a:pt x="7862" y="1735"/>
                        <a:pt x="8461" y="1735"/>
                      </a:cubicBezTo>
                      <a:cubicBezTo>
                        <a:pt x="8481" y="1735"/>
                        <a:pt x="8501" y="1734"/>
                        <a:pt x="8522" y="1732"/>
                      </a:cubicBezTo>
                      <a:cubicBezTo>
                        <a:pt x="9299" y="1657"/>
                        <a:pt x="9299" y="604"/>
                        <a:pt x="8773" y="254"/>
                      </a:cubicBezTo>
                      <a:cubicBezTo>
                        <a:pt x="8530" y="78"/>
                        <a:pt x="8292" y="0"/>
                        <a:pt x="8061" y="0"/>
                      </a:cubicBezTo>
                      <a:cubicBezTo>
                        <a:pt x="6675" y="0"/>
                        <a:pt x="5554" y="2824"/>
                        <a:pt x="5189" y="4414"/>
                      </a:cubicBezTo>
                      <a:cubicBezTo>
                        <a:pt x="5014" y="4364"/>
                        <a:pt x="4813" y="4339"/>
                        <a:pt x="4638" y="4339"/>
                      </a:cubicBezTo>
                      <a:cubicBezTo>
                        <a:pt x="4462" y="4339"/>
                        <a:pt x="4287" y="4364"/>
                        <a:pt x="4086" y="4414"/>
                      </a:cubicBezTo>
                      <a:cubicBezTo>
                        <a:pt x="3742" y="2824"/>
                        <a:pt x="2607" y="0"/>
                        <a:pt x="12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69" name="Google Shape;1469;p42"/>
              <p:cNvGrpSpPr/>
              <p:nvPr/>
            </p:nvGrpSpPr>
            <p:grpSpPr>
              <a:xfrm flipH="1">
                <a:off x="8486317" y="3244172"/>
                <a:ext cx="399325" cy="260959"/>
                <a:chOff x="7218550" y="1264450"/>
                <a:chExt cx="1810175" cy="1182950"/>
              </a:xfrm>
            </p:grpSpPr>
            <p:sp>
              <p:nvSpPr>
                <p:cNvPr id="1470" name="Google Shape;1470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1" name="Google Shape;1471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2" name="Google Shape;1472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3" name="Google Shape;1473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4" name="Google Shape;1474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5" name="Google Shape;1475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6" name="Google Shape;1476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7" name="Google Shape;1477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8" name="Google Shape;1478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9" name="Google Shape;1479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0" name="Google Shape;1480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1" name="Google Shape;1481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2" name="Google Shape;1482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623470164"/>
      </p:ext>
    </p:extLst>
  </p:cSld>
  <p:clrMapOvr>
    <a:masterClrMapping/>
  </p:clrMapOvr>
  <p:transition spd="slow" advClick="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37632546"/>
      </p:ext>
    </p:extLst>
  </p:cSld>
  <p:clrMapOvr>
    <a:masterClrMapping/>
  </p:clrMapOvr>
  <p:transition spd="slow" advClick="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906" y="279232"/>
            <a:ext cx="11760601" cy="63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-1806597" y="-731436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2837" y="-198312"/>
            <a:ext cx="7538087" cy="823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99998">
            <a:off x="-2087951" y="3070859"/>
            <a:ext cx="4001260" cy="321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7639107" y="3188338"/>
            <a:ext cx="3999813" cy="3217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190315" y="943969"/>
            <a:ext cx="7439432" cy="4189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8799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190315" y="5033683"/>
            <a:ext cx="6259185" cy="625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78198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98583" y="191710"/>
            <a:ext cx="7041217" cy="627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485525" y="293335"/>
            <a:ext cx="4318706" cy="627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3563305" y="-2288765"/>
            <a:ext cx="6718455" cy="576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001" flipH="1">
            <a:off x="-2522933" y="3215169"/>
            <a:ext cx="7540807" cy="823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35150" y="-1620675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352741" y="4537183"/>
            <a:ext cx="3999813" cy="321781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268235" y="1815471"/>
            <a:ext cx="4826972" cy="150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268235" y="3538970"/>
            <a:ext cx="4826972" cy="1505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39" lvl="0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6"/>
            </a:lvl1pPr>
            <a:lvl2pPr marL="1219078" lvl="1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617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156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695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234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312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5851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443488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748" y="271843"/>
            <a:ext cx="11382786" cy="665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 flipH="1">
            <a:off x="8002676" y="-1922195"/>
            <a:ext cx="5249747" cy="45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-1991531" y="5383595"/>
            <a:ext cx="4001260" cy="32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59875" y="593504"/>
            <a:ext cx="1027066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42502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3365" y="373053"/>
            <a:ext cx="9602417" cy="634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3542" y="-2783344"/>
            <a:ext cx="6823446" cy="937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52" flipH="1">
            <a:off x="8538556" y="-1562762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9077428" y="5005841"/>
            <a:ext cx="4001260" cy="32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3423721" y="1014035"/>
            <a:ext cx="7061881" cy="4741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3332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67771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2967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6505172"/>
      </p:ext>
    </p:extLst>
  </p:cSld>
  <p:clrMapOvr>
    <a:masterClrMapping/>
  </p:clrMapOvr>
  <p:transition spd="slow" advClick="0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14906" y="102159"/>
            <a:ext cx="11760601" cy="64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5344743" y="-2281259"/>
            <a:ext cx="6197383" cy="5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-1808688" y="3897584"/>
            <a:ext cx="4001260" cy="321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99998" flipH="1">
            <a:off x="10272339" y="4431107"/>
            <a:ext cx="4001260" cy="32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959875" y="593504"/>
            <a:ext cx="1027066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55511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14906" y="203782"/>
            <a:ext cx="11760601" cy="64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077571" y="-1010515"/>
            <a:ext cx="7538081" cy="82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0">
            <a:off x="7112108" y="-1711332"/>
            <a:ext cx="5251648" cy="450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4400978" y="5048168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5889250" y="-1638346"/>
            <a:ext cx="3999813" cy="321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959875" y="593504"/>
            <a:ext cx="1027066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9420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34963" y="77993"/>
            <a:ext cx="11730352" cy="685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81382">
            <a:off x="8747161" y="-4300899"/>
            <a:ext cx="6825915" cy="936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00003" flipH="1">
            <a:off x="-3587184" y="2264444"/>
            <a:ext cx="6716027" cy="576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599999" flipH="1">
            <a:off x="-1852116" y="682040"/>
            <a:ext cx="4001260" cy="321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5937760" y="-1287498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38564" y="5186801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97" flipH="1">
            <a:off x="8819152" y="5045300"/>
            <a:ext cx="3999813" cy="321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959875" y="593504"/>
            <a:ext cx="1027066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526662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3208" y="527483"/>
            <a:ext cx="10273863" cy="6007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7525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906" y="279232"/>
            <a:ext cx="11760601" cy="63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884107" y="-2838056"/>
            <a:ext cx="7538081" cy="823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8">
            <a:off x="-2010794" y="-170791"/>
            <a:ext cx="4001260" cy="321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99999">
            <a:off x="7639107" y="3188338"/>
            <a:ext cx="3999813" cy="32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0003" flipH="1">
            <a:off x="-3587184" y="2264444"/>
            <a:ext cx="6716027" cy="5765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86866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7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391"/>
            </a:lvl1pPr>
            <a:lvl2pPr marL="455477" indent="0" algn="ctr">
              <a:buNone/>
              <a:defRPr sz="1992"/>
            </a:lvl2pPr>
            <a:lvl3pPr marL="910954" indent="0" algn="ctr">
              <a:buNone/>
              <a:defRPr sz="1793"/>
            </a:lvl3pPr>
            <a:lvl4pPr marL="1366431" indent="0" algn="ctr">
              <a:buNone/>
              <a:defRPr sz="1594"/>
            </a:lvl4pPr>
            <a:lvl5pPr marL="1821908" indent="0" algn="ctr">
              <a:buNone/>
              <a:defRPr sz="1594"/>
            </a:lvl5pPr>
            <a:lvl6pPr marL="2277384" indent="0" algn="ctr">
              <a:buNone/>
              <a:defRPr sz="1594"/>
            </a:lvl6pPr>
            <a:lvl7pPr marL="2732861" indent="0" algn="ctr">
              <a:buNone/>
              <a:defRPr sz="1594"/>
            </a:lvl7pPr>
            <a:lvl8pPr marL="3188338" indent="0" algn="ctr">
              <a:buNone/>
              <a:defRPr sz="1594"/>
            </a:lvl8pPr>
            <a:lvl9pPr marL="3643815" indent="0" algn="ctr">
              <a:buNone/>
              <a:defRPr sz="1594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514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1653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7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455477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954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431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190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738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2861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833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381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3139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2" y="1826048"/>
            <a:ext cx="5180925" cy="43523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7" y="1826048"/>
            <a:ext cx="5180925" cy="43523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64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477" indent="0">
              <a:buNone/>
              <a:defRPr sz="1992" b="1"/>
            </a:lvl2pPr>
            <a:lvl3pPr marL="910954" indent="0">
              <a:buNone/>
              <a:defRPr sz="1793" b="1"/>
            </a:lvl3pPr>
            <a:lvl4pPr marL="1366431" indent="0">
              <a:buNone/>
              <a:defRPr sz="1594" b="1"/>
            </a:lvl4pPr>
            <a:lvl5pPr marL="1821908" indent="0">
              <a:buNone/>
              <a:defRPr sz="1594" b="1"/>
            </a:lvl5pPr>
            <a:lvl6pPr marL="2277384" indent="0">
              <a:buNone/>
              <a:defRPr sz="1594" b="1"/>
            </a:lvl6pPr>
            <a:lvl7pPr marL="2732861" indent="0">
              <a:buNone/>
              <a:defRPr sz="1594" b="1"/>
            </a:lvl7pPr>
            <a:lvl8pPr marL="3188338" indent="0">
              <a:buNone/>
              <a:defRPr sz="1594" b="1"/>
            </a:lvl8pPr>
            <a:lvl9pPr marL="3643815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477" indent="0">
              <a:buNone/>
              <a:defRPr sz="1992" b="1"/>
            </a:lvl2pPr>
            <a:lvl3pPr marL="910954" indent="0">
              <a:buNone/>
              <a:defRPr sz="1793" b="1"/>
            </a:lvl3pPr>
            <a:lvl4pPr marL="1366431" indent="0">
              <a:buNone/>
              <a:defRPr sz="1594" b="1"/>
            </a:lvl4pPr>
            <a:lvl5pPr marL="1821908" indent="0">
              <a:buNone/>
              <a:defRPr sz="1594" b="1"/>
            </a:lvl5pPr>
            <a:lvl6pPr marL="2277384" indent="0">
              <a:buNone/>
              <a:defRPr sz="1594" b="1"/>
            </a:lvl6pPr>
            <a:lvl7pPr marL="2732861" indent="0">
              <a:buNone/>
              <a:defRPr sz="1594" b="1"/>
            </a:lvl7pPr>
            <a:lvl8pPr marL="3188338" indent="0">
              <a:buNone/>
              <a:defRPr sz="1594" b="1"/>
            </a:lvl8pPr>
            <a:lvl9pPr marL="3643815" indent="0">
              <a:buNone/>
              <a:defRPr sz="15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6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08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26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666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okie"/>
              <a:buNone/>
              <a:defRPr sz="4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676" y="1649291"/>
            <a:ext cx="10289061" cy="4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24410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</p:sldLayoutIdLst>
  <p:transition spd="slow" advClick="0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FBB6E3C-5E82-40FB-9CDC-C13AC2D92A9E}"/>
              </a:ext>
            </a:extLst>
          </p:cNvPr>
          <p:cNvGrpSpPr/>
          <p:nvPr userDrawn="1"/>
        </p:nvGrpSpPr>
        <p:grpSpPr>
          <a:xfrm>
            <a:off x="-1" y="22069"/>
            <a:ext cx="12190414" cy="6859588"/>
            <a:chOff x="-2" y="22064"/>
            <a:chExt cx="12192001" cy="6858000"/>
          </a:xfrm>
        </p:grpSpPr>
        <p:pic>
          <p:nvPicPr>
            <p:cNvPr id="4" name="背景云">
              <a:extLst>
                <a:ext uri="{FF2B5EF4-FFF2-40B4-BE49-F238E27FC236}">
                  <a16:creationId xmlns:a16="http://schemas.microsoft.com/office/drawing/2014/main" xmlns="" id="{6DE5D701-B660-42DC-9DA9-259E3210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" y="22064"/>
              <a:ext cx="12192000" cy="6858000"/>
            </a:xfrm>
            <a:prstGeom prst="rect">
              <a:avLst/>
            </a:prstGeom>
          </p:spPr>
        </p:pic>
        <p:pic>
          <p:nvPicPr>
            <p:cNvPr id="5" name="远方山坡">
              <a:extLst>
                <a:ext uri="{FF2B5EF4-FFF2-40B4-BE49-F238E27FC236}">
                  <a16:creationId xmlns:a16="http://schemas.microsoft.com/office/drawing/2014/main" xmlns="" id="{AD5B6BCB-72D5-4D69-A844-B301CF88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248" b="23027"/>
            <a:stretch/>
          </p:blipFill>
          <p:spPr>
            <a:xfrm>
              <a:off x="-1" y="991062"/>
              <a:ext cx="12192000" cy="585503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9ECE3771-2864-4F1B-97E9-BF549EE593A1}"/>
                </a:ext>
              </a:extLst>
            </p:cNvPr>
            <p:cNvSpPr/>
            <p:nvPr/>
          </p:nvSpPr>
          <p:spPr>
            <a:xfrm>
              <a:off x="516771" y="523547"/>
              <a:ext cx="11158451" cy="585503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800"/>
            </a:p>
          </p:txBody>
        </p:sp>
        <p:pic>
          <p:nvPicPr>
            <p:cNvPr id="9" name="几棵树">
              <a:extLst>
                <a:ext uri="{FF2B5EF4-FFF2-40B4-BE49-F238E27FC236}">
                  <a16:creationId xmlns:a16="http://schemas.microsoft.com/office/drawing/2014/main" xmlns="" id="{1EDD0029-4DA4-414A-96BB-8A3A4FBF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828" t="37854" r="51638" b="23371"/>
            <a:stretch/>
          </p:blipFill>
          <p:spPr>
            <a:xfrm>
              <a:off x="10683614" y="5368324"/>
              <a:ext cx="1508380" cy="1397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0143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M Fell Great Primer"/>
              <a:buNone/>
              <a:defRPr sz="30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469592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2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80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0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0954" rtl="0" eaLnBrk="1" latinLnBrk="0" hangingPunct="1">
        <a:lnSpc>
          <a:spcPct val="90000"/>
        </a:lnSpc>
        <a:spcBef>
          <a:spcPct val="0"/>
        </a:spcBef>
        <a:buNone/>
        <a:defRPr sz="4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38" indent="-227738" algn="l" defTabSz="910954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9" kern="1200">
          <a:solidFill>
            <a:schemeClr val="tx1"/>
          </a:solidFill>
          <a:latin typeface="+mn-lt"/>
          <a:ea typeface="+mn-ea"/>
          <a:cs typeface="+mn-cs"/>
        </a:defRPr>
      </a:lvl1pPr>
      <a:lvl2pPr marL="683215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138693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4169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646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505123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60600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6077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71553" indent="-227738" algn="l" defTabSz="91095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477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954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431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908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7384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861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8338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3815" algn="l" defTabSz="910954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 descr="惊蛰2">
            <a:extLst>
              <a:ext uri="{FF2B5EF4-FFF2-40B4-BE49-F238E27FC236}">
                <a16:creationId xmlns:a16="http://schemas.microsoft.com/office/drawing/2014/main" xmlns="" id="{825E33DB-AC51-4055-A373-4151503B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7"/>
          <a:stretch>
            <a:fillRect/>
          </a:stretch>
        </p:blipFill>
        <p:spPr>
          <a:xfrm>
            <a:off x="0" y="5125256"/>
            <a:ext cx="12180570" cy="1732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DDFE3F-F9C5-43B0-BE15-AE3FCA13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12126" t="14702" r="79652" b="70633"/>
          <a:stretch/>
        </p:blipFill>
        <p:spPr>
          <a:xfrm>
            <a:off x="504798" y="711201"/>
            <a:ext cx="1323080" cy="1326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A618D72-F9C9-474D-AAC6-21E0DE10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81681" t="12964" r="11239" b="70930"/>
          <a:stretch/>
        </p:blipFill>
        <p:spPr>
          <a:xfrm>
            <a:off x="10194123" y="715104"/>
            <a:ext cx="1323080" cy="169237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xmlns="" id="{7CAD8C32-ADAC-4CEA-AB73-96613E4C594B}"/>
              </a:ext>
            </a:extLst>
          </p:cNvPr>
          <p:cNvSpPr/>
          <p:nvPr/>
        </p:nvSpPr>
        <p:spPr>
          <a:xfrm>
            <a:off x="1340768" y="1409602"/>
            <a:ext cx="9700398" cy="286232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KÍNH CHÀO QUÝ THẦY CÔ GIÁOCÙNG CÁC EM HỌC SINH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xmlns="" id="{EA64D7DB-34E7-45E8-99D4-0C337E40FF75}"/>
              </a:ext>
            </a:extLst>
          </p:cNvPr>
          <p:cNvSpPr/>
          <p:nvPr/>
        </p:nvSpPr>
        <p:spPr>
          <a:xfrm>
            <a:off x="3287462" y="4150553"/>
            <a:ext cx="4523995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600" dirty="0" err="1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44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dirty="0" err="1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44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:…..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C4ECC5-179C-4045-ABCB-4DCF4B0D4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989" y="5241685"/>
            <a:ext cx="2595726" cy="2093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4E69EB-7F59-4B13-8A88-06CB89CA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398" y="439841"/>
            <a:ext cx="1761897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DE7AA2-0C19-4671-B72E-09CF0B51D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610" y="4478130"/>
            <a:ext cx="3065831" cy="30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171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BA488-14BF-49F7-A561-B62AAC469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35" y="4781725"/>
            <a:ext cx="2453081" cy="2453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BF9D1-0605-4ACA-8B2F-F6D79BCB2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342" y="4781725"/>
            <a:ext cx="2453081" cy="245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10C243-1151-4FE7-B342-0CDA8D083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882" y="4781725"/>
            <a:ext cx="2453081" cy="245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C35C14-01FB-413B-BC8B-CA4259BA1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953" y="4781725"/>
            <a:ext cx="2453081" cy="245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941A28-33AF-4E9A-9E94-7415335C5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692" y="4781724"/>
            <a:ext cx="2453081" cy="245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1BA19F-C002-4040-BF0E-7B31D50FF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762" y="4697834"/>
            <a:ext cx="2453081" cy="2453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665351-A147-4E0B-A319-17A2C6CF1F2A}"/>
              </a:ext>
            </a:extLst>
          </p:cNvPr>
          <p:cNvSpPr/>
          <p:nvPr/>
        </p:nvSpPr>
        <p:spPr>
          <a:xfrm>
            <a:off x="2139208" y="2054161"/>
            <a:ext cx="8486862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hiểu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tri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hiểu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xmlns="" id="{A5BE6E9B-67E7-4DEF-8472-94EB01FCAA16}"/>
              </a:ext>
            </a:extLst>
          </p:cNvPr>
          <p:cNvSpPr/>
          <p:nvPr/>
        </p:nvSpPr>
        <p:spPr>
          <a:xfrm>
            <a:off x="2910606" y="254419"/>
            <a:ext cx="6366743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1137NN 0981713891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6860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E9CB1EA9-8998-4B69-8156-AA14456863B0}"/>
              </a:ext>
            </a:extLst>
          </p:cNvPr>
          <p:cNvSpPr txBox="1"/>
          <p:nvPr/>
        </p:nvSpPr>
        <p:spPr>
          <a:xfrm>
            <a:off x="921657" y="453464"/>
            <a:ext cx="614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tri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hiểu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BAC4D8-CB8C-4BFE-87BC-9908AE78A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467" y="1136416"/>
            <a:ext cx="9159151" cy="5080285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6FBE961B-C3CD-43BF-81E0-C61B25AF7AD0}"/>
              </a:ext>
            </a:extLst>
          </p:cNvPr>
          <p:cNvSpPr txBox="1"/>
          <p:nvPr/>
        </p:nvSpPr>
        <p:spPr>
          <a:xfrm>
            <a:off x="2104257" y="1894323"/>
            <a:ext cx="44307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Truyện ngụ ngôn là gì? Nêu các yếu tố của truyện ngụ ngôn?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E408A0-55DB-4C83-ABF2-F351E4666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719" b="90000" l="8438" r="94375">
                        <a14:foregroundMark x1="91563" y1="51094" x2="91563" y2="51094"/>
                        <a14:foregroundMark x1="92188" y1="61406" x2="92188" y2="61406"/>
                        <a14:foregroundMark x1="92969" y1="59844" x2="92969" y2="59844"/>
                        <a14:foregroundMark x1="94375" y1="60000" x2="94375" y2="60000"/>
                        <a14:foregroundMark x1="8438" y1="54219" x2="8438" y2="54219"/>
                        <a14:foregroundMark x1="39688" y1="13125" x2="39688" y2="13125"/>
                        <a14:foregroundMark x1="63750" y1="19375" x2="63750" y2="19375"/>
                        <a14:foregroundMark x1="58125" y1="39688" x2="58125" y2="39688"/>
                        <a14:foregroundMark x1="57344" y1="6719" x2="57344" y2="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646" y="3091239"/>
            <a:ext cx="3946366" cy="3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5503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D0C0D0A-19E1-B759-8E67-6E4CFD78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648" y="-333899"/>
            <a:ext cx="13133061" cy="73873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358C971-CAE8-5472-EE01-4D2074F9BC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557339" y="0"/>
            <a:ext cx="12190413" cy="6856046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4A7903B-C2A6-6059-EEC7-C89C568DAA7E}"/>
              </a:ext>
            </a:extLst>
          </p:cNvPr>
          <p:cNvSpPr/>
          <p:nvPr/>
        </p:nvSpPr>
        <p:spPr>
          <a:xfrm rot="66">
            <a:off x="602172" y="603397"/>
            <a:ext cx="10413259" cy="649002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023E0F-3A38-2EF7-1FCD-1CEDE03135F9}"/>
              </a:ext>
            </a:extLst>
          </p:cNvPr>
          <p:cNvSpPr txBox="1"/>
          <p:nvPr/>
        </p:nvSpPr>
        <p:spPr>
          <a:xfrm>
            <a:off x="1279771" y="597110"/>
            <a:ext cx="7830990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-US" sz="2666" b="1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Văn bản nghị luận phân tích một tác phẩm văn học </a:t>
            </a:r>
            <a:endParaRPr lang="en-US" sz="2666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oogle Shape;17220;p30">
            <a:extLst>
              <a:ext uri="{FF2B5EF4-FFF2-40B4-BE49-F238E27FC236}">
                <a16:creationId xmlns:a16="http://schemas.microsoft.com/office/drawing/2014/main" xmlns="" id="{5ACAAA14-3338-E850-43ED-A741E95D9D67}"/>
              </a:ext>
            </a:extLst>
          </p:cNvPr>
          <p:cNvGrpSpPr/>
          <p:nvPr/>
        </p:nvGrpSpPr>
        <p:grpSpPr>
          <a:xfrm flipH="1">
            <a:off x="782264" y="2233131"/>
            <a:ext cx="3068494" cy="1919842"/>
            <a:chOff x="3211400" y="1162425"/>
            <a:chExt cx="2155650" cy="3376375"/>
          </a:xfrm>
        </p:grpSpPr>
        <p:sp>
          <p:nvSpPr>
            <p:cNvPr id="6" name="Google Shape;17221;p30">
              <a:extLst>
                <a:ext uri="{FF2B5EF4-FFF2-40B4-BE49-F238E27FC236}">
                  <a16:creationId xmlns:a16="http://schemas.microsoft.com/office/drawing/2014/main" xmlns="" id="{69D2278A-6A8D-CDB3-7BB7-C2AC91D1B3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7" name="Google Shape;17222;p30">
              <a:extLst>
                <a:ext uri="{FF2B5EF4-FFF2-40B4-BE49-F238E27FC236}">
                  <a16:creationId xmlns:a16="http://schemas.microsoft.com/office/drawing/2014/main" xmlns="" id="{F8C22F42-83DF-3786-7A61-6AEAFF57A214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8" name="Google Shape;17223;p30">
              <a:extLst>
                <a:ext uri="{FF2B5EF4-FFF2-40B4-BE49-F238E27FC236}">
                  <a16:creationId xmlns:a16="http://schemas.microsoft.com/office/drawing/2014/main" xmlns="" id="{F523D14E-8B31-F0DC-BE1F-9D0DFC1DD1CB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9" name="Google Shape;17224;p30">
              <a:extLst>
                <a:ext uri="{FF2B5EF4-FFF2-40B4-BE49-F238E27FC236}">
                  <a16:creationId xmlns:a16="http://schemas.microsoft.com/office/drawing/2014/main" xmlns="" id="{7F51C22D-E7AE-3391-7B2E-3D083944BF39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0" name="Google Shape;17225;p30">
              <a:extLst>
                <a:ext uri="{FF2B5EF4-FFF2-40B4-BE49-F238E27FC236}">
                  <a16:creationId xmlns:a16="http://schemas.microsoft.com/office/drawing/2014/main" xmlns="" id="{1A312359-5BDE-7D1E-DD9C-9120DCF892B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1" name="Google Shape;17226;p30">
              <a:extLst>
                <a:ext uri="{FF2B5EF4-FFF2-40B4-BE49-F238E27FC236}">
                  <a16:creationId xmlns:a16="http://schemas.microsoft.com/office/drawing/2014/main" xmlns="" id="{81107F45-6E5B-89D6-3D7C-DE327D4391AF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2" name="Google Shape;17227;p30">
              <a:extLst>
                <a:ext uri="{FF2B5EF4-FFF2-40B4-BE49-F238E27FC236}">
                  <a16:creationId xmlns:a16="http://schemas.microsoft.com/office/drawing/2014/main" xmlns="" id="{4E8C52C2-43C0-4331-9471-7BE57809ACC2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3" name="Google Shape;17228;p30">
              <a:extLst>
                <a:ext uri="{FF2B5EF4-FFF2-40B4-BE49-F238E27FC236}">
                  <a16:creationId xmlns:a16="http://schemas.microsoft.com/office/drawing/2014/main" xmlns="" id="{6498CC85-F246-6337-F96B-A2F420A04853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4" name="Google Shape;17229;p30">
              <a:extLst>
                <a:ext uri="{FF2B5EF4-FFF2-40B4-BE49-F238E27FC236}">
                  <a16:creationId xmlns:a16="http://schemas.microsoft.com/office/drawing/2014/main" xmlns="" id="{6FA10577-BE60-0737-9BB9-7697CCC79A7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5" name="Google Shape;17230;p30">
              <a:extLst>
                <a:ext uri="{FF2B5EF4-FFF2-40B4-BE49-F238E27FC236}">
                  <a16:creationId xmlns:a16="http://schemas.microsoft.com/office/drawing/2014/main" xmlns="" id="{4B03BC40-7ED3-65C7-9A6B-CA9E03E3822E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6" name="Google Shape;17231;p30">
              <a:extLst>
                <a:ext uri="{FF2B5EF4-FFF2-40B4-BE49-F238E27FC236}">
                  <a16:creationId xmlns:a16="http://schemas.microsoft.com/office/drawing/2014/main" xmlns="" id="{3D280001-9E3C-7094-4C74-5165930DB306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7" name="Google Shape;17232;p30">
              <a:extLst>
                <a:ext uri="{FF2B5EF4-FFF2-40B4-BE49-F238E27FC236}">
                  <a16:creationId xmlns:a16="http://schemas.microsoft.com/office/drawing/2014/main" xmlns="" id="{C1489AA9-03C3-8023-66FB-69EC09A1C08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8" name="Google Shape;17233;p30">
              <a:extLst>
                <a:ext uri="{FF2B5EF4-FFF2-40B4-BE49-F238E27FC236}">
                  <a16:creationId xmlns:a16="http://schemas.microsoft.com/office/drawing/2014/main" xmlns="" id="{BBFBB507-F318-4CB4-48B9-ADFA4779E878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9" name="Google Shape;17234;p30">
              <a:extLst>
                <a:ext uri="{FF2B5EF4-FFF2-40B4-BE49-F238E27FC236}">
                  <a16:creationId xmlns:a16="http://schemas.microsoft.com/office/drawing/2014/main" xmlns="" id="{100F340D-97D2-3621-4762-9FD9AD84A670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0" name="Google Shape;17235;p30">
              <a:extLst>
                <a:ext uri="{FF2B5EF4-FFF2-40B4-BE49-F238E27FC236}">
                  <a16:creationId xmlns:a16="http://schemas.microsoft.com/office/drawing/2014/main" xmlns="" id="{6963ECC9-6014-6D11-D506-6F3EE0CB018C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1" name="Google Shape;17236;p30">
              <a:extLst>
                <a:ext uri="{FF2B5EF4-FFF2-40B4-BE49-F238E27FC236}">
                  <a16:creationId xmlns:a16="http://schemas.microsoft.com/office/drawing/2014/main" xmlns="" id="{CDD5CE68-1BD2-5B2F-2BAA-016FC8A0720A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2" name="Google Shape;17237;p30">
              <a:extLst>
                <a:ext uri="{FF2B5EF4-FFF2-40B4-BE49-F238E27FC236}">
                  <a16:creationId xmlns:a16="http://schemas.microsoft.com/office/drawing/2014/main" xmlns="" id="{A1EA9173-5388-C99B-094D-0C5C311E71DE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3" name="Google Shape;17238;p30">
              <a:extLst>
                <a:ext uri="{FF2B5EF4-FFF2-40B4-BE49-F238E27FC236}">
                  <a16:creationId xmlns:a16="http://schemas.microsoft.com/office/drawing/2014/main" xmlns="" id="{B589CCDB-FC37-2F8F-7E3D-3FF76EC1A7A9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4" name="Google Shape;17239;p30">
              <a:extLst>
                <a:ext uri="{FF2B5EF4-FFF2-40B4-BE49-F238E27FC236}">
                  <a16:creationId xmlns:a16="http://schemas.microsoft.com/office/drawing/2014/main" xmlns="" id="{11A1F903-F6BA-A854-04C2-DD5FA28A495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5" name="Google Shape;17240;p30">
              <a:extLst>
                <a:ext uri="{FF2B5EF4-FFF2-40B4-BE49-F238E27FC236}">
                  <a16:creationId xmlns:a16="http://schemas.microsoft.com/office/drawing/2014/main" xmlns="" id="{82D616E6-BED5-4147-C734-C4428F6F58AD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6" name="Google Shape;17241;p30">
              <a:extLst>
                <a:ext uri="{FF2B5EF4-FFF2-40B4-BE49-F238E27FC236}">
                  <a16:creationId xmlns:a16="http://schemas.microsoft.com/office/drawing/2014/main" xmlns="" id="{29A21455-EA89-2B8C-5FBA-FA8DFEDE3FFB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7" name="Google Shape;17242;p30">
              <a:extLst>
                <a:ext uri="{FF2B5EF4-FFF2-40B4-BE49-F238E27FC236}">
                  <a16:creationId xmlns:a16="http://schemas.microsoft.com/office/drawing/2014/main" xmlns="" id="{711D77BC-8AA7-7AD8-7F24-99AA6002414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8" name="Google Shape;17243;p30">
              <a:extLst>
                <a:ext uri="{FF2B5EF4-FFF2-40B4-BE49-F238E27FC236}">
                  <a16:creationId xmlns:a16="http://schemas.microsoft.com/office/drawing/2014/main" xmlns="" id="{4672B84C-C74F-B4EF-077B-B287EB6A2B3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</p:grpSp>
      <p:grpSp>
        <p:nvGrpSpPr>
          <p:cNvPr id="2" name="Google Shape;285;p16">
            <a:extLst>
              <a:ext uri="{FF2B5EF4-FFF2-40B4-BE49-F238E27FC236}">
                <a16:creationId xmlns:a16="http://schemas.microsoft.com/office/drawing/2014/main" xmlns="" id="{C9716592-CFAE-6900-F103-310DC5497ECC}"/>
              </a:ext>
            </a:extLst>
          </p:cNvPr>
          <p:cNvGrpSpPr/>
          <p:nvPr/>
        </p:nvGrpSpPr>
        <p:grpSpPr>
          <a:xfrm>
            <a:off x="4898378" y="4943252"/>
            <a:ext cx="5720428" cy="1206708"/>
            <a:chOff x="3862520" y="3631200"/>
            <a:chExt cx="4290880" cy="1099200"/>
          </a:xfrm>
          <a:solidFill>
            <a:srgbClr val="59503C"/>
          </a:solidFill>
        </p:grpSpPr>
        <p:sp>
          <p:nvSpPr>
            <p:cNvPr id="29" name="Google Shape;286;p16">
              <a:extLst>
                <a:ext uri="{FF2B5EF4-FFF2-40B4-BE49-F238E27FC236}">
                  <a16:creationId xmlns:a16="http://schemas.microsoft.com/office/drawing/2014/main" xmlns="" id="{F49147E5-1E44-2CBC-6099-F3A5FF2B2945}"/>
                </a:ext>
              </a:extLst>
            </p:cNvPr>
            <p:cNvSpPr/>
            <p:nvPr/>
          </p:nvSpPr>
          <p:spPr>
            <a:xfrm flipH="1">
              <a:off x="4755000" y="3631200"/>
              <a:ext cx="3398400" cy="1099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91;p16">
              <a:extLst>
                <a:ext uri="{FF2B5EF4-FFF2-40B4-BE49-F238E27FC236}">
                  <a16:creationId xmlns:a16="http://schemas.microsoft.com/office/drawing/2014/main" xmlns="" id="{54F8D29D-640D-2F77-33ED-25E525E8BE22}"/>
                </a:ext>
              </a:extLst>
            </p:cNvPr>
            <p:cNvSpPr/>
            <p:nvPr/>
          </p:nvSpPr>
          <p:spPr>
            <a:xfrm flipH="1">
              <a:off x="3862520" y="3945825"/>
              <a:ext cx="479700" cy="469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algn="ctr" defTabSz="1219078">
                <a:defRPr/>
              </a:pPr>
              <a:r>
                <a:rPr lang="en" sz="2400" b="1" kern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6" name="Google Shape;292;p16">
              <a:extLst>
                <a:ext uri="{FF2B5EF4-FFF2-40B4-BE49-F238E27FC236}">
                  <a16:creationId xmlns:a16="http://schemas.microsoft.com/office/drawing/2014/main" xmlns="" id="{30E99367-2BED-DA4E-B791-239C85CBCE10}"/>
                </a:ext>
              </a:extLst>
            </p:cNvPr>
            <p:cNvCxnSpPr>
              <a:cxnSpLocks/>
              <a:stCxn id="35" idx="2"/>
              <a:endCxn id="29" idx="3"/>
            </p:cNvCxnSpPr>
            <p:nvPr/>
          </p:nvCxnSpPr>
          <p:spPr>
            <a:xfrm>
              <a:off x="4342220" y="4180725"/>
              <a:ext cx="412800" cy="0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" name="Google Shape;293;p16">
            <a:extLst>
              <a:ext uri="{FF2B5EF4-FFF2-40B4-BE49-F238E27FC236}">
                <a16:creationId xmlns:a16="http://schemas.microsoft.com/office/drawing/2014/main" xmlns="" id="{F76D0537-7D4D-30B7-4B40-9920B750E4E7}"/>
              </a:ext>
            </a:extLst>
          </p:cNvPr>
          <p:cNvGrpSpPr/>
          <p:nvPr/>
        </p:nvGrpSpPr>
        <p:grpSpPr>
          <a:xfrm>
            <a:off x="5609479" y="3164494"/>
            <a:ext cx="5720430" cy="1465409"/>
            <a:chOff x="4395915" y="2411250"/>
            <a:chExt cx="4290881" cy="1099200"/>
          </a:xfrm>
        </p:grpSpPr>
        <p:sp>
          <p:nvSpPr>
            <p:cNvPr id="40" name="Google Shape;294;p16">
              <a:extLst>
                <a:ext uri="{FF2B5EF4-FFF2-40B4-BE49-F238E27FC236}">
                  <a16:creationId xmlns:a16="http://schemas.microsoft.com/office/drawing/2014/main" xmlns="" id="{A3F25866-BF75-10B5-58A0-1780209A0CAD}"/>
                </a:ext>
              </a:extLst>
            </p:cNvPr>
            <p:cNvSpPr/>
            <p:nvPr/>
          </p:nvSpPr>
          <p:spPr>
            <a:xfrm flipH="1">
              <a:off x="5288396" y="2411250"/>
              <a:ext cx="3398400" cy="1099200"/>
            </a:xfrm>
            <a:prstGeom prst="roundRect">
              <a:avLst>
                <a:gd name="adj" fmla="val 50000"/>
              </a:avLst>
            </a:prstGeom>
            <a:solidFill>
              <a:srgbClr val="FF322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99;p16">
              <a:extLst>
                <a:ext uri="{FF2B5EF4-FFF2-40B4-BE49-F238E27FC236}">
                  <a16:creationId xmlns:a16="http://schemas.microsoft.com/office/drawing/2014/main" xmlns="" id="{4D5257F0-5CC7-5FB9-67F6-4151FFAC39F7}"/>
                </a:ext>
              </a:extLst>
            </p:cNvPr>
            <p:cNvSpPr/>
            <p:nvPr/>
          </p:nvSpPr>
          <p:spPr>
            <a:xfrm flipH="1">
              <a:off x="4395915" y="2725950"/>
              <a:ext cx="479700" cy="469800"/>
            </a:xfrm>
            <a:prstGeom prst="ellipse">
              <a:avLst/>
            </a:prstGeom>
            <a:solidFill>
              <a:srgbClr val="FF322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algn="ctr" defTabSz="1219078">
                <a:defRPr/>
              </a:pPr>
              <a:r>
                <a:rPr lang="en" sz="2400" b="1" kern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4" name="Google Shape;300;p16">
              <a:extLst>
                <a:ext uri="{FF2B5EF4-FFF2-40B4-BE49-F238E27FC236}">
                  <a16:creationId xmlns:a16="http://schemas.microsoft.com/office/drawing/2014/main" xmlns="" id="{395D11E2-F70C-E498-DE9D-F0947B256FD4}"/>
                </a:ext>
              </a:extLst>
            </p:cNvPr>
            <p:cNvCxnSpPr>
              <a:stCxn id="40" idx="3"/>
              <a:endCxn id="43" idx="2"/>
            </p:cNvCxnSpPr>
            <p:nvPr/>
          </p:nvCxnSpPr>
          <p:spPr>
            <a:xfrm rot="10800000">
              <a:off x="4875596" y="2960850"/>
              <a:ext cx="4128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" name="Google Shape;301;p16">
            <a:extLst>
              <a:ext uri="{FF2B5EF4-FFF2-40B4-BE49-F238E27FC236}">
                <a16:creationId xmlns:a16="http://schemas.microsoft.com/office/drawing/2014/main" xmlns="" id="{44F3C11F-A2FE-10EF-55C9-1481D8448F0A}"/>
              </a:ext>
            </a:extLst>
          </p:cNvPr>
          <p:cNvGrpSpPr/>
          <p:nvPr/>
        </p:nvGrpSpPr>
        <p:grpSpPr>
          <a:xfrm>
            <a:off x="4898378" y="1538107"/>
            <a:ext cx="5720428" cy="1172588"/>
            <a:chOff x="3862520" y="1191300"/>
            <a:chExt cx="4290880" cy="1099200"/>
          </a:xfrm>
          <a:solidFill>
            <a:srgbClr val="00B050"/>
          </a:solidFill>
        </p:grpSpPr>
        <p:sp>
          <p:nvSpPr>
            <p:cNvPr id="48" name="Google Shape;302;p16">
              <a:extLst>
                <a:ext uri="{FF2B5EF4-FFF2-40B4-BE49-F238E27FC236}">
                  <a16:creationId xmlns:a16="http://schemas.microsoft.com/office/drawing/2014/main" xmlns="" id="{6CE16549-CADB-1D30-2C3B-73C4A7AB1617}"/>
                </a:ext>
              </a:extLst>
            </p:cNvPr>
            <p:cNvSpPr/>
            <p:nvPr/>
          </p:nvSpPr>
          <p:spPr>
            <a:xfrm flipH="1">
              <a:off x="4755000" y="1191300"/>
              <a:ext cx="3398400" cy="1099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78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07;p16">
              <a:extLst>
                <a:ext uri="{FF2B5EF4-FFF2-40B4-BE49-F238E27FC236}">
                  <a16:creationId xmlns:a16="http://schemas.microsoft.com/office/drawing/2014/main" xmlns="" id="{1EC5E6CD-9FC2-6875-3535-A84ABB15C07F}"/>
                </a:ext>
              </a:extLst>
            </p:cNvPr>
            <p:cNvSpPr/>
            <p:nvPr/>
          </p:nvSpPr>
          <p:spPr>
            <a:xfrm flipH="1">
              <a:off x="3862520" y="1506075"/>
              <a:ext cx="479700" cy="469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algn="ctr" defTabSz="1219078">
                <a:defRPr/>
              </a:pPr>
              <a:r>
                <a:rPr lang="en" sz="2400" b="1" kern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2" name="Google Shape;308;p16">
              <a:extLst>
                <a:ext uri="{FF2B5EF4-FFF2-40B4-BE49-F238E27FC236}">
                  <a16:creationId xmlns:a16="http://schemas.microsoft.com/office/drawing/2014/main" xmlns="" id="{5790BCFA-B530-7BBA-2CF0-F268CC3183E1}"/>
                </a:ext>
              </a:extLst>
            </p:cNvPr>
            <p:cNvCxnSpPr>
              <a:stCxn id="48" idx="3"/>
              <a:endCxn id="51" idx="2"/>
            </p:cNvCxnSpPr>
            <p:nvPr/>
          </p:nvCxnSpPr>
          <p:spPr>
            <a:xfrm rot="10800000">
              <a:off x="4342200" y="1740900"/>
              <a:ext cx="412800" cy="0"/>
            </a:xfrm>
            <a:prstGeom prst="straightConnector1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495273AE-B4BC-24F6-64C5-C5108C2B42EA}"/>
              </a:ext>
            </a:extLst>
          </p:cNvPr>
          <p:cNvSpPr txBox="1"/>
          <p:nvPr/>
        </p:nvSpPr>
        <p:spPr>
          <a:xfrm>
            <a:off x="6211374" y="1646308"/>
            <a:ext cx="42203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thuộc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nghị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1C97F8DF-2FA7-C4C7-1435-60F7E9B981E1}"/>
              </a:ext>
            </a:extLst>
          </p:cNvPr>
          <p:cNvSpPr txBox="1"/>
          <p:nvPr/>
        </p:nvSpPr>
        <p:spPr>
          <a:xfrm>
            <a:off x="6812901" y="3359775"/>
            <a:ext cx="43310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được viết ra để bàn về một tác phẩm văn học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BF7355A-8796-D7A2-E507-838BA833D7D8}"/>
              </a:ext>
            </a:extLst>
          </p:cNvPr>
          <p:cNvSpPr txBox="1"/>
          <p:nvPr/>
        </p:nvSpPr>
        <p:spPr>
          <a:xfrm>
            <a:off x="6296454" y="5152941"/>
            <a:ext cx="4024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78">
              <a:buClr>
                <a:srgbClr val="000000"/>
              </a:buClr>
            </a:pPr>
            <a:r>
              <a:rPr lang="vi-VN" sz="3600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đặc điểm như sau</a:t>
            </a:r>
            <a:endParaRPr lang="en-US" sz="3600" kern="0" dirty="0">
              <a:solidFill>
                <a:srgbClr val="FFFFFF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022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7ADC17D-CE3C-F7E2-059E-7E2B7C384A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7820" y="75205"/>
            <a:ext cx="12190413" cy="6856046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12A1BCA-CB41-AE5C-C781-E2D361386B74}"/>
              </a:ext>
            </a:extLst>
          </p:cNvPr>
          <p:cNvSpPr/>
          <p:nvPr/>
        </p:nvSpPr>
        <p:spPr>
          <a:xfrm rot="66">
            <a:off x="602173" y="603398"/>
            <a:ext cx="10438997" cy="649002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E73E42BF-7245-C7D4-CF97-82917CD41870}"/>
              </a:ext>
            </a:extLst>
          </p:cNvPr>
          <p:cNvGrpSpPr/>
          <p:nvPr/>
        </p:nvGrpSpPr>
        <p:grpSpPr>
          <a:xfrm flipH="1">
            <a:off x="8205058" y="2136483"/>
            <a:ext cx="2619209" cy="2302437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65A0AC3C-B75C-7659-941F-D171CFCAC7F0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5EC664E5-E284-A5C1-1EDA-89F09463BDA9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0EFE6148-6A20-5143-6790-77BDF820855C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9F0CA24F-EC57-8624-763A-E351D1BFEE4C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E56EB9D9-C587-1B62-1193-38A44F5AF518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92828D39-2A10-13C6-C119-4EB26AA4EB3C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EAE4DF27-FED0-B000-5923-9AF3ED6A4D2C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3907D20B-16A8-0261-C076-1072EFE93F67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1040E89A-9E0E-0844-9EEF-8AD56D49935D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5CBE9C22-285C-1E56-D348-5D9996567B9A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FBACB841-4071-2376-CD7D-1189CF1E7180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53B5A6A0-A5CA-EE54-44E3-4FB8A9A6284F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95C46A33-4918-4B88-14BD-CB16D963211A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F19789F6-73E3-CA43-B6C6-0B924E890D17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BCD2F3E2-1F4E-A676-1223-6A2350EE4237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3A22A9A0-8846-F7DD-0F70-D5B3E0CC716B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F7227D55-4784-6A17-41ED-A3B378344BD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91F24372-2C3F-506F-20B7-C59D48F83534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950F38CD-CB12-9D4E-8325-262B3540E6D2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6EF17226-EF96-30D6-D88B-5320F753A3F5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1296EE9E-ACE3-572A-C63F-420CC734C36F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1AB276AD-173E-B7A0-26DA-658B0F7E47C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5EF72A93-F208-FA6F-CC8D-AD0FB371E060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FB3862E-8E95-0532-0BA4-6760A7F9DC14}"/>
              </a:ext>
            </a:extLst>
          </p:cNvPr>
          <p:cNvSpPr txBox="1"/>
          <p:nvPr/>
        </p:nvSpPr>
        <p:spPr>
          <a:xfrm>
            <a:off x="1648584" y="574427"/>
            <a:ext cx="9494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Văn bản nghị luận phân tích một tác phẩm văn học 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924;p23">
            <a:extLst>
              <a:ext uri="{FF2B5EF4-FFF2-40B4-BE49-F238E27FC236}">
                <a16:creationId xmlns:a16="http://schemas.microsoft.com/office/drawing/2014/main" xmlns="" id="{C4E13987-456B-474C-1CE6-4481DCBA1394}"/>
              </a:ext>
            </a:extLst>
          </p:cNvPr>
          <p:cNvGrpSpPr/>
          <p:nvPr/>
        </p:nvGrpSpPr>
        <p:grpSpPr>
          <a:xfrm>
            <a:off x="318377" y="1604073"/>
            <a:ext cx="5880718" cy="1517405"/>
            <a:chOff x="-444887" y="1545046"/>
            <a:chExt cx="4411112" cy="1138202"/>
          </a:xfrm>
        </p:grpSpPr>
        <p:sp>
          <p:nvSpPr>
            <p:cNvPr id="34" name="Google Shape;926;p23">
              <a:extLst>
                <a:ext uri="{FF2B5EF4-FFF2-40B4-BE49-F238E27FC236}">
                  <a16:creationId xmlns:a16="http://schemas.microsoft.com/office/drawing/2014/main" xmlns="" id="{66AA2C66-0C1A-B749-309F-009CF63F18E1}"/>
                </a:ext>
              </a:extLst>
            </p:cNvPr>
            <p:cNvSpPr txBox="1"/>
            <p:nvPr/>
          </p:nvSpPr>
          <p:spPr>
            <a:xfrm>
              <a:off x="-444887" y="1545046"/>
              <a:ext cx="2877145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lvl="1" algn="ctr" defTabSz="1219078">
                <a:buClr>
                  <a:srgbClr val="000000"/>
                </a:buClr>
                <a:buSzPts val="1100"/>
              </a:pP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Thể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hiện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rõ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ý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kiến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của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viết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về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tác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phẩm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cần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luận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endParaRPr sz="2666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cxnSp>
          <p:nvCxnSpPr>
            <p:cNvPr id="33" name="Google Shape;928;p23">
              <a:extLst>
                <a:ext uri="{FF2B5EF4-FFF2-40B4-BE49-F238E27FC236}">
                  <a16:creationId xmlns:a16="http://schemas.microsoft.com/office/drawing/2014/main" xmlns="" id="{2F95D2B3-6533-1938-5E51-94532C945AE8}"/>
                </a:ext>
              </a:extLst>
            </p:cNvPr>
            <p:cNvCxnSpPr>
              <a:stCxn id="36" idx="0"/>
              <a:endCxn id="38" idx="2"/>
            </p:cNvCxnSpPr>
            <p:nvPr/>
          </p:nvCxnSpPr>
          <p:spPr>
            <a:xfrm rot="16200000" flipV="1">
              <a:off x="2806304" y="1523326"/>
              <a:ext cx="775240" cy="1544603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6" name="Google Shape;929;p23">
            <a:extLst>
              <a:ext uri="{FF2B5EF4-FFF2-40B4-BE49-F238E27FC236}">
                <a16:creationId xmlns:a16="http://schemas.microsoft.com/office/drawing/2014/main" xmlns="" id="{F1130DD6-4370-60EA-9CAB-2F95C6A66E43}"/>
              </a:ext>
            </a:extLst>
          </p:cNvPr>
          <p:cNvSpPr/>
          <p:nvPr/>
        </p:nvSpPr>
        <p:spPr>
          <a:xfrm flipH="1">
            <a:off x="5063444" y="3121478"/>
            <a:ext cx="2271304" cy="763501"/>
          </a:xfrm>
          <a:prstGeom prst="roundRect">
            <a:avLst>
              <a:gd name="adj" fmla="val 50000"/>
            </a:avLst>
          </a:prstGeom>
          <a:solidFill>
            <a:srgbClr val="C9712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078">
              <a:buClr>
                <a:srgbClr val="000000"/>
              </a:buClr>
            </a:pPr>
            <a:r>
              <a:rPr lang="en" sz="3200" b="1" kern="0" dirty="0">
                <a:solidFill>
                  <a:srgbClr val="FFFFFF"/>
                </a:solidFill>
                <a:latin typeface="Fira Sans Extra Condensed"/>
                <a:cs typeface="Arial"/>
                <a:sym typeface="Fira Sans Extra Condensed"/>
              </a:rPr>
              <a:t>.</a:t>
            </a: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7" name="Google Shape;931;p23">
            <a:extLst>
              <a:ext uri="{FF2B5EF4-FFF2-40B4-BE49-F238E27FC236}">
                <a16:creationId xmlns:a16="http://schemas.microsoft.com/office/drawing/2014/main" xmlns="" id="{596B0E0C-397B-184E-43E6-2D1F4359AEF3}"/>
              </a:ext>
            </a:extLst>
          </p:cNvPr>
          <p:cNvCxnSpPr>
            <a:stCxn id="36" idx="1"/>
          </p:cNvCxnSpPr>
          <p:nvPr/>
        </p:nvCxnSpPr>
        <p:spPr>
          <a:xfrm>
            <a:off x="7334748" y="3503228"/>
            <a:ext cx="716307" cy="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" name="Google Shape;930;p23">
            <a:extLst>
              <a:ext uri="{FF2B5EF4-FFF2-40B4-BE49-F238E27FC236}">
                <a16:creationId xmlns:a16="http://schemas.microsoft.com/office/drawing/2014/main" xmlns="" id="{7E3B6C40-72D5-3D6B-AF08-17ED946035CA}"/>
              </a:ext>
            </a:extLst>
          </p:cNvPr>
          <p:cNvSpPr/>
          <p:nvPr/>
        </p:nvSpPr>
        <p:spPr>
          <a:xfrm flipH="1">
            <a:off x="3376392" y="1706208"/>
            <a:ext cx="763501" cy="7635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932;p23">
            <a:extLst>
              <a:ext uri="{FF2B5EF4-FFF2-40B4-BE49-F238E27FC236}">
                <a16:creationId xmlns:a16="http://schemas.microsoft.com/office/drawing/2014/main" xmlns="" id="{2B7AE1ED-046A-A8CC-B4B9-3C6A77C07493}"/>
              </a:ext>
            </a:extLst>
          </p:cNvPr>
          <p:cNvSpPr/>
          <p:nvPr/>
        </p:nvSpPr>
        <p:spPr>
          <a:xfrm flipH="1">
            <a:off x="3376392" y="4880911"/>
            <a:ext cx="763501" cy="7635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975;p23">
            <a:extLst>
              <a:ext uri="{FF2B5EF4-FFF2-40B4-BE49-F238E27FC236}">
                <a16:creationId xmlns:a16="http://schemas.microsoft.com/office/drawing/2014/main" xmlns="" id="{7153F9C7-3AA0-7919-6D13-30FEC7622ACC}"/>
              </a:ext>
            </a:extLst>
          </p:cNvPr>
          <p:cNvSpPr/>
          <p:nvPr/>
        </p:nvSpPr>
        <p:spPr>
          <a:xfrm flipH="1">
            <a:off x="3376392" y="3286902"/>
            <a:ext cx="763501" cy="7635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1" name="Google Shape;976;p23">
            <a:extLst>
              <a:ext uri="{FF2B5EF4-FFF2-40B4-BE49-F238E27FC236}">
                <a16:creationId xmlns:a16="http://schemas.microsoft.com/office/drawing/2014/main" xmlns="" id="{629CA0A1-C906-28AD-4CA3-997DD9667A99}"/>
              </a:ext>
            </a:extLst>
          </p:cNvPr>
          <p:cNvGrpSpPr/>
          <p:nvPr/>
        </p:nvGrpSpPr>
        <p:grpSpPr>
          <a:xfrm>
            <a:off x="550785" y="3846226"/>
            <a:ext cx="5648310" cy="1377684"/>
            <a:chOff x="418398" y="2881820"/>
            <a:chExt cx="4236784" cy="1033397"/>
          </a:xfrm>
        </p:grpSpPr>
        <p:cxnSp>
          <p:nvCxnSpPr>
            <p:cNvPr id="42" name="Google Shape;977;p23">
              <a:extLst>
                <a:ext uri="{FF2B5EF4-FFF2-40B4-BE49-F238E27FC236}">
                  <a16:creationId xmlns:a16="http://schemas.microsoft.com/office/drawing/2014/main" xmlns="" id="{53F2ECA1-7780-3671-B8E7-40C40C2E64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66182" y="2626217"/>
              <a:ext cx="1033397" cy="1544603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4" name="Google Shape;979;p23">
              <a:extLst>
                <a:ext uri="{FF2B5EF4-FFF2-40B4-BE49-F238E27FC236}">
                  <a16:creationId xmlns:a16="http://schemas.microsoft.com/office/drawing/2014/main" xmlns="" id="{17C9D45B-2788-C016-D579-BDB70522E7EA}"/>
                </a:ext>
              </a:extLst>
            </p:cNvPr>
            <p:cNvSpPr txBox="1"/>
            <p:nvPr/>
          </p:nvSpPr>
          <p:spPr>
            <a:xfrm>
              <a:off x="418398" y="3551420"/>
              <a:ext cx="2634557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algn="ctr" defTabSz="1219078">
                <a:buClr>
                  <a:srgbClr val="000000"/>
                </a:buClr>
                <a:buSzPts val="1100"/>
              </a:pP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Các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ý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kiến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,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lí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lẽ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,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bằng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chứng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được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xếp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theo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trình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tự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hợp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Fira Sans Extra Condensed"/>
                  <a:cs typeface="Arial"/>
                  <a:sym typeface="Arial"/>
                </a:rPr>
                <a:t>lí</a:t>
              </a:r>
              <a:endParaRPr sz="2666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6" name="Google Shape;981;p23">
            <a:extLst>
              <a:ext uri="{FF2B5EF4-FFF2-40B4-BE49-F238E27FC236}">
                <a16:creationId xmlns:a16="http://schemas.microsoft.com/office/drawing/2014/main" xmlns="" id="{7E84CFE2-4EB2-51EC-0811-250B9EA50831}"/>
              </a:ext>
            </a:extLst>
          </p:cNvPr>
          <p:cNvGrpSpPr/>
          <p:nvPr/>
        </p:nvGrpSpPr>
        <p:grpSpPr>
          <a:xfrm>
            <a:off x="602166" y="3171491"/>
            <a:ext cx="4506700" cy="464739"/>
            <a:chOff x="-256086" y="2758326"/>
            <a:chExt cx="3380465" cy="348600"/>
          </a:xfrm>
        </p:grpSpPr>
        <p:sp>
          <p:nvSpPr>
            <p:cNvPr id="49" name="Google Shape;983;p23">
              <a:extLst>
                <a:ext uri="{FF2B5EF4-FFF2-40B4-BE49-F238E27FC236}">
                  <a16:creationId xmlns:a16="http://schemas.microsoft.com/office/drawing/2014/main" xmlns="" id="{E6D7B5A4-8AD2-501C-7B9A-D10B9A2FD534}"/>
                </a:ext>
              </a:extLst>
            </p:cNvPr>
            <p:cNvSpPr txBox="1"/>
            <p:nvPr/>
          </p:nvSpPr>
          <p:spPr>
            <a:xfrm>
              <a:off x="-256086" y="2758326"/>
              <a:ext cx="2558202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algn="ctr" defTabSz="1219078">
                <a:buClr>
                  <a:srgbClr val="000000"/>
                </a:buClr>
                <a:buSzPts val="1100"/>
              </a:pP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Trình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bày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những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lý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lẽ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,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bằng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chứng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để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thuyết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phục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đọc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,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2666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nghe</a:t>
              </a:r>
              <a:r>
                <a:rPr lang="en-US" sz="2666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.</a:t>
              </a:r>
              <a:endParaRPr sz="2666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cxnSp>
          <p:nvCxnSpPr>
            <p:cNvPr id="48" name="Google Shape;985;p23">
              <a:extLst>
                <a:ext uri="{FF2B5EF4-FFF2-40B4-BE49-F238E27FC236}">
                  <a16:creationId xmlns:a16="http://schemas.microsoft.com/office/drawing/2014/main" xmlns="" id="{BA6BF2C8-7593-3317-7C2E-435287F8FD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37491" y="2932626"/>
              <a:ext cx="686888" cy="50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xmlns="" val="1521550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F65AC6-A519-F4A6-6074-BA0E1BC3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" y="170997"/>
            <a:ext cx="12186960" cy="6858594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12A1BCA-CB41-AE5C-C781-E2D361386B74}"/>
              </a:ext>
            </a:extLst>
          </p:cNvPr>
          <p:cNvSpPr/>
          <p:nvPr/>
        </p:nvSpPr>
        <p:spPr>
          <a:xfrm rot="66">
            <a:off x="602173" y="603400"/>
            <a:ext cx="10659046" cy="649002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E73E42BF-7245-C7D4-CF97-82917CD41870}"/>
              </a:ext>
            </a:extLst>
          </p:cNvPr>
          <p:cNvGrpSpPr/>
          <p:nvPr/>
        </p:nvGrpSpPr>
        <p:grpSpPr>
          <a:xfrm flipH="1">
            <a:off x="602166" y="275915"/>
            <a:ext cx="897778" cy="952709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65A0AC3C-B75C-7659-941F-D171CFCAC7F0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5EC664E5-E284-A5C1-1EDA-89F09463BDA9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0EFE6148-6A20-5143-6790-77BDF820855C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9F0CA24F-EC57-8624-763A-E351D1BFEE4C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E56EB9D9-C587-1B62-1193-38A44F5AF518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92828D39-2A10-13C6-C119-4EB26AA4EB3C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EAE4DF27-FED0-B000-5923-9AF3ED6A4D2C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3907D20B-16A8-0261-C076-1072EFE93F67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1040E89A-9E0E-0844-9EEF-8AD56D49935D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5CBE9C22-285C-1E56-D348-5D9996567B9A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FBACB841-4071-2376-CD7D-1189CF1E7180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53B5A6A0-A5CA-EE54-44E3-4FB8A9A6284F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95C46A33-4918-4B88-14BD-CB16D963211A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F19789F6-73E3-CA43-B6C6-0B924E890D17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BCD2F3E2-1F4E-A676-1223-6A2350EE4237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3A22A9A0-8846-F7DD-0F70-D5B3E0CC716B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F7227D55-4784-6A17-41ED-A3B378344BD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91F24372-2C3F-506F-20B7-C59D48F83534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950F38CD-CB12-9D4E-8325-262B3540E6D2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6EF17226-EF96-30D6-D88B-5320F753A3F5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1296EE9E-ACE3-572A-C63F-420CC734C36F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1AB276AD-173E-B7A0-26DA-658B0F7E47C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5EF72A93-F208-FA6F-CC8D-AD0FB371E060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FB3862E-8E95-0532-0BA4-6760A7F9DC14}"/>
              </a:ext>
            </a:extLst>
          </p:cNvPr>
          <p:cNvSpPr txBox="1"/>
          <p:nvPr/>
        </p:nvSpPr>
        <p:spPr>
          <a:xfrm>
            <a:off x="1648584" y="574427"/>
            <a:ext cx="9494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*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Mục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đích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nội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dung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bản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nghị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luận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865FB13F-0F4F-4996-ABF7-A97E17707D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26138" y="964517"/>
            <a:ext cx="3894041" cy="52715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B15AF8-995E-3F22-56C8-779304EA7191}"/>
              </a:ext>
            </a:extLst>
          </p:cNvPr>
          <p:cNvSpPr txBox="1"/>
          <p:nvPr/>
        </p:nvSpPr>
        <p:spPr>
          <a:xfrm>
            <a:off x="4910398" y="2990429"/>
            <a:ext cx="2302663" cy="502573"/>
          </a:xfrm>
          <a:prstGeom prst="rect">
            <a:avLst/>
          </a:prstGeom>
          <a:solidFill>
            <a:srgbClr val="C97129"/>
          </a:solidFill>
        </p:spPr>
        <p:txBody>
          <a:bodyPr wrap="square">
            <a:spAutoFit/>
          </a:bodyPr>
          <a:lstStyle/>
          <a:p>
            <a:pPr algn="just" defTabSz="1219078">
              <a:buClr>
                <a:srgbClr val="000000"/>
              </a:buClr>
            </a:pPr>
            <a:r>
              <a:rPr lang="en-US" sz="2666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Mục</a:t>
            </a:r>
            <a:r>
              <a:rPr lang="en-US" sz="2666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666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đích</a:t>
            </a:r>
            <a:endParaRPr lang="en-US" sz="2666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2" name="Google Shape;533;p28">
            <a:extLst>
              <a:ext uri="{FF2B5EF4-FFF2-40B4-BE49-F238E27FC236}">
                <a16:creationId xmlns:a16="http://schemas.microsoft.com/office/drawing/2014/main" xmlns="" id="{16CF91AF-523A-7EC7-4A63-8E626AC393B4}"/>
              </a:ext>
            </a:extLst>
          </p:cNvPr>
          <p:cNvCxnSpPr>
            <a:cxnSpLocks/>
          </p:cNvCxnSpPr>
          <p:nvPr/>
        </p:nvCxnSpPr>
        <p:spPr>
          <a:xfrm>
            <a:off x="3138053" y="2743307"/>
            <a:ext cx="1422227" cy="54601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5" name="Google Shape;575;p28">
            <a:extLst>
              <a:ext uri="{FF2B5EF4-FFF2-40B4-BE49-F238E27FC236}">
                <a16:creationId xmlns:a16="http://schemas.microsoft.com/office/drawing/2014/main" xmlns="" id="{ADCA1E7B-B919-3099-3C96-577C91A8E8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92663" y="3486409"/>
            <a:ext cx="1511277" cy="55112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235A2BD-0581-CF9F-3E4D-F6681975AF6C}"/>
              </a:ext>
            </a:extLst>
          </p:cNvPr>
          <p:cNvSpPr txBox="1"/>
          <p:nvPr/>
        </p:nvSpPr>
        <p:spPr>
          <a:xfrm>
            <a:off x="737053" y="2047128"/>
            <a:ext cx="2305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078"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thuyết phục người đọc, người nghe về ý kiến, quan điểm</a:t>
            </a:r>
            <a:endParaRPr lang="en-US" sz="2133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F8687E2-8BE8-2906-1DB6-5E952765E0BB}"/>
              </a:ext>
            </a:extLst>
          </p:cNvPr>
          <p:cNvSpPr txBox="1"/>
          <p:nvPr/>
        </p:nvSpPr>
        <p:spPr>
          <a:xfrm>
            <a:off x="8903940" y="3050821"/>
            <a:ext cx="2626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078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2133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026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2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4907D3EE-766E-F0A2-4053-8DB3D08A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300" y="-183876"/>
            <a:ext cx="13086713" cy="7540642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DBD708C6-968E-9F9B-CD45-176165338E0D}"/>
              </a:ext>
            </a:extLst>
          </p:cNvPr>
          <p:cNvSpPr/>
          <p:nvPr/>
        </p:nvSpPr>
        <p:spPr>
          <a:xfrm rot="66">
            <a:off x="355345" y="537307"/>
            <a:ext cx="4714165" cy="649002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74E4A74A-C0F3-7F6C-2A3D-232A418AFA00}"/>
              </a:ext>
            </a:extLst>
          </p:cNvPr>
          <p:cNvGrpSpPr/>
          <p:nvPr/>
        </p:nvGrpSpPr>
        <p:grpSpPr>
          <a:xfrm flipH="1">
            <a:off x="809327" y="1919408"/>
            <a:ext cx="3069371" cy="2775524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C8A4D8C8-9ECE-6800-A7DB-12315E08E9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F9CE5B21-9F1B-7087-9A36-CE4B7800F07C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331C4152-5A13-99BD-1B77-D928B95F958F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0BFE3003-D448-1537-5510-0AEDF70A6637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9FF2CAB0-B6F6-2607-3039-EA92E3E764BD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1CBCE79D-8088-92B3-469C-89238923C6D4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FD76BF8A-8BB2-107F-732F-6D00E9FF7635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48414D5A-4E02-CD43-CFBC-5818E8E7D1E2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F7131C90-D0C6-98FD-4C7A-425EEC216F7E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70541F0E-0B8D-AF97-2CC5-0B71D138D1D9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58AB8273-FD58-7645-5031-36AB31CE2589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7CABB9AF-1F97-510E-CAD0-07926348369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47683ADF-902F-5B37-D3F5-ECEC153BABC3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3CFF2896-982A-345D-43A6-A42DAD4B7D3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0EEB165A-373F-64F2-3F89-465217C34B0A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7B1CCE19-C327-2202-C58E-7368687C4ED1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62FB6ADC-F5A4-AFEF-BEE2-3B2B9BACE11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3C95CB5C-3AB6-CC17-2553-8037E99A3BCE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F3ACE5F0-9838-6A73-FD97-AD12A92978AF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03825487-5DAB-614E-E757-D3A547ECE94E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4BB03146-E189-88EF-DD49-467EA6B3B7E9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F723375A-5068-598B-70C5-EDDF6ECE6EE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F845F37A-9B74-D9B8-D5E5-FB9093470BB9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31AB8-FFB3-B692-A7A6-76E2AC31FF4C}"/>
              </a:ext>
            </a:extLst>
          </p:cNvPr>
          <p:cNvSpPr txBox="1"/>
          <p:nvPr/>
        </p:nvSpPr>
        <p:spPr>
          <a:xfrm>
            <a:off x="1565644" y="347985"/>
            <a:ext cx="3141360" cy="851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078">
              <a:lnSpc>
                <a:spcPct val="15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</a:t>
            </a:r>
            <a:endParaRPr lang="en-US" sz="3733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oogle Shape;2462;p36">
            <a:extLst>
              <a:ext uri="{FF2B5EF4-FFF2-40B4-BE49-F238E27FC236}">
                <a16:creationId xmlns:a16="http://schemas.microsoft.com/office/drawing/2014/main" xmlns="" id="{FC5E6319-EBBA-C361-2BC5-35B0248CB582}"/>
              </a:ext>
            </a:extLst>
          </p:cNvPr>
          <p:cNvGrpSpPr/>
          <p:nvPr/>
        </p:nvGrpSpPr>
        <p:grpSpPr>
          <a:xfrm>
            <a:off x="1825478" y="5589045"/>
            <a:ext cx="1305403" cy="1449214"/>
            <a:chOff x="1999341" y="1325375"/>
            <a:chExt cx="1004415" cy="2737836"/>
          </a:xfrm>
        </p:grpSpPr>
        <p:sp>
          <p:nvSpPr>
            <p:cNvPr id="29" name="Google Shape;2463;p36">
              <a:extLst>
                <a:ext uri="{FF2B5EF4-FFF2-40B4-BE49-F238E27FC236}">
                  <a16:creationId xmlns:a16="http://schemas.microsoft.com/office/drawing/2014/main" xmlns="" id="{0754A239-A3FE-8DC9-C441-C82DEF596A0B}"/>
                </a:ext>
              </a:extLst>
            </p:cNvPr>
            <p:cNvSpPr/>
            <p:nvPr/>
          </p:nvSpPr>
          <p:spPr>
            <a:xfrm>
              <a:off x="2272525" y="3598266"/>
              <a:ext cx="412217" cy="464945"/>
            </a:xfrm>
            <a:custGeom>
              <a:avLst/>
              <a:gdLst/>
              <a:ahLst/>
              <a:cxnLst/>
              <a:rect l="l" t="t" r="r" b="b"/>
              <a:pathLst>
                <a:path w="7169" h="8086" extrusionOk="0">
                  <a:moveTo>
                    <a:pt x="3584" y="1"/>
                  </a:moveTo>
                  <a:lnTo>
                    <a:pt x="1072" y="1358"/>
                  </a:lnTo>
                  <a:cubicBezTo>
                    <a:pt x="251" y="1799"/>
                    <a:pt x="1" y="2858"/>
                    <a:pt x="524" y="3632"/>
                  </a:cubicBezTo>
                  <a:lnTo>
                    <a:pt x="3584" y="8085"/>
                  </a:lnTo>
                  <a:lnTo>
                    <a:pt x="6644" y="3632"/>
                  </a:lnTo>
                  <a:cubicBezTo>
                    <a:pt x="7168" y="2858"/>
                    <a:pt x="6918" y="1799"/>
                    <a:pt x="6097" y="1358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64;p36">
              <a:extLst>
                <a:ext uri="{FF2B5EF4-FFF2-40B4-BE49-F238E27FC236}">
                  <a16:creationId xmlns:a16="http://schemas.microsoft.com/office/drawing/2014/main" xmlns="" id="{C83D51F5-FE6E-22E2-40F0-98889D41BBF7}"/>
                </a:ext>
              </a:extLst>
            </p:cNvPr>
            <p:cNvSpPr/>
            <p:nvPr/>
          </p:nvSpPr>
          <p:spPr>
            <a:xfrm>
              <a:off x="2076737" y="1366086"/>
              <a:ext cx="816097" cy="2512923"/>
            </a:xfrm>
            <a:custGeom>
              <a:avLst/>
              <a:gdLst/>
              <a:ahLst/>
              <a:cxnLst/>
              <a:rect l="l" t="t" r="r" b="b"/>
              <a:pathLst>
                <a:path w="14193" h="43703" extrusionOk="0">
                  <a:moveTo>
                    <a:pt x="6988" y="1"/>
                  </a:moveTo>
                  <a:cubicBezTo>
                    <a:pt x="6885" y="1"/>
                    <a:pt x="6781" y="66"/>
                    <a:pt x="6763" y="197"/>
                  </a:cubicBezTo>
                  <a:lnTo>
                    <a:pt x="6477" y="2995"/>
                  </a:lnTo>
                  <a:lnTo>
                    <a:pt x="6477" y="14758"/>
                  </a:lnTo>
                  <a:lnTo>
                    <a:pt x="619" y="4471"/>
                  </a:lnTo>
                  <a:cubicBezTo>
                    <a:pt x="563" y="4367"/>
                    <a:pt x="459" y="4312"/>
                    <a:pt x="353" y="4312"/>
                  </a:cubicBezTo>
                  <a:cubicBezTo>
                    <a:pt x="302" y="4312"/>
                    <a:pt x="250" y="4325"/>
                    <a:pt x="203" y="4352"/>
                  </a:cubicBezTo>
                  <a:cubicBezTo>
                    <a:pt x="48" y="4436"/>
                    <a:pt x="0" y="4626"/>
                    <a:pt x="84" y="4769"/>
                  </a:cubicBezTo>
                  <a:lnTo>
                    <a:pt x="5513" y="14306"/>
                  </a:lnTo>
                  <a:cubicBezTo>
                    <a:pt x="6144" y="15425"/>
                    <a:pt x="6477" y="16687"/>
                    <a:pt x="6477" y="17961"/>
                  </a:cubicBezTo>
                  <a:lnTo>
                    <a:pt x="6477" y="37333"/>
                  </a:lnTo>
                  <a:cubicBezTo>
                    <a:pt x="6477" y="38416"/>
                    <a:pt x="5882" y="39416"/>
                    <a:pt x="4918" y="39940"/>
                  </a:cubicBezTo>
                  <a:cubicBezTo>
                    <a:pt x="4870" y="39988"/>
                    <a:pt x="3263" y="40547"/>
                    <a:pt x="3727" y="42024"/>
                  </a:cubicBezTo>
                  <a:cubicBezTo>
                    <a:pt x="3763" y="41917"/>
                    <a:pt x="3810" y="41809"/>
                    <a:pt x="3858" y="41714"/>
                  </a:cubicBezTo>
                  <a:cubicBezTo>
                    <a:pt x="4060" y="41357"/>
                    <a:pt x="4429" y="41119"/>
                    <a:pt x="4822" y="41024"/>
                  </a:cubicBezTo>
                  <a:lnTo>
                    <a:pt x="5858" y="40762"/>
                  </a:lnTo>
                  <a:cubicBezTo>
                    <a:pt x="5905" y="40749"/>
                    <a:pt x="5953" y="40744"/>
                    <a:pt x="5999" y="40744"/>
                  </a:cubicBezTo>
                  <a:cubicBezTo>
                    <a:pt x="6268" y="40744"/>
                    <a:pt x="6510" y="40940"/>
                    <a:pt x="6561" y="41214"/>
                  </a:cubicBezTo>
                  <a:lnTo>
                    <a:pt x="6989" y="43702"/>
                  </a:lnTo>
                  <a:lnTo>
                    <a:pt x="7466" y="41214"/>
                  </a:lnTo>
                  <a:cubicBezTo>
                    <a:pt x="7516" y="40940"/>
                    <a:pt x="7758" y="40744"/>
                    <a:pt x="8027" y="40744"/>
                  </a:cubicBezTo>
                  <a:cubicBezTo>
                    <a:pt x="8074" y="40744"/>
                    <a:pt x="8121" y="40749"/>
                    <a:pt x="8168" y="40762"/>
                  </a:cubicBezTo>
                  <a:lnTo>
                    <a:pt x="9156" y="41024"/>
                  </a:lnTo>
                  <a:cubicBezTo>
                    <a:pt x="9561" y="41119"/>
                    <a:pt x="9918" y="41357"/>
                    <a:pt x="10121" y="41714"/>
                  </a:cubicBezTo>
                  <a:cubicBezTo>
                    <a:pt x="10180" y="41809"/>
                    <a:pt x="10216" y="41917"/>
                    <a:pt x="10252" y="42024"/>
                  </a:cubicBezTo>
                  <a:cubicBezTo>
                    <a:pt x="10466" y="41333"/>
                    <a:pt x="10180" y="40547"/>
                    <a:pt x="9502" y="40178"/>
                  </a:cubicBezTo>
                  <a:cubicBezTo>
                    <a:pt x="9394" y="40083"/>
                    <a:pt x="7501" y="39428"/>
                    <a:pt x="7501" y="37333"/>
                  </a:cubicBezTo>
                  <a:lnTo>
                    <a:pt x="7501" y="18223"/>
                  </a:lnTo>
                  <a:cubicBezTo>
                    <a:pt x="7501" y="16806"/>
                    <a:pt x="7918" y="15401"/>
                    <a:pt x="8692" y="14199"/>
                  </a:cubicBezTo>
                  <a:lnTo>
                    <a:pt x="14109" y="5864"/>
                  </a:lnTo>
                  <a:cubicBezTo>
                    <a:pt x="14193" y="5722"/>
                    <a:pt x="14157" y="5531"/>
                    <a:pt x="14014" y="5448"/>
                  </a:cubicBezTo>
                  <a:cubicBezTo>
                    <a:pt x="13960" y="5412"/>
                    <a:pt x="13900" y="5395"/>
                    <a:pt x="13840" y="5395"/>
                  </a:cubicBezTo>
                  <a:cubicBezTo>
                    <a:pt x="13741" y="5395"/>
                    <a:pt x="13645" y="5442"/>
                    <a:pt x="13585" y="5531"/>
                  </a:cubicBezTo>
                  <a:lnTo>
                    <a:pt x="7501" y="14901"/>
                  </a:lnTo>
                  <a:lnTo>
                    <a:pt x="7501" y="2995"/>
                  </a:lnTo>
                  <a:lnTo>
                    <a:pt x="7204" y="197"/>
                  </a:lnTo>
                  <a:cubicBezTo>
                    <a:pt x="7192" y="66"/>
                    <a:pt x="7090" y="1"/>
                    <a:pt x="6988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5;p36">
              <a:extLst>
                <a:ext uri="{FF2B5EF4-FFF2-40B4-BE49-F238E27FC236}">
                  <a16:creationId xmlns:a16="http://schemas.microsoft.com/office/drawing/2014/main" xmlns="" id="{3E7A90E4-884B-DD4E-05E0-8052CFF68CCD}"/>
                </a:ext>
              </a:extLst>
            </p:cNvPr>
            <p:cNvSpPr/>
            <p:nvPr/>
          </p:nvSpPr>
          <p:spPr>
            <a:xfrm>
              <a:off x="2027459" y="1482812"/>
              <a:ext cx="118450" cy="151340"/>
            </a:xfrm>
            <a:custGeom>
              <a:avLst/>
              <a:gdLst/>
              <a:ahLst/>
              <a:cxnLst/>
              <a:rect l="l" t="t" r="r" b="b"/>
              <a:pathLst>
                <a:path w="2060" h="2632" extrusionOk="0">
                  <a:moveTo>
                    <a:pt x="333" y="1"/>
                  </a:moveTo>
                  <a:cubicBezTo>
                    <a:pt x="333" y="1"/>
                    <a:pt x="0" y="1346"/>
                    <a:pt x="238" y="1834"/>
                  </a:cubicBezTo>
                  <a:cubicBezTo>
                    <a:pt x="476" y="2334"/>
                    <a:pt x="1596" y="2632"/>
                    <a:pt x="1596" y="2632"/>
                  </a:cubicBezTo>
                  <a:cubicBezTo>
                    <a:pt x="1596" y="2632"/>
                    <a:pt x="2060" y="1572"/>
                    <a:pt x="1822" y="1072"/>
                  </a:cubicBezTo>
                  <a:cubicBezTo>
                    <a:pt x="1584" y="584"/>
                    <a:pt x="333" y="1"/>
                    <a:pt x="333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6;p36">
              <a:extLst>
                <a:ext uri="{FF2B5EF4-FFF2-40B4-BE49-F238E27FC236}">
                  <a16:creationId xmlns:a16="http://schemas.microsoft.com/office/drawing/2014/main" xmlns="" id="{2FD773E4-DBFD-F8C7-1015-96A53EFDC824}"/>
                </a:ext>
              </a:extLst>
            </p:cNvPr>
            <p:cNvSpPr/>
            <p:nvPr/>
          </p:nvSpPr>
          <p:spPr>
            <a:xfrm>
              <a:off x="1999341" y="1642147"/>
              <a:ext cx="110975" cy="73485"/>
            </a:xfrm>
            <a:custGeom>
              <a:avLst/>
              <a:gdLst/>
              <a:ahLst/>
              <a:cxnLst/>
              <a:rect l="l" t="t" r="r" b="b"/>
              <a:pathLst>
                <a:path w="1930" h="1278" extrusionOk="0">
                  <a:moveTo>
                    <a:pt x="1055" y="0"/>
                  </a:moveTo>
                  <a:cubicBezTo>
                    <a:pt x="956" y="0"/>
                    <a:pt x="863" y="15"/>
                    <a:pt x="787" y="51"/>
                  </a:cubicBezTo>
                  <a:cubicBezTo>
                    <a:pt x="418" y="230"/>
                    <a:pt x="1" y="1147"/>
                    <a:pt x="1" y="1147"/>
                  </a:cubicBezTo>
                  <a:cubicBezTo>
                    <a:pt x="1" y="1147"/>
                    <a:pt x="543" y="1277"/>
                    <a:pt x="969" y="1277"/>
                  </a:cubicBezTo>
                  <a:cubicBezTo>
                    <a:pt x="1119" y="1277"/>
                    <a:pt x="1254" y="1261"/>
                    <a:pt x="1346" y="1218"/>
                  </a:cubicBezTo>
                  <a:cubicBezTo>
                    <a:pt x="1715" y="1040"/>
                    <a:pt x="1930" y="218"/>
                    <a:pt x="1930" y="218"/>
                  </a:cubicBezTo>
                  <a:cubicBezTo>
                    <a:pt x="1930" y="218"/>
                    <a:pt x="1441" y="0"/>
                    <a:pt x="1055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7;p36">
              <a:extLst>
                <a:ext uri="{FF2B5EF4-FFF2-40B4-BE49-F238E27FC236}">
                  <a16:creationId xmlns:a16="http://schemas.microsoft.com/office/drawing/2014/main" xmlns="" id="{CD4EF739-951E-ACDD-3254-0D10A3747B70}"/>
                </a:ext>
              </a:extLst>
            </p:cNvPr>
            <p:cNvSpPr/>
            <p:nvPr/>
          </p:nvSpPr>
          <p:spPr>
            <a:xfrm>
              <a:off x="2485449" y="1709020"/>
              <a:ext cx="111665" cy="73658"/>
            </a:xfrm>
            <a:custGeom>
              <a:avLst/>
              <a:gdLst/>
              <a:ahLst/>
              <a:cxnLst/>
              <a:rect l="l" t="t" r="r" b="b"/>
              <a:pathLst>
                <a:path w="1942" h="1281" extrusionOk="0">
                  <a:moveTo>
                    <a:pt x="991" y="1"/>
                  </a:moveTo>
                  <a:cubicBezTo>
                    <a:pt x="831" y="1"/>
                    <a:pt x="684" y="18"/>
                    <a:pt x="584" y="67"/>
                  </a:cubicBezTo>
                  <a:cubicBezTo>
                    <a:pt x="215" y="246"/>
                    <a:pt x="0" y="1067"/>
                    <a:pt x="0" y="1067"/>
                  </a:cubicBezTo>
                  <a:cubicBezTo>
                    <a:pt x="0" y="1067"/>
                    <a:pt x="503" y="1281"/>
                    <a:pt x="887" y="1281"/>
                  </a:cubicBezTo>
                  <a:cubicBezTo>
                    <a:pt x="983" y="1281"/>
                    <a:pt x="1072" y="1267"/>
                    <a:pt x="1143" y="1234"/>
                  </a:cubicBezTo>
                  <a:cubicBezTo>
                    <a:pt x="1512" y="1055"/>
                    <a:pt x="1941" y="127"/>
                    <a:pt x="1941" y="127"/>
                  </a:cubicBezTo>
                  <a:cubicBezTo>
                    <a:pt x="1941" y="127"/>
                    <a:pt x="1418" y="1"/>
                    <a:pt x="991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8;p36">
              <a:extLst>
                <a:ext uri="{FF2B5EF4-FFF2-40B4-BE49-F238E27FC236}">
                  <a16:creationId xmlns:a16="http://schemas.microsoft.com/office/drawing/2014/main" xmlns="" id="{ABBB450F-7782-812F-0872-B985938682D5}"/>
                </a:ext>
              </a:extLst>
            </p:cNvPr>
            <p:cNvSpPr/>
            <p:nvPr/>
          </p:nvSpPr>
          <p:spPr>
            <a:xfrm>
              <a:off x="2086339" y="1803552"/>
              <a:ext cx="117070" cy="73313"/>
            </a:xfrm>
            <a:custGeom>
              <a:avLst/>
              <a:gdLst/>
              <a:ahLst/>
              <a:cxnLst/>
              <a:rect l="l" t="t" r="r" b="b"/>
              <a:pathLst>
                <a:path w="2036" h="1275" extrusionOk="0">
                  <a:moveTo>
                    <a:pt x="1114" y="1"/>
                  </a:moveTo>
                  <a:cubicBezTo>
                    <a:pt x="673" y="1"/>
                    <a:pt x="0" y="245"/>
                    <a:pt x="0" y="245"/>
                  </a:cubicBezTo>
                  <a:cubicBezTo>
                    <a:pt x="0" y="245"/>
                    <a:pt x="524" y="1114"/>
                    <a:pt x="905" y="1245"/>
                  </a:cubicBezTo>
                  <a:cubicBezTo>
                    <a:pt x="959" y="1265"/>
                    <a:pt x="1021" y="1274"/>
                    <a:pt x="1088" y="1274"/>
                  </a:cubicBezTo>
                  <a:cubicBezTo>
                    <a:pt x="1485" y="1274"/>
                    <a:pt x="2036" y="959"/>
                    <a:pt x="2036" y="959"/>
                  </a:cubicBezTo>
                  <a:cubicBezTo>
                    <a:pt x="2036" y="959"/>
                    <a:pt x="1715" y="161"/>
                    <a:pt x="1334" y="31"/>
                  </a:cubicBezTo>
                  <a:cubicBezTo>
                    <a:pt x="1273" y="10"/>
                    <a:pt x="1198" y="1"/>
                    <a:pt x="1114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9;p36">
              <a:extLst>
                <a:ext uri="{FF2B5EF4-FFF2-40B4-BE49-F238E27FC236}">
                  <a16:creationId xmlns:a16="http://schemas.microsoft.com/office/drawing/2014/main" xmlns="" id="{111D883F-8902-B9C1-B0D8-4E3D8B952E0B}"/>
                </a:ext>
              </a:extLst>
            </p:cNvPr>
            <p:cNvSpPr/>
            <p:nvPr/>
          </p:nvSpPr>
          <p:spPr>
            <a:xfrm>
              <a:off x="2232792" y="1760081"/>
              <a:ext cx="86365" cy="117128"/>
            </a:xfrm>
            <a:custGeom>
              <a:avLst/>
              <a:gdLst/>
              <a:ahLst/>
              <a:cxnLst/>
              <a:rect l="l" t="t" r="r" b="b"/>
              <a:pathLst>
                <a:path w="1502" h="2037" extrusionOk="0">
                  <a:moveTo>
                    <a:pt x="1144" y="1"/>
                  </a:moveTo>
                  <a:cubicBezTo>
                    <a:pt x="1144" y="1"/>
                    <a:pt x="275" y="536"/>
                    <a:pt x="144" y="917"/>
                  </a:cubicBezTo>
                  <a:cubicBezTo>
                    <a:pt x="1" y="1298"/>
                    <a:pt x="430" y="2037"/>
                    <a:pt x="430" y="2037"/>
                  </a:cubicBezTo>
                  <a:cubicBezTo>
                    <a:pt x="430" y="2037"/>
                    <a:pt x="1227" y="1715"/>
                    <a:pt x="1358" y="1334"/>
                  </a:cubicBezTo>
                  <a:cubicBezTo>
                    <a:pt x="1501" y="953"/>
                    <a:pt x="1144" y="1"/>
                    <a:pt x="1144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70;p36">
              <a:extLst>
                <a:ext uri="{FF2B5EF4-FFF2-40B4-BE49-F238E27FC236}">
                  <a16:creationId xmlns:a16="http://schemas.microsoft.com/office/drawing/2014/main" xmlns="" id="{311EB418-6CF1-004A-AA34-AFC9EE01198A}"/>
                </a:ext>
              </a:extLst>
            </p:cNvPr>
            <p:cNvSpPr/>
            <p:nvPr/>
          </p:nvSpPr>
          <p:spPr>
            <a:xfrm>
              <a:off x="2110259" y="1544453"/>
              <a:ext cx="115747" cy="158182"/>
            </a:xfrm>
            <a:custGeom>
              <a:avLst/>
              <a:gdLst/>
              <a:ahLst/>
              <a:cxnLst/>
              <a:rect l="l" t="t" r="r" b="b"/>
              <a:pathLst>
                <a:path w="2013" h="2751" extrusionOk="0">
                  <a:moveTo>
                    <a:pt x="1537" y="0"/>
                  </a:moveTo>
                  <a:cubicBezTo>
                    <a:pt x="1537" y="0"/>
                    <a:pt x="358" y="715"/>
                    <a:pt x="179" y="1238"/>
                  </a:cubicBezTo>
                  <a:cubicBezTo>
                    <a:pt x="1" y="1750"/>
                    <a:pt x="584" y="2751"/>
                    <a:pt x="584" y="2751"/>
                  </a:cubicBezTo>
                  <a:cubicBezTo>
                    <a:pt x="584" y="2751"/>
                    <a:pt x="1656" y="2334"/>
                    <a:pt x="1834" y="1810"/>
                  </a:cubicBezTo>
                  <a:cubicBezTo>
                    <a:pt x="2013" y="1298"/>
                    <a:pt x="1537" y="0"/>
                    <a:pt x="1537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71;p36">
              <a:extLst>
                <a:ext uri="{FF2B5EF4-FFF2-40B4-BE49-F238E27FC236}">
                  <a16:creationId xmlns:a16="http://schemas.microsoft.com/office/drawing/2014/main" xmlns="" id="{EF666D51-8BE0-8A49-160B-47FF0CE1B54A}"/>
                </a:ext>
              </a:extLst>
            </p:cNvPr>
            <p:cNvSpPr/>
            <p:nvPr/>
          </p:nvSpPr>
          <p:spPr>
            <a:xfrm>
              <a:off x="2861961" y="1549916"/>
              <a:ext cx="119197" cy="145877"/>
            </a:xfrm>
            <a:custGeom>
              <a:avLst/>
              <a:gdLst/>
              <a:ahLst/>
              <a:cxnLst/>
              <a:rect l="l" t="t" r="r" b="b"/>
              <a:pathLst>
                <a:path w="2073" h="2537" extrusionOk="0">
                  <a:moveTo>
                    <a:pt x="1822" y="0"/>
                  </a:moveTo>
                  <a:lnTo>
                    <a:pt x="1822" y="0"/>
                  </a:lnTo>
                  <a:cubicBezTo>
                    <a:pt x="1822" y="1"/>
                    <a:pt x="537" y="501"/>
                    <a:pt x="275" y="977"/>
                  </a:cubicBezTo>
                  <a:cubicBezTo>
                    <a:pt x="1" y="1453"/>
                    <a:pt x="406" y="2537"/>
                    <a:pt x="406" y="2537"/>
                  </a:cubicBezTo>
                  <a:cubicBezTo>
                    <a:pt x="406" y="2537"/>
                    <a:pt x="1537" y="2310"/>
                    <a:pt x="1799" y="1834"/>
                  </a:cubicBezTo>
                  <a:cubicBezTo>
                    <a:pt x="2072" y="1358"/>
                    <a:pt x="1822" y="1"/>
                    <a:pt x="1822" y="0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72;p36">
              <a:extLst>
                <a:ext uri="{FF2B5EF4-FFF2-40B4-BE49-F238E27FC236}">
                  <a16:creationId xmlns:a16="http://schemas.microsoft.com/office/drawing/2014/main" xmlns="" id="{9059381A-EB1F-EE37-89B5-FD2A82DD2414}"/>
                </a:ext>
              </a:extLst>
            </p:cNvPr>
            <p:cNvSpPr/>
            <p:nvPr/>
          </p:nvSpPr>
          <p:spPr>
            <a:xfrm>
              <a:off x="2714761" y="1915851"/>
              <a:ext cx="119197" cy="73888"/>
            </a:xfrm>
            <a:custGeom>
              <a:avLst/>
              <a:gdLst/>
              <a:ahLst/>
              <a:cxnLst/>
              <a:rect l="l" t="t" r="r" b="b"/>
              <a:pathLst>
                <a:path w="2073" h="1285" extrusionOk="0">
                  <a:moveTo>
                    <a:pt x="901" y="1"/>
                  </a:moveTo>
                  <a:cubicBezTo>
                    <a:pt x="845" y="1"/>
                    <a:pt x="794" y="6"/>
                    <a:pt x="751" y="18"/>
                  </a:cubicBezTo>
                  <a:cubicBezTo>
                    <a:pt x="358" y="137"/>
                    <a:pt x="1" y="911"/>
                    <a:pt x="1" y="911"/>
                  </a:cubicBezTo>
                  <a:cubicBezTo>
                    <a:pt x="1" y="911"/>
                    <a:pt x="566" y="1284"/>
                    <a:pt x="966" y="1284"/>
                  </a:cubicBezTo>
                  <a:cubicBezTo>
                    <a:pt x="1012" y="1284"/>
                    <a:pt x="1056" y="1279"/>
                    <a:pt x="1096" y="1268"/>
                  </a:cubicBezTo>
                  <a:cubicBezTo>
                    <a:pt x="1489" y="1161"/>
                    <a:pt x="2073" y="328"/>
                    <a:pt x="2073" y="328"/>
                  </a:cubicBezTo>
                  <a:cubicBezTo>
                    <a:pt x="2073" y="328"/>
                    <a:pt x="1334" y="1"/>
                    <a:pt x="901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73;p36">
              <a:extLst>
                <a:ext uri="{FF2B5EF4-FFF2-40B4-BE49-F238E27FC236}">
                  <a16:creationId xmlns:a16="http://schemas.microsoft.com/office/drawing/2014/main" xmlns="" id="{BA91F576-CFE2-F91C-DE27-24C389456B4C}"/>
                </a:ext>
              </a:extLst>
            </p:cNvPr>
            <p:cNvSpPr/>
            <p:nvPr/>
          </p:nvSpPr>
          <p:spPr>
            <a:xfrm>
              <a:off x="2712058" y="1700510"/>
              <a:ext cx="84238" cy="119197"/>
            </a:xfrm>
            <a:custGeom>
              <a:avLst/>
              <a:gdLst/>
              <a:ahLst/>
              <a:cxnLst/>
              <a:rect l="l" t="t" r="r" b="b"/>
              <a:pathLst>
                <a:path w="1465" h="2073" extrusionOk="0">
                  <a:moveTo>
                    <a:pt x="405" y="1"/>
                  </a:moveTo>
                  <a:cubicBezTo>
                    <a:pt x="405" y="1"/>
                    <a:pt x="0" y="941"/>
                    <a:pt x="107" y="1322"/>
                  </a:cubicBezTo>
                  <a:cubicBezTo>
                    <a:pt x="215" y="1715"/>
                    <a:pt x="989" y="2073"/>
                    <a:pt x="989" y="2073"/>
                  </a:cubicBezTo>
                  <a:cubicBezTo>
                    <a:pt x="989" y="2073"/>
                    <a:pt x="1465" y="1358"/>
                    <a:pt x="1358" y="977"/>
                  </a:cubicBezTo>
                  <a:cubicBezTo>
                    <a:pt x="1239" y="584"/>
                    <a:pt x="405" y="1"/>
                    <a:pt x="405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74;p36">
              <a:extLst>
                <a:ext uri="{FF2B5EF4-FFF2-40B4-BE49-F238E27FC236}">
                  <a16:creationId xmlns:a16="http://schemas.microsoft.com/office/drawing/2014/main" xmlns="" id="{E8012EE7-716A-4762-7D8B-F7EF3D6CDBD6}"/>
                </a:ext>
              </a:extLst>
            </p:cNvPr>
            <p:cNvSpPr/>
            <p:nvPr/>
          </p:nvSpPr>
          <p:spPr>
            <a:xfrm>
              <a:off x="2842814" y="1685272"/>
              <a:ext cx="160942" cy="99533"/>
            </a:xfrm>
            <a:custGeom>
              <a:avLst/>
              <a:gdLst/>
              <a:ahLst/>
              <a:cxnLst/>
              <a:rect l="l" t="t" r="r" b="b"/>
              <a:pathLst>
                <a:path w="2799" h="1731" extrusionOk="0">
                  <a:moveTo>
                    <a:pt x="1232" y="1"/>
                  </a:moveTo>
                  <a:cubicBezTo>
                    <a:pt x="1151" y="1"/>
                    <a:pt x="1076" y="9"/>
                    <a:pt x="1012" y="28"/>
                  </a:cubicBezTo>
                  <a:cubicBezTo>
                    <a:pt x="477" y="171"/>
                    <a:pt x="0" y="1218"/>
                    <a:pt x="0" y="1218"/>
                  </a:cubicBezTo>
                  <a:cubicBezTo>
                    <a:pt x="0" y="1218"/>
                    <a:pt x="759" y="1731"/>
                    <a:pt x="1303" y="1731"/>
                  </a:cubicBezTo>
                  <a:cubicBezTo>
                    <a:pt x="1369" y="1731"/>
                    <a:pt x="1431" y="1723"/>
                    <a:pt x="1489" y="1707"/>
                  </a:cubicBezTo>
                  <a:cubicBezTo>
                    <a:pt x="2013" y="1564"/>
                    <a:pt x="2798" y="433"/>
                    <a:pt x="2798" y="433"/>
                  </a:cubicBezTo>
                  <a:cubicBezTo>
                    <a:pt x="2798" y="433"/>
                    <a:pt x="1824" y="1"/>
                    <a:pt x="1232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5;p36">
              <a:extLst>
                <a:ext uri="{FF2B5EF4-FFF2-40B4-BE49-F238E27FC236}">
                  <a16:creationId xmlns:a16="http://schemas.microsoft.com/office/drawing/2014/main" xmlns="" id="{1194A4BA-B192-E240-AE30-F1CEC6252608}"/>
                </a:ext>
              </a:extLst>
            </p:cNvPr>
            <p:cNvSpPr/>
            <p:nvPr/>
          </p:nvSpPr>
          <p:spPr>
            <a:xfrm>
              <a:off x="2469004" y="1325375"/>
              <a:ext cx="116438" cy="157492"/>
            </a:xfrm>
            <a:custGeom>
              <a:avLst/>
              <a:gdLst/>
              <a:ahLst/>
              <a:cxnLst/>
              <a:rect l="l" t="t" r="r" b="b"/>
              <a:pathLst>
                <a:path w="2025" h="2739" extrusionOk="0">
                  <a:moveTo>
                    <a:pt x="1548" y="0"/>
                  </a:moveTo>
                  <a:cubicBezTo>
                    <a:pt x="1548" y="0"/>
                    <a:pt x="370" y="715"/>
                    <a:pt x="179" y="1227"/>
                  </a:cubicBezTo>
                  <a:cubicBezTo>
                    <a:pt x="1" y="1750"/>
                    <a:pt x="584" y="2739"/>
                    <a:pt x="584" y="2739"/>
                  </a:cubicBezTo>
                  <a:cubicBezTo>
                    <a:pt x="584" y="2739"/>
                    <a:pt x="1656" y="2322"/>
                    <a:pt x="1846" y="1810"/>
                  </a:cubicBezTo>
                  <a:cubicBezTo>
                    <a:pt x="2025" y="1286"/>
                    <a:pt x="1548" y="0"/>
                    <a:pt x="1548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6;p36">
              <a:extLst>
                <a:ext uri="{FF2B5EF4-FFF2-40B4-BE49-F238E27FC236}">
                  <a16:creationId xmlns:a16="http://schemas.microsoft.com/office/drawing/2014/main" xmlns="" id="{C4CB16E8-447A-3AE0-4AC5-2A8ED2FC4AA4}"/>
                </a:ext>
              </a:extLst>
            </p:cNvPr>
            <p:cNvSpPr/>
            <p:nvPr/>
          </p:nvSpPr>
          <p:spPr>
            <a:xfrm>
              <a:off x="2501894" y="1397654"/>
              <a:ext cx="150650" cy="99475"/>
            </a:xfrm>
            <a:custGeom>
              <a:avLst/>
              <a:gdLst/>
              <a:ahLst/>
              <a:cxnLst/>
              <a:rect l="l" t="t" r="r" b="b"/>
              <a:pathLst>
                <a:path w="2620" h="1730" extrusionOk="0">
                  <a:moveTo>
                    <a:pt x="1331" y="1"/>
                  </a:moveTo>
                  <a:cubicBezTo>
                    <a:pt x="1117" y="1"/>
                    <a:pt x="921" y="24"/>
                    <a:pt x="786" y="89"/>
                  </a:cubicBezTo>
                  <a:cubicBezTo>
                    <a:pt x="298" y="327"/>
                    <a:pt x="0" y="1446"/>
                    <a:pt x="0" y="1446"/>
                  </a:cubicBezTo>
                  <a:cubicBezTo>
                    <a:pt x="0" y="1446"/>
                    <a:pt x="664" y="1730"/>
                    <a:pt x="1183" y="1730"/>
                  </a:cubicBezTo>
                  <a:cubicBezTo>
                    <a:pt x="1320" y="1730"/>
                    <a:pt x="1446" y="1710"/>
                    <a:pt x="1548" y="1660"/>
                  </a:cubicBezTo>
                  <a:cubicBezTo>
                    <a:pt x="2048" y="1422"/>
                    <a:pt x="2619" y="172"/>
                    <a:pt x="2619" y="172"/>
                  </a:cubicBezTo>
                  <a:cubicBezTo>
                    <a:pt x="2619" y="172"/>
                    <a:pt x="1909" y="1"/>
                    <a:pt x="1331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7;p36">
              <a:extLst>
                <a:ext uri="{FF2B5EF4-FFF2-40B4-BE49-F238E27FC236}">
                  <a16:creationId xmlns:a16="http://schemas.microsoft.com/office/drawing/2014/main" xmlns="" id="{AD4C38B0-3288-281F-4D2A-25FBA8C4AF02}"/>
                </a:ext>
              </a:extLst>
            </p:cNvPr>
            <p:cNvSpPr/>
            <p:nvPr/>
          </p:nvSpPr>
          <p:spPr>
            <a:xfrm>
              <a:off x="2343021" y="1571248"/>
              <a:ext cx="135642" cy="104995"/>
            </a:xfrm>
            <a:custGeom>
              <a:avLst/>
              <a:gdLst/>
              <a:ahLst/>
              <a:cxnLst/>
              <a:rect l="l" t="t" r="r" b="b"/>
              <a:pathLst>
                <a:path w="2359" h="1826" extrusionOk="0">
                  <a:moveTo>
                    <a:pt x="392" y="1"/>
                  </a:moveTo>
                  <a:cubicBezTo>
                    <a:pt x="162" y="1"/>
                    <a:pt x="1" y="10"/>
                    <a:pt x="1" y="10"/>
                  </a:cubicBezTo>
                  <a:cubicBezTo>
                    <a:pt x="1" y="10"/>
                    <a:pt x="346" y="1344"/>
                    <a:pt x="787" y="1665"/>
                  </a:cubicBezTo>
                  <a:cubicBezTo>
                    <a:pt x="959" y="1788"/>
                    <a:pt x="1227" y="1826"/>
                    <a:pt x="1494" y="1826"/>
                  </a:cubicBezTo>
                  <a:cubicBezTo>
                    <a:pt x="1928" y="1826"/>
                    <a:pt x="2358" y="1725"/>
                    <a:pt x="2358" y="1725"/>
                  </a:cubicBezTo>
                  <a:cubicBezTo>
                    <a:pt x="2358" y="1725"/>
                    <a:pt x="2263" y="570"/>
                    <a:pt x="1823" y="249"/>
                  </a:cubicBezTo>
                  <a:cubicBezTo>
                    <a:pt x="1532" y="37"/>
                    <a:pt x="834" y="1"/>
                    <a:pt x="392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2478;p36">
            <a:extLst>
              <a:ext uri="{FF2B5EF4-FFF2-40B4-BE49-F238E27FC236}">
                <a16:creationId xmlns:a16="http://schemas.microsoft.com/office/drawing/2014/main" xmlns="" id="{A7FA5442-28EE-CCF3-0F22-96BDB0641435}"/>
              </a:ext>
            </a:extLst>
          </p:cNvPr>
          <p:cNvGrpSpPr/>
          <p:nvPr/>
        </p:nvGrpSpPr>
        <p:grpSpPr>
          <a:xfrm>
            <a:off x="1073127" y="5321330"/>
            <a:ext cx="1346839" cy="1671491"/>
            <a:chOff x="1040925" y="2132801"/>
            <a:chExt cx="1464419" cy="2600298"/>
          </a:xfrm>
        </p:grpSpPr>
        <p:sp>
          <p:nvSpPr>
            <p:cNvPr id="45" name="Google Shape;2479;p36">
              <a:extLst>
                <a:ext uri="{FF2B5EF4-FFF2-40B4-BE49-F238E27FC236}">
                  <a16:creationId xmlns:a16="http://schemas.microsoft.com/office/drawing/2014/main" xmlns="" id="{934C29E7-E9EA-8DED-2665-D178F0ED3BCE}"/>
                </a:ext>
              </a:extLst>
            </p:cNvPr>
            <p:cNvSpPr/>
            <p:nvPr/>
          </p:nvSpPr>
          <p:spPr>
            <a:xfrm>
              <a:off x="1040925" y="3737245"/>
              <a:ext cx="184173" cy="219822"/>
            </a:xfrm>
            <a:custGeom>
              <a:avLst/>
              <a:gdLst/>
              <a:ahLst/>
              <a:cxnLst/>
              <a:rect l="l" t="t" r="r" b="b"/>
              <a:pathLst>
                <a:path w="3203" h="3823" fill="none" extrusionOk="0">
                  <a:moveTo>
                    <a:pt x="3203" y="1"/>
                  </a:moveTo>
                  <a:lnTo>
                    <a:pt x="965" y="1"/>
                  </a:lnTo>
                  <a:cubicBezTo>
                    <a:pt x="310" y="1"/>
                    <a:pt x="0" y="787"/>
                    <a:pt x="465" y="1227"/>
                  </a:cubicBezTo>
                  <a:lnTo>
                    <a:pt x="3203" y="3823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rgbClr val="39B54A"/>
            </a:solidFill>
            <a:ln w="15475" cap="flat" cmpd="sng">
              <a:solidFill>
                <a:srgbClr val="7DBD6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80;p36">
              <a:extLst>
                <a:ext uri="{FF2B5EF4-FFF2-40B4-BE49-F238E27FC236}">
                  <a16:creationId xmlns:a16="http://schemas.microsoft.com/office/drawing/2014/main" xmlns="" id="{FCF1C63D-96A9-D4D5-35B9-4AEC1E94D7AD}"/>
                </a:ext>
              </a:extLst>
            </p:cNvPr>
            <p:cNvSpPr/>
            <p:nvPr/>
          </p:nvSpPr>
          <p:spPr>
            <a:xfrm>
              <a:off x="1297664" y="3538695"/>
              <a:ext cx="89873" cy="26335"/>
            </a:xfrm>
            <a:custGeom>
              <a:avLst/>
              <a:gdLst/>
              <a:ahLst/>
              <a:cxnLst/>
              <a:rect l="l" t="t" r="r" b="b"/>
              <a:pathLst>
                <a:path w="1563" h="458" extrusionOk="0">
                  <a:moveTo>
                    <a:pt x="655" y="1"/>
                  </a:moveTo>
                  <a:cubicBezTo>
                    <a:pt x="595" y="1"/>
                    <a:pt x="307" y="10"/>
                    <a:pt x="0" y="180"/>
                  </a:cubicBezTo>
                  <a:cubicBezTo>
                    <a:pt x="0" y="180"/>
                    <a:pt x="564" y="457"/>
                    <a:pt x="995" y="457"/>
                  </a:cubicBezTo>
                  <a:cubicBezTo>
                    <a:pt x="1069" y="457"/>
                    <a:pt x="1140" y="449"/>
                    <a:pt x="1203" y="430"/>
                  </a:cubicBezTo>
                  <a:cubicBezTo>
                    <a:pt x="1563" y="317"/>
                    <a:pt x="1389" y="168"/>
                    <a:pt x="1282" y="168"/>
                  </a:cubicBezTo>
                  <a:cubicBezTo>
                    <a:pt x="1265" y="168"/>
                    <a:pt x="1250" y="172"/>
                    <a:pt x="1238" y="180"/>
                  </a:cubicBezTo>
                  <a:cubicBezTo>
                    <a:pt x="1229" y="184"/>
                    <a:pt x="1217" y="186"/>
                    <a:pt x="1201" y="186"/>
                  </a:cubicBezTo>
                  <a:cubicBezTo>
                    <a:pt x="1057" y="186"/>
                    <a:pt x="667" y="1"/>
                    <a:pt x="667" y="1"/>
                  </a:cubicBezTo>
                  <a:cubicBezTo>
                    <a:pt x="667" y="1"/>
                    <a:pt x="663" y="1"/>
                    <a:pt x="6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81;p36">
              <a:extLst>
                <a:ext uri="{FF2B5EF4-FFF2-40B4-BE49-F238E27FC236}">
                  <a16:creationId xmlns:a16="http://schemas.microsoft.com/office/drawing/2014/main" xmlns="" id="{65FD4AE3-D32C-4154-BA9B-7F15453C8CF7}"/>
                </a:ext>
              </a:extLst>
            </p:cNvPr>
            <p:cNvSpPr/>
            <p:nvPr/>
          </p:nvSpPr>
          <p:spPr>
            <a:xfrm>
              <a:off x="1075138" y="4376712"/>
              <a:ext cx="169855" cy="310155"/>
            </a:xfrm>
            <a:custGeom>
              <a:avLst/>
              <a:gdLst/>
              <a:ahLst/>
              <a:cxnLst/>
              <a:rect l="l" t="t" r="r" b="b"/>
              <a:pathLst>
                <a:path w="2954" h="5394" extrusionOk="0">
                  <a:moveTo>
                    <a:pt x="2703" y="0"/>
                  </a:moveTo>
                  <a:lnTo>
                    <a:pt x="1346" y="2262"/>
                  </a:lnTo>
                  <a:cubicBezTo>
                    <a:pt x="1191" y="2513"/>
                    <a:pt x="965" y="2715"/>
                    <a:pt x="703" y="2858"/>
                  </a:cubicBezTo>
                  <a:cubicBezTo>
                    <a:pt x="560" y="2929"/>
                    <a:pt x="405" y="3036"/>
                    <a:pt x="298" y="3144"/>
                  </a:cubicBezTo>
                  <a:cubicBezTo>
                    <a:pt x="203" y="3227"/>
                    <a:pt x="96" y="3334"/>
                    <a:pt x="0" y="3429"/>
                  </a:cubicBezTo>
                  <a:cubicBezTo>
                    <a:pt x="584" y="5156"/>
                    <a:pt x="1775" y="5358"/>
                    <a:pt x="2084" y="5394"/>
                  </a:cubicBezTo>
                  <a:cubicBezTo>
                    <a:pt x="1858" y="5096"/>
                    <a:pt x="1751" y="4263"/>
                    <a:pt x="1775" y="3894"/>
                  </a:cubicBezTo>
                  <a:lnTo>
                    <a:pt x="1786" y="3727"/>
                  </a:lnTo>
                  <a:cubicBezTo>
                    <a:pt x="1810" y="3405"/>
                    <a:pt x="1917" y="3084"/>
                    <a:pt x="2096" y="2798"/>
                  </a:cubicBezTo>
                  <a:lnTo>
                    <a:pt x="2953" y="151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82;p36">
              <a:extLst>
                <a:ext uri="{FF2B5EF4-FFF2-40B4-BE49-F238E27FC236}">
                  <a16:creationId xmlns:a16="http://schemas.microsoft.com/office/drawing/2014/main" xmlns="" id="{6E4CB9AB-25E1-905D-1F8B-9F47BC360463}"/>
                </a:ext>
              </a:extLst>
            </p:cNvPr>
            <p:cNvSpPr/>
            <p:nvPr/>
          </p:nvSpPr>
          <p:spPr>
            <a:xfrm>
              <a:off x="1057313" y="4562899"/>
              <a:ext cx="196535" cy="170200"/>
            </a:xfrm>
            <a:custGeom>
              <a:avLst/>
              <a:gdLst/>
              <a:ahLst/>
              <a:cxnLst/>
              <a:rect l="l" t="t" r="r" b="b"/>
              <a:pathLst>
                <a:path w="3418" h="2960" extrusionOk="0">
                  <a:moveTo>
                    <a:pt x="501" y="1"/>
                  </a:moveTo>
                  <a:cubicBezTo>
                    <a:pt x="370" y="120"/>
                    <a:pt x="227" y="263"/>
                    <a:pt x="120" y="370"/>
                  </a:cubicBezTo>
                  <a:cubicBezTo>
                    <a:pt x="13" y="465"/>
                    <a:pt x="1" y="620"/>
                    <a:pt x="84" y="739"/>
                  </a:cubicBezTo>
                  <a:cubicBezTo>
                    <a:pt x="84" y="739"/>
                    <a:pt x="1382" y="2823"/>
                    <a:pt x="1620" y="2894"/>
                  </a:cubicBezTo>
                  <a:cubicBezTo>
                    <a:pt x="1912" y="2942"/>
                    <a:pt x="2275" y="2959"/>
                    <a:pt x="2607" y="2959"/>
                  </a:cubicBezTo>
                  <a:cubicBezTo>
                    <a:pt x="2939" y="2959"/>
                    <a:pt x="3239" y="2942"/>
                    <a:pt x="3406" y="2918"/>
                  </a:cubicBezTo>
                  <a:cubicBezTo>
                    <a:pt x="3417" y="2420"/>
                    <a:pt x="2838" y="2105"/>
                    <a:pt x="2474" y="2105"/>
                  </a:cubicBezTo>
                  <a:cubicBezTo>
                    <a:pt x="2455" y="2105"/>
                    <a:pt x="2436" y="2106"/>
                    <a:pt x="2418" y="2108"/>
                  </a:cubicBezTo>
                  <a:cubicBezTo>
                    <a:pt x="2387" y="2111"/>
                    <a:pt x="2355" y="2112"/>
                    <a:pt x="2325" y="2112"/>
                  </a:cubicBezTo>
                  <a:cubicBezTo>
                    <a:pt x="1466" y="2112"/>
                    <a:pt x="811" y="1012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83;p36">
              <a:extLst>
                <a:ext uri="{FF2B5EF4-FFF2-40B4-BE49-F238E27FC236}">
                  <a16:creationId xmlns:a16="http://schemas.microsoft.com/office/drawing/2014/main" xmlns="" id="{474AC97C-622A-27CE-9FFD-3782D0B6DF23}"/>
                </a:ext>
              </a:extLst>
            </p:cNvPr>
            <p:cNvSpPr/>
            <p:nvPr/>
          </p:nvSpPr>
          <p:spPr>
            <a:xfrm>
              <a:off x="1783025" y="2222905"/>
              <a:ext cx="81535" cy="237590"/>
            </a:xfrm>
            <a:custGeom>
              <a:avLst/>
              <a:gdLst/>
              <a:ahLst/>
              <a:cxnLst/>
              <a:rect l="l" t="t" r="r" b="b"/>
              <a:pathLst>
                <a:path w="1418" h="4132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155" y="286"/>
                    <a:pt x="1" y="1905"/>
                    <a:pt x="227" y="2453"/>
                  </a:cubicBezTo>
                  <a:cubicBezTo>
                    <a:pt x="453" y="2989"/>
                    <a:pt x="584" y="4132"/>
                    <a:pt x="584" y="4132"/>
                  </a:cubicBezTo>
                  <a:cubicBezTo>
                    <a:pt x="1263" y="3405"/>
                    <a:pt x="1417" y="2405"/>
                    <a:pt x="1155" y="1596"/>
                  </a:cubicBezTo>
                  <a:cubicBezTo>
                    <a:pt x="894" y="798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84;p36">
              <a:extLst>
                <a:ext uri="{FF2B5EF4-FFF2-40B4-BE49-F238E27FC236}">
                  <a16:creationId xmlns:a16="http://schemas.microsoft.com/office/drawing/2014/main" xmlns="" id="{6B3CEA30-2DDE-C2F1-5319-73A95E344289}"/>
                </a:ext>
              </a:extLst>
            </p:cNvPr>
            <p:cNvSpPr/>
            <p:nvPr/>
          </p:nvSpPr>
          <p:spPr>
            <a:xfrm>
              <a:off x="1753584" y="2164829"/>
              <a:ext cx="107985" cy="140933"/>
            </a:xfrm>
            <a:custGeom>
              <a:avLst/>
              <a:gdLst/>
              <a:ahLst/>
              <a:cxnLst/>
              <a:rect l="l" t="t" r="r" b="b"/>
              <a:pathLst>
                <a:path w="1878" h="2451" extrusionOk="0">
                  <a:moveTo>
                    <a:pt x="1516" y="0"/>
                  </a:moveTo>
                  <a:cubicBezTo>
                    <a:pt x="983" y="0"/>
                    <a:pt x="1" y="665"/>
                    <a:pt x="1" y="665"/>
                  </a:cubicBezTo>
                  <a:cubicBezTo>
                    <a:pt x="1" y="665"/>
                    <a:pt x="1203" y="1427"/>
                    <a:pt x="1060" y="2451"/>
                  </a:cubicBezTo>
                  <a:cubicBezTo>
                    <a:pt x="1060" y="2451"/>
                    <a:pt x="1703" y="1987"/>
                    <a:pt x="1846" y="427"/>
                  </a:cubicBezTo>
                  <a:cubicBezTo>
                    <a:pt x="1877" y="112"/>
                    <a:pt x="1734" y="0"/>
                    <a:pt x="15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5;p36">
              <a:extLst>
                <a:ext uri="{FF2B5EF4-FFF2-40B4-BE49-F238E27FC236}">
                  <a16:creationId xmlns:a16="http://schemas.microsoft.com/office/drawing/2014/main" xmlns="" id="{740D89E0-CD2C-1FB6-5D17-6C5E5AE6250D}"/>
                </a:ext>
              </a:extLst>
            </p:cNvPr>
            <p:cNvSpPr/>
            <p:nvPr/>
          </p:nvSpPr>
          <p:spPr>
            <a:xfrm>
              <a:off x="1242866" y="2213302"/>
              <a:ext cx="599092" cy="720935"/>
            </a:xfrm>
            <a:custGeom>
              <a:avLst/>
              <a:gdLst/>
              <a:ahLst/>
              <a:cxnLst/>
              <a:rect l="l" t="t" r="r" b="b"/>
              <a:pathLst>
                <a:path w="10419" h="12538" extrusionOk="0">
                  <a:moveTo>
                    <a:pt x="6358" y="1"/>
                  </a:moveTo>
                  <a:cubicBezTo>
                    <a:pt x="6358" y="477"/>
                    <a:pt x="6061" y="905"/>
                    <a:pt x="5620" y="1096"/>
                  </a:cubicBezTo>
                  <a:cubicBezTo>
                    <a:pt x="4739" y="1477"/>
                    <a:pt x="4025" y="2251"/>
                    <a:pt x="3632" y="3239"/>
                  </a:cubicBezTo>
                  <a:cubicBezTo>
                    <a:pt x="3394" y="3858"/>
                    <a:pt x="2894" y="4311"/>
                    <a:pt x="2287" y="4573"/>
                  </a:cubicBezTo>
                  <a:cubicBezTo>
                    <a:pt x="953" y="5168"/>
                    <a:pt x="1" y="6668"/>
                    <a:pt x="1" y="8418"/>
                  </a:cubicBezTo>
                  <a:cubicBezTo>
                    <a:pt x="1" y="10692"/>
                    <a:pt x="1596" y="12538"/>
                    <a:pt x="3560" y="12538"/>
                  </a:cubicBezTo>
                  <a:cubicBezTo>
                    <a:pt x="5335" y="12538"/>
                    <a:pt x="6799" y="11026"/>
                    <a:pt x="7061" y="9061"/>
                  </a:cubicBezTo>
                  <a:cubicBezTo>
                    <a:pt x="8930" y="8930"/>
                    <a:pt x="10418" y="7144"/>
                    <a:pt x="10418" y="4954"/>
                  </a:cubicBezTo>
                  <a:cubicBezTo>
                    <a:pt x="10418" y="2941"/>
                    <a:pt x="9180" y="1275"/>
                    <a:pt x="7549" y="905"/>
                  </a:cubicBezTo>
                  <a:lnTo>
                    <a:pt x="75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6;p36">
              <a:extLst>
                <a:ext uri="{FF2B5EF4-FFF2-40B4-BE49-F238E27FC236}">
                  <a16:creationId xmlns:a16="http://schemas.microsoft.com/office/drawing/2014/main" xmlns="" id="{E2F07AA1-B365-2E95-7A78-072767D9798A}"/>
                </a:ext>
              </a:extLst>
            </p:cNvPr>
            <p:cNvSpPr/>
            <p:nvPr/>
          </p:nvSpPr>
          <p:spPr>
            <a:xfrm>
              <a:off x="1730527" y="2485338"/>
              <a:ext cx="703455" cy="316538"/>
            </a:xfrm>
            <a:custGeom>
              <a:avLst/>
              <a:gdLst/>
              <a:ahLst/>
              <a:cxnLst/>
              <a:rect l="l" t="t" r="r" b="b"/>
              <a:pathLst>
                <a:path w="12234" h="5505" extrusionOk="0">
                  <a:moveTo>
                    <a:pt x="1955" y="1"/>
                  </a:moveTo>
                  <a:cubicBezTo>
                    <a:pt x="967" y="1"/>
                    <a:pt x="0" y="1034"/>
                    <a:pt x="1318" y="3306"/>
                  </a:cubicBezTo>
                  <a:cubicBezTo>
                    <a:pt x="2219" y="4880"/>
                    <a:pt x="3533" y="5504"/>
                    <a:pt x="5022" y="5504"/>
                  </a:cubicBezTo>
                  <a:cubicBezTo>
                    <a:pt x="7196" y="5504"/>
                    <a:pt x="9744" y="4174"/>
                    <a:pt x="11927" y="2521"/>
                  </a:cubicBezTo>
                  <a:cubicBezTo>
                    <a:pt x="12234" y="2285"/>
                    <a:pt x="12022" y="1839"/>
                    <a:pt x="11699" y="1839"/>
                  </a:cubicBezTo>
                  <a:cubicBezTo>
                    <a:pt x="11647" y="1839"/>
                    <a:pt x="11591" y="1851"/>
                    <a:pt x="11534" y="1878"/>
                  </a:cubicBezTo>
                  <a:cubicBezTo>
                    <a:pt x="9738" y="2727"/>
                    <a:pt x="7563" y="3549"/>
                    <a:pt x="5894" y="3549"/>
                  </a:cubicBezTo>
                  <a:cubicBezTo>
                    <a:pt x="4477" y="3549"/>
                    <a:pt x="3425" y="2956"/>
                    <a:pt x="3283" y="1282"/>
                  </a:cubicBezTo>
                  <a:cubicBezTo>
                    <a:pt x="3283" y="1253"/>
                    <a:pt x="3283" y="1208"/>
                    <a:pt x="3283" y="1199"/>
                  </a:cubicBezTo>
                  <a:cubicBezTo>
                    <a:pt x="3218" y="417"/>
                    <a:pt x="2582" y="1"/>
                    <a:pt x="19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7;p36">
              <a:extLst>
                <a:ext uri="{FF2B5EF4-FFF2-40B4-BE49-F238E27FC236}">
                  <a16:creationId xmlns:a16="http://schemas.microsoft.com/office/drawing/2014/main" xmlns="" id="{6712F708-D202-3F61-FD31-4698FB60EBDD}"/>
                </a:ext>
              </a:extLst>
            </p:cNvPr>
            <p:cNvSpPr/>
            <p:nvPr/>
          </p:nvSpPr>
          <p:spPr>
            <a:xfrm>
              <a:off x="1453030" y="2481658"/>
              <a:ext cx="531300" cy="838695"/>
            </a:xfrm>
            <a:custGeom>
              <a:avLst/>
              <a:gdLst/>
              <a:ahLst/>
              <a:cxnLst/>
              <a:rect l="l" t="t" r="r" b="b"/>
              <a:pathLst>
                <a:path w="9240" h="14586" extrusionOk="0">
                  <a:moveTo>
                    <a:pt x="2513" y="1"/>
                  </a:moveTo>
                  <a:cubicBezTo>
                    <a:pt x="1822" y="1"/>
                    <a:pt x="1251" y="549"/>
                    <a:pt x="1227" y="1239"/>
                  </a:cubicBezTo>
                  <a:cubicBezTo>
                    <a:pt x="1179" y="2918"/>
                    <a:pt x="2275" y="7573"/>
                    <a:pt x="2275" y="7573"/>
                  </a:cubicBezTo>
                  <a:cubicBezTo>
                    <a:pt x="2275" y="7573"/>
                    <a:pt x="1" y="14026"/>
                    <a:pt x="489" y="14586"/>
                  </a:cubicBezTo>
                  <a:cubicBezTo>
                    <a:pt x="489" y="14586"/>
                    <a:pt x="7097" y="14038"/>
                    <a:pt x="8240" y="12729"/>
                  </a:cubicBezTo>
                  <a:cubicBezTo>
                    <a:pt x="9240" y="11598"/>
                    <a:pt x="6311" y="7430"/>
                    <a:pt x="6311" y="7430"/>
                  </a:cubicBezTo>
                  <a:cubicBezTo>
                    <a:pt x="6311" y="7430"/>
                    <a:pt x="8061" y="2465"/>
                    <a:pt x="7942" y="1132"/>
                  </a:cubicBezTo>
                  <a:cubicBezTo>
                    <a:pt x="7895" y="489"/>
                    <a:pt x="7359" y="1"/>
                    <a:pt x="6704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8;p36">
              <a:extLst>
                <a:ext uri="{FF2B5EF4-FFF2-40B4-BE49-F238E27FC236}">
                  <a16:creationId xmlns:a16="http://schemas.microsoft.com/office/drawing/2014/main" xmlns="" id="{9CBCE19F-3780-6CC3-D6C3-0B94C6624210}"/>
                </a:ext>
              </a:extLst>
            </p:cNvPr>
            <p:cNvSpPr/>
            <p:nvPr/>
          </p:nvSpPr>
          <p:spPr>
            <a:xfrm>
              <a:off x="1612536" y="4448473"/>
              <a:ext cx="198605" cy="263120"/>
            </a:xfrm>
            <a:custGeom>
              <a:avLst/>
              <a:gdLst/>
              <a:ahLst/>
              <a:cxnLst/>
              <a:rect l="l" t="t" r="r" b="b"/>
              <a:pathLst>
                <a:path w="3454" h="4576" extrusionOk="0">
                  <a:moveTo>
                    <a:pt x="741" y="0"/>
                  </a:moveTo>
                  <a:cubicBezTo>
                    <a:pt x="653" y="0"/>
                    <a:pt x="561" y="27"/>
                    <a:pt x="477" y="86"/>
                  </a:cubicBezTo>
                  <a:cubicBezTo>
                    <a:pt x="215" y="264"/>
                    <a:pt x="60" y="562"/>
                    <a:pt x="72" y="884"/>
                  </a:cubicBezTo>
                  <a:lnTo>
                    <a:pt x="168" y="3110"/>
                  </a:lnTo>
                  <a:cubicBezTo>
                    <a:pt x="179" y="3181"/>
                    <a:pt x="168" y="3253"/>
                    <a:pt x="156" y="3324"/>
                  </a:cubicBezTo>
                  <a:lnTo>
                    <a:pt x="1" y="4229"/>
                  </a:lnTo>
                  <a:cubicBezTo>
                    <a:pt x="406" y="4420"/>
                    <a:pt x="787" y="4551"/>
                    <a:pt x="1584" y="4574"/>
                  </a:cubicBezTo>
                  <a:cubicBezTo>
                    <a:pt x="1600" y="4575"/>
                    <a:pt x="1616" y="4575"/>
                    <a:pt x="1633" y="4575"/>
                  </a:cubicBezTo>
                  <a:cubicBezTo>
                    <a:pt x="2082" y="4575"/>
                    <a:pt x="2995" y="4424"/>
                    <a:pt x="3454" y="4229"/>
                  </a:cubicBezTo>
                  <a:cubicBezTo>
                    <a:pt x="3251" y="4170"/>
                    <a:pt x="2013" y="3753"/>
                    <a:pt x="1823" y="3681"/>
                  </a:cubicBezTo>
                  <a:cubicBezTo>
                    <a:pt x="1144" y="3455"/>
                    <a:pt x="1132" y="1645"/>
                    <a:pt x="1203" y="503"/>
                  </a:cubicBezTo>
                  <a:cubicBezTo>
                    <a:pt x="1221" y="212"/>
                    <a:pt x="992" y="0"/>
                    <a:pt x="741" y="0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9;p36">
              <a:extLst>
                <a:ext uri="{FF2B5EF4-FFF2-40B4-BE49-F238E27FC236}">
                  <a16:creationId xmlns:a16="http://schemas.microsoft.com/office/drawing/2014/main" xmlns="" id="{AE925A8E-D0E2-42CE-7532-DF3D783BE86F}"/>
                </a:ext>
              </a:extLst>
            </p:cNvPr>
            <p:cNvSpPr/>
            <p:nvPr/>
          </p:nvSpPr>
          <p:spPr>
            <a:xfrm>
              <a:off x="1607764" y="4682731"/>
              <a:ext cx="254725" cy="50025"/>
            </a:xfrm>
            <a:custGeom>
              <a:avLst/>
              <a:gdLst/>
              <a:ahLst/>
              <a:cxnLst/>
              <a:rect l="l" t="t" r="r" b="b"/>
              <a:pathLst>
                <a:path w="4430" h="870" extrusionOk="0">
                  <a:moveTo>
                    <a:pt x="108" y="0"/>
                  </a:moveTo>
                  <a:lnTo>
                    <a:pt x="36" y="405"/>
                  </a:lnTo>
                  <a:cubicBezTo>
                    <a:pt x="1" y="619"/>
                    <a:pt x="167" y="822"/>
                    <a:pt x="382" y="834"/>
                  </a:cubicBezTo>
                  <a:cubicBezTo>
                    <a:pt x="959" y="847"/>
                    <a:pt x="2019" y="870"/>
                    <a:pt x="2883" y="870"/>
                  </a:cubicBezTo>
                  <a:cubicBezTo>
                    <a:pt x="3622" y="870"/>
                    <a:pt x="4218" y="853"/>
                    <a:pt x="4251" y="798"/>
                  </a:cubicBezTo>
                  <a:cubicBezTo>
                    <a:pt x="4430" y="512"/>
                    <a:pt x="4084" y="310"/>
                    <a:pt x="3549" y="131"/>
                  </a:cubicBezTo>
                  <a:cubicBezTo>
                    <a:pt x="3514" y="117"/>
                    <a:pt x="3479" y="112"/>
                    <a:pt x="3442" y="112"/>
                  </a:cubicBezTo>
                  <a:cubicBezTo>
                    <a:pt x="3415" y="112"/>
                    <a:pt x="3388" y="115"/>
                    <a:pt x="3358" y="119"/>
                  </a:cubicBezTo>
                  <a:cubicBezTo>
                    <a:pt x="2906" y="203"/>
                    <a:pt x="2429" y="250"/>
                    <a:pt x="1953" y="250"/>
                  </a:cubicBezTo>
                  <a:cubicBezTo>
                    <a:pt x="1322" y="250"/>
                    <a:pt x="715" y="155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90;p36">
              <a:extLst>
                <a:ext uri="{FF2B5EF4-FFF2-40B4-BE49-F238E27FC236}">
                  <a16:creationId xmlns:a16="http://schemas.microsoft.com/office/drawing/2014/main" xmlns="" id="{F441A65D-4F3A-2751-9DCC-1EB262E2692A}"/>
                </a:ext>
              </a:extLst>
            </p:cNvPr>
            <p:cNvSpPr/>
            <p:nvPr/>
          </p:nvSpPr>
          <p:spPr>
            <a:xfrm>
              <a:off x="1155926" y="3830857"/>
              <a:ext cx="499790" cy="706675"/>
            </a:xfrm>
            <a:custGeom>
              <a:avLst/>
              <a:gdLst/>
              <a:ahLst/>
              <a:cxnLst/>
              <a:rect l="l" t="t" r="r" b="b"/>
              <a:pathLst>
                <a:path w="8692" h="12290" extrusionOk="0">
                  <a:moveTo>
                    <a:pt x="7248" y="1"/>
                  </a:moveTo>
                  <a:cubicBezTo>
                    <a:pt x="6623" y="1"/>
                    <a:pt x="5890" y="346"/>
                    <a:pt x="5358" y="1111"/>
                  </a:cubicBezTo>
                  <a:cubicBezTo>
                    <a:pt x="4561" y="2242"/>
                    <a:pt x="0" y="11982"/>
                    <a:pt x="274" y="12279"/>
                  </a:cubicBezTo>
                  <a:cubicBezTo>
                    <a:pt x="280" y="12286"/>
                    <a:pt x="289" y="12289"/>
                    <a:pt x="300" y="12289"/>
                  </a:cubicBezTo>
                  <a:cubicBezTo>
                    <a:pt x="841" y="12289"/>
                    <a:pt x="6981" y="3887"/>
                    <a:pt x="7751" y="2778"/>
                  </a:cubicBezTo>
                  <a:cubicBezTo>
                    <a:pt x="8549" y="1635"/>
                    <a:pt x="8692" y="683"/>
                    <a:pt x="8037" y="230"/>
                  </a:cubicBezTo>
                  <a:cubicBezTo>
                    <a:pt x="7821" y="80"/>
                    <a:pt x="7547" y="1"/>
                    <a:pt x="724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91;p36">
              <a:extLst>
                <a:ext uri="{FF2B5EF4-FFF2-40B4-BE49-F238E27FC236}">
                  <a16:creationId xmlns:a16="http://schemas.microsoft.com/office/drawing/2014/main" xmlns="" id="{00257B55-BB79-3D98-6CCA-9ED131D0A2EE}"/>
                </a:ext>
              </a:extLst>
            </p:cNvPr>
            <p:cNvSpPr/>
            <p:nvPr/>
          </p:nvSpPr>
          <p:spPr>
            <a:xfrm>
              <a:off x="1607764" y="3811766"/>
              <a:ext cx="198605" cy="832772"/>
            </a:xfrm>
            <a:custGeom>
              <a:avLst/>
              <a:gdLst/>
              <a:ahLst/>
              <a:cxnLst/>
              <a:rect l="l" t="t" r="r" b="b"/>
              <a:pathLst>
                <a:path w="3454" h="14483" extrusionOk="0">
                  <a:moveTo>
                    <a:pt x="2060" y="1"/>
                  </a:moveTo>
                  <a:cubicBezTo>
                    <a:pt x="1311" y="1"/>
                    <a:pt x="557" y="948"/>
                    <a:pt x="334" y="2217"/>
                  </a:cubicBezTo>
                  <a:cubicBezTo>
                    <a:pt x="96" y="3575"/>
                    <a:pt x="1" y="14314"/>
                    <a:pt x="370" y="14481"/>
                  </a:cubicBezTo>
                  <a:cubicBezTo>
                    <a:pt x="373" y="14482"/>
                    <a:pt x="377" y="14483"/>
                    <a:pt x="381" y="14483"/>
                  </a:cubicBezTo>
                  <a:cubicBezTo>
                    <a:pt x="533" y="14483"/>
                    <a:pt x="701" y="13322"/>
                    <a:pt x="1096" y="11754"/>
                  </a:cubicBezTo>
                  <a:cubicBezTo>
                    <a:pt x="1870" y="8575"/>
                    <a:pt x="3049" y="3634"/>
                    <a:pt x="3215" y="2729"/>
                  </a:cubicBezTo>
                  <a:cubicBezTo>
                    <a:pt x="3453" y="1372"/>
                    <a:pt x="3001" y="157"/>
                    <a:pt x="2215" y="15"/>
                  </a:cubicBezTo>
                  <a:cubicBezTo>
                    <a:pt x="2164" y="5"/>
                    <a:pt x="2112" y="1"/>
                    <a:pt x="2060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92;p36">
              <a:extLst>
                <a:ext uri="{FF2B5EF4-FFF2-40B4-BE49-F238E27FC236}">
                  <a16:creationId xmlns:a16="http://schemas.microsoft.com/office/drawing/2014/main" xmlns="" id="{FEAB9797-1278-6A92-DAC9-96FD3970C578}"/>
                </a:ext>
              </a:extLst>
            </p:cNvPr>
            <p:cNvSpPr/>
            <p:nvPr/>
          </p:nvSpPr>
          <p:spPr>
            <a:xfrm>
              <a:off x="1622139" y="3081909"/>
              <a:ext cx="304002" cy="947773"/>
            </a:xfrm>
            <a:custGeom>
              <a:avLst/>
              <a:gdLst/>
              <a:ahLst/>
              <a:cxnLst/>
              <a:rect l="l" t="t" r="r" b="b"/>
              <a:pathLst>
                <a:path w="5287" h="16483" extrusionOk="0">
                  <a:moveTo>
                    <a:pt x="2720" y="1"/>
                  </a:moveTo>
                  <a:cubicBezTo>
                    <a:pt x="1370" y="1"/>
                    <a:pt x="201" y="1369"/>
                    <a:pt x="108" y="3123"/>
                  </a:cubicBezTo>
                  <a:cubicBezTo>
                    <a:pt x="1" y="4921"/>
                    <a:pt x="644" y="16398"/>
                    <a:pt x="2048" y="16482"/>
                  </a:cubicBezTo>
                  <a:cubicBezTo>
                    <a:pt x="2054" y="16482"/>
                    <a:pt x="2059" y="16482"/>
                    <a:pt x="2064" y="16482"/>
                  </a:cubicBezTo>
                  <a:cubicBezTo>
                    <a:pt x="3465" y="16482"/>
                    <a:pt x="5073" y="5212"/>
                    <a:pt x="5180" y="3409"/>
                  </a:cubicBezTo>
                  <a:cubicBezTo>
                    <a:pt x="5287" y="1611"/>
                    <a:pt x="4227" y="87"/>
                    <a:pt x="2822" y="4"/>
                  </a:cubicBezTo>
                  <a:cubicBezTo>
                    <a:pt x="2788" y="2"/>
                    <a:pt x="2754" y="1"/>
                    <a:pt x="2720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93;p36">
              <a:extLst>
                <a:ext uri="{FF2B5EF4-FFF2-40B4-BE49-F238E27FC236}">
                  <a16:creationId xmlns:a16="http://schemas.microsoft.com/office/drawing/2014/main" xmlns="" id="{CD7AD8CC-5364-DB5C-9628-31F68C7F7B52}"/>
                </a:ext>
              </a:extLst>
            </p:cNvPr>
            <p:cNvSpPr/>
            <p:nvPr/>
          </p:nvSpPr>
          <p:spPr>
            <a:xfrm>
              <a:off x="1609144" y="3081909"/>
              <a:ext cx="313605" cy="1423183"/>
            </a:xfrm>
            <a:custGeom>
              <a:avLst/>
              <a:gdLst/>
              <a:ahLst/>
              <a:cxnLst/>
              <a:rect l="l" t="t" r="r" b="b"/>
              <a:pathLst>
                <a:path w="5454" h="24751" extrusionOk="0">
                  <a:moveTo>
                    <a:pt x="2946" y="1"/>
                  </a:moveTo>
                  <a:cubicBezTo>
                    <a:pt x="1596" y="1"/>
                    <a:pt x="427" y="1369"/>
                    <a:pt x="334" y="3123"/>
                  </a:cubicBezTo>
                  <a:cubicBezTo>
                    <a:pt x="274" y="4028"/>
                    <a:pt x="417" y="7397"/>
                    <a:pt x="750" y="10517"/>
                  </a:cubicBezTo>
                  <a:cubicBezTo>
                    <a:pt x="893" y="11898"/>
                    <a:pt x="715" y="13267"/>
                    <a:pt x="369" y="14613"/>
                  </a:cubicBezTo>
                  <a:cubicBezTo>
                    <a:pt x="346" y="14708"/>
                    <a:pt x="322" y="14803"/>
                    <a:pt x="310" y="14910"/>
                  </a:cubicBezTo>
                  <a:cubicBezTo>
                    <a:pt x="143" y="15863"/>
                    <a:pt x="0" y="21351"/>
                    <a:pt x="84" y="24661"/>
                  </a:cubicBezTo>
                  <a:cubicBezTo>
                    <a:pt x="157" y="24724"/>
                    <a:pt x="392" y="24751"/>
                    <a:pt x="634" y="24751"/>
                  </a:cubicBezTo>
                  <a:cubicBezTo>
                    <a:pt x="901" y="24751"/>
                    <a:pt x="1176" y="24718"/>
                    <a:pt x="1251" y="24661"/>
                  </a:cubicBezTo>
                  <a:cubicBezTo>
                    <a:pt x="1262" y="24590"/>
                    <a:pt x="5453" y="7624"/>
                    <a:pt x="5453" y="3266"/>
                  </a:cubicBezTo>
                  <a:cubicBezTo>
                    <a:pt x="5453" y="1456"/>
                    <a:pt x="4453" y="87"/>
                    <a:pt x="3048" y="4"/>
                  </a:cubicBezTo>
                  <a:cubicBezTo>
                    <a:pt x="3014" y="2"/>
                    <a:pt x="2980" y="1"/>
                    <a:pt x="294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94;p36">
              <a:extLst>
                <a:ext uri="{FF2B5EF4-FFF2-40B4-BE49-F238E27FC236}">
                  <a16:creationId xmlns:a16="http://schemas.microsoft.com/office/drawing/2014/main" xmlns="" id="{8E2D0323-0D42-0EE8-A439-AC818E1EBEE0}"/>
                </a:ext>
              </a:extLst>
            </p:cNvPr>
            <p:cNvSpPr/>
            <p:nvPr/>
          </p:nvSpPr>
          <p:spPr>
            <a:xfrm>
              <a:off x="1487300" y="3063566"/>
              <a:ext cx="310155" cy="883257"/>
            </a:xfrm>
            <a:custGeom>
              <a:avLst/>
              <a:gdLst/>
              <a:ahLst/>
              <a:cxnLst/>
              <a:rect l="l" t="t" r="r" b="b"/>
              <a:pathLst>
                <a:path w="5394" h="15361" extrusionOk="0">
                  <a:moveTo>
                    <a:pt x="2846" y="1"/>
                  </a:moveTo>
                  <a:cubicBezTo>
                    <a:pt x="1453" y="1"/>
                    <a:pt x="59" y="1386"/>
                    <a:pt x="36" y="3180"/>
                  </a:cubicBezTo>
                  <a:cubicBezTo>
                    <a:pt x="0" y="4978"/>
                    <a:pt x="500" y="15336"/>
                    <a:pt x="1905" y="15360"/>
                  </a:cubicBezTo>
                  <a:cubicBezTo>
                    <a:pt x="1907" y="15360"/>
                    <a:pt x="1908" y="15360"/>
                    <a:pt x="1910" y="15360"/>
                  </a:cubicBezTo>
                  <a:cubicBezTo>
                    <a:pt x="3315" y="15360"/>
                    <a:pt x="5334" y="5107"/>
                    <a:pt x="5370" y="3311"/>
                  </a:cubicBezTo>
                  <a:cubicBezTo>
                    <a:pt x="5394" y="1501"/>
                    <a:pt x="4286" y="25"/>
                    <a:pt x="2881" y="1"/>
                  </a:cubicBezTo>
                  <a:cubicBezTo>
                    <a:pt x="2870" y="1"/>
                    <a:pt x="2858" y="1"/>
                    <a:pt x="284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5;p36">
              <a:extLst>
                <a:ext uri="{FF2B5EF4-FFF2-40B4-BE49-F238E27FC236}">
                  <a16:creationId xmlns:a16="http://schemas.microsoft.com/office/drawing/2014/main" xmlns="" id="{72E125B4-866C-7754-0495-AC7531440427}"/>
                </a:ext>
              </a:extLst>
            </p:cNvPr>
            <p:cNvSpPr/>
            <p:nvPr/>
          </p:nvSpPr>
          <p:spPr>
            <a:xfrm>
              <a:off x="1186056" y="3063566"/>
              <a:ext cx="623012" cy="1419963"/>
            </a:xfrm>
            <a:custGeom>
              <a:avLst/>
              <a:gdLst/>
              <a:ahLst/>
              <a:cxnLst/>
              <a:rect l="l" t="t" r="r" b="b"/>
              <a:pathLst>
                <a:path w="10835" h="24695" extrusionOk="0">
                  <a:moveTo>
                    <a:pt x="8085" y="1"/>
                  </a:moveTo>
                  <a:cubicBezTo>
                    <a:pt x="6692" y="1"/>
                    <a:pt x="5298" y="1386"/>
                    <a:pt x="5275" y="3180"/>
                  </a:cubicBezTo>
                  <a:cubicBezTo>
                    <a:pt x="5251" y="4490"/>
                    <a:pt x="5215" y="13896"/>
                    <a:pt x="4834" y="14455"/>
                  </a:cubicBezTo>
                  <a:cubicBezTo>
                    <a:pt x="4227" y="15336"/>
                    <a:pt x="1155" y="21170"/>
                    <a:pt x="0" y="24004"/>
                  </a:cubicBezTo>
                  <a:cubicBezTo>
                    <a:pt x="131" y="24326"/>
                    <a:pt x="572" y="24623"/>
                    <a:pt x="798" y="24695"/>
                  </a:cubicBezTo>
                  <a:cubicBezTo>
                    <a:pt x="2715" y="22432"/>
                    <a:pt x="6680" y="17027"/>
                    <a:pt x="7227" y="16122"/>
                  </a:cubicBezTo>
                  <a:cubicBezTo>
                    <a:pt x="9335" y="12657"/>
                    <a:pt x="10787" y="4764"/>
                    <a:pt x="10811" y="3275"/>
                  </a:cubicBezTo>
                  <a:cubicBezTo>
                    <a:pt x="10835" y="1466"/>
                    <a:pt x="9525" y="25"/>
                    <a:pt x="8120" y="1"/>
                  </a:cubicBezTo>
                  <a:cubicBezTo>
                    <a:pt x="8109" y="1"/>
                    <a:pt x="8097" y="1"/>
                    <a:pt x="8085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6;p36">
              <a:extLst>
                <a:ext uri="{FF2B5EF4-FFF2-40B4-BE49-F238E27FC236}">
                  <a16:creationId xmlns:a16="http://schemas.microsoft.com/office/drawing/2014/main" xmlns="" id="{1350C418-61EA-32C9-191C-D10A2A81634D}"/>
                </a:ext>
              </a:extLst>
            </p:cNvPr>
            <p:cNvSpPr/>
            <p:nvPr/>
          </p:nvSpPr>
          <p:spPr>
            <a:xfrm>
              <a:off x="1453030" y="2481658"/>
              <a:ext cx="531300" cy="838695"/>
            </a:xfrm>
            <a:custGeom>
              <a:avLst/>
              <a:gdLst/>
              <a:ahLst/>
              <a:cxnLst/>
              <a:rect l="l" t="t" r="r" b="b"/>
              <a:pathLst>
                <a:path w="9240" h="14586" extrusionOk="0">
                  <a:moveTo>
                    <a:pt x="2406" y="1"/>
                  </a:moveTo>
                  <a:cubicBezTo>
                    <a:pt x="1775" y="1"/>
                    <a:pt x="1251" y="501"/>
                    <a:pt x="1239" y="1132"/>
                  </a:cubicBezTo>
                  <a:cubicBezTo>
                    <a:pt x="1191" y="2787"/>
                    <a:pt x="2275" y="7573"/>
                    <a:pt x="2275" y="7573"/>
                  </a:cubicBezTo>
                  <a:cubicBezTo>
                    <a:pt x="2275" y="7573"/>
                    <a:pt x="1" y="13884"/>
                    <a:pt x="489" y="14586"/>
                  </a:cubicBezTo>
                  <a:cubicBezTo>
                    <a:pt x="489" y="14586"/>
                    <a:pt x="7097" y="14038"/>
                    <a:pt x="8240" y="12729"/>
                  </a:cubicBezTo>
                  <a:cubicBezTo>
                    <a:pt x="9240" y="11598"/>
                    <a:pt x="6311" y="7430"/>
                    <a:pt x="6311" y="7430"/>
                  </a:cubicBezTo>
                  <a:cubicBezTo>
                    <a:pt x="6311" y="7430"/>
                    <a:pt x="6871" y="5823"/>
                    <a:pt x="7335" y="4180"/>
                  </a:cubicBezTo>
                  <a:cubicBezTo>
                    <a:pt x="7656" y="1656"/>
                    <a:pt x="6013" y="1346"/>
                    <a:pt x="6656" y="1"/>
                  </a:cubicBezTo>
                  <a:lnTo>
                    <a:pt x="6061" y="1"/>
                  </a:lnTo>
                  <a:cubicBezTo>
                    <a:pt x="5835" y="549"/>
                    <a:pt x="5323" y="965"/>
                    <a:pt x="4549" y="965"/>
                  </a:cubicBezTo>
                  <a:cubicBezTo>
                    <a:pt x="3763" y="965"/>
                    <a:pt x="3263" y="549"/>
                    <a:pt x="3025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7;p36">
              <a:extLst>
                <a:ext uri="{FF2B5EF4-FFF2-40B4-BE49-F238E27FC236}">
                  <a16:creationId xmlns:a16="http://schemas.microsoft.com/office/drawing/2014/main" xmlns="" id="{40D9E570-0682-BA7A-45A7-33925DC7C1CD}"/>
                </a:ext>
              </a:extLst>
            </p:cNvPr>
            <p:cNvSpPr/>
            <p:nvPr/>
          </p:nvSpPr>
          <p:spPr>
            <a:xfrm>
              <a:off x="1644046" y="2366657"/>
              <a:ext cx="109595" cy="131503"/>
            </a:xfrm>
            <a:custGeom>
              <a:avLst/>
              <a:gdLst/>
              <a:ahLst/>
              <a:cxnLst/>
              <a:rect l="l" t="t" r="r" b="b"/>
              <a:pathLst>
                <a:path w="1906" h="2287" extrusionOk="0">
                  <a:moveTo>
                    <a:pt x="608" y="1"/>
                  </a:moveTo>
                  <a:lnTo>
                    <a:pt x="1" y="2084"/>
                  </a:lnTo>
                  <a:lnTo>
                    <a:pt x="1906" y="2287"/>
                  </a:lnTo>
                  <a:lnTo>
                    <a:pt x="1834" y="155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8;p36">
              <a:extLst>
                <a:ext uri="{FF2B5EF4-FFF2-40B4-BE49-F238E27FC236}">
                  <a16:creationId xmlns:a16="http://schemas.microsoft.com/office/drawing/2014/main" xmlns="" id="{B691ED42-3A9B-6ACC-B977-0B0C54AA937E}"/>
                </a:ext>
              </a:extLst>
            </p:cNvPr>
            <p:cNvSpPr/>
            <p:nvPr/>
          </p:nvSpPr>
          <p:spPr>
            <a:xfrm>
              <a:off x="1668024" y="2367347"/>
              <a:ext cx="84238" cy="93150"/>
            </a:xfrm>
            <a:custGeom>
              <a:avLst/>
              <a:gdLst/>
              <a:ahLst/>
              <a:cxnLst/>
              <a:rect l="l" t="t" r="r" b="b"/>
              <a:pathLst>
                <a:path w="1465" h="1620" extrusionOk="0">
                  <a:moveTo>
                    <a:pt x="191" y="1"/>
                  </a:moveTo>
                  <a:lnTo>
                    <a:pt x="0" y="643"/>
                  </a:lnTo>
                  <a:cubicBezTo>
                    <a:pt x="274" y="953"/>
                    <a:pt x="631" y="1620"/>
                    <a:pt x="1084" y="1620"/>
                  </a:cubicBezTo>
                  <a:cubicBezTo>
                    <a:pt x="1215" y="1620"/>
                    <a:pt x="1346" y="1584"/>
                    <a:pt x="1465" y="1513"/>
                  </a:cubicBezTo>
                  <a:lnTo>
                    <a:pt x="1417" y="143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9;p36">
              <a:extLst>
                <a:ext uri="{FF2B5EF4-FFF2-40B4-BE49-F238E27FC236}">
                  <a16:creationId xmlns:a16="http://schemas.microsoft.com/office/drawing/2014/main" xmlns="" id="{CA341C20-A4FB-591D-9591-1A0AF7EB1ACC}"/>
                </a:ext>
              </a:extLst>
            </p:cNvPr>
            <p:cNvSpPr/>
            <p:nvPr/>
          </p:nvSpPr>
          <p:spPr>
            <a:xfrm>
              <a:off x="1630361" y="2203067"/>
              <a:ext cx="193775" cy="230747"/>
            </a:xfrm>
            <a:custGeom>
              <a:avLst/>
              <a:gdLst/>
              <a:ahLst/>
              <a:cxnLst/>
              <a:rect l="l" t="t" r="r" b="b"/>
              <a:pathLst>
                <a:path w="3370" h="4013" extrusionOk="0">
                  <a:moveTo>
                    <a:pt x="0" y="0"/>
                  </a:moveTo>
                  <a:lnTo>
                    <a:pt x="0" y="2036"/>
                  </a:lnTo>
                  <a:cubicBezTo>
                    <a:pt x="0" y="2405"/>
                    <a:pt x="262" y="2941"/>
                    <a:pt x="620" y="3262"/>
                  </a:cubicBezTo>
                  <a:cubicBezTo>
                    <a:pt x="1251" y="3798"/>
                    <a:pt x="1703" y="4012"/>
                    <a:pt x="2120" y="4012"/>
                  </a:cubicBezTo>
                  <a:cubicBezTo>
                    <a:pt x="2441" y="4012"/>
                    <a:pt x="2965" y="2953"/>
                    <a:pt x="3144" y="2155"/>
                  </a:cubicBezTo>
                  <a:cubicBezTo>
                    <a:pt x="3370" y="1083"/>
                    <a:pt x="3132" y="0"/>
                    <a:pt x="3132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00;p36">
              <a:extLst>
                <a:ext uri="{FF2B5EF4-FFF2-40B4-BE49-F238E27FC236}">
                  <a16:creationId xmlns:a16="http://schemas.microsoft.com/office/drawing/2014/main" xmlns="" id="{861CFFA4-DF03-74D6-4830-43FC5CE476C2}"/>
                </a:ext>
              </a:extLst>
            </p:cNvPr>
            <p:cNvSpPr/>
            <p:nvPr/>
          </p:nvSpPr>
          <p:spPr>
            <a:xfrm>
              <a:off x="1620759" y="2248205"/>
              <a:ext cx="34327" cy="15122"/>
            </a:xfrm>
            <a:custGeom>
              <a:avLst/>
              <a:gdLst/>
              <a:ahLst/>
              <a:cxnLst/>
              <a:rect l="l" t="t" r="r" b="b"/>
              <a:pathLst>
                <a:path w="597" h="263" extrusionOk="0">
                  <a:moveTo>
                    <a:pt x="1" y="1"/>
                  </a:moveTo>
                  <a:lnTo>
                    <a:pt x="1" y="263"/>
                  </a:lnTo>
                  <a:lnTo>
                    <a:pt x="596" y="263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01;p36">
              <a:extLst>
                <a:ext uri="{FF2B5EF4-FFF2-40B4-BE49-F238E27FC236}">
                  <a16:creationId xmlns:a16="http://schemas.microsoft.com/office/drawing/2014/main" xmlns="" id="{B79D248D-CAA6-1001-1B9C-AA75EFCF995D}"/>
                </a:ext>
              </a:extLst>
            </p:cNvPr>
            <p:cNvSpPr/>
            <p:nvPr/>
          </p:nvSpPr>
          <p:spPr>
            <a:xfrm>
              <a:off x="1608454" y="2256428"/>
              <a:ext cx="52785" cy="82915"/>
            </a:xfrm>
            <a:custGeom>
              <a:avLst/>
              <a:gdLst/>
              <a:ahLst/>
              <a:cxnLst/>
              <a:rect l="l" t="t" r="r" b="b"/>
              <a:pathLst>
                <a:path w="918" h="1442" extrusionOk="0">
                  <a:moveTo>
                    <a:pt x="489" y="1"/>
                  </a:moveTo>
                  <a:cubicBezTo>
                    <a:pt x="250" y="1"/>
                    <a:pt x="0" y="132"/>
                    <a:pt x="0" y="525"/>
                  </a:cubicBezTo>
                  <a:cubicBezTo>
                    <a:pt x="0" y="917"/>
                    <a:pt x="250" y="1441"/>
                    <a:pt x="489" y="1441"/>
                  </a:cubicBezTo>
                  <a:cubicBezTo>
                    <a:pt x="727" y="1441"/>
                    <a:pt x="917" y="1120"/>
                    <a:pt x="917" y="727"/>
                  </a:cubicBezTo>
                  <a:cubicBezTo>
                    <a:pt x="917" y="322"/>
                    <a:pt x="727" y="1"/>
                    <a:pt x="48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02;p36">
              <a:extLst>
                <a:ext uri="{FF2B5EF4-FFF2-40B4-BE49-F238E27FC236}">
                  <a16:creationId xmlns:a16="http://schemas.microsoft.com/office/drawing/2014/main" xmlns="" id="{F92A82E0-4037-09B0-AF7B-2B65A89761E9}"/>
                </a:ext>
              </a:extLst>
            </p:cNvPr>
            <p:cNvSpPr/>
            <p:nvPr/>
          </p:nvSpPr>
          <p:spPr>
            <a:xfrm>
              <a:off x="1608454" y="2132801"/>
              <a:ext cx="260188" cy="153813"/>
            </a:xfrm>
            <a:custGeom>
              <a:avLst/>
              <a:gdLst/>
              <a:ahLst/>
              <a:cxnLst/>
              <a:rect l="l" t="t" r="r" b="b"/>
              <a:pathLst>
                <a:path w="4525" h="2675" extrusionOk="0">
                  <a:moveTo>
                    <a:pt x="3495" y="0"/>
                  </a:moveTo>
                  <a:cubicBezTo>
                    <a:pt x="3335" y="0"/>
                    <a:pt x="3171" y="39"/>
                    <a:pt x="3025" y="115"/>
                  </a:cubicBezTo>
                  <a:cubicBezTo>
                    <a:pt x="2775" y="258"/>
                    <a:pt x="2489" y="329"/>
                    <a:pt x="2203" y="329"/>
                  </a:cubicBezTo>
                  <a:lnTo>
                    <a:pt x="1143" y="329"/>
                  </a:lnTo>
                  <a:cubicBezTo>
                    <a:pt x="512" y="329"/>
                    <a:pt x="0" y="841"/>
                    <a:pt x="0" y="1472"/>
                  </a:cubicBezTo>
                  <a:lnTo>
                    <a:pt x="0" y="1722"/>
                  </a:lnTo>
                  <a:lnTo>
                    <a:pt x="512" y="2198"/>
                  </a:lnTo>
                  <a:lnTo>
                    <a:pt x="667" y="2675"/>
                  </a:lnTo>
                  <a:lnTo>
                    <a:pt x="703" y="2675"/>
                  </a:lnTo>
                  <a:cubicBezTo>
                    <a:pt x="905" y="2675"/>
                    <a:pt x="1072" y="2520"/>
                    <a:pt x="1084" y="2317"/>
                  </a:cubicBezTo>
                  <a:cubicBezTo>
                    <a:pt x="1108" y="1996"/>
                    <a:pt x="1334" y="1722"/>
                    <a:pt x="1667" y="1722"/>
                  </a:cubicBezTo>
                  <a:lnTo>
                    <a:pt x="2667" y="1722"/>
                  </a:lnTo>
                  <a:cubicBezTo>
                    <a:pt x="2732" y="1701"/>
                    <a:pt x="2803" y="1694"/>
                    <a:pt x="2878" y="1694"/>
                  </a:cubicBezTo>
                  <a:cubicBezTo>
                    <a:pt x="3059" y="1694"/>
                    <a:pt x="3264" y="1737"/>
                    <a:pt x="3461" y="1737"/>
                  </a:cubicBezTo>
                  <a:cubicBezTo>
                    <a:pt x="3601" y="1737"/>
                    <a:pt x="3738" y="1715"/>
                    <a:pt x="3858" y="1639"/>
                  </a:cubicBezTo>
                  <a:cubicBezTo>
                    <a:pt x="4525" y="1186"/>
                    <a:pt x="4441" y="710"/>
                    <a:pt x="4180" y="341"/>
                  </a:cubicBezTo>
                  <a:cubicBezTo>
                    <a:pt x="4023" y="110"/>
                    <a:pt x="3764" y="0"/>
                    <a:pt x="3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03;p36">
              <a:extLst>
                <a:ext uri="{FF2B5EF4-FFF2-40B4-BE49-F238E27FC236}">
                  <a16:creationId xmlns:a16="http://schemas.microsoft.com/office/drawing/2014/main" xmlns="" id="{F1F17861-ADBF-F8F2-9F34-1E4FF8B32177}"/>
                </a:ext>
              </a:extLst>
            </p:cNvPr>
            <p:cNvSpPr/>
            <p:nvPr/>
          </p:nvSpPr>
          <p:spPr>
            <a:xfrm>
              <a:off x="2384823" y="2450205"/>
              <a:ext cx="115747" cy="178078"/>
            </a:xfrm>
            <a:custGeom>
              <a:avLst/>
              <a:gdLst/>
              <a:ahLst/>
              <a:cxnLst/>
              <a:rect l="l" t="t" r="r" b="b"/>
              <a:pathLst>
                <a:path w="2013" h="3097" extrusionOk="0">
                  <a:moveTo>
                    <a:pt x="1570" y="0"/>
                  </a:moveTo>
                  <a:cubicBezTo>
                    <a:pt x="1567" y="0"/>
                    <a:pt x="1563" y="0"/>
                    <a:pt x="1560" y="0"/>
                  </a:cubicBezTo>
                  <a:cubicBezTo>
                    <a:pt x="1453" y="0"/>
                    <a:pt x="774" y="488"/>
                    <a:pt x="524" y="869"/>
                  </a:cubicBezTo>
                  <a:cubicBezTo>
                    <a:pt x="286" y="1262"/>
                    <a:pt x="24" y="1965"/>
                    <a:pt x="12" y="2477"/>
                  </a:cubicBezTo>
                  <a:cubicBezTo>
                    <a:pt x="0" y="3001"/>
                    <a:pt x="226" y="3072"/>
                    <a:pt x="584" y="3096"/>
                  </a:cubicBezTo>
                  <a:cubicBezTo>
                    <a:pt x="588" y="3096"/>
                    <a:pt x="592" y="3096"/>
                    <a:pt x="596" y="3096"/>
                  </a:cubicBezTo>
                  <a:cubicBezTo>
                    <a:pt x="950" y="3096"/>
                    <a:pt x="1346" y="2096"/>
                    <a:pt x="1346" y="2096"/>
                  </a:cubicBezTo>
                  <a:cubicBezTo>
                    <a:pt x="1346" y="2096"/>
                    <a:pt x="2012" y="1179"/>
                    <a:pt x="1762" y="1179"/>
                  </a:cubicBezTo>
                  <a:cubicBezTo>
                    <a:pt x="1760" y="1179"/>
                    <a:pt x="1758" y="1179"/>
                    <a:pt x="1756" y="1179"/>
                  </a:cubicBezTo>
                  <a:cubicBezTo>
                    <a:pt x="1529" y="1179"/>
                    <a:pt x="1158" y="1779"/>
                    <a:pt x="959" y="1779"/>
                  </a:cubicBezTo>
                  <a:cubicBezTo>
                    <a:pt x="948" y="1779"/>
                    <a:pt x="938" y="1778"/>
                    <a:pt x="929" y="1774"/>
                  </a:cubicBezTo>
                  <a:cubicBezTo>
                    <a:pt x="738" y="1703"/>
                    <a:pt x="965" y="1310"/>
                    <a:pt x="1203" y="976"/>
                  </a:cubicBezTo>
                  <a:cubicBezTo>
                    <a:pt x="1427" y="646"/>
                    <a:pt x="1932" y="0"/>
                    <a:pt x="157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04;p36">
              <a:extLst>
                <a:ext uri="{FF2B5EF4-FFF2-40B4-BE49-F238E27FC236}">
                  <a16:creationId xmlns:a16="http://schemas.microsoft.com/office/drawing/2014/main" xmlns="" id="{B4FD40B3-7150-2E26-292D-7C641EB7B06A}"/>
                </a:ext>
              </a:extLst>
            </p:cNvPr>
            <p:cNvSpPr/>
            <p:nvPr/>
          </p:nvSpPr>
          <p:spPr>
            <a:xfrm>
              <a:off x="1570791" y="2167417"/>
              <a:ext cx="238280" cy="143175"/>
            </a:xfrm>
            <a:custGeom>
              <a:avLst/>
              <a:gdLst/>
              <a:ahLst/>
              <a:cxnLst/>
              <a:rect l="l" t="t" r="r" b="b"/>
              <a:pathLst>
                <a:path w="4144" h="2490" extrusionOk="0">
                  <a:moveTo>
                    <a:pt x="4073" y="1"/>
                  </a:moveTo>
                  <a:cubicBezTo>
                    <a:pt x="3453" y="882"/>
                    <a:pt x="2108" y="834"/>
                    <a:pt x="1275" y="1072"/>
                  </a:cubicBezTo>
                  <a:cubicBezTo>
                    <a:pt x="453" y="1311"/>
                    <a:pt x="1" y="2489"/>
                    <a:pt x="1" y="2489"/>
                  </a:cubicBezTo>
                  <a:cubicBezTo>
                    <a:pt x="584" y="1858"/>
                    <a:pt x="941" y="2251"/>
                    <a:pt x="2429" y="1906"/>
                  </a:cubicBezTo>
                  <a:cubicBezTo>
                    <a:pt x="3918" y="1549"/>
                    <a:pt x="3823" y="1275"/>
                    <a:pt x="4013" y="858"/>
                  </a:cubicBezTo>
                  <a:cubicBezTo>
                    <a:pt x="4144" y="561"/>
                    <a:pt x="4073" y="1"/>
                    <a:pt x="40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05;p36">
              <a:extLst>
                <a:ext uri="{FF2B5EF4-FFF2-40B4-BE49-F238E27FC236}">
                  <a16:creationId xmlns:a16="http://schemas.microsoft.com/office/drawing/2014/main" xmlns="" id="{8FCFCA3B-36C5-5067-B025-ADCF16B4B7D2}"/>
                </a:ext>
              </a:extLst>
            </p:cNvPr>
            <p:cNvSpPr/>
            <p:nvPr/>
          </p:nvSpPr>
          <p:spPr>
            <a:xfrm>
              <a:off x="1305829" y="2480738"/>
              <a:ext cx="352130" cy="953982"/>
            </a:xfrm>
            <a:custGeom>
              <a:avLst/>
              <a:gdLst/>
              <a:ahLst/>
              <a:cxnLst/>
              <a:rect l="l" t="t" r="r" b="b"/>
              <a:pathLst>
                <a:path w="6124" h="16591" extrusionOk="0">
                  <a:moveTo>
                    <a:pt x="4343" y="1"/>
                  </a:moveTo>
                  <a:cubicBezTo>
                    <a:pt x="3931" y="1"/>
                    <a:pt x="3518" y="198"/>
                    <a:pt x="3251" y="672"/>
                  </a:cubicBezTo>
                  <a:cubicBezTo>
                    <a:pt x="1644" y="3482"/>
                    <a:pt x="1" y="9256"/>
                    <a:pt x="108" y="16209"/>
                  </a:cubicBezTo>
                  <a:cubicBezTo>
                    <a:pt x="120" y="16424"/>
                    <a:pt x="287" y="16590"/>
                    <a:pt x="501" y="16590"/>
                  </a:cubicBezTo>
                  <a:cubicBezTo>
                    <a:pt x="668" y="16578"/>
                    <a:pt x="822" y="16471"/>
                    <a:pt x="858" y="16281"/>
                  </a:cubicBezTo>
                  <a:cubicBezTo>
                    <a:pt x="2846" y="6315"/>
                    <a:pt x="5537" y="1958"/>
                    <a:pt x="5537" y="1958"/>
                  </a:cubicBezTo>
                  <a:cubicBezTo>
                    <a:pt x="6124" y="923"/>
                    <a:pt x="5234" y="1"/>
                    <a:pt x="4343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06;p36">
              <a:extLst>
                <a:ext uri="{FF2B5EF4-FFF2-40B4-BE49-F238E27FC236}">
                  <a16:creationId xmlns:a16="http://schemas.microsoft.com/office/drawing/2014/main" xmlns="" id="{E9FC6B91-89E5-D7CD-F374-14677568C4F7}"/>
                </a:ext>
              </a:extLst>
            </p:cNvPr>
            <p:cNvSpPr/>
            <p:nvPr/>
          </p:nvSpPr>
          <p:spPr>
            <a:xfrm>
              <a:off x="1196291" y="3649614"/>
              <a:ext cx="291698" cy="369782"/>
            </a:xfrm>
            <a:custGeom>
              <a:avLst/>
              <a:gdLst/>
              <a:ahLst/>
              <a:cxnLst/>
              <a:rect l="l" t="t" r="r" b="b"/>
              <a:pathLst>
                <a:path w="5073" h="6431" extrusionOk="0">
                  <a:moveTo>
                    <a:pt x="1" y="1"/>
                  </a:moveTo>
                  <a:lnTo>
                    <a:pt x="1" y="6430"/>
                  </a:lnTo>
                  <a:lnTo>
                    <a:pt x="5073" y="6430"/>
                  </a:lnTo>
                  <a:lnTo>
                    <a:pt x="5073" y="1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07;p36">
              <a:extLst>
                <a:ext uri="{FF2B5EF4-FFF2-40B4-BE49-F238E27FC236}">
                  <a16:creationId xmlns:a16="http://schemas.microsoft.com/office/drawing/2014/main" xmlns="" id="{8885EE4D-9C5E-6402-37C0-9DD7E322A639}"/>
                </a:ext>
              </a:extLst>
            </p:cNvPr>
            <p:cNvSpPr/>
            <p:nvPr/>
          </p:nvSpPr>
          <p:spPr>
            <a:xfrm>
              <a:off x="1170991" y="3649614"/>
              <a:ext cx="342355" cy="58247"/>
            </a:xfrm>
            <a:custGeom>
              <a:avLst/>
              <a:gdLst/>
              <a:ahLst/>
              <a:cxnLst/>
              <a:rect l="l" t="t" r="r" b="b"/>
              <a:pathLst>
                <a:path w="5954" h="1013" extrusionOk="0">
                  <a:moveTo>
                    <a:pt x="524" y="1"/>
                  </a:moveTo>
                  <a:cubicBezTo>
                    <a:pt x="238" y="1"/>
                    <a:pt x="0" y="227"/>
                    <a:pt x="0" y="513"/>
                  </a:cubicBezTo>
                  <a:lnTo>
                    <a:pt x="0" y="1013"/>
                  </a:lnTo>
                  <a:lnTo>
                    <a:pt x="5953" y="1013"/>
                  </a:lnTo>
                  <a:lnTo>
                    <a:pt x="5953" y="513"/>
                  </a:lnTo>
                  <a:cubicBezTo>
                    <a:pt x="5953" y="227"/>
                    <a:pt x="5727" y="1"/>
                    <a:pt x="5442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08;p36">
              <a:extLst>
                <a:ext uri="{FF2B5EF4-FFF2-40B4-BE49-F238E27FC236}">
                  <a16:creationId xmlns:a16="http://schemas.microsoft.com/office/drawing/2014/main" xmlns="" id="{478EE40C-129D-400F-69B8-8EDAB4FE7592}"/>
                </a:ext>
              </a:extLst>
            </p:cNvPr>
            <p:cNvSpPr/>
            <p:nvPr/>
          </p:nvSpPr>
          <p:spPr>
            <a:xfrm>
              <a:off x="1224409" y="3527770"/>
              <a:ext cx="243742" cy="121900"/>
            </a:xfrm>
            <a:custGeom>
              <a:avLst/>
              <a:gdLst/>
              <a:ahLst/>
              <a:cxnLst/>
              <a:rect l="l" t="t" r="r" b="b"/>
              <a:pathLst>
                <a:path w="4239" h="2120" fill="none" extrusionOk="0">
                  <a:moveTo>
                    <a:pt x="4239" y="2120"/>
                  </a:moveTo>
                  <a:cubicBezTo>
                    <a:pt x="4239" y="953"/>
                    <a:pt x="3286" y="1"/>
                    <a:pt x="2119" y="1"/>
                  </a:cubicBezTo>
                  <a:cubicBezTo>
                    <a:pt x="953" y="1"/>
                    <a:pt x="0" y="953"/>
                    <a:pt x="0" y="2120"/>
                  </a:cubicBezTo>
                </a:path>
              </a:pathLst>
            </a:custGeom>
            <a:solidFill>
              <a:srgbClr val="39B54A"/>
            </a:solidFill>
            <a:ln w="8925" cap="flat" cmpd="sng">
              <a:solidFill>
                <a:srgbClr val="7DBD6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09;p36">
              <a:extLst>
                <a:ext uri="{FF2B5EF4-FFF2-40B4-BE49-F238E27FC236}">
                  <a16:creationId xmlns:a16="http://schemas.microsoft.com/office/drawing/2014/main" xmlns="" id="{E1EA7420-7096-1109-5417-E466D9EDCB11}"/>
                </a:ext>
              </a:extLst>
            </p:cNvPr>
            <p:cNvSpPr/>
            <p:nvPr/>
          </p:nvSpPr>
          <p:spPr>
            <a:xfrm>
              <a:off x="1291454" y="3422314"/>
              <a:ext cx="89930" cy="130410"/>
            </a:xfrm>
            <a:custGeom>
              <a:avLst/>
              <a:gdLst/>
              <a:ahLst/>
              <a:cxnLst/>
              <a:rect l="l" t="t" r="r" b="b"/>
              <a:pathLst>
                <a:path w="1564" h="2268" extrusionOk="0">
                  <a:moveTo>
                    <a:pt x="630" y="0"/>
                  </a:moveTo>
                  <a:cubicBezTo>
                    <a:pt x="440" y="0"/>
                    <a:pt x="291" y="103"/>
                    <a:pt x="179" y="430"/>
                  </a:cubicBezTo>
                  <a:cubicBezTo>
                    <a:pt x="37" y="846"/>
                    <a:pt x="1" y="1382"/>
                    <a:pt x="48" y="1835"/>
                  </a:cubicBezTo>
                  <a:cubicBezTo>
                    <a:pt x="310" y="1751"/>
                    <a:pt x="656" y="1680"/>
                    <a:pt x="656" y="1680"/>
                  </a:cubicBezTo>
                  <a:cubicBezTo>
                    <a:pt x="656" y="1525"/>
                    <a:pt x="691" y="1418"/>
                    <a:pt x="787" y="1418"/>
                  </a:cubicBezTo>
                  <a:cubicBezTo>
                    <a:pt x="989" y="1418"/>
                    <a:pt x="1120" y="2192"/>
                    <a:pt x="1358" y="2263"/>
                  </a:cubicBezTo>
                  <a:cubicBezTo>
                    <a:pt x="1367" y="2266"/>
                    <a:pt x="1374" y="2268"/>
                    <a:pt x="1381" y="2268"/>
                  </a:cubicBezTo>
                  <a:cubicBezTo>
                    <a:pt x="1564" y="2268"/>
                    <a:pt x="1299" y="1263"/>
                    <a:pt x="1299" y="1263"/>
                  </a:cubicBezTo>
                  <a:cubicBezTo>
                    <a:pt x="1299" y="1263"/>
                    <a:pt x="1275" y="156"/>
                    <a:pt x="941" y="61"/>
                  </a:cubicBezTo>
                  <a:cubicBezTo>
                    <a:pt x="827" y="25"/>
                    <a:pt x="724" y="0"/>
                    <a:pt x="63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10;p36">
              <a:extLst>
                <a:ext uri="{FF2B5EF4-FFF2-40B4-BE49-F238E27FC236}">
                  <a16:creationId xmlns:a16="http://schemas.microsoft.com/office/drawing/2014/main" xmlns="" id="{4BC8B21C-31EC-6ED4-C7F6-C0A17E7B7ECE}"/>
                </a:ext>
              </a:extLst>
            </p:cNvPr>
            <p:cNvSpPr/>
            <p:nvPr/>
          </p:nvSpPr>
          <p:spPr>
            <a:xfrm>
              <a:off x="1633754" y="3555830"/>
              <a:ext cx="151398" cy="151340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" y="1"/>
                  </a:moveTo>
                  <a:lnTo>
                    <a:pt x="1" y="2632"/>
                  </a:lnTo>
                  <a:lnTo>
                    <a:pt x="2632" y="26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11;p36">
              <a:extLst>
                <a:ext uri="{FF2B5EF4-FFF2-40B4-BE49-F238E27FC236}">
                  <a16:creationId xmlns:a16="http://schemas.microsoft.com/office/drawing/2014/main" xmlns="" id="{1569EF91-4F25-5C9F-247C-125274AA797B}"/>
                </a:ext>
              </a:extLst>
            </p:cNvPr>
            <p:cNvSpPr/>
            <p:nvPr/>
          </p:nvSpPr>
          <p:spPr>
            <a:xfrm>
              <a:off x="1379085" y="3645532"/>
              <a:ext cx="317055" cy="315675"/>
            </a:xfrm>
            <a:custGeom>
              <a:avLst/>
              <a:gdLst/>
              <a:ahLst/>
              <a:cxnLst/>
              <a:rect l="l" t="t" r="r" b="b"/>
              <a:pathLst>
                <a:path w="5514" h="5490" extrusionOk="0">
                  <a:moveTo>
                    <a:pt x="4740" y="0"/>
                  </a:moveTo>
                  <a:lnTo>
                    <a:pt x="1" y="3846"/>
                  </a:lnTo>
                  <a:lnTo>
                    <a:pt x="1644" y="5489"/>
                  </a:lnTo>
                  <a:lnTo>
                    <a:pt x="5513" y="762"/>
                  </a:lnTo>
                  <a:lnTo>
                    <a:pt x="4740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12;p36">
              <a:extLst>
                <a:ext uri="{FF2B5EF4-FFF2-40B4-BE49-F238E27FC236}">
                  <a16:creationId xmlns:a16="http://schemas.microsoft.com/office/drawing/2014/main" xmlns="" id="{6C07D27F-AB9A-63E0-CAFD-1EC1BE53B6A7}"/>
                </a:ext>
              </a:extLst>
            </p:cNvPr>
            <p:cNvSpPr/>
            <p:nvPr/>
          </p:nvSpPr>
          <p:spPr>
            <a:xfrm>
              <a:off x="1648819" y="3563191"/>
              <a:ext cx="131503" cy="128972"/>
            </a:xfrm>
            <a:custGeom>
              <a:avLst/>
              <a:gdLst/>
              <a:ahLst/>
              <a:cxnLst/>
              <a:rect l="l" t="t" r="r" b="b"/>
              <a:pathLst>
                <a:path w="2287" h="2243" extrusionOk="0">
                  <a:moveTo>
                    <a:pt x="330" y="1"/>
                  </a:moveTo>
                  <a:cubicBezTo>
                    <a:pt x="209" y="1"/>
                    <a:pt x="90" y="45"/>
                    <a:pt x="1" y="135"/>
                  </a:cubicBezTo>
                  <a:lnTo>
                    <a:pt x="2108" y="2242"/>
                  </a:lnTo>
                  <a:cubicBezTo>
                    <a:pt x="2287" y="2063"/>
                    <a:pt x="2287" y="1766"/>
                    <a:pt x="2108" y="1587"/>
                  </a:cubicBezTo>
                  <a:lnTo>
                    <a:pt x="668" y="135"/>
                  </a:lnTo>
                  <a:cubicBezTo>
                    <a:pt x="572" y="45"/>
                    <a:pt x="450" y="1"/>
                    <a:pt x="330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13;p36">
              <a:extLst>
                <a:ext uri="{FF2B5EF4-FFF2-40B4-BE49-F238E27FC236}">
                  <a16:creationId xmlns:a16="http://schemas.microsoft.com/office/drawing/2014/main" xmlns="" id="{82CBC408-9489-7263-8501-93A57CE3EC3E}"/>
                </a:ext>
              </a:extLst>
            </p:cNvPr>
            <p:cNvSpPr/>
            <p:nvPr/>
          </p:nvSpPr>
          <p:spPr>
            <a:xfrm>
              <a:off x="2416966" y="2508741"/>
              <a:ext cx="88378" cy="92115"/>
            </a:xfrm>
            <a:custGeom>
              <a:avLst/>
              <a:gdLst/>
              <a:ahLst/>
              <a:cxnLst/>
              <a:rect l="l" t="t" r="r" b="b"/>
              <a:pathLst>
                <a:path w="1537" h="1602" extrusionOk="0">
                  <a:moveTo>
                    <a:pt x="1285" y="1"/>
                  </a:moveTo>
                  <a:cubicBezTo>
                    <a:pt x="1146" y="1"/>
                    <a:pt x="47" y="630"/>
                    <a:pt x="25" y="947"/>
                  </a:cubicBezTo>
                  <a:cubicBezTo>
                    <a:pt x="1" y="1268"/>
                    <a:pt x="537" y="1602"/>
                    <a:pt x="537" y="1602"/>
                  </a:cubicBezTo>
                  <a:cubicBezTo>
                    <a:pt x="537" y="1602"/>
                    <a:pt x="1537" y="447"/>
                    <a:pt x="1299" y="6"/>
                  </a:cubicBezTo>
                  <a:cubicBezTo>
                    <a:pt x="1297" y="3"/>
                    <a:pt x="1292" y="1"/>
                    <a:pt x="128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2514;p36">
            <a:extLst>
              <a:ext uri="{FF2B5EF4-FFF2-40B4-BE49-F238E27FC236}">
                <a16:creationId xmlns:a16="http://schemas.microsoft.com/office/drawing/2014/main" xmlns="" id="{0D308AC8-0872-F813-F745-6D8E7CF4575F}"/>
              </a:ext>
            </a:extLst>
          </p:cNvPr>
          <p:cNvGrpSpPr/>
          <p:nvPr/>
        </p:nvGrpSpPr>
        <p:grpSpPr>
          <a:xfrm>
            <a:off x="2183422" y="5622199"/>
            <a:ext cx="1751327" cy="1455796"/>
            <a:chOff x="2215715" y="2235152"/>
            <a:chExt cx="1576021" cy="2497948"/>
          </a:xfrm>
        </p:grpSpPr>
        <p:sp>
          <p:nvSpPr>
            <p:cNvPr id="81" name="Google Shape;2515;p36">
              <a:extLst>
                <a:ext uri="{FF2B5EF4-FFF2-40B4-BE49-F238E27FC236}">
                  <a16:creationId xmlns:a16="http://schemas.microsoft.com/office/drawing/2014/main" xmlns="" id="{39F3C575-C52B-263E-8F37-B498143B3C28}"/>
                </a:ext>
              </a:extLst>
            </p:cNvPr>
            <p:cNvSpPr/>
            <p:nvPr/>
          </p:nvSpPr>
          <p:spPr>
            <a:xfrm>
              <a:off x="2490912" y="4649150"/>
              <a:ext cx="582647" cy="67850"/>
            </a:xfrm>
            <a:custGeom>
              <a:avLst/>
              <a:gdLst/>
              <a:ahLst/>
              <a:cxnLst/>
              <a:rect l="l" t="t" r="r" b="b"/>
              <a:pathLst>
                <a:path w="10133" h="1180" extrusionOk="0">
                  <a:moveTo>
                    <a:pt x="1" y="1"/>
                  </a:moveTo>
                  <a:lnTo>
                    <a:pt x="1" y="1180"/>
                  </a:lnTo>
                  <a:lnTo>
                    <a:pt x="10133" y="1180"/>
                  </a:lnTo>
                  <a:cubicBezTo>
                    <a:pt x="10133" y="525"/>
                    <a:pt x="9609" y="1"/>
                    <a:pt x="8966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16;p36">
              <a:extLst>
                <a:ext uri="{FF2B5EF4-FFF2-40B4-BE49-F238E27FC236}">
                  <a16:creationId xmlns:a16="http://schemas.microsoft.com/office/drawing/2014/main" xmlns="" id="{1BEA86ED-DC7A-578B-7415-6A16C6FB05F5}"/>
                </a:ext>
              </a:extLst>
            </p:cNvPr>
            <p:cNvSpPr/>
            <p:nvPr/>
          </p:nvSpPr>
          <p:spPr>
            <a:xfrm>
              <a:off x="3028367" y="2590450"/>
              <a:ext cx="212922" cy="966747"/>
            </a:xfrm>
            <a:custGeom>
              <a:avLst/>
              <a:gdLst/>
              <a:ahLst/>
              <a:cxnLst/>
              <a:rect l="l" t="t" r="r" b="b"/>
              <a:pathLst>
                <a:path w="3703" h="16813" extrusionOk="0">
                  <a:moveTo>
                    <a:pt x="1579" y="0"/>
                  </a:moveTo>
                  <a:cubicBezTo>
                    <a:pt x="1398" y="0"/>
                    <a:pt x="1214" y="35"/>
                    <a:pt x="1036" y="109"/>
                  </a:cubicBezTo>
                  <a:cubicBezTo>
                    <a:pt x="333" y="407"/>
                    <a:pt x="0" y="1216"/>
                    <a:pt x="298" y="1931"/>
                  </a:cubicBezTo>
                  <a:cubicBezTo>
                    <a:pt x="393" y="2157"/>
                    <a:pt x="500" y="2455"/>
                    <a:pt x="583" y="2728"/>
                  </a:cubicBezTo>
                  <a:cubicBezTo>
                    <a:pt x="679" y="3002"/>
                    <a:pt x="774" y="3288"/>
                    <a:pt x="857" y="3586"/>
                  </a:cubicBezTo>
                  <a:cubicBezTo>
                    <a:pt x="941" y="3871"/>
                    <a:pt x="1012" y="4157"/>
                    <a:pt x="1083" y="4455"/>
                  </a:cubicBezTo>
                  <a:lnTo>
                    <a:pt x="1286" y="5336"/>
                  </a:lnTo>
                  <a:cubicBezTo>
                    <a:pt x="1536" y="6515"/>
                    <a:pt x="1691" y="7729"/>
                    <a:pt x="1762" y="8944"/>
                  </a:cubicBezTo>
                  <a:cubicBezTo>
                    <a:pt x="1810" y="9551"/>
                    <a:pt x="1798" y="10158"/>
                    <a:pt x="1798" y="10765"/>
                  </a:cubicBezTo>
                  <a:cubicBezTo>
                    <a:pt x="1786" y="11075"/>
                    <a:pt x="1762" y="11372"/>
                    <a:pt x="1750" y="11682"/>
                  </a:cubicBezTo>
                  <a:lnTo>
                    <a:pt x="1715" y="12134"/>
                  </a:lnTo>
                  <a:lnTo>
                    <a:pt x="1655" y="12587"/>
                  </a:lnTo>
                  <a:lnTo>
                    <a:pt x="1536" y="13504"/>
                  </a:lnTo>
                  <a:lnTo>
                    <a:pt x="1357" y="14408"/>
                  </a:lnTo>
                  <a:cubicBezTo>
                    <a:pt x="1322" y="14551"/>
                    <a:pt x="1298" y="14706"/>
                    <a:pt x="1262" y="14861"/>
                  </a:cubicBezTo>
                  <a:lnTo>
                    <a:pt x="1143" y="15301"/>
                  </a:lnTo>
                  <a:lnTo>
                    <a:pt x="893" y="16183"/>
                  </a:lnTo>
                  <a:lnTo>
                    <a:pt x="881" y="16230"/>
                  </a:lnTo>
                  <a:cubicBezTo>
                    <a:pt x="810" y="16444"/>
                    <a:pt x="929" y="16683"/>
                    <a:pt x="1143" y="16778"/>
                  </a:cubicBezTo>
                  <a:cubicBezTo>
                    <a:pt x="1202" y="16801"/>
                    <a:pt x="1262" y="16812"/>
                    <a:pt x="1322" y="16812"/>
                  </a:cubicBezTo>
                  <a:cubicBezTo>
                    <a:pt x="1505" y="16812"/>
                    <a:pt x="1678" y="16707"/>
                    <a:pt x="1750" y="16528"/>
                  </a:cubicBezTo>
                  <a:lnTo>
                    <a:pt x="2131" y="15635"/>
                  </a:lnTo>
                  <a:lnTo>
                    <a:pt x="2322" y="15182"/>
                  </a:lnTo>
                  <a:cubicBezTo>
                    <a:pt x="2381" y="15028"/>
                    <a:pt x="2429" y="14873"/>
                    <a:pt x="2477" y="14718"/>
                  </a:cubicBezTo>
                  <a:lnTo>
                    <a:pt x="2786" y="13789"/>
                  </a:lnTo>
                  <a:lnTo>
                    <a:pt x="3024" y="12837"/>
                  </a:lnTo>
                  <a:lnTo>
                    <a:pt x="3155" y="12361"/>
                  </a:lnTo>
                  <a:lnTo>
                    <a:pt x="3239" y="11884"/>
                  </a:lnTo>
                  <a:cubicBezTo>
                    <a:pt x="3298" y="11563"/>
                    <a:pt x="3369" y="11241"/>
                    <a:pt x="3417" y="10908"/>
                  </a:cubicBezTo>
                  <a:cubicBezTo>
                    <a:pt x="3500" y="10265"/>
                    <a:pt x="3584" y="9610"/>
                    <a:pt x="3620" y="8955"/>
                  </a:cubicBezTo>
                  <a:cubicBezTo>
                    <a:pt x="3703" y="7646"/>
                    <a:pt x="3703" y="6324"/>
                    <a:pt x="3584" y="5003"/>
                  </a:cubicBezTo>
                  <a:lnTo>
                    <a:pt x="3489" y="4014"/>
                  </a:lnTo>
                  <a:cubicBezTo>
                    <a:pt x="3441" y="3693"/>
                    <a:pt x="3405" y="3360"/>
                    <a:pt x="3346" y="3026"/>
                  </a:cubicBezTo>
                  <a:cubicBezTo>
                    <a:pt x="3298" y="2705"/>
                    <a:pt x="3239" y="2371"/>
                    <a:pt x="3167" y="2038"/>
                  </a:cubicBezTo>
                  <a:cubicBezTo>
                    <a:pt x="3096" y="1705"/>
                    <a:pt x="3036" y="1395"/>
                    <a:pt x="2929" y="1014"/>
                  </a:cubicBezTo>
                  <a:cubicBezTo>
                    <a:pt x="2905" y="966"/>
                    <a:pt x="2893" y="907"/>
                    <a:pt x="2869" y="847"/>
                  </a:cubicBezTo>
                  <a:cubicBezTo>
                    <a:pt x="2646" y="320"/>
                    <a:pt x="2126" y="0"/>
                    <a:pt x="1579" y="0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17;p36">
              <a:extLst>
                <a:ext uri="{FF2B5EF4-FFF2-40B4-BE49-F238E27FC236}">
                  <a16:creationId xmlns:a16="http://schemas.microsoft.com/office/drawing/2014/main" xmlns="" id="{595AD49C-AB37-F3EA-0B4B-4C74E0B1A275}"/>
                </a:ext>
              </a:extLst>
            </p:cNvPr>
            <p:cNvSpPr/>
            <p:nvPr/>
          </p:nvSpPr>
          <p:spPr>
            <a:xfrm>
              <a:off x="3028367" y="2590105"/>
              <a:ext cx="209530" cy="337985"/>
            </a:xfrm>
            <a:custGeom>
              <a:avLst/>
              <a:gdLst/>
              <a:ahLst/>
              <a:cxnLst/>
              <a:rect l="l" t="t" r="r" b="b"/>
              <a:pathLst>
                <a:path w="3644" h="5878" extrusionOk="0">
                  <a:moveTo>
                    <a:pt x="1566" y="1"/>
                  </a:moveTo>
                  <a:cubicBezTo>
                    <a:pt x="1389" y="1"/>
                    <a:pt x="1209" y="34"/>
                    <a:pt x="1036" y="103"/>
                  </a:cubicBezTo>
                  <a:cubicBezTo>
                    <a:pt x="333" y="401"/>
                    <a:pt x="0" y="1222"/>
                    <a:pt x="298" y="1937"/>
                  </a:cubicBezTo>
                  <a:cubicBezTo>
                    <a:pt x="393" y="2163"/>
                    <a:pt x="500" y="2461"/>
                    <a:pt x="583" y="2734"/>
                  </a:cubicBezTo>
                  <a:cubicBezTo>
                    <a:pt x="679" y="3008"/>
                    <a:pt x="774" y="3294"/>
                    <a:pt x="857" y="3592"/>
                  </a:cubicBezTo>
                  <a:cubicBezTo>
                    <a:pt x="941" y="3877"/>
                    <a:pt x="1012" y="4163"/>
                    <a:pt x="1083" y="4461"/>
                  </a:cubicBezTo>
                  <a:lnTo>
                    <a:pt x="1286" y="5342"/>
                  </a:lnTo>
                  <a:cubicBezTo>
                    <a:pt x="1334" y="5521"/>
                    <a:pt x="1357" y="5699"/>
                    <a:pt x="1393" y="5878"/>
                  </a:cubicBezTo>
                  <a:lnTo>
                    <a:pt x="3643" y="5878"/>
                  </a:lnTo>
                  <a:cubicBezTo>
                    <a:pt x="3631" y="5580"/>
                    <a:pt x="3608" y="5294"/>
                    <a:pt x="3584" y="5009"/>
                  </a:cubicBezTo>
                  <a:lnTo>
                    <a:pt x="3489" y="4020"/>
                  </a:lnTo>
                  <a:cubicBezTo>
                    <a:pt x="3441" y="3699"/>
                    <a:pt x="3405" y="3366"/>
                    <a:pt x="3346" y="3032"/>
                  </a:cubicBezTo>
                  <a:cubicBezTo>
                    <a:pt x="3298" y="2711"/>
                    <a:pt x="3239" y="2377"/>
                    <a:pt x="3167" y="2044"/>
                  </a:cubicBezTo>
                  <a:cubicBezTo>
                    <a:pt x="3096" y="1711"/>
                    <a:pt x="3036" y="1401"/>
                    <a:pt x="2929" y="1020"/>
                  </a:cubicBezTo>
                  <a:cubicBezTo>
                    <a:pt x="2905" y="972"/>
                    <a:pt x="2893" y="913"/>
                    <a:pt x="2869" y="853"/>
                  </a:cubicBezTo>
                  <a:cubicBezTo>
                    <a:pt x="2644" y="321"/>
                    <a:pt x="2118" y="1"/>
                    <a:pt x="1566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18;p36">
              <a:extLst>
                <a:ext uri="{FF2B5EF4-FFF2-40B4-BE49-F238E27FC236}">
                  <a16:creationId xmlns:a16="http://schemas.microsoft.com/office/drawing/2014/main" xmlns="" id="{E506564B-D12E-1980-826D-6680F8D318D5}"/>
                </a:ext>
              </a:extLst>
            </p:cNvPr>
            <p:cNvSpPr/>
            <p:nvPr/>
          </p:nvSpPr>
          <p:spPr>
            <a:xfrm>
              <a:off x="3303564" y="4384934"/>
              <a:ext cx="266340" cy="348163"/>
            </a:xfrm>
            <a:custGeom>
              <a:avLst/>
              <a:gdLst/>
              <a:ahLst/>
              <a:cxnLst/>
              <a:rect l="l" t="t" r="r" b="b"/>
              <a:pathLst>
                <a:path w="4632" h="6055" extrusionOk="0">
                  <a:moveTo>
                    <a:pt x="3060" y="0"/>
                  </a:moveTo>
                  <a:lnTo>
                    <a:pt x="3060" y="0"/>
                  </a:lnTo>
                  <a:cubicBezTo>
                    <a:pt x="3060" y="1"/>
                    <a:pt x="3846" y="4334"/>
                    <a:pt x="2703" y="4775"/>
                  </a:cubicBezTo>
                  <a:cubicBezTo>
                    <a:pt x="1560" y="5215"/>
                    <a:pt x="0" y="5429"/>
                    <a:pt x="346" y="5989"/>
                  </a:cubicBezTo>
                  <a:cubicBezTo>
                    <a:pt x="375" y="6038"/>
                    <a:pt x="865" y="6055"/>
                    <a:pt x="1505" y="6055"/>
                  </a:cubicBezTo>
                  <a:cubicBezTo>
                    <a:pt x="2409" y="6055"/>
                    <a:pt x="3612" y="6022"/>
                    <a:pt x="4239" y="6001"/>
                  </a:cubicBezTo>
                  <a:cubicBezTo>
                    <a:pt x="4465" y="6001"/>
                    <a:pt x="4632" y="5798"/>
                    <a:pt x="4596" y="5572"/>
                  </a:cubicBezTo>
                  <a:lnTo>
                    <a:pt x="4370" y="4298"/>
                  </a:lnTo>
                  <a:lnTo>
                    <a:pt x="4370" y="1679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19;p36">
              <a:extLst>
                <a:ext uri="{FF2B5EF4-FFF2-40B4-BE49-F238E27FC236}">
                  <a16:creationId xmlns:a16="http://schemas.microsoft.com/office/drawing/2014/main" xmlns="" id="{660DD8AB-6F0E-4E76-AA37-ADBC0C7CEBE3}"/>
                </a:ext>
              </a:extLst>
            </p:cNvPr>
            <p:cNvSpPr/>
            <p:nvPr/>
          </p:nvSpPr>
          <p:spPr>
            <a:xfrm>
              <a:off x="3303564" y="4658753"/>
              <a:ext cx="266340" cy="74347"/>
            </a:xfrm>
            <a:custGeom>
              <a:avLst/>
              <a:gdLst/>
              <a:ahLst/>
              <a:cxnLst/>
              <a:rect l="l" t="t" r="r" b="b"/>
              <a:pathLst>
                <a:path w="4632" h="1293" extrusionOk="0">
                  <a:moveTo>
                    <a:pt x="2727" y="1"/>
                  </a:moveTo>
                  <a:cubicBezTo>
                    <a:pt x="2715" y="13"/>
                    <a:pt x="2715" y="13"/>
                    <a:pt x="2703" y="13"/>
                  </a:cubicBezTo>
                  <a:cubicBezTo>
                    <a:pt x="1560" y="453"/>
                    <a:pt x="0" y="667"/>
                    <a:pt x="346" y="1227"/>
                  </a:cubicBezTo>
                  <a:cubicBezTo>
                    <a:pt x="375" y="1276"/>
                    <a:pt x="865" y="1293"/>
                    <a:pt x="1505" y="1293"/>
                  </a:cubicBezTo>
                  <a:cubicBezTo>
                    <a:pt x="2409" y="1293"/>
                    <a:pt x="3612" y="1260"/>
                    <a:pt x="4239" y="1239"/>
                  </a:cubicBezTo>
                  <a:cubicBezTo>
                    <a:pt x="4465" y="1239"/>
                    <a:pt x="4632" y="1036"/>
                    <a:pt x="4596" y="810"/>
                  </a:cubicBezTo>
                  <a:lnTo>
                    <a:pt x="4453" y="48"/>
                  </a:lnTo>
                  <a:cubicBezTo>
                    <a:pt x="4215" y="120"/>
                    <a:pt x="3941" y="167"/>
                    <a:pt x="3656" y="167"/>
                  </a:cubicBezTo>
                  <a:cubicBezTo>
                    <a:pt x="3298" y="167"/>
                    <a:pt x="3001" y="108"/>
                    <a:pt x="2727" y="1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20;p36">
              <a:extLst>
                <a:ext uri="{FF2B5EF4-FFF2-40B4-BE49-F238E27FC236}">
                  <a16:creationId xmlns:a16="http://schemas.microsoft.com/office/drawing/2014/main" xmlns="" id="{EAA829EA-2883-2F73-BCB4-92A32667F7AF}"/>
                </a:ext>
              </a:extLst>
            </p:cNvPr>
            <p:cNvSpPr/>
            <p:nvPr/>
          </p:nvSpPr>
          <p:spPr>
            <a:xfrm>
              <a:off x="3331624" y="3078631"/>
              <a:ext cx="299920" cy="956512"/>
            </a:xfrm>
            <a:custGeom>
              <a:avLst/>
              <a:gdLst/>
              <a:ahLst/>
              <a:cxnLst/>
              <a:rect l="l" t="t" r="r" b="b"/>
              <a:pathLst>
                <a:path w="5216" h="16635" extrusionOk="0">
                  <a:moveTo>
                    <a:pt x="2645" y="1"/>
                  </a:moveTo>
                  <a:cubicBezTo>
                    <a:pt x="1243" y="1"/>
                    <a:pt x="83" y="1433"/>
                    <a:pt x="36" y="3240"/>
                  </a:cubicBezTo>
                  <a:cubicBezTo>
                    <a:pt x="0" y="5061"/>
                    <a:pt x="715" y="16610"/>
                    <a:pt x="2132" y="16634"/>
                  </a:cubicBezTo>
                  <a:cubicBezTo>
                    <a:pt x="2134" y="16634"/>
                    <a:pt x="2136" y="16634"/>
                    <a:pt x="2138" y="16634"/>
                  </a:cubicBezTo>
                  <a:cubicBezTo>
                    <a:pt x="3553" y="16634"/>
                    <a:pt x="5132" y="5177"/>
                    <a:pt x="5168" y="3359"/>
                  </a:cubicBezTo>
                  <a:cubicBezTo>
                    <a:pt x="5215" y="1537"/>
                    <a:pt x="4096" y="37"/>
                    <a:pt x="2679" y="1"/>
                  </a:cubicBezTo>
                  <a:cubicBezTo>
                    <a:pt x="2668" y="1"/>
                    <a:pt x="2656" y="1"/>
                    <a:pt x="2645" y="1"/>
                  </a:cubicBezTo>
                  <a:close/>
                </a:path>
              </a:pathLst>
            </a:custGeom>
            <a:solidFill>
              <a:srgbClr val="0091C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21;p36">
              <a:extLst>
                <a:ext uri="{FF2B5EF4-FFF2-40B4-BE49-F238E27FC236}">
                  <a16:creationId xmlns:a16="http://schemas.microsoft.com/office/drawing/2014/main" xmlns="" id="{573D77F6-50CF-A880-7392-F102D9C8893A}"/>
                </a:ext>
              </a:extLst>
            </p:cNvPr>
            <p:cNvSpPr/>
            <p:nvPr/>
          </p:nvSpPr>
          <p:spPr>
            <a:xfrm>
              <a:off x="3332314" y="3078631"/>
              <a:ext cx="299230" cy="1432958"/>
            </a:xfrm>
            <a:custGeom>
              <a:avLst/>
              <a:gdLst/>
              <a:ahLst/>
              <a:cxnLst/>
              <a:rect l="l" t="t" r="r" b="b"/>
              <a:pathLst>
                <a:path w="5204" h="24921" extrusionOk="0">
                  <a:moveTo>
                    <a:pt x="2633" y="1"/>
                  </a:moveTo>
                  <a:cubicBezTo>
                    <a:pt x="1231" y="1"/>
                    <a:pt x="71" y="1433"/>
                    <a:pt x="24" y="3240"/>
                  </a:cubicBezTo>
                  <a:cubicBezTo>
                    <a:pt x="0" y="4585"/>
                    <a:pt x="381" y="11205"/>
                    <a:pt x="1155" y="14610"/>
                  </a:cubicBezTo>
                  <a:cubicBezTo>
                    <a:pt x="1155" y="14622"/>
                    <a:pt x="1155" y="14634"/>
                    <a:pt x="1155" y="14646"/>
                  </a:cubicBezTo>
                  <a:cubicBezTo>
                    <a:pt x="1298" y="15622"/>
                    <a:pt x="2036" y="21754"/>
                    <a:pt x="2727" y="24921"/>
                  </a:cubicBezTo>
                  <a:lnTo>
                    <a:pt x="4013" y="24921"/>
                  </a:lnTo>
                  <a:cubicBezTo>
                    <a:pt x="4239" y="21659"/>
                    <a:pt x="4215" y="15241"/>
                    <a:pt x="4072" y="14241"/>
                  </a:cubicBezTo>
                  <a:cubicBezTo>
                    <a:pt x="4013" y="13765"/>
                    <a:pt x="5132" y="4502"/>
                    <a:pt x="5156" y="3359"/>
                  </a:cubicBezTo>
                  <a:cubicBezTo>
                    <a:pt x="5203" y="1537"/>
                    <a:pt x="4084" y="37"/>
                    <a:pt x="2667" y="1"/>
                  </a:cubicBezTo>
                  <a:cubicBezTo>
                    <a:pt x="2656" y="1"/>
                    <a:pt x="2644" y="1"/>
                    <a:pt x="263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22;p36">
              <a:extLst>
                <a:ext uri="{FF2B5EF4-FFF2-40B4-BE49-F238E27FC236}">
                  <a16:creationId xmlns:a16="http://schemas.microsoft.com/office/drawing/2014/main" xmlns="" id="{51BF58B9-1D9F-B3C2-FC3F-3B2CF3A70645}"/>
                </a:ext>
              </a:extLst>
            </p:cNvPr>
            <p:cNvSpPr/>
            <p:nvPr/>
          </p:nvSpPr>
          <p:spPr>
            <a:xfrm>
              <a:off x="2476537" y="4387637"/>
              <a:ext cx="358110" cy="325278"/>
            </a:xfrm>
            <a:custGeom>
              <a:avLst/>
              <a:gdLst/>
              <a:ahLst/>
              <a:cxnLst/>
              <a:rect l="l" t="t" r="r" b="b"/>
              <a:pathLst>
                <a:path w="6228" h="5657" extrusionOk="0">
                  <a:moveTo>
                    <a:pt x="1394" y="1"/>
                  </a:moveTo>
                  <a:cubicBezTo>
                    <a:pt x="1167" y="275"/>
                    <a:pt x="977" y="596"/>
                    <a:pt x="822" y="941"/>
                  </a:cubicBezTo>
                  <a:cubicBezTo>
                    <a:pt x="1" y="2763"/>
                    <a:pt x="1751" y="5656"/>
                    <a:pt x="1751" y="5656"/>
                  </a:cubicBezTo>
                  <a:cubicBezTo>
                    <a:pt x="1751" y="5656"/>
                    <a:pt x="5073" y="5037"/>
                    <a:pt x="5894" y="3215"/>
                  </a:cubicBezTo>
                  <a:cubicBezTo>
                    <a:pt x="6049" y="2870"/>
                    <a:pt x="6156" y="2513"/>
                    <a:pt x="6228" y="2168"/>
                  </a:cubicBezTo>
                  <a:lnTo>
                    <a:pt x="1394" y="1"/>
                  </a:ln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23;p36">
              <a:extLst>
                <a:ext uri="{FF2B5EF4-FFF2-40B4-BE49-F238E27FC236}">
                  <a16:creationId xmlns:a16="http://schemas.microsoft.com/office/drawing/2014/main" xmlns="" id="{775B1EE8-1E38-EC1B-A411-054EA8A55617}"/>
                </a:ext>
              </a:extLst>
            </p:cNvPr>
            <p:cNvSpPr/>
            <p:nvPr/>
          </p:nvSpPr>
          <p:spPr>
            <a:xfrm>
              <a:off x="2607982" y="4348651"/>
              <a:ext cx="163013" cy="233507"/>
            </a:xfrm>
            <a:custGeom>
              <a:avLst/>
              <a:gdLst/>
              <a:ahLst/>
              <a:cxnLst/>
              <a:rect l="l" t="t" r="r" b="b"/>
              <a:pathLst>
                <a:path w="2835" h="4061" extrusionOk="0">
                  <a:moveTo>
                    <a:pt x="1536" y="0"/>
                  </a:moveTo>
                  <a:lnTo>
                    <a:pt x="155" y="3060"/>
                  </a:lnTo>
                  <a:cubicBezTo>
                    <a:pt x="1" y="3417"/>
                    <a:pt x="155" y="3834"/>
                    <a:pt x="513" y="4001"/>
                  </a:cubicBezTo>
                  <a:cubicBezTo>
                    <a:pt x="606" y="4041"/>
                    <a:pt x="704" y="4060"/>
                    <a:pt x="800" y="4060"/>
                  </a:cubicBezTo>
                  <a:cubicBezTo>
                    <a:pt x="1071" y="4060"/>
                    <a:pt x="1330" y="3907"/>
                    <a:pt x="1453" y="3643"/>
                  </a:cubicBezTo>
                  <a:lnTo>
                    <a:pt x="2834" y="572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24;p36">
              <a:extLst>
                <a:ext uri="{FF2B5EF4-FFF2-40B4-BE49-F238E27FC236}">
                  <a16:creationId xmlns:a16="http://schemas.microsoft.com/office/drawing/2014/main" xmlns="" id="{E3A6FB71-793E-2D1D-55BA-BBB9F1781D79}"/>
                </a:ext>
              </a:extLst>
            </p:cNvPr>
            <p:cNvSpPr/>
            <p:nvPr/>
          </p:nvSpPr>
          <p:spPr>
            <a:xfrm>
              <a:off x="2702455" y="3202603"/>
              <a:ext cx="579255" cy="1176163"/>
            </a:xfrm>
            <a:custGeom>
              <a:avLst/>
              <a:gdLst/>
              <a:ahLst/>
              <a:cxnLst/>
              <a:rect l="l" t="t" r="r" b="b"/>
              <a:pathLst>
                <a:path w="10074" h="20455" extrusionOk="0">
                  <a:moveTo>
                    <a:pt x="8990" y="0"/>
                  </a:moveTo>
                  <a:lnTo>
                    <a:pt x="1" y="19979"/>
                  </a:lnTo>
                  <a:lnTo>
                    <a:pt x="1084" y="20455"/>
                  </a:lnTo>
                  <a:lnTo>
                    <a:pt x="10073" y="488"/>
                  </a:lnTo>
                  <a:lnTo>
                    <a:pt x="89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25;p36">
              <a:extLst>
                <a:ext uri="{FF2B5EF4-FFF2-40B4-BE49-F238E27FC236}">
                  <a16:creationId xmlns:a16="http://schemas.microsoft.com/office/drawing/2014/main" xmlns="" id="{DA5FC277-144B-23D8-6219-0119AF480363}"/>
                </a:ext>
              </a:extLst>
            </p:cNvPr>
            <p:cNvSpPr/>
            <p:nvPr/>
          </p:nvSpPr>
          <p:spPr>
            <a:xfrm>
              <a:off x="2640873" y="4234282"/>
              <a:ext cx="311535" cy="275655"/>
            </a:xfrm>
            <a:custGeom>
              <a:avLst/>
              <a:gdLst/>
              <a:ahLst/>
              <a:cxnLst/>
              <a:rect l="l" t="t" r="r" b="b"/>
              <a:pathLst>
                <a:path w="5418" h="4794" extrusionOk="0">
                  <a:moveTo>
                    <a:pt x="4596" y="1"/>
                  </a:moveTo>
                  <a:cubicBezTo>
                    <a:pt x="4596" y="1"/>
                    <a:pt x="3846" y="3073"/>
                    <a:pt x="2703" y="3513"/>
                  </a:cubicBezTo>
                  <a:cubicBezTo>
                    <a:pt x="1560" y="3954"/>
                    <a:pt x="0" y="4168"/>
                    <a:pt x="345" y="4728"/>
                  </a:cubicBezTo>
                  <a:cubicBezTo>
                    <a:pt x="375" y="4777"/>
                    <a:pt x="865" y="4794"/>
                    <a:pt x="1505" y="4794"/>
                  </a:cubicBezTo>
                  <a:cubicBezTo>
                    <a:pt x="2408" y="4794"/>
                    <a:pt x="3611" y="4760"/>
                    <a:pt x="4239" y="4739"/>
                  </a:cubicBezTo>
                  <a:cubicBezTo>
                    <a:pt x="4465" y="4739"/>
                    <a:pt x="4632" y="4537"/>
                    <a:pt x="4584" y="4311"/>
                  </a:cubicBezTo>
                  <a:lnTo>
                    <a:pt x="4358" y="3037"/>
                  </a:lnTo>
                  <a:lnTo>
                    <a:pt x="5417" y="1049"/>
                  </a:lnTo>
                  <a:lnTo>
                    <a:pt x="4596" y="1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26;p36">
              <a:extLst>
                <a:ext uri="{FF2B5EF4-FFF2-40B4-BE49-F238E27FC236}">
                  <a16:creationId xmlns:a16="http://schemas.microsoft.com/office/drawing/2014/main" xmlns="" id="{38B2ABA4-2DA7-D0D8-C748-5F9B0FD0DBBC}"/>
                </a:ext>
              </a:extLst>
            </p:cNvPr>
            <p:cNvSpPr/>
            <p:nvPr/>
          </p:nvSpPr>
          <p:spPr>
            <a:xfrm>
              <a:off x="2640873" y="4436282"/>
              <a:ext cx="266340" cy="73657"/>
            </a:xfrm>
            <a:custGeom>
              <a:avLst/>
              <a:gdLst/>
              <a:ahLst/>
              <a:cxnLst/>
              <a:rect l="l" t="t" r="r" b="b"/>
              <a:pathLst>
                <a:path w="4632" h="1281" extrusionOk="0">
                  <a:moveTo>
                    <a:pt x="2703" y="0"/>
                  </a:moveTo>
                  <a:cubicBezTo>
                    <a:pt x="1560" y="441"/>
                    <a:pt x="0" y="655"/>
                    <a:pt x="345" y="1215"/>
                  </a:cubicBezTo>
                  <a:cubicBezTo>
                    <a:pt x="375" y="1264"/>
                    <a:pt x="865" y="1281"/>
                    <a:pt x="1505" y="1281"/>
                  </a:cubicBezTo>
                  <a:cubicBezTo>
                    <a:pt x="2408" y="1281"/>
                    <a:pt x="3611" y="1247"/>
                    <a:pt x="4239" y="1226"/>
                  </a:cubicBezTo>
                  <a:cubicBezTo>
                    <a:pt x="4465" y="1226"/>
                    <a:pt x="4632" y="1024"/>
                    <a:pt x="4584" y="798"/>
                  </a:cubicBezTo>
                  <a:lnTo>
                    <a:pt x="4453" y="36"/>
                  </a:lnTo>
                  <a:cubicBezTo>
                    <a:pt x="4215" y="107"/>
                    <a:pt x="3941" y="155"/>
                    <a:pt x="3643" y="155"/>
                  </a:cubicBezTo>
                  <a:cubicBezTo>
                    <a:pt x="3298" y="155"/>
                    <a:pt x="2989" y="95"/>
                    <a:pt x="2727" y="0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27;p36">
              <a:extLst>
                <a:ext uri="{FF2B5EF4-FFF2-40B4-BE49-F238E27FC236}">
                  <a16:creationId xmlns:a16="http://schemas.microsoft.com/office/drawing/2014/main" xmlns="" id="{A0FF8945-C059-1C24-FB65-80D3F2C8FF86}"/>
                </a:ext>
              </a:extLst>
            </p:cNvPr>
            <p:cNvSpPr/>
            <p:nvPr/>
          </p:nvSpPr>
          <p:spPr>
            <a:xfrm>
              <a:off x="2861271" y="3119687"/>
              <a:ext cx="930465" cy="1220782"/>
            </a:xfrm>
            <a:custGeom>
              <a:avLst/>
              <a:gdLst/>
              <a:ahLst/>
              <a:cxnLst/>
              <a:rect l="l" t="t" r="r" b="b"/>
              <a:pathLst>
                <a:path w="16182" h="21231" extrusionOk="0">
                  <a:moveTo>
                    <a:pt x="13780" y="0"/>
                  </a:moveTo>
                  <a:cubicBezTo>
                    <a:pt x="12806" y="0"/>
                    <a:pt x="11743" y="578"/>
                    <a:pt x="11026" y="1597"/>
                  </a:cubicBezTo>
                  <a:cubicBezTo>
                    <a:pt x="10121" y="2871"/>
                    <a:pt x="4418" y="9753"/>
                    <a:pt x="3537" y="12289"/>
                  </a:cubicBezTo>
                  <a:cubicBezTo>
                    <a:pt x="3180" y="13015"/>
                    <a:pt x="584" y="18885"/>
                    <a:pt x="1" y="21123"/>
                  </a:cubicBezTo>
                  <a:lnTo>
                    <a:pt x="1322" y="21230"/>
                  </a:lnTo>
                  <a:cubicBezTo>
                    <a:pt x="2763" y="19301"/>
                    <a:pt x="5240" y="14432"/>
                    <a:pt x="5573" y="13753"/>
                  </a:cubicBezTo>
                  <a:cubicBezTo>
                    <a:pt x="5609" y="13694"/>
                    <a:pt x="5644" y="13622"/>
                    <a:pt x="5668" y="13551"/>
                  </a:cubicBezTo>
                  <a:cubicBezTo>
                    <a:pt x="6002" y="12717"/>
                    <a:pt x="6514" y="11967"/>
                    <a:pt x="7240" y="11420"/>
                  </a:cubicBezTo>
                  <a:cubicBezTo>
                    <a:pt x="10312" y="9062"/>
                    <a:pt x="14312" y="5300"/>
                    <a:pt x="14979" y="4347"/>
                  </a:cubicBezTo>
                  <a:cubicBezTo>
                    <a:pt x="16039" y="2859"/>
                    <a:pt x="16181" y="1192"/>
                    <a:pt x="15027" y="382"/>
                  </a:cubicBezTo>
                  <a:cubicBezTo>
                    <a:pt x="14658" y="123"/>
                    <a:pt x="14228" y="0"/>
                    <a:pt x="13780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28;p36">
              <a:extLst>
                <a:ext uri="{FF2B5EF4-FFF2-40B4-BE49-F238E27FC236}">
                  <a16:creationId xmlns:a16="http://schemas.microsoft.com/office/drawing/2014/main" xmlns="" id="{63A17C9A-5907-B9A9-C742-199F136912E0}"/>
                </a:ext>
              </a:extLst>
            </p:cNvPr>
            <p:cNvSpPr/>
            <p:nvPr/>
          </p:nvSpPr>
          <p:spPr>
            <a:xfrm>
              <a:off x="3036533" y="2484073"/>
              <a:ext cx="740140" cy="825527"/>
            </a:xfrm>
            <a:custGeom>
              <a:avLst/>
              <a:gdLst/>
              <a:ahLst/>
              <a:cxnLst/>
              <a:rect l="l" t="t" r="r" b="b"/>
              <a:pathLst>
                <a:path w="12872" h="14357" extrusionOk="0">
                  <a:moveTo>
                    <a:pt x="5276" y="1"/>
                  </a:moveTo>
                  <a:cubicBezTo>
                    <a:pt x="5100" y="1"/>
                    <a:pt x="4921" y="37"/>
                    <a:pt x="4751" y="114"/>
                  </a:cubicBezTo>
                  <a:lnTo>
                    <a:pt x="882" y="1852"/>
                  </a:lnTo>
                  <a:cubicBezTo>
                    <a:pt x="287" y="2114"/>
                    <a:pt x="1" y="2793"/>
                    <a:pt x="215" y="3400"/>
                  </a:cubicBezTo>
                  <a:cubicBezTo>
                    <a:pt x="668" y="4674"/>
                    <a:pt x="4180" y="12353"/>
                    <a:pt x="4751" y="14211"/>
                  </a:cubicBezTo>
                  <a:cubicBezTo>
                    <a:pt x="4975" y="14312"/>
                    <a:pt x="5292" y="14356"/>
                    <a:pt x="5670" y="14356"/>
                  </a:cubicBezTo>
                  <a:cubicBezTo>
                    <a:pt x="7993" y="14356"/>
                    <a:pt x="12657" y="12710"/>
                    <a:pt x="12657" y="12710"/>
                  </a:cubicBezTo>
                  <a:cubicBezTo>
                    <a:pt x="12872" y="11996"/>
                    <a:pt x="10717" y="9448"/>
                    <a:pt x="9490" y="7114"/>
                  </a:cubicBezTo>
                  <a:cubicBezTo>
                    <a:pt x="8145" y="4602"/>
                    <a:pt x="7180" y="2257"/>
                    <a:pt x="6442" y="733"/>
                  </a:cubicBezTo>
                  <a:cubicBezTo>
                    <a:pt x="6224" y="271"/>
                    <a:pt x="5758" y="1"/>
                    <a:pt x="527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29;p36">
              <a:extLst>
                <a:ext uri="{FF2B5EF4-FFF2-40B4-BE49-F238E27FC236}">
                  <a16:creationId xmlns:a16="http://schemas.microsoft.com/office/drawing/2014/main" xmlns="" id="{3464759C-731E-A160-3DF8-296AD13F8170}"/>
                </a:ext>
              </a:extLst>
            </p:cNvPr>
            <p:cNvSpPr/>
            <p:nvPr/>
          </p:nvSpPr>
          <p:spPr>
            <a:xfrm>
              <a:off x="3036533" y="2482463"/>
              <a:ext cx="732607" cy="896655"/>
            </a:xfrm>
            <a:custGeom>
              <a:avLst/>
              <a:gdLst/>
              <a:ahLst/>
              <a:cxnLst/>
              <a:rect l="l" t="t" r="r" b="b"/>
              <a:pathLst>
                <a:path w="12741" h="15594" extrusionOk="0">
                  <a:moveTo>
                    <a:pt x="5339" y="0"/>
                  </a:moveTo>
                  <a:cubicBezTo>
                    <a:pt x="5174" y="0"/>
                    <a:pt x="5006" y="34"/>
                    <a:pt x="4847" y="106"/>
                  </a:cubicBezTo>
                  <a:lnTo>
                    <a:pt x="4109" y="439"/>
                  </a:lnTo>
                  <a:cubicBezTo>
                    <a:pt x="4109" y="1035"/>
                    <a:pt x="4001" y="1558"/>
                    <a:pt x="3275" y="1880"/>
                  </a:cubicBezTo>
                  <a:cubicBezTo>
                    <a:pt x="3081" y="1967"/>
                    <a:pt x="2914" y="2006"/>
                    <a:pt x="2772" y="2006"/>
                  </a:cubicBezTo>
                  <a:cubicBezTo>
                    <a:pt x="2389" y="2006"/>
                    <a:pt x="2180" y="1726"/>
                    <a:pt x="2084" y="1344"/>
                  </a:cubicBezTo>
                  <a:lnTo>
                    <a:pt x="846" y="1892"/>
                  </a:lnTo>
                  <a:cubicBezTo>
                    <a:pt x="275" y="2154"/>
                    <a:pt x="1" y="2797"/>
                    <a:pt x="203" y="3392"/>
                  </a:cubicBezTo>
                  <a:cubicBezTo>
                    <a:pt x="656" y="4654"/>
                    <a:pt x="4442" y="14096"/>
                    <a:pt x="5299" y="15572"/>
                  </a:cubicBezTo>
                  <a:cubicBezTo>
                    <a:pt x="5411" y="15587"/>
                    <a:pt x="5529" y="15593"/>
                    <a:pt x="5652" y="15593"/>
                  </a:cubicBezTo>
                  <a:cubicBezTo>
                    <a:pt x="8153" y="15593"/>
                    <a:pt x="12741" y="12727"/>
                    <a:pt x="12741" y="12727"/>
                  </a:cubicBezTo>
                  <a:cubicBezTo>
                    <a:pt x="12110" y="10726"/>
                    <a:pt x="11145" y="9952"/>
                    <a:pt x="9907" y="7619"/>
                  </a:cubicBezTo>
                  <a:cubicBezTo>
                    <a:pt x="8550" y="5047"/>
                    <a:pt x="7121" y="2166"/>
                    <a:pt x="6395" y="666"/>
                  </a:cubicBezTo>
                  <a:cubicBezTo>
                    <a:pt x="6196" y="242"/>
                    <a:pt x="5777" y="0"/>
                    <a:pt x="5339" y="0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30;p36">
              <a:extLst>
                <a:ext uri="{FF2B5EF4-FFF2-40B4-BE49-F238E27FC236}">
                  <a16:creationId xmlns:a16="http://schemas.microsoft.com/office/drawing/2014/main" xmlns="" id="{3FD7EC65-447F-BCA0-832C-482B29371FA6}"/>
                </a:ext>
              </a:extLst>
            </p:cNvPr>
            <p:cNvSpPr/>
            <p:nvPr/>
          </p:nvSpPr>
          <p:spPr>
            <a:xfrm>
              <a:off x="3142678" y="2283798"/>
              <a:ext cx="94530" cy="170545"/>
            </a:xfrm>
            <a:custGeom>
              <a:avLst/>
              <a:gdLst/>
              <a:ahLst/>
              <a:cxnLst/>
              <a:rect l="l" t="t" r="r" b="b"/>
              <a:pathLst>
                <a:path w="1644" h="2966" extrusionOk="0">
                  <a:moveTo>
                    <a:pt x="1179" y="1"/>
                  </a:moveTo>
                  <a:lnTo>
                    <a:pt x="0" y="251"/>
                  </a:lnTo>
                  <a:lnTo>
                    <a:pt x="560" y="2966"/>
                  </a:lnTo>
                  <a:lnTo>
                    <a:pt x="643" y="2942"/>
                  </a:lnTo>
                  <a:cubicBezTo>
                    <a:pt x="1251" y="2823"/>
                    <a:pt x="1643" y="2227"/>
                    <a:pt x="1512" y="1620"/>
                  </a:cubicBezTo>
                  <a:lnTo>
                    <a:pt x="1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31;p36">
              <a:extLst>
                <a:ext uri="{FF2B5EF4-FFF2-40B4-BE49-F238E27FC236}">
                  <a16:creationId xmlns:a16="http://schemas.microsoft.com/office/drawing/2014/main" xmlns="" id="{5C8A6CBA-D69E-E1D7-55B0-294AD1E7CA18}"/>
                </a:ext>
              </a:extLst>
            </p:cNvPr>
            <p:cNvSpPr/>
            <p:nvPr/>
          </p:nvSpPr>
          <p:spPr>
            <a:xfrm>
              <a:off x="3112548" y="2407080"/>
              <a:ext cx="160253" cy="152720"/>
            </a:xfrm>
            <a:custGeom>
              <a:avLst/>
              <a:gdLst/>
              <a:ahLst/>
              <a:cxnLst/>
              <a:rect l="l" t="t" r="r" b="b"/>
              <a:pathLst>
                <a:path w="2787" h="2656" extrusionOk="0">
                  <a:moveTo>
                    <a:pt x="1298" y="0"/>
                  </a:moveTo>
                  <a:lnTo>
                    <a:pt x="0" y="786"/>
                  </a:lnTo>
                  <a:lnTo>
                    <a:pt x="762" y="2655"/>
                  </a:lnTo>
                  <a:lnTo>
                    <a:pt x="2787" y="175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532;p36">
              <a:extLst>
                <a:ext uri="{FF2B5EF4-FFF2-40B4-BE49-F238E27FC236}">
                  <a16:creationId xmlns:a16="http://schemas.microsoft.com/office/drawing/2014/main" xmlns="" id="{9B7E23B5-A7AC-E401-1ECC-C690C41C34E0}"/>
                </a:ext>
              </a:extLst>
            </p:cNvPr>
            <p:cNvSpPr/>
            <p:nvPr/>
          </p:nvSpPr>
          <p:spPr>
            <a:xfrm>
              <a:off x="3112548" y="2407080"/>
              <a:ext cx="114367" cy="134722"/>
            </a:xfrm>
            <a:custGeom>
              <a:avLst/>
              <a:gdLst/>
              <a:ahLst/>
              <a:cxnLst/>
              <a:rect l="l" t="t" r="r" b="b"/>
              <a:pathLst>
                <a:path w="1989" h="2343" extrusionOk="0">
                  <a:moveTo>
                    <a:pt x="1298" y="0"/>
                  </a:moveTo>
                  <a:lnTo>
                    <a:pt x="0" y="786"/>
                  </a:lnTo>
                  <a:lnTo>
                    <a:pt x="632" y="2334"/>
                  </a:lnTo>
                  <a:cubicBezTo>
                    <a:pt x="673" y="2340"/>
                    <a:pt x="715" y="2343"/>
                    <a:pt x="756" y="2343"/>
                  </a:cubicBezTo>
                  <a:cubicBezTo>
                    <a:pt x="881" y="2343"/>
                    <a:pt x="1004" y="2316"/>
                    <a:pt x="1120" y="2262"/>
                  </a:cubicBezTo>
                  <a:cubicBezTo>
                    <a:pt x="1620" y="2036"/>
                    <a:pt x="1834" y="1298"/>
                    <a:pt x="1989" y="810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533;p36">
              <a:extLst>
                <a:ext uri="{FF2B5EF4-FFF2-40B4-BE49-F238E27FC236}">
                  <a16:creationId xmlns:a16="http://schemas.microsoft.com/office/drawing/2014/main" xmlns="" id="{D7AD6090-0027-44A2-88A8-DFBD06194F04}"/>
                </a:ext>
              </a:extLst>
            </p:cNvPr>
            <p:cNvSpPr/>
            <p:nvPr/>
          </p:nvSpPr>
          <p:spPr>
            <a:xfrm>
              <a:off x="3008472" y="2278336"/>
              <a:ext cx="213670" cy="241558"/>
            </a:xfrm>
            <a:custGeom>
              <a:avLst/>
              <a:gdLst/>
              <a:ahLst/>
              <a:cxnLst/>
              <a:rect l="l" t="t" r="r" b="b"/>
              <a:pathLst>
                <a:path w="3716" h="4201" extrusionOk="0">
                  <a:moveTo>
                    <a:pt x="3096" y="1"/>
                  </a:moveTo>
                  <a:lnTo>
                    <a:pt x="1" y="644"/>
                  </a:lnTo>
                  <a:cubicBezTo>
                    <a:pt x="1" y="644"/>
                    <a:pt x="322" y="2203"/>
                    <a:pt x="775" y="3215"/>
                  </a:cubicBezTo>
                  <a:cubicBezTo>
                    <a:pt x="1065" y="3880"/>
                    <a:pt x="1456" y="4200"/>
                    <a:pt x="1890" y="4200"/>
                  </a:cubicBezTo>
                  <a:cubicBezTo>
                    <a:pt x="1954" y="4200"/>
                    <a:pt x="2019" y="4193"/>
                    <a:pt x="2084" y="4180"/>
                  </a:cubicBezTo>
                  <a:cubicBezTo>
                    <a:pt x="3073" y="3977"/>
                    <a:pt x="3715" y="3001"/>
                    <a:pt x="3513" y="2013"/>
                  </a:cubicBezTo>
                  <a:lnTo>
                    <a:pt x="3096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534;p36">
              <a:extLst>
                <a:ext uri="{FF2B5EF4-FFF2-40B4-BE49-F238E27FC236}">
                  <a16:creationId xmlns:a16="http://schemas.microsoft.com/office/drawing/2014/main" xmlns="" id="{E4CFCC58-E87D-C7E8-9655-E1D20F1AF2BD}"/>
                </a:ext>
              </a:extLst>
            </p:cNvPr>
            <p:cNvSpPr/>
            <p:nvPr/>
          </p:nvSpPr>
          <p:spPr>
            <a:xfrm>
              <a:off x="3170738" y="2331696"/>
              <a:ext cx="59628" cy="82570"/>
            </a:xfrm>
            <a:custGeom>
              <a:avLst/>
              <a:gdLst/>
              <a:ahLst/>
              <a:cxnLst/>
              <a:rect l="l" t="t" r="r" b="b"/>
              <a:pathLst>
                <a:path w="1037" h="1436" extrusionOk="0">
                  <a:moveTo>
                    <a:pt x="484" y="0"/>
                  </a:moveTo>
                  <a:cubicBezTo>
                    <a:pt x="442" y="0"/>
                    <a:pt x="399" y="5"/>
                    <a:pt x="358" y="13"/>
                  </a:cubicBezTo>
                  <a:cubicBezTo>
                    <a:pt x="131" y="61"/>
                    <a:pt x="1" y="418"/>
                    <a:pt x="84" y="811"/>
                  </a:cubicBezTo>
                  <a:cubicBezTo>
                    <a:pt x="161" y="1174"/>
                    <a:pt x="380" y="1436"/>
                    <a:pt x="601" y="1436"/>
                  </a:cubicBezTo>
                  <a:cubicBezTo>
                    <a:pt x="619" y="1436"/>
                    <a:pt x="637" y="1434"/>
                    <a:pt x="655" y="1430"/>
                  </a:cubicBezTo>
                  <a:cubicBezTo>
                    <a:pt x="882" y="1383"/>
                    <a:pt x="1036" y="823"/>
                    <a:pt x="953" y="430"/>
                  </a:cubicBezTo>
                  <a:cubicBezTo>
                    <a:pt x="884" y="106"/>
                    <a:pt x="685" y="0"/>
                    <a:pt x="484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535;p36">
              <a:extLst>
                <a:ext uri="{FF2B5EF4-FFF2-40B4-BE49-F238E27FC236}">
                  <a16:creationId xmlns:a16="http://schemas.microsoft.com/office/drawing/2014/main" xmlns="" id="{5EBB3556-454B-5B32-F524-88822024D7AD}"/>
                </a:ext>
              </a:extLst>
            </p:cNvPr>
            <p:cNvSpPr/>
            <p:nvPr/>
          </p:nvSpPr>
          <p:spPr>
            <a:xfrm>
              <a:off x="2992717" y="2235152"/>
              <a:ext cx="221892" cy="169222"/>
            </a:xfrm>
            <a:custGeom>
              <a:avLst/>
              <a:gdLst/>
              <a:ahLst/>
              <a:cxnLst/>
              <a:rect l="l" t="t" r="r" b="b"/>
              <a:pathLst>
                <a:path w="3859" h="2943" extrusionOk="0">
                  <a:moveTo>
                    <a:pt x="2668" y="1"/>
                  </a:moveTo>
                  <a:cubicBezTo>
                    <a:pt x="2590" y="1"/>
                    <a:pt x="2510" y="9"/>
                    <a:pt x="2430" y="25"/>
                  </a:cubicBezTo>
                  <a:lnTo>
                    <a:pt x="1382" y="240"/>
                  </a:lnTo>
                  <a:cubicBezTo>
                    <a:pt x="1311" y="252"/>
                    <a:pt x="1251" y="264"/>
                    <a:pt x="1180" y="264"/>
                  </a:cubicBezTo>
                  <a:cubicBezTo>
                    <a:pt x="525" y="323"/>
                    <a:pt x="1" y="847"/>
                    <a:pt x="25" y="1502"/>
                  </a:cubicBezTo>
                  <a:cubicBezTo>
                    <a:pt x="37" y="1764"/>
                    <a:pt x="108" y="2026"/>
                    <a:pt x="227" y="2264"/>
                  </a:cubicBezTo>
                  <a:lnTo>
                    <a:pt x="680" y="2942"/>
                  </a:lnTo>
                  <a:lnTo>
                    <a:pt x="680" y="2942"/>
                  </a:lnTo>
                  <a:lnTo>
                    <a:pt x="572" y="2597"/>
                  </a:lnTo>
                  <a:cubicBezTo>
                    <a:pt x="489" y="2169"/>
                    <a:pt x="715" y="1811"/>
                    <a:pt x="1275" y="1692"/>
                  </a:cubicBezTo>
                  <a:lnTo>
                    <a:pt x="2204" y="1502"/>
                  </a:lnTo>
                  <a:cubicBezTo>
                    <a:pt x="2245" y="1493"/>
                    <a:pt x="2286" y="1489"/>
                    <a:pt x="2326" y="1489"/>
                  </a:cubicBezTo>
                  <a:cubicBezTo>
                    <a:pt x="2603" y="1489"/>
                    <a:pt x="2821" y="1697"/>
                    <a:pt x="2894" y="1978"/>
                  </a:cubicBezTo>
                  <a:cubicBezTo>
                    <a:pt x="2947" y="2146"/>
                    <a:pt x="3101" y="2258"/>
                    <a:pt x="3275" y="2258"/>
                  </a:cubicBezTo>
                  <a:cubicBezTo>
                    <a:pt x="3298" y="2258"/>
                    <a:pt x="3322" y="2256"/>
                    <a:pt x="3347" y="2252"/>
                  </a:cubicBezTo>
                  <a:lnTo>
                    <a:pt x="3382" y="2240"/>
                  </a:lnTo>
                  <a:lnTo>
                    <a:pt x="3632" y="1621"/>
                  </a:lnTo>
                  <a:lnTo>
                    <a:pt x="3859" y="1168"/>
                  </a:lnTo>
                  <a:lnTo>
                    <a:pt x="3799" y="918"/>
                  </a:lnTo>
                  <a:cubicBezTo>
                    <a:pt x="3685" y="378"/>
                    <a:pt x="3207" y="1"/>
                    <a:pt x="2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536;p36">
              <a:extLst>
                <a:ext uri="{FF2B5EF4-FFF2-40B4-BE49-F238E27FC236}">
                  <a16:creationId xmlns:a16="http://schemas.microsoft.com/office/drawing/2014/main" xmlns="" id="{D4B42099-B6EE-B118-B5CE-DA515E2AFF72}"/>
                </a:ext>
              </a:extLst>
            </p:cNvPr>
            <p:cNvSpPr/>
            <p:nvPr/>
          </p:nvSpPr>
          <p:spPr>
            <a:xfrm>
              <a:off x="2955112" y="2244008"/>
              <a:ext cx="214303" cy="148350"/>
            </a:xfrm>
            <a:custGeom>
              <a:avLst/>
              <a:gdLst/>
              <a:ahLst/>
              <a:cxnLst/>
              <a:rect l="l" t="t" r="r" b="b"/>
              <a:pathLst>
                <a:path w="3727" h="2580" extrusionOk="0">
                  <a:moveTo>
                    <a:pt x="2939" y="1"/>
                  </a:moveTo>
                  <a:cubicBezTo>
                    <a:pt x="2214" y="1"/>
                    <a:pt x="957" y="451"/>
                    <a:pt x="607" y="657"/>
                  </a:cubicBezTo>
                  <a:cubicBezTo>
                    <a:pt x="131" y="943"/>
                    <a:pt x="0" y="1574"/>
                    <a:pt x="298" y="2062"/>
                  </a:cubicBezTo>
                  <a:cubicBezTo>
                    <a:pt x="499" y="2392"/>
                    <a:pt x="846" y="2580"/>
                    <a:pt x="1193" y="2580"/>
                  </a:cubicBezTo>
                  <a:cubicBezTo>
                    <a:pt x="1360" y="2580"/>
                    <a:pt x="1528" y="2536"/>
                    <a:pt x="1679" y="2443"/>
                  </a:cubicBezTo>
                  <a:cubicBezTo>
                    <a:pt x="2155" y="2157"/>
                    <a:pt x="3727" y="657"/>
                    <a:pt x="3429" y="169"/>
                  </a:cubicBezTo>
                  <a:cubicBezTo>
                    <a:pt x="3356" y="49"/>
                    <a:pt x="3176" y="1"/>
                    <a:pt x="29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537;p36">
              <a:extLst>
                <a:ext uri="{FF2B5EF4-FFF2-40B4-BE49-F238E27FC236}">
                  <a16:creationId xmlns:a16="http://schemas.microsoft.com/office/drawing/2014/main" xmlns="" id="{48B22A14-5BCC-F78E-8635-0769DC0489D6}"/>
                </a:ext>
              </a:extLst>
            </p:cNvPr>
            <p:cNvSpPr/>
            <p:nvPr/>
          </p:nvSpPr>
          <p:spPr>
            <a:xfrm>
              <a:off x="3057750" y="2697344"/>
              <a:ext cx="402615" cy="853300"/>
            </a:xfrm>
            <a:custGeom>
              <a:avLst/>
              <a:gdLst/>
              <a:ahLst/>
              <a:cxnLst/>
              <a:rect l="l" t="t" r="r" b="b"/>
              <a:pathLst>
                <a:path w="7002" h="14840" extrusionOk="0">
                  <a:moveTo>
                    <a:pt x="6978" y="0"/>
                  </a:moveTo>
                  <a:cubicBezTo>
                    <a:pt x="6133" y="227"/>
                    <a:pt x="5287" y="453"/>
                    <a:pt x="4430" y="655"/>
                  </a:cubicBezTo>
                  <a:cubicBezTo>
                    <a:pt x="4442" y="679"/>
                    <a:pt x="4442" y="703"/>
                    <a:pt x="4442" y="727"/>
                  </a:cubicBezTo>
                  <a:lnTo>
                    <a:pt x="4502" y="1215"/>
                  </a:lnTo>
                  <a:cubicBezTo>
                    <a:pt x="4513" y="1381"/>
                    <a:pt x="4513" y="1548"/>
                    <a:pt x="4525" y="1703"/>
                  </a:cubicBezTo>
                  <a:cubicBezTo>
                    <a:pt x="4525" y="1870"/>
                    <a:pt x="4549" y="2036"/>
                    <a:pt x="4537" y="2203"/>
                  </a:cubicBezTo>
                  <a:lnTo>
                    <a:pt x="4537" y="2703"/>
                  </a:lnTo>
                  <a:cubicBezTo>
                    <a:pt x="4502" y="4025"/>
                    <a:pt x="4275" y="5370"/>
                    <a:pt x="3918" y="6692"/>
                  </a:cubicBezTo>
                  <a:lnTo>
                    <a:pt x="3609" y="7668"/>
                  </a:lnTo>
                  <a:lnTo>
                    <a:pt x="3525" y="7906"/>
                  </a:lnTo>
                  <a:lnTo>
                    <a:pt x="3430" y="8156"/>
                  </a:lnTo>
                  <a:lnTo>
                    <a:pt x="3239" y="8632"/>
                  </a:lnTo>
                  <a:cubicBezTo>
                    <a:pt x="3001" y="9275"/>
                    <a:pt x="2680" y="9894"/>
                    <a:pt x="2382" y="10525"/>
                  </a:cubicBezTo>
                  <a:cubicBezTo>
                    <a:pt x="2239" y="10835"/>
                    <a:pt x="2049" y="11133"/>
                    <a:pt x="1870" y="11442"/>
                  </a:cubicBezTo>
                  <a:lnTo>
                    <a:pt x="1346" y="12347"/>
                  </a:lnTo>
                  <a:cubicBezTo>
                    <a:pt x="953" y="12930"/>
                    <a:pt x="549" y="13502"/>
                    <a:pt x="156" y="14085"/>
                  </a:cubicBezTo>
                  <a:lnTo>
                    <a:pt x="132" y="14121"/>
                  </a:lnTo>
                  <a:cubicBezTo>
                    <a:pt x="1" y="14312"/>
                    <a:pt x="25" y="14574"/>
                    <a:pt x="215" y="14728"/>
                  </a:cubicBezTo>
                  <a:cubicBezTo>
                    <a:pt x="301" y="14803"/>
                    <a:pt x="409" y="14840"/>
                    <a:pt x="516" y="14840"/>
                  </a:cubicBezTo>
                  <a:cubicBezTo>
                    <a:pt x="647" y="14840"/>
                    <a:pt x="778" y="14785"/>
                    <a:pt x="870" y="14681"/>
                  </a:cubicBezTo>
                  <a:cubicBezTo>
                    <a:pt x="1334" y="14133"/>
                    <a:pt x="1823" y="13585"/>
                    <a:pt x="2287" y="13014"/>
                  </a:cubicBezTo>
                  <a:lnTo>
                    <a:pt x="2942" y="12133"/>
                  </a:lnTo>
                  <a:cubicBezTo>
                    <a:pt x="3156" y="11835"/>
                    <a:pt x="3394" y="11549"/>
                    <a:pt x="3573" y="11228"/>
                  </a:cubicBezTo>
                  <a:cubicBezTo>
                    <a:pt x="3966" y="10609"/>
                    <a:pt x="4382" y="9990"/>
                    <a:pt x="4716" y="9311"/>
                  </a:cubicBezTo>
                  <a:lnTo>
                    <a:pt x="4978" y="8823"/>
                  </a:lnTo>
                  <a:lnTo>
                    <a:pt x="5109" y="8573"/>
                  </a:lnTo>
                  <a:lnTo>
                    <a:pt x="5216" y="8323"/>
                  </a:lnTo>
                  <a:lnTo>
                    <a:pt x="5668" y="7287"/>
                  </a:lnTo>
                  <a:cubicBezTo>
                    <a:pt x="6216" y="5894"/>
                    <a:pt x="6633" y="4418"/>
                    <a:pt x="6847" y="2894"/>
                  </a:cubicBezTo>
                  <a:cubicBezTo>
                    <a:pt x="6895" y="2513"/>
                    <a:pt x="6942" y="2132"/>
                    <a:pt x="6954" y="1739"/>
                  </a:cubicBezTo>
                  <a:cubicBezTo>
                    <a:pt x="6966" y="1548"/>
                    <a:pt x="6990" y="1358"/>
                    <a:pt x="6990" y="1155"/>
                  </a:cubicBezTo>
                  <a:lnTo>
                    <a:pt x="6990" y="572"/>
                  </a:lnTo>
                  <a:cubicBezTo>
                    <a:pt x="7002" y="381"/>
                    <a:pt x="6978" y="191"/>
                    <a:pt x="697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538;p36">
              <a:extLst>
                <a:ext uri="{FF2B5EF4-FFF2-40B4-BE49-F238E27FC236}">
                  <a16:creationId xmlns:a16="http://schemas.microsoft.com/office/drawing/2014/main" xmlns="" id="{D673EFE1-E4EE-C3A1-7F54-17765A810B8F}"/>
                </a:ext>
              </a:extLst>
            </p:cNvPr>
            <p:cNvSpPr/>
            <p:nvPr/>
          </p:nvSpPr>
          <p:spPr>
            <a:xfrm>
              <a:off x="3256989" y="2483326"/>
              <a:ext cx="218443" cy="276978"/>
            </a:xfrm>
            <a:custGeom>
              <a:avLst/>
              <a:gdLst/>
              <a:ahLst/>
              <a:cxnLst/>
              <a:rect l="l" t="t" r="r" b="b"/>
              <a:pathLst>
                <a:path w="3799" h="4817" extrusionOk="0">
                  <a:moveTo>
                    <a:pt x="1653" y="1"/>
                  </a:moveTo>
                  <a:cubicBezTo>
                    <a:pt x="1455" y="1"/>
                    <a:pt x="1242" y="53"/>
                    <a:pt x="1025" y="198"/>
                  </a:cubicBezTo>
                  <a:cubicBezTo>
                    <a:pt x="1" y="865"/>
                    <a:pt x="227" y="1686"/>
                    <a:pt x="227" y="1686"/>
                  </a:cubicBezTo>
                  <a:cubicBezTo>
                    <a:pt x="227" y="1686"/>
                    <a:pt x="775" y="3556"/>
                    <a:pt x="941" y="4770"/>
                  </a:cubicBezTo>
                  <a:cubicBezTo>
                    <a:pt x="945" y="4803"/>
                    <a:pt x="1023" y="4817"/>
                    <a:pt x="1150" y="4817"/>
                  </a:cubicBezTo>
                  <a:cubicBezTo>
                    <a:pt x="1808" y="4817"/>
                    <a:pt x="3799" y="4449"/>
                    <a:pt x="3799" y="4449"/>
                  </a:cubicBezTo>
                  <a:cubicBezTo>
                    <a:pt x="3704" y="2591"/>
                    <a:pt x="3215" y="1389"/>
                    <a:pt x="2906" y="817"/>
                  </a:cubicBezTo>
                  <a:cubicBezTo>
                    <a:pt x="2715" y="460"/>
                    <a:pt x="2406" y="174"/>
                    <a:pt x="2013" y="55"/>
                  </a:cubicBezTo>
                  <a:cubicBezTo>
                    <a:pt x="1901" y="23"/>
                    <a:pt x="1780" y="1"/>
                    <a:pt x="1653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539;p36">
              <a:extLst>
                <a:ext uri="{FF2B5EF4-FFF2-40B4-BE49-F238E27FC236}">
                  <a16:creationId xmlns:a16="http://schemas.microsoft.com/office/drawing/2014/main" xmlns="" id="{7D5EBC85-4B7B-37D6-10C5-2222A6271B10}"/>
                </a:ext>
              </a:extLst>
            </p:cNvPr>
            <p:cNvSpPr/>
            <p:nvPr/>
          </p:nvSpPr>
          <p:spPr>
            <a:xfrm>
              <a:off x="2215715" y="4485561"/>
              <a:ext cx="442290" cy="231438"/>
            </a:xfrm>
            <a:custGeom>
              <a:avLst/>
              <a:gdLst/>
              <a:ahLst/>
              <a:cxnLst/>
              <a:rect l="l" t="t" r="r" b="b"/>
              <a:pathLst>
                <a:path w="7692" h="4025" extrusionOk="0">
                  <a:moveTo>
                    <a:pt x="3656" y="0"/>
                  </a:moveTo>
                  <a:cubicBezTo>
                    <a:pt x="2691" y="0"/>
                    <a:pt x="1155" y="1882"/>
                    <a:pt x="298" y="3072"/>
                  </a:cubicBezTo>
                  <a:cubicBezTo>
                    <a:pt x="0" y="3465"/>
                    <a:pt x="286" y="4025"/>
                    <a:pt x="786" y="4025"/>
                  </a:cubicBezTo>
                  <a:lnTo>
                    <a:pt x="7692" y="4025"/>
                  </a:lnTo>
                  <a:cubicBezTo>
                    <a:pt x="7692" y="4025"/>
                    <a:pt x="5084" y="0"/>
                    <a:pt x="3656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540;p36">
              <a:extLst>
                <a:ext uri="{FF2B5EF4-FFF2-40B4-BE49-F238E27FC236}">
                  <a16:creationId xmlns:a16="http://schemas.microsoft.com/office/drawing/2014/main" xmlns="" id="{36AA2613-0FDE-02D5-CE5D-1F64EE7F8A1C}"/>
                </a:ext>
              </a:extLst>
            </p:cNvPr>
            <p:cNvSpPr/>
            <p:nvPr/>
          </p:nvSpPr>
          <p:spPr>
            <a:xfrm>
              <a:off x="3005770" y="3499020"/>
              <a:ext cx="125292" cy="142428"/>
            </a:xfrm>
            <a:custGeom>
              <a:avLst/>
              <a:gdLst/>
              <a:ahLst/>
              <a:cxnLst/>
              <a:rect l="l" t="t" r="r" b="b"/>
              <a:pathLst>
                <a:path w="2179" h="2477" extrusionOk="0">
                  <a:moveTo>
                    <a:pt x="1179" y="1"/>
                  </a:moveTo>
                  <a:cubicBezTo>
                    <a:pt x="1179" y="1"/>
                    <a:pt x="322" y="786"/>
                    <a:pt x="238" y="1060"/>
                  </a:cubicBezTo>
                  <a:cubicBezTo>
                    <a:pt x="155" y="1334"/>
                    <a:pt x="0" y="2001"/>
                    <a:pt x="262" y="2477"/>
                  </a:cubicBezTo>
                  <a:cubicBezTo>
                    <a:pt x="262" y="2477"/>
                    <a:pt x="1048" y="1334"/>
                    <a:pt x="1357" y="1334"/>
                  </a:cubicBezTo>
                  <a:cubicBezTo>
                    <a:pt x="1359" y="1334"/>
                    <a:pt x="1361" y="1334"/>
                    <a:pt x="1363" y="1334"/>
                  </a:cubicBezTo>
                  <a:cubicBezTo>
                    <a:pt x="1655" y="1334"/>
                    <a:pt x="1643" y="2310"/>
                    <a:pt x="1643" y="2310"/>
                  </a:cubicBezTo>
                  <a:cubicBezTo>
                    <a:pt x="1643" y="2310"/>
                    <a:pt x="1953" y="2156"/>
                    <a:pt x="2084" y="1894"/>
                  </a:cubicBezTo>
                  <a:cubicBezTo>
                    <a:pt x="2179" y="1679"/>
                    <a:pt x="1953" y="131"/>
                    <a:pt x="1953" y="131"/>
                  </a:cubicBezTo>
                  <a:lnTo>
                    <a:pt x="1179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453;p29">
            <a:extLst>
              <a:ext uri="{FF2B5EF4-FFF2-40B4-BE49-F238E27FC236}">
                <a16:creationId xmlns:a16="http://schemas.microsoft.com/office/drawing/2014/main" xmlns="" id="{5716BC32-80F6-A40F-132A-851FBAA0287E}"/>
              </a:ext>
            </a:extLst>
          </p:cNvPr>
          <p:cNvSpPr/>
          <p:nvPr/>
        </p:nvSpPr>
        <p:spPr>
          <a:xfrm>
            <a:off x="4707004" y="2563776"/>
            <a:ext cx="384833" cy="337551"/>
          </a:xfrm>
          <a:prstGeom prst="ellipse">
            <a:avLst/>
          </a:prstGeom>
          <a:solidFill>
            <a:srgbClr val="61C46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454;p29">
            <a:extLst>
              <a:ext uri="{FF2B5EF4-FFF2-40B4-BE49-F238E27FC236}">
                <a16:creationId xmlns:a16="http://schemas.microsoft.com/office/drawing/2014/main" xmlns="" id="{7FD780C5-AEE5-F42E-FB84-FFA5127EE477}"/>
              </a:ext>
            </a:extLst>
          </p:cNvPr>
          <p:cNvSpPr/>
          <p:nvPr/>
        </p:nvSpPr>
        <p:spPr>
          <a:xfrm>
            <a:off x="4707004" y="4017548"/>
            <a:ext cx="384833" cy="337551"/>
          </a:xfrm>
          <a:prstGeom prst="ellipse">
            <a:avLst/>
          </a:prstGeom>
          <a:solidFill>
            <a:srgbClr val="4EC48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456;p29">
            <a:extLst>
              <a:ext uri="{FF2B5EF4-FFF2-40B4-BE49-F238E27FC236}">
                <a16:creationId xmlns:a16="http://schemas.microsoft.com/office/drawing/2014/main" xmlns="" id="{29798BD3-1073-4EF6-952F-3336FC09FACE}"/>
              </a:ext>
            </a:extLst>
          </p:cNvPr>
          <p:cNvSpPr/>
          <p:nvPr/>
        </p:nvSpPr>
        <p:spPr>
          <a:xfrm>
            <a:off x="5426420" y="2016807"/>
            <a:ext cx="5666021" cy="135560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82843" tIns="121884" rIns="182843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078">
              <a:buClr>
                <a:srgbClr val="000000"/>
              </a:buClr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kiến, quan điểm mà người viết muốn thuyết phục người đọc. 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0" name="Google Shape;1457;p29">
            <a:extLst>
              <a:ext uri="{FF2B5EF4-FFF2-40B4-BE49-F238E27FC236}">
                <a16:creationId xmlns:a16="http://schemas.microsoft.com/office/drawing/2014/main" xmlns="" id="{A17569DB-69CD-0D5A-4ECA-169936A8B127}"/>
              </a:ext>
            </a:extLst>
          </p:cNvPr>
          <p:cNvSpPr/>
          <p:nvPr/>
        </p:nvSpPr>
        <p:spPr>
          <a:xfrm>
            <a:off x="5426421" y="3787491"/>
            <a:ext cx="5778739" cy="147267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82843" tIns="121884" rIns="182843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078">
              <a:spcAft>
                <a:spcPts val="1067"/>
              </a:spcAft>
              <a:buClr>
                <a:srgbClr val="000000"/>
              </a:buClr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 cứ vào nhan đề văn bản; ý kiến, lí lẽ, bằng chứng được nếu trong văn bản. </a:t>
            </a:r>
            <a:endParaRPr lang="en-US" sz="4266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1" name="Google Shape;1462;p29">
            <a:extLst>
              <a:ext uri="{FF2B5EF4-FFF2-40B4-BE49-F238E27FC236}">
                <a16:creationId xmlns:a16="http://schemas.microsoft.com/office/drawing/2014/main" xmlns="" id="{D47B08AD-6F69-7CBA-4CF6-BA94C4978E5C}"/>
              </a:ext>
            </a:extLst>
          </p:cNvPr>
          <p:cNvSpPr/>
          <p:nvPr/>
        </p:nvSpPr>
        <p:spPr>
          <a:xfrm>
            <a:off x="4707810" y="2563776"/>
            <a:ext cx="384833" cy="337551"/>
          </a:xfrm>
          <a:prstGeom prst="pie">
            <a:avLst>
              <a:gd name="adj1" fmla="val 5386304"/>
              <a:gd name="adj2" fmla="val 16200000"/>
            </a:avLst>
          </a:prstGeom>
          <a:solidFill>
            <a:srgbClr val="39B54A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463;p29">
            <a:extLst>
              <a:ext uri="{FF2B5EF4-FFF2-40B4-BE49-F238E27FC236}">
                <a16:creationId xmlns:a16="http://schemas.microsoft.com/office/drawing/2014/main" xmlns="" id="{BA863196-AB3B-543E-2396-9FE380F2C996}"/>
              </a:ext>
            </a:extLst>
          </p:cNvPr>
          <p:cNvSpPr/>
          <p:nvPr/>
        </p:nvSpPr>
        <p:spPr>
          <a:xfrm>
            <a:off x="4707810" y="4016063"/>
            <a:ext cx="384833" cy="337551"/>
          </a:xfrm>
          <a:prstGeom prst="pie">
            <a:avLst>
              <a:gd name="adj1" fmla="val 5386304"/>
              <a:gd name="adj2" fmla="val 16200000"/>
            </a:avLst>
          </a:prstGeom>
          <a:solidFill>
            <a:srgbClr val="22B573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996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4907D3EE-766E-F0A2-4053-8DB3D08A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300" y="-183876"/>
            <a:ext cx="13086713" cy="7540642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DBD708C6-968E-9F9B-CD45-176165338E0D}"/>
              </a:ext>
            </a:extLst>
          </p:cNvPr>
          <p:cNvSpPr/>
          <p:nvPr/>
        </p:nvSpPr>
        <p:spPr>
          <a:xfrm rot="66">
            <a:off x="201851" y="-35405"/>
            <a:ext cx="9779971" cy="157897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78">
              <a:buClr>
                <a:srgbClr val="000000"/>
              </a:buClr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74E4A74A-C0F3-7F6C-2A3D-232A418AFA00}"/>
              </a:ext>
            </a:extLst>
          </p:cNvPr>
          <p:cNvGrpSpPr/>
          <p:nvPr/>
        </p:nvGrpSpPr>
        <p:grpSpPr>
          <a:xfrm flipH="1">
            <a:off x="809327" y="1919408"/>
            <a:ext cx="3069371" cy="2775524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C8A4D8C8-9ECE-6800-A7DB-12315E08E9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F9CE5B21-9F1B-7087-9A36-CE4B7800F07C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331C4152-5A13-99BD-1B77-D928B95F958F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0BFE3003-D448-1537-5510-0AEDF70A6637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9FF2CAB0-B6F6-2607-3039-EA92E3E764BD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1CBCE79D-8088-92B3-469C-89238923C6D4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FD76BF8A-8BB2-107F-732F-6D00E9FF7635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48414D5A-4E02-CD43-CFBC-5818E8E7D1E2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F7131C90-D0C6-98FD-4C7A-425EEC216F7E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70541F0E-0B8D-AF97-2CC5-0B71D138D1D9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58AB8273-FD58-7645-5031-36AB31CE2589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7CABB9AF-1F97-510E-CAD0-07926348369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47683ADF-902F-5B37-D3F5-ECEC153BABC3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3CFF2896-982A-345D-43A6-A42DAD4B7D3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0EEB165A-373F-64F2-3F89-465217C34B0A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7B1CCE19-C327-2202-C58E-7368687C4ED1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62FB6ADC-F5A4-AFEF-BEE2-3B2B9BACE11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3C95CB5C-3AB6-CC17-2553-8037E99A3BCE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F3ACE5F0-9838-6A73-FD97-AD12A92978AF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03825487-5DAB-614E-E757-D3A547ECE94E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4BB03146-E189-88EF-DD49-467EA6B3B7E9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F723375A-5068-598B-70C5-EDDF6ECE6EE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F845F37A-9B74-D9B8-D5E5-FB9093470BB9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078">
                <a:defRPr/>
              </a:pPr>
              <a:endParaRPr sz="1866" kern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31AB8-FFB3-B692-A7A6-76E2AC31FF4C}"/>
              </a:ext>
            </a:extLst>
          </p:cNvPr>
          <p:cNvSpPr txBox="1"/>
          <p:nvPr/>
        </p:nvSpPr>
        <p:spPr>
          <a:xfrm>
            <a:off x="1565643" y="347985"/>
            <a:ext cx="781704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078">
              <a:buClr>
                <a:srgbClr val="000000"/>
              </a:buClr>
            </a:pPr>
            <a:r>
              <a:rPr lang="en-US" sz="3733" b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kiến lớn và ý kiến nhỏ trong văn bản nghị luận</a:t>
            </a:r>
            <a:endParaRPr lang="en-US" sz="3733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oogle Shape;2462;p36">
            <a:extLst>
              <a:ext uri="{FF2B5EF4-FFF2-40B4-BE49-F238E27FC236}">
                <a16:creationId xmlns:a16="http://schemas.microsoft.com/office/drawing/2014/main" xmlns="" id="{FC5E6319-EBBA-C361-2BC5-35B0248CB582}"/>
              </a:ext>
            </a:extLst>
          </p:cNvPr>
          <p:cNvGrpSpPr/>
          <p:nvPr/>
        </p:nvGrpSpPr>
        <p:grpSpPr>
          <a:xfrm>
            <a:off x="1825478" y="5589045"/>
            <a:ext cx="1305403" cy="1449214"/>
            <a:chOff x="1999341" y="1325375"/>
            <a:chExt cx="1004415" cy="2737836"/>
          </a:xfrm>
        </p:grpSpPr>
        <p:sp>
          <p:nvSpPr>
            <p:cNvPr id="29" name="Google Shape;2463;p36">
              <a:extLst>
                <a:ext uri="{FF2B5EF4-FFF2-40B4-BE49-F238E27FC236}">
                  <a16:creationId xmlns:a16="http://schemas.microsoft.com/office/drawing/2014/main" xmlns="" id="{0754A239-A3FE-8DC9-C441-C82DEF596A0B}"/>
                </a:ext>
              </a:extLst>
            </p:cNvPr>
            <p:cNvSpPr/>
            <p:nvPr/>
          </p:nvSpPr>
          <p:spPr>
            <a:xfrm>
              <a:off x="2272525" y="3598266"/>
              <a:ext cx="412217" cy="464945"/>
            </a:xfrm>
            <a:custGeom>
              <a:avLst/>
              <a:gdLst/>
              <a:ahLst/>
              <a:cxnLst/>
              <a:rect l="l" t="t" r="r" b="b"/>
              <a:pathLst>
                <a:path w="7169" h="8086" extrusionOk="0">
                  <a:moveTo>
                    <a:pt x="3584" y="1"/>
                  </a:moveTo>
                  <a:lnTo>
                    <a:pt x="1072" y="1358"/>
                  </a:lnTo>
                  <a:cubicBezTo>
                    <a:pt x="251" y="1799"/>
                    <a:pt x="1" y="2858"/>
                    <a:pt x="524" y="3632"/>
                  </a:cubicBezTo>
                  <a:lnTo>
                    <a:pt x="3584" y="8085"/>
                  </a:lnTo>
                  <a:lnTo>
                    <a:pt x="6644" y="3632"/>
                  </a:lnTo>
                  <a:cubicBezTo>
                    <a:pt x="7168" y="2858"/>
                    <a:pt x="6918" y="1799"/>
                    <a:pt x="6097" y="1358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64;p36">
              <a:extLst>
                <a:ext uri="{FF2B5EF4-FFF2-40B4-BE49-F238E27FC236}">
                  <a16:creationId xmlns:a16="http://schemas.microsoft.com/office/drawing/2014/main" xmlns="" id="{C83D51F5-FE6E-22E2-40F0-98889D41BBF7}"/>
                </a:ext>
              </a:extLst>
            </p:cNvPr>
            <p:cNvSpPr/>
            <p:nvPr/>
          </p:nvSpPr>
          <p:spPr>
            <a:xfrm>
              <a:off x="2076737" y="1366086"/>
              <a:ext cx="816097" cy="2512923"/>
            </a:xfrm>
            <a:custGeom>
              <a:avLst/>
              <a:gdLst/>
              <a:ahLst/>
              <a:cxnLst/>
              <a:rect l="l" t="t" r="r" b="b"/>
              <a:pathLst>
                <a:path w="14193" h="43703" extrusionOk="0">
                  <a:moveTo>
                    <a:pt x="6988" y="1"/>
                  </a:moveTo>
                  <a:cubicBezTo>
                    <a:pt x="6885" y="1"/>
                    <a:pt x="6781" y="66"/>
                    <a:pt x="6763" y="197"/>
                  </a:cubicBezTo>
                  <a:lnTo>
                    <a:pt x="6477" y="2995"/>
                  </a:lnTo>
                  <a:lnTo>
                    <a:pt x="6477" y="14758"/>
                  </a:lnTo>
                  <a:lnTo>
                    <a:pt x="619" y="4471"/>
                  </a:lnTo>
                  <a:cubicBezTo>
                    <a:pt x="563" y="4367"/>
                    <a:pt x="459" y="4312"/>
                    <a:pt x="353" y="4312"/>
                  </a:cubicBezTo>
                  <a:cubicBezTo>
                    <a:pt x="302" y="4312"/>
                    <a:pt x="250" y="4325"/>
                    <a:pt x="203" y="4352"/>
                  </a:cubicBezTo>
                  <a:cubicBezTo>
                    <a:pt x="48" y="4436"/>
                    <a:pt x="0" y="4626"/>
                    <a:pt x="84" y="4769"/>
                  </a:cubicBezTo>
                  <a:lnTo>
                    <a:pt x="5513" y="14306"/>
                  </a:lnTo>
                  <a:cubicBezTo>
                    <a:pt x="6144" y="15425"/>
                    <a:pt x="6477" y="16687"/>
                    <a:pt x="6477" y="17961"/>
                  </a:cubicBezTo>
                  <a:lnTo>
                    <a:pt x="6477" y="37333"/>
                  </a:lnTo>
                  <a:cubicBezTo>
                    <a:pt x="6477" y="38416"/>
                    <a:pt x="5882" y="39416"/>
                    <a:pt x="4918" y="39940"/>
                  </a:cubicBezTo>
                  <a:cubicBezTo>
                    <a:pt x="4870" y="39988"/>
                    <a:pt x="3263" y="40547"/>
                    <a:pt x="3727" y="42024"/>
                  </a:cubicBezTo>
                  <a:cubicBezTo>
                    <a:pt x="3763" y="41917"/>
                    <a:pt x="3810" y="41809"/>
                    <a:pt x="3858" y="41714"/>
                  </a:cubicBezTo>
                  <a:cubicBezTo>
                    <a:pt x="4060" y="41357"/>
                    <a:pt x="4429" y="41119"/>
                    <a:pt x="4822" y="41024"/>
                  </a:cubicBezTo>
                  <a:lnTo>
                    <a:pt x="5858" y="40762"/>
                  </a:lnTo>
                  <a:cubicBezTo>
                    <a:pt x="5905" y="40749"/>
                    <a:pt x="5953" y="40744"/>
                    <a:pt x="5999" y="40744"/>
                  </a:cubicBezTo>
                  <a:cubicBezTo>
                    <a:pt x="6268" y="40744"/>
                    <a:pt x="6510" y="40940"/>
                    <a:pt x="6561" y="41214"/>
                  </a:cubicBezTo>
                  <a:lnTo>
                    <a:pt x="6989" y="43702"/>
                  </a:lnTo>
                  <a:lnTo>
                    <a:pt x="7466" y="41214"/>
                  </a:lnTo>
                  <a:cubicBezTo>
                    <a:pt x="7516" y="40940"/>
                    <a:pt x="7758" y="40744"/>
                    <a:pt x="8027" y="40744"/>
                  </a:cubicBezTo>
                  <a:cubicBezTo>
                    <a:pt x="8074" y="40744"/>
                    <a:pt x="8121" y="40749"/>
                    <a:pt x="8168" y="40762"/>
                  </a:cubicBezTo>
                  <a:lnTo>
                    <a:pt x="9156" y="41024"/>
                  </a:lnTo>
                  <a:cubicBezTo>
                    <a:pt x="9561" y="41119"/>
                    <a:pt x="9918" y="41357"/>
                    <a:pt x="10121" y="41714"/>
                  </a:cubicBezTo>
                  <a:cubicBezTo>
                    <a:pt x="10180" y="41809"/>
                    <a:pt x="10216" y="41917"/>
                    <a:pt x="10252" y="42024"/>
                  </a:cubicBezTo>
                  <a:cubicBezTo>
                    <a:pt x="10466" y="41333"/>
                    <a:pt x="10180" y="40547"/>
                    <a:pt x="9502" y="40178"/>
                  </a:cubicBezTo>
                  <a:cubicBezTo>
                    <a:pt x="9394" y="40083"/>
                    <a:pt x="7501" y="39428"/>
                    <a:pt x="7501" y="37333"/>
                  </a:cubicBezTo>
                  <a:lnTo>
                    <a:pt x="7501" y="18223"/>
                  </a:lnTo>
                  <a:cubicBezTo>
                    <a:pt x="7501" y="16806"/>
                    <a:pt x="7918" y="15401"/>
                    <a:pt x="8692" y="14199"/>
                  </a:cubicBezTo>
                  <a:lnTo>
                    <a:pt x="14109" y="5864"/>
                  </a:lnTo>
                  <a:cubicBezTo>
                    <a:pt x="14193" y="5722"/>
                    <a:pt x="14157" y="5531"/>
                    <a:pt x="14014" y="5448"/>
                  </a:cubicBezTo>
                  <a:cubicBezTo>
                    <a:pt x="13960" y="5412"/>
                    <a:pt x="13900" y="5395"/>
                    <a:pt x="13840" y="5395"/>
                  </a:cubicBezTo>
                  <a:cubicBezTo>
                    <a:pt x="13741" y="5395"/>
                    <a:pt x="13645" y="5442"/>
                    <a:pt x="13585" y="5531"/>
                  </a:cubicBezTo>
                  <a:lnTo>
                    <a:pt x="7501" y="14901"/>
                  </a:lnTo>
                  <a:lnTo>
                    <a:pt x="7501" y="2995"/>
                  </a:lnTo>
                  <a:lnTo>
                    <a:pt x="7204" y="197"/>
                  </a:lnTo>
                  <a:cubicBezTo>
                    <a:pt x="7192" y="66"/>
                    <a:pt x="7090" y="1"/>
                    <a:pt x="6988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5;p36">
              <a:extLst>
                <a:ext uri="{FF2B5EF4-FFF2-40B4-BE49-F238E27FC236}">
                  <a16:creationId xmlns:a16="http://schemas.microsoft.com/office/drawing/2014/main" xmlns="" id="{3E7A90E4-884B-DD4E-05E0-8052CFF68CCD}"/>
                </a:ext>
              </a:extLst>
            </p:cNvPr>
            <p:cNvSpPr/>
            <p:nvPr/>
          </p:nvSpPr>
          <p:spPr>
            <a:xfrm>
              <a:off x="2027459" y="1482812"/>
              <a:ext cx="118450" cy="151340"/>
            </a:xfrm>
            <a:custGeom>
              <a:avLst/>
              <a:gdLst/>
              <a:ahLst/>
              <a:cxnLst/>
              <a:rect l="l" t="t" r="r" b="b"/>
              <a:pathLst>
                <a:path w="2060" h="2632" extrusionOk="0">
                  <a:moveTo>
                    <a:pt x="333" y="1"/>
                  </a:moveTo>
                  <a:cubicBezTo>
                    <a:pt x="333" y="1"/>
                    <a:pt x="0" y="1346"/>
                    <a:pt x="238" y="1834"/>
                  </a:cubicBezTo>
                  <a:cubicBezTo>
                    <a:pt x="476" y="2334"/>
                    <a:pt x="1596" y="2632"/>
                    <a:pt x="1596" y="2632"/>
                  </a:cubicBezTo>
                  <a:cubicBezTo>
                    <a:pt x="1596" y="2632"/>
                    <a:pt x="2060" y="1572"/>
                    <a:pt x="1822" y="1072"/>
                  </a:cubicBezTo>
                  <a:cubicBezTo>
                    <a:pt x="1584" y="584"/>
                    <a:pt x="333" y="1"/>
                    <a:pt x="333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6;p36">
              <a:extLst>
                <a:ext uri="{FF2B5EF4-FFF2-40B4-BE49-F238E27FC236}">
                  <a16:creationId xmlns:a16="http://schemas.microsoft.com/office/drawing/2014/main" xmlns="" id="{2FD773E4-DBFD-F8C7-1015-96A53EFDC824}"/>
                </a:ext>
              </a:extLst>
            </p:cNvPr>
            <p:cNvSpPr/>
            <p:nvPr/>
          </p:nvSpPr>
          <p:spPr>
            <a:xfrm>
              <a:off x="1999341" y="1642147"/>
              <a:ext cx="110975" cy="73485"/>
            </a:xfrm>
            <a:custGeom>
              <a:avLst/>
              <a:gdLst/>
              <a:ahLst/>
              <a:cxnLst/>
              <a:rect l="l" t="t" r="r" b="b"/>
              <a:pathLst>
                <a:path w="1930" h="1278" extrusionOk="0">
                  <a:moveTo>
                    <a:pt x="1055" y="0"/>
                  </a:moveTo>
                  <a:cubicBezTo>
                    <a:pt x="956" y="0"/>
                    <a:pt x="863" y="15"/>
                    <a:pt x="787" y="51"/>
                  </a:cubicBezTo>
                  <a:cubicBezTo>
                    <a:pt x="418" y="230"/>
                    <a:pt x="1" y="1147"/>
                    <a:pt x="1" y="1147"/>
                  </a:cubicBezTo>
                  <a:cubicBezTo>
                    <a:pt x="1" y="1147"/>
                    <a:pt x="543" y="1277"/>
                    <a:pt x="969" y="1277"/>
                  </a:cubicBezTo>
                  <a:cubicBezTo>
                    <a:pt x="1119" y="1277"/>
                    <a:pt x="1254" y="1261"/>
                    <a:pt x="1346" y="1218"/>
                  </a:cubicBezTo>
                  <a:cubicBezTo>
                    <a:pt x="1715" y="1040"/>
                    <a:pt x="1930" y="218"/>
                    <a:pt x="1930" y="218"/>
                  </a:cubicBezTo>
                  <a:cubicBezTo>
                    <a:pt x="1930" y="218"/>
                    <a:pt x="1441" y="0"/>
                    <a:pt x="1055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7;p36">
              <a:extLst>
                <a:ext uri="{FF2B5EF4-FFF2-40B4-BE49-F238E27FC236}">
                  <a16:creationId xmlns:a16="http://schemas.microsoft.com/office/drawing/2014/main" xmlns="" id="{CD4EF739-951E-ACDD-3254-0D10A3747B70}"/>
                </a:ext>
              </a:extLst>
            </p:cNvPr>
            <p:cNvSpPr/>
            <p:nvPr/>
          </p:nvSpPr>
          <p:spPr>
            <a:xfrm>
              <a:off x="2485449" y="1709020"/>
              <a:ext cx="111665" cy="73658"/>
            </a:xfrm>
            <a:custGeom>
              <a:avLst/>
              <a:gdLst/>
              <a:ahLst/>
              <a:cxnLst/>
              <a:rect l="l" t="t" r="r" b="b"/>
              <a:pathLst>
                <a:path w="1942" h="1281" extrusionOk="0">
                  <a:moveTo>
                    <a:pt x="991" y="1"/>
                  </a:moveTo>
                  <a:cubicBezTo>
                    <a:pt x="831" y="1"/>
                    <a:pt x="684" y="18"/>
                    <a:pt x="584" y="67"/>
                  </a:cubicBezTo>
                  <a:cubicBezTo>
                    <a:pt x="215" y="246"/>
                    <a:pt x="0" y="1067"/>
                    <a:pt x="0" y="1067"/>
                  </a:cubicBezTo>
                  <a:cubicBezTo>
                    <a:pt x="0" y="1067"/>
                    <a:pt x="503" y="1281"/>
                    <a:pt x="887" y="1281"/>
                  </a:cubicBezTo>
                  <a:cubicBezTo>
                    <a:pt x="983" y="1281"/>
                    <a:pt x="1072" y="1267"/>
                    <a:pt x="1143" y="1234"/>
                  </a:cubicBezTo>
                  <a:cubicBezTo>
                    <a:pt x="1512" y="1055"/>
                    <a:pt x="1941" y="127"/>
                    <a:pt x="1941" y="127"/>
                  </a:cubicBezTo>
                  <a:cubicBezTo>
                    <a:pt x="1941" y="127"/>
                    <a:pt x="1418" y="1"/>
                    <a:pt x="991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8;p36">
              <a:extLst>
                <a:ext uri="{FF2B5EF4-FFF2-40B4-BE49-F238E27FC236}">
                  <a16:creationId xmlns:a16="http://schemas.microsoft.com/office/drawing/2014/main" xmlns="" id="{ABBB450F-7782-812F-0872-B985938682D5}"/>
                </a:ext>
              </a:extLst>
            </p:cNvPr>
            <p:cNvSpPr/>
            <p:nvPr/>
          </p:nvSpPr>
          <p:spPr>
            <a:xfrm>
              <a:off x="2086339" y="1803552"/>
              <a:ext cx="117070" cy="73313"/>
            </a:xfrm>
            <a:custGeom>
              <a:avLst/>
              <a:gdLst/>
              <a:ahLst/>
              <a:cxnLst/>
              <a:rect l="l" t="t" r="r" b="b"/>
              <a:pathLst>
                <a:path w="2036" h="1275" extrusionOk="0">
                  <a:moveTo>
                    <a:pt x="1114" y="1"/>
                  </a:moveTo>
                  <a:cubicBezTo>
                    <a:pt x="673" y="1"/>
                    <a:pt x="0" y="245"/>
                    <a:pt x="0" y="245"/>
                  </a:cubicBezTo>
                  <a:cubicBezTo>
                    <a:pt x="0" y="245"/>
                    <a:pt x="524" y="1114"/>
                    <a:pt x="905" y="1245"/>
                  </a:cubicBezTo>
                  <a:cubicBezTo>
                    <a:pt x="959" y="1265"/>
                    <a:pt x="1021" y="1274"/>
                    <a:pt x="1088" y="1274"/>
                  </a:cubicBezTo>
                  <a:cubicBezTo>
                    <a:pt x="1485" y="1274"/>
                    <a:pt x="2036" y="959"/>
                    <a:pt x="2036" y="959"/>
                  </a:cubicBezTo>
                  <a:cubicBezTo>
                    <a:pt x="2036" y="959"/>
                    <a:pt x="1715" y="161"/>
                    <a:pt x="1334" y="31"/>
                  </a:cubicBezTo>
                  <a:cubicBezTo>
                    <a:pt x="1273" y="10"/>
                    <a:pt x="1198" y="1"/>
                    <a:pt x="1114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9;p36">
              <a:extLst>
                <a:ext uri="{FF2B5EF4-FFF2-40B4-BE49-F238E27FC236}">
                  <a16:creationId xmlns:a16="http://schemas.microsoft.com/office/drawing/2014/main" xmlns="" id="{111D883F-8902-B9C1-B0D8-4E3D8B952E0B}"/>
                </a:ext>
              </a:extLst>
            </p:cNvPr>
            <p:cNvSpPr/>
            <p:nvPr/>
          </p:nvSpPr>
          <p:spPr>
            <a:xfrm>
              <a:off x="2232792" y="1760081"/>
              <a:ext cx="86365" cy="117128"/>
            </a:xfrm>
            <a:custGeom>
              <a:avLst/>
              <a:gdLst/>
              <a:ahLst/>
              <a:cxnLst/>
              <a:rect l="l" t="t" r="r" b="b"/>
              <a:pathLst>
                <a:path w="1502" h="2037" extrusionOk="0">
                  <a:moveTo>
                    <a:pt x="1144" y="1"/>
                  </a:moveTo>
                  <a:cubicBezTo>
                    <a:pt x="1144" y="1"/>
                    <a:pt x="275" y="536"/>
                    <a:pt x="144" y="917"/>
                  </a:cubicBezTo>
                  <a:cubicBezTo>
                    <a:pt x="1" y="1298"/>
                    <a:pt x="430" y="2037"/>
                    <a:pt x="430" y="2037"/>
                  </a:cubicBezTo>
                  <a:cubicBezTo>
                    <a:pt x="430" y="2037"/>
                    <a:pt x="1227" y="1715"/>
                    <a:pt x="1358" y="1334"/>
                  </a:cubicBezTo>
                  <a:cubicBezTo>
                    <a:pt x="1501" y="953"/>
                    <a:pt x="1144" y="1"/>
                    <a:pt x="1144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70;p36">
              <a:extLst>
                <a:ext uri="{FF2B5EF4-FFF2-40B4-BE49-F238E27FC236}">
                  <a16:creationId xmlns:a16="http://schemas.microsoft.com/office/drawing/2014/main" xmlns="" id="{311EB418-6CF1-004A-AA34-AFC9EE01198A}"/>
                </a:ext>
              </a:extLst>
            </p:cNvPr>
            <p:cNvSpPr/>
            <p:nvPr/>
          </p:nvSpPr>
          <p:spPr>
            <a:xfrm>
              <a:off x="2110259" y="1544453"/>
              <a:ext cx="115747" cy="158182"/>
            </a:xfrm>
            <a:custGeom>
              <a:avLst/>
              <a:gdLst/>
              <a:ahLst/>
              <a:cxnLst/>
              <a:rect l="l" t="t" r="r" b="b"/>
              <a:pathLst>
                <a:path w="2013" h="2751" extrusionOk="0">
                  <a:moveTo>
                    <a:pt x="1537" y="0"/>
                  </a:moveTo>
                  <a:cubicBezTo>
                    <a:pt x="1537" y="0"/>
                    <a:pt x="358" y="715"/>
                    <a:pt x="179" y="1238"/>
                  </a:cubicBezTo>
                  <a:cubicBezTo>
                    <a:pt x="1" y="1750"/>
                    <a:pt x="584" y="2751"/>
                    <a:pt x="584" y="2751"/>
                  </a:cubicBezTo>
                  <a:cubicBezTo>
                    <a:pt x="584" y="2751"/>
                    <a:pt x="1656" y="2334"/>
                    <a:pt x="1834" y="1810"/>
                  </a:cubicBezTo>
                  <a:cubicBezTo>
                    <a:pt x="2013" y="1298"/>
                    <a:pt x="1537" y="0"/>
                    <a:pt x="1537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71;p36">
              <a:extLst>
                <a:ext uri="{FF2B5EF4-FFF2-40B4-BE49-F238E27FC236}">
                  <a16:creationId xmlns:a16="http://schemas.microsoft.com/office/drawing/2014/main" xmlns="" id="{EF666D51-8BE0-8A49-160B-47FF0CE1B54A}"/>
                </a:ext>
              </a:extLst>
            </p:cNvPr>
            <p:cNvSpPr/>
            <p:nvPr/>
          </p:nvSpPr>
          <p:spPr>
            <a:xfrm>
              <a:off x="2861961" y="1549916"/>
              <a:ext cx="119197" cy="145877"/>
            </a:xfrm>
            <a:custGeom>
              <a:avLst/>
              <a:gdLst/>
              <a:ahLst/>
              <a:cxnLst/>
              <a:rect l="l" t="t" r="r" b="b"/>
              <a:pathLst>
                <a:path w="2073" h="2537" extrusionOk="0">
                  <a:moveTo>
                    <a:pt x="1822" y="0"/>
                  </a:moveTo>
                  <a:lnTo>
                    <a:pt x="1822" y="0"/>
                  </a:lnTo>
                  <a:cubicBezTo>
                    <a:pt x="1822" y="1"/>
                    <a:pt x="537" y="501"/>
                    <a:pt x="275" y="977"/>
                  </a:cubicBezTo>
                  <a:cubicBezTo>
                    <a:pt x="1" y="1453"/>
                    <a:pt x="406" y="2537"/>
                    <a:pt x="406" y="2537"/>
                  </a:cubicBezTo>
                  <a:cubicBezTo>
                    <a:pt x="406" y="2537"/>
                    <a:pt x="1537" y="2310"/>
                    <a:pt x="1799" y="1834"/>
                  </a:cubicBezTo>
                  <a:cubicBezTo>
                    <a:pt x="2072" y="1358"/>
                    <a:pt x="1822" y="1"/>
                    <a:pt x="1822" y="0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72;p36">
              <a:extLst>
                <a:ext uri="{FF2B5EF4-FFF2-40B4-BE49-F238E27FC236}">
                  <a16:creationId xmlns:a16="http://schemas.microsoft.com/office/drawing/2014/main" xmlns="" id="{9059381A-EB1F-EE37-89B5-FD2A82DD2414}"/>
                </a:ext>
              </a:extLst>
            </p:cNvPr>
            <p:cNvSpPr/>
            <p:nvPr/>
          </p:nvSpPr>
          <p:spPr>
            <a:xfrm>
              <a:off x="2714761" y="1915851"/>
              <a:ext cx="119197" cy="73888"/>
            </a:xfrm>
            <a:custGeom>
              <a:avLst/>
              <a:gdLst/>
              <a:ahLst/>
              <a:cxnLst/>
              <a:rect l="l" t="t" r="r" b="b"/>
              <a:pathLst>
                <a:path w="2073" h="1285" extrusionOk="0">
                  <a:moveTo>
                    <a:pt x="901" y="1"/>
                  </a:moveTo>
                  <a:cubicBezTo>
                    <a:pt x="845" y="1"/>
                    <a:pt x="794" y="6"/>
                    <a:pt x="751" y="18"/>
                  </a:cubicBezTo>
                  <a:cubicBezTo>
                    <a:pt x="358" y="137"/>
                    <a:pt x="1" y="911"/>
                    <a:pt x="1" y="911"/>
                  </a:cubicBezTo>
                  <a:cubicBezTo>
                    <a:pt x="1" y="911"/>
                    <a:pt x="566" y="1284"/>
                    <a:pt x="966" y="1284"/>
                  </a:cubicBezTo>
                  <a:cubicBezTo>
                    <a:pt x="1012" y="1284"/>
                    <a:pt x="1056" y="1279"/>
                    <a:pt x="1096" y="1268"/>
                  </a:cubicBezTo>
                  <a:cubicBezTo>
                    <a:pt x="1489" y="1161"/>
                    <a:pt x="2073" y="328"/>
                    <a:pt x="2073" y="328"/>
                  </a:cubicBezTo>
                  <a:cubicBezTo>
                    <a:pt x="2073" y="328"/>
                    <a:pt x="1334" y="1"/>
                    <a:pt x="901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73;p36">
              <a:extLst>
                <a:ext uri="{FF2B5EF4-FFF2-40B4-BE49-F238E27FC236}">
                  <a16:creationId xmlns:a16="http://schemas.microsoft.com/office/drawing/2014/main" xmlns="" id="{BA91F576-CFE2-F91C-DE27-24C389456B4C}"/>
                </a:ext>
              </a:extLst>
            </p:cNvPr>
            <p:cNvSpPr/>
            <p:nvPr/>
          </p:nvSpPr>
          <p:spPr>
            <a:xfrm>
              <a:off x="2712058" y="1700510"/>
              <a:ext cx="84238" cy="119197"/>
            </a:xfrm>
            <a:custGeom>
              <a:avLst/>
              <a:gdLst/>
              <a:ahLst/>
              <a:cxnLst/>
              <a:rect l="l" t="t" r="r" b="b"/>
              <a:pathLst>
                <a:path w="1465" h="2073" extrusionOk="0">
                  <a:moveTo>
                    <a:pt x="405" y="1"/>
                  </a:moveTo>
                  <a:cubicBezTo>
                    <a:pt x="405" y="1"/>
                    <a:pt x="0" y="941"/>
                    <a:pt x="107" y="1322"/>
                  </a:cubicBezTo>
                  <a:cubicBezTo>
                    <a:pt x="215" y="1715"/>
                    <a:pt x="989" y="2073"/>
                    <a:pt x="989" y="2073"/>
                  </a:cubicBezTo>
                  <a:cubicBezTo>
                    <a:pt x="989" y="2073"/>
                    <a:pt x="1465" y="1358"/>
                    <a:pt x="1358" y="977"/>
                  </a:cubicBezTo>
                  <a:cubicBezTo>
                    <a:pt x="1239" y="584"/>
                    <a:pt x="405" y="1"/>
                    <a:pt x="405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74;p36">
              <a:extLst>
                <a:ext uri="{FF2B5EF4-FFF2-40B4-BE49-F238E27FC236}">
                  <a16:creationId xmlns:a16="http://schemas.microsoft.com/office/drawing/2014/main" xmlns="" id="{E8012EE7-716A-4762-7D8B-F7EF3D6CDBD6}"/>
                </a:ext>
              </a:extLst>
            </p:cNvPr>
            <p:cNvSpPr/>
            <p:nvPr/>
          </p:nvSpPr>
          <p:spPr>
            <a:xfrm>
              <a:off x="2842814" y="1685272"/>
              <a:ext cx="160942" cy="99533"/>
            </a:xfrm>
            <a:custGeom>
              <a:avLst/>
              <a:gdLst/>
              <a:ahLst/>
              <a:cxnLst/>
              <a:rect l="l" t="t" r="r" b="b"/>
              <a:pathLst>
                <a:path w="2799" h="1731" extrusionOk="0">
                  <a:moveTo>
                    <a:pt x="1232" y="1"/>
                  </a:moveTo>
                  <a:cubicBezTo>
                    <a:pt x="1151" y="1"/>
                    <a:pt x="1076" y="9"/>
                    <a:pt x="1012" y="28"/>
                  </a:cubicBezTo>
                  <a:cubicBezTo>
                    <a:pt x="477" y="171"/>
                    <a:pt x="0" y="1218"/>
                    <a:pt x="0" y="1218"/>
                  </a:cubicBezTo>
                  <a:cubicBezTo>
                    <a:pt x="0" y="1218"/>
                    <a:pt x="759" y="1731"/>
                    <a:pt x="1303" y="1731"/>
                  </a:cubicBezTo>
                  <a:cubicBezTo>
                    <a:pt x="1369" y="1731"/>
                    <a:pt x="1431" y="1723"/>
                    <a:pt x="1489" y="1707"/>
                  </a:cubicBezTo>
                  <a:cubicBezTo>
                    <a:pt x="2013" y="1564"/>
                    <a:pt x="2798" y="433"/>
                    <a:pt x="2798" y="433"/>
                  </a:cubicBezTo>
                  <a:cubicBezTo>
                    <a:pt x="2798" y="433"/>
                    <a:pt x="1824" y="1"/>
                    <a:pt x="1232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5;p36">
              <a:extLst>
                <a:ext uri="{FF2B5EF4-FFF2-40B4-BE49-F238E27FC236}">
                  <a16:creationId xmlns:a16="http://schemas.microsoft.com/office/drawing/2014/main" xmlns="" id="{1194A4BA-B192-E240-AE30-F1CEC6252608}"/>
                </a:ext>
              </a:extLst>
            </p:cNvPr>
            <p:cNvSpPr/>
            <p:nvPr/>
          </p:nvSpPr>
          <p:spPr>
            <a:xfrm>
              <a:off x="2469004" y="1325375"/>
              <a:ext cx="116438" cy="157492"/>
            </a:xfrm>
            <a:custGeom>
              <a:avLst/>
              <a:gdLst/>
              <a:ahLst/>
              <a:cxnLst/>
              <a:rect l="l" t="t" r="r" b="b"/>
              <a:pathLst>
                <a:path w="2025" h="2739" extrusionOk="0">
                  <a:moveTo>
                    <a:pt x="1548" y="0"/>
                  </a:moveTo>
                  <a:cubicBezTo>
                    <a:pt x="1548" y="0"/>
                    <a:pt x="370" y="715"/>
                    <a:pt x="179" y="1227"/>
                  </a:cubicBezTo>
                  <a:cubicBezTo>
                    <a:pt x="1" y="1750"/>
                    <a:pt x="584" y="2739"/>
                    <a:pt x="584" y="2739"/>
                  </a:cubicBezTo>
                  <a:cubicBezTo>
                    <a:pt x="584" y="2739"/>
                    <a:pt x="1656" y="2322"/>
                    <a:pt x="1846" y="1810"/>
                  </a:cubicBezTo>
                  <a:cubicBezTo>
                    <a:pt x="2025" y="1286"/>
                    <a:pt x="1548" y="0"/>
                    <a:pt x="1548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6;p36">
              <a:extLst>
                <a:ext uri="{FF2B5EF4-FFF2-40B4-BE49-F238E27FC236}">
                  <a16:creationId xmlns:a16="http://schemas.microsoft.com/office/drawing/2014/main" xmlns="" id="{C4CB16E8-447A-3AE0-4AC5-2A8ED2FC4AA4}"/>
                </a:ext>
              </a:extLst>
            </p:cNvPr>
            <p:cNvSpPr/>
            <p:nvPr/>
          </p:nvSpPr>
          <p:spPr>
            <a:xfrm>
              <a:off x="2501894" y="1397654"/>
              <a:ext cx="150650" cy="99475"/>
            </a:xfrm>
            <a:custGeom>
              <a:avLst/>
              <a:gdLst/>
              <a:ahLst/>
              <a:cxnLst/>
              <a:rect l="l" t="t" r="r" b="b"/>
              <a:pathLst>
                <a:path w="2620" h="1730" extrusionOk="0">
                  <a:moveTo>
                    <a:pt x="1331" y="1"/>
                  </a:moveTo>
                  <a:cubicBezTo>
                    <a:pt x="1117" y="1"/>
                    <a:pt x="921" y="24"/>
                    <a:pt x="786" y="89"/>
                  </a:cubicBezTo>
                  <a:cubicBezTo>
                    <a:pt x="298" y="327"/>
                    <a:pt x="0" y="1446"/>
                    <a:pt x="0" y="1446"/>
                  </a:cubicBezTo>
                  <a:cubicBezTo>
                    <a:pt x="0" y="1446"/>
                    <a:pt x="664" y="1730"/>
                    <a:pt x="1183" y="1730"/>
                  </a:cubicBezTo>
                  <a:cubicBezTo>
                    <a:pt x="1320" y="1730"/>
                    <a:pt x="1446" y="1710"/>
                    <a:pt x="1548" y="1660"/>
                  </a:cubicBezTo>
                  <a:cubicBezTo>
                    <a:pt x="2048" y="1422"/>
                    <a:pt x="2619" y="172"/>
                    <a:pt x="2619" y="172"/>
                  </a:cubicBezTo>
                  <a:cubicBezTo>
                    <a:pt x="2619" y="172"/>
                    <a:pt x="1909" y="1"/>
                    <a:pt x="1331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7;p36">
              <a:extLst>
                <a:ext uri="{FF2B5EF4-FFF2-40B4-BE49-F238E27FC236}">
                  <a16:creationId xmlns:a16="http://schemas.microsoft.com/office/drawing/2014/main" xmlns="" id="{AD4C38B0-3288-281F-4D2A-25FBA8C4AF02}"/>
                </a:ext>
              </a:extLst>
            </p:cNvPr>
            <p:cNvSpPr/>
            <p:nvPr/>
          </p:nvSpPr>
          <p:spPr>
            <a:xfrm>
              <a:off x="2343021" y="1571248"/>
              <a:ext cx="135642" cy="104995"/>
            </a:xfrm>
            <a:custGeom>
              <a:avLst/>
              <a:gdLst/>
              <a:ahLst/>
              <a:cxnLst/>
              <a:rect l="l" t="t" r="r" b="b"/>
              <a:pathLst>
                <a:path w="2359" h="1826" extrusionOk="0">
                  <a:moveTo>
                    <a:pt x="392" y="1"/>
                  </a:moveTo>
                  <a:cubicBezTo>
                    <a:pt x="162" y="1"/>
                    <a:pt x="1" y="10"/>
                    <a:pt x="1" y="10"/>
                  </a:cubicBezTo>
                  <a:cubicBezTo>
                    <a:pt x="1" y="10"/>
                    <a:pt x="346" y="1344"/>
                    <a:pt x="787" y="1665"/>
                  </a:cubicBezTo>
                  <a:cubicBezTo>
                    <a:pt x="959" y="1788"/>
                    <a:pt x="1227" y="1826"/>
                    <a:pt x="1494" y="1826"/>
                  </a:cubicBezTo>
                  <a:cubicBezTo>
                    <a:pt x="1928" y="1826"/>
                    <a:pt x="2358" y="1725"/>
                    <a:pt x="2358" y="1725"/>
                  </a:cubicBezTo>
                  <a:cubicBezTo>
                    <a:pt x="2358" y="1725"/>
                    <a:pt x="2263" y="570"/>
                    <a:pt x="1823" y="249"/>
                  </a:cubicBezTo>
                  <a:cubicBezTo>
                    <a:pt x="1532" y="37"/>
                    <a:pt x="834" y="1"/>
                    <a:pt x="392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2478;p36">
            <a:extLst>
              <a:ext uri="{FF2B5EF4-FFF2-40B4-BE49-F238E27FC236}">
                <a16:creationId xmlns:a16="http://schemas.microsoft.com/office/drawing/2014/main" xmlns="" id="{A7FA5442-28EE-CCF3-0F22-96BDB0641435}"/>
              </a:ext>
            </a:extLst>
          </p:cNvPr>
          <p:cNvGrpSpPr/>
          <p:nvPr/>
        </p:nvGrpSpPr>
        <p:grpSpPr>
          <a:xfrm>
            <a:off x="1073127" y="5321330"/>
            <a:ext cx="1346839" cy="1671491"/>
            <a:chOff x="1040925" y="2132801"/>
            <a:chExt cx="1464419" cy="2600298"/>
          </a:xfrm>
        </p:grpSpPr>
        <p:sp>
          <p:nvSpPr>
            <p:cNvPr id="45" name="Google Shape;2479;p36">
              <a:extLst>
                <a:ext uri="{FF2B5EF4-FFF2-40B4-BE49-F238E27FC236}">
                  <a16:creationId xmlns:a16="http://schemas.microsoft.com/office/drawing/2014/main" xmlns="" id="{934C29E7-E9EA-8DED-2665-D178F0ED3BCE}"/>
                </a:ext>
              </a:extLst>
            </p:cNvPr>
            <p:cNvSpPr/>
            <p:nvPr/>
          </p:nvSpPr>
          <p:spPr>
            <a:xfrm>
              <a:off x="1040925" y="3737245"/>
              <a:ext cx="184173" cy="219822"/>
            </a:xfrm>
            <a:custGeom>
              <a:avLst/>
              <a:gdLst/>
              <a:ahLst/>
              <a:cxnLst/>
              <a:rect l="l" t="t" r="r" b="b"/>
              <a:pathLst>
                <a:path w="3203" h="3823" fill="none" extrusionOk="0">
                  <a:moveTo>
                    <a:pt x="3203" y="1"/>
                  </a:moveTo>
                  <a:lnTo>
                    <a:pt x="965" y="1"/>
                  </a:lnTo>
                  <a:cubicBezTo>
                    <a:pt x="310" y="1"/>
                    <a:pt x="0" y="787"/>
                    <a:pt x="465" y="1227"/>
                  </a:cubicBezTo>
                  <a:lnTo>
                    <a:pt x="3203" y="3823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rgbClr val="39B54A"/>
            </a:solidFill>
            <a:ln w="15475" cap="flat" cmpd="sng">
              <a:solidFill>
                <a:srgbClr val="7DBD6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80;p36">
              <a:extLst>
                <a:ext uri="{FF2B5EF4-FFF2-40B4-BE49-F238E27FC236}">
                  <a16:creationId xmlns:a16="http://schemas.microsoft.com/office/drawing/2014/main" xmlns="" id="{FCF1C63D-96A9-D4D5-35B9-4AEC1E94D7AD}"/>
                </a:ext>
              </a:extLst>
            </p:cNvPr>
            <p:cNvSpPr/>
            <p:nvPr/>
          </p:nvSpPr>
          <p:spPr>
            <a:xfrm>
              <a:off x="1297664" y="3538695"/>
              <a:ext cx="89873" cy="26335"/>
            </a:xfrm>
            <a:custGeom>
              <a:avLst/>
              <a:gdLst/>
              <a:ahLst/>
              <a:cxnLst/>
              <a:rect l="l" t="t" r="r" b="b"/>
              <a:pathLst>
                <a:path w="1563" h="458" extrusionOk="0">
                  <a:moveTo>
                    <a:pt x="655" y="1"/>
                  </a:moveTo>
                  <a:cubicBezTo>
                    <a:pt x="595" y="1"/>
                    <a:pt x="307" y="10"/>
                    <a:pt x="0" y="180"/>
                  </a:cubicBezTo>
                  <a:cubicBezTo>
                    <a:pt x="0" y="180"/>
                    <a:pt x="564" y="457"/>
                    <a:pt x="995" y="457"/>
                  </a:cubicBezTo>
                  <a:cubicBezTo>
                    <a:pt x="1069" y="457"/>
                    <a:pt x="1140" y="449"/>
                    <a:pt x="1203" y="430"/>
                  </a:cubicBezTo>
                  <a:cubicBezTo>
                    <a:pt x="1563" y="317"/>
                    <a:pt x="1389" y="168"/>
                    <a:pt x="1282" y="168"/>
                  </a:cubicBezTo>
                  <a:cubicBezTo>
                    <a:pt x="1265" y="168"/>
                    <a:pt x="1250" y="172"/>
                    <a:pt x="1238" y="180"/>
                  </a:cubicBezTo>
                  <a:cubicBezTo>
                    <a:pt x="1229" y="184"/>
                    <a:pt x="1217" y="186"/>
                    <a:pt x="1201" y="186"/>
                  </a:cubicBezTo>
                  <a:cubicBezTo>
                    <a:pt x="1057" y="186"/>
                    <a:pt x="667" y="1"/>
                    <a:pt x="667" y="1"/>
                  </a:cubicBezTo>
                  <a:cubicBezTo>
                    <a:pt x="667" y="1"/>
                    <a:pt x="663" y="1"/>
                    <a:pt x="6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81;p36">
              <a:extLst>
                <a:ext uri="{FF2B5EF4-FFF2-40B4-BE49-F238E27FC236}">
                  <a16:creationId xmlns:a16="http://schemas.microsoft.com/office/drawing/2014/main" xmlns="" id="{65FD4AE3-D32C-4154-BA9B-7F15453C8CF7}"/>
                </a:ext>
              </a:extLst>
            </p:cNvPr>
            <p:cNvSpPr/>
            <p:nvPr/>
          </p:nvSpPr>
          <p:spPr>
            <a:xfrm>
              <a:off x="1075138" y="4376712"/>
              <a:ext cx="169855" cy="310155"/>
            </a:xfrm>
            <a:custGeom>
              <a:avLst/>
              <a:gdLst/>
              <a:ahLst/>
              <a:cxnLst/>
              <a:rect l="l" t="t" r="r" b="b"/>
              <a:pathLst>
                <a:path w="2954" h="5394" extrusionOk="0">
                  <a:moveTo>
                    <a:pt x="2703" y="0"/>
                  </a:moveTo>
                  <a:lnTo>
                    <a:pt x="1346" y="2262"/>
                  </a:lnTo>
                  <a:cubicBezTo>
                    <a:pt x="1191" y="2513"/>
                    <a:pt x="965" y="2715"/>
                    <a:pt x="703" y="2858"/>
                  </a:cubicBezTo>
                  <a:cubicBezTo>
                    <a:pt x="560" y="2929"/>
                    <a:pt x="405" y="3036"/>
                    <a:pt x="298" y="3144"/>
                  </a:cubicBezTo>
                  <a:cubicBezTo>
                    <a:pt x="203" y="3227"/>
                    <a:pt x="96" y="3334"/>
                    <a:pt x="0" y="3429"/>
                  </a:cubicBezTo>
                  <a:cubicBezTo>
                    <a:pt x="584" y="5156"/>
                    <a:pt x="1775" y="5358"/>
                    <a:pt x="2084" y="5394"/>
                  </a:cubicBezTo>
                  <a:cubicBezTo>
                    <a:pt x="1858" y="5096"/>
                    <a:pt x="1751" y="4263"/>
                    <a:pt x="1775" y="3894"/>
                  </a:cubicBezTo>
                  <a:lnTo>
                    <a:pt x="1786" y="3727"/>
                  </a:lnTo>
                  <a:cubicBezTo>
                    <a:pt x="1810" y="3405"/>
                    <a:pt x="1917" y="3084"/>
                    <a:pt x="2096" y="2798"/>
                  </a:cubicBezTo>
                  <a:lnTo>
                    <a:pt x="2953" y="151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82;p36">
              <a:extLst>
                <a:ext uri="{FF2B5EF4-FFF2-40B4-BE49-F238E27FC236}">
                  <a16:creationId xmlns:a16="http://schemas.microsoft.com/office/drawing/2014/main" xmlns="" id="{6E4CB9AB-25E1-905D-1F8B-9F47BC360463}"/>
                </a:ext>
              </a:extLst>
            </p:cNvPr>
            <p:cNvSpPr/>
            <p:nvPr/>
          </p:nvSpPr>
          <p:spPr>
            <a:xfrm>
              <a:off x="1057313" y="4562899"/>
              <a:ext cx="196535" cy="170200"/>
            </a:xfrm>
            <a:custGeom>
              <a:avLst/>
              <a:gdLst/>
              <a:ahLst/>
              <a:cxnLst/>
              <a:rect l="l" t="t" r="r" b="b"/>
              <a:pathLst>
                <a:path w="3418" h="2960" extrusionOk="0">
                  <a:moveTo>
                    <a:pt x="501" y="1"/>
                  </a:moveTo>
                  <a:cubicBezTo>
                    <a:pt x="370" y="120"/>
                    <a:pt x="227" y="263"/>
                    <a:pt x="120" y="370"/>
                  </a:cubicBezTo>
                  <a:cubicBezTo>
                    <a:pt x="13" y="465"/>
                    <a:pt x="1" y="620"/>
                    <a:pt x="84" y="739"/>
                  </a:cubicBezTo>
                  <a:cubicBezTo>
                    <a:pt x="84" y="739"/>
                    <a:pt x="1382" y="2823"/>
                    <a:pt x="1620" y="2894"/>
                  </a:cubicBezTo>
                  <a:cubicBezTo>
                    <a:pt x="1912" y="2942"/>
                    <a:pt x="2275" y="2959"/>
                    <a:pt x="2607" y="2959"/>
                  </a:cubicBezTo>
                  <a:cubicBezTo>
                    <a:pt x="2939" y="2959"/>
                    <a:pt x="3239" y="2942"/>
                    <a:pt x="3406" y="2918"/>
                  </a:cubicBezTo>
                  <a:cubicBezTo>
                    <a:pt x="3417" y="2420"/>
                    <a:pt x="2838" y="2105"/>
                    <a:pt x="2474" y="2105"/>
                  </a:cubicBezTo>
                  <a:cubicBezTo>
                    <a:pt x="2455" y="2105"/>
                    <a:pt x="2436" y="2106"/>
                    <a:pt x="2418" y="2108"/>
                  </a:cubicBezTo>
                  <a:cubicBezTo>
                    <a:pt x="2387" y="2111"/>
                    <a:pt x="2355" y="2112"/>
                    <a:pt x="2325" y="2112"/>
                  </a:cubicBezTo>
                  <a:cubicBezTo>
                    <a:pt x="1466" y="2112"/>
                    <a:pt x="811" y="1012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83;p36">
              <a:extLst>
                <a:ext uri="{FF2B5EF4-FFF2-40B4-BE49-F238E27FC236}">
                  <a16:creationId xmlns:a16="http://schemas.microsoft.com/office/drawing/2014/main" xmlns="" id="{474AC97C-622A-27CE-9FFD-3782D0B6DF23}"/>
                </a:ext>
              </a:extLst>
            </p:cNvPr>
            <p:cNvSpPr/>
            <p:nvPr/>
          </p:nvSpPr>
          <p:spPr>
            <a:xfrm>
              <a:off x="1783025" y="2222905"/>
              <a:ext cx="81535" cy="237590"/>
            </a:xfrm>
            <a:custGeom>
              <a:avLst/>
              <a:gdLst/>
              <a:ahLst/>
              <a:cxnLst/>
              <a:rect l="l" t="t" r="r" b="b"/>
              <a:pathLst>
                <a:path w="1418" h="4132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155" y="286"/>
                    <a:pt x="1" y="1905"/>
                    <a:pt x="227" y="2453"/>
                  </a:cubicBezTo>
                  <a:cubicBezTo>
                    <a:pt x="453" y="2989"/>
                    <a:pt x="584" y="4132"/>
                    <a:pt x="584" y="4132"/>
                  </a:cubicBezTo>
                  <a:cubicBezTo>
                    <a:pt x="1263" y="3405"/>
                    <a:pt x="1417" y="2405"/>
                    <a:pt x="1155" y="1596"/>
                  </a:cubicBezTo>
                  <a:cubicBezTo>
                    <a:pt x="894" y="798"/>
                    <a:pt x="1251" y="0"/>
                    <a:pt x="1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84;p36">
              <a:extLst>
                <a:ext uri="{FF2B5EF4-FFF2-40B4-BE49-F238E27FC236}">
                  <a16:creationId xmlns:a16="http://schemas.microsoft.com/office/drawing/2014/main" xmlns="" id="{6B3CEA30-2DDE-C2F1-5319-73A95E344289}"/>
                </a:ext>
              </a:extLst>
            </p:cNvPr>
            <p:cNvSpPr/>
            <p:nvPr/>
          </p:nvSpPr>
          <p:spPr>
            <a:xfrm>
              <a:off x="1753584" y="2164829"/>
              <a:ext cx="107985" cy="140933"/>
            </a:xfrm>
            <a:custGeom>
              <a:avLst/>
              <a:gdLst/>
              <a:ahLst/>
              <a:cxnLst/>
              <a:rect l="l" t="t" r="r" b="b"/>
              <a:pathLst>
                <a:path w="1878" h="2451" extrusionOk="0">
                  <a:moveTo>
                    <a:pt x="1516" y="0"/>
                  </a:moveTo>
                  <a:cubicBezTo>
                    <a:pt x="983" y="0"/>
                    <a:pt x="1" y="665"/>
                    <a:pt x="1" y="665"/>
                  </a:cubicBezTo>
                  <a:cubicBezTo>
                    <a:pt x="1" y="665"/>
                    <a:pt x="1203" y="1427"/>
                    <a:pt x="1060" y="2451"/>
                  </a:cubicBezTo>
                  <a:cubicBezTo>
                    <a:pt x="1060" y="2451"/>
                    <a:pt x="1703" y="1987"/>
                    <a:pt x="1846" y="427"/>
                  </a:cubicBezTo>
                  <a:cubicBezTo>
                    <a:pt x="1877" y="112"/>
                    <a:pt x="1734" y="0"/>
                    <a:pt x="15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5;p36">
              <a:extLst>
                <a:ext uri="{FF2B5EF4-FFF2-40B4-BE49-F238E27FC236}">
                  <a16:creationId xmlns:a16="http://schemas.microsoft.com/office/drawing/2014/main" xmlns="" id="{740D89E0-CD2C-1FB6-5D17-6C5E5AE6250D}"/>
                </a:ext>
              </a:extLst>
            </p:cNvPr>
            <p:cNvSpPr/>
            <p:nvPr/>
          </p:nvSpPr>
          <p:spPr>
            <a:xfrm>
              <a:off x="1242866" y="2213302"/>
              <a:ext cx="599092" cy="720935"/>
            </a:xfrm>
            <a:custGeom>
              <a:avLst/>
              <a:gdLst/>
              <a:ahLst/>
              <a:cxnLst/>
              <a:rect l="l" t="t" r="r" b="b"/>
              <a:pathLst>
                <a:path w="10419" h="12538" extrusionOk="0">
                  <a:moveTo>
                    <a:pt x="6358" y="1"/>
                  </a:moveTo>
                  <a:cubicBezTo>
                    <a:pt x="6358" y="477"/>
                    <a:pt x="6061" y="905"/>
                    <a:pt x="5620" y="1096"/>
                  </a:cubicBezTo>
                  <a:cubicBezTo>
                    <a:pt x="4739" y="1477"/>
                    <a:pt x="4025" y="2251"/>
                    <a:pt x="3632" y="3239"/>
                  </a:cubicBezTo>
                  <a:cubicBezTo>
                    <a:pt x="3394" y="3858"/>
                    <a:pt x="2894" y="4311"/>
                    <a:pt x="2287" y="4573"/>
                  </a:cubicBezTo>
                  <a:cubicBezTo>
                    <a:pt x="953" y="5168"/>
                    <a:pt x="1" y="6668"/>
                    <a:pt x="1" y="8418"/>
                  </a:cubicBezTo>
                  <a:cubicBezTo>
                    <a:pt x="1" y="10692"/>
                    <a:pt x="1596" y="12538"/>
                    <a:pt x="3560" y="12538"/>
                  </a:cubicBezTo>
                  <a:cubicBezTo>
                    <a:pt x="5335" y="12538"/>
                    <a:pt x="6799" y="11026"/>
                    <a:pt x="7061" y="9061"/>
                  </a:cubicBezTo>
                  <a:cubicBezTo>
                    <a:pt x="8930" y="8930"/>
                    <a:pt x="10418" y="7144"/>
                    <a:pt x="10418" y="4954"/>
                  </a:cubicBezTo>
                  <a:cubicBezTo>
                    <a:pt x="10418" y="2941"/>
                    <a:pt x="9180" y="1275"/>
                    <a:pt x="7549" y="905"/>
                  </a:cubicBezTo>
                  <a:lnTo>
                    <a:pt x="75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6;p36">
              <a:extLst>
                <a:ext uri="{FF2B5EF4-FFF2-40B4-BE49-F238E27FC236}">
                  <a16:creationId xmlns:a16="http://schemas.microsoft.com/office/drawing/2014/main" xmlns="" id="{E2F07AA1-B365-2E95-7A78-072767D9798A}"/>
                </a:ext>
              </a:extLst>
            </p:cNvPr>
            <p:cNvSpPr/>
            <p:nvPr/>
          </p:nvSpPr>
          <p:spPr>
            <a:xfrm>
              <a:off x="1730527" y="2485338"/>
              <a:ext cx="703455" cy="316538"/>
            </a:xfrm>
            <a:custGeom>
              <a:avLst/>
              <a:gdLst/>
              <a:ahLst/>
              <a:cxnLst/>
              <a:rect l="l" t="t" r="r" b="b"/>
              <a:pathLst>
                <a:path w="12234" h="5505" extrusionOk="0">
                  <a:moveTo>
                    <a:pt x="1955" y="1"/>
                  </a:moveTo>
                  <a:cubicBezTo>
                    <a:pt x="967" y="1"/>
                    <a:pt x="0" y="1034"/>
                    <a:pt x="1318" y="3306"/>
                  </a:cubicBezTo>
                  <a:cubicBezTo>
                    <a:pt x="2219" y="4880"/>
                    <a:pt x="3533" y="5504"/>
                    <a:pt x="5022" y="5504"/>
                  </a:cubicBezTo>
                  <a:cubicBezTo>
                    <a:pt x="7196" y="5504"/>
                    <a:pt x="9744" y="4174"/>
                    <a:pt x="11927" y="2521"/>
                  </a:cubicBezTo>
                  <a:cubicBezTo>
                    <a:pt x="12234" y="2285"/>
                    <a:pt x="12022" y="1839"/>
                    <a:pt x="11699" y="1839"/>
                  </a:cubicBezTo>
                  <a:cubicBezTo>
                    <a:pt x="11647" y="1839"/>
                    <a:pt x="11591" y="1851"/>
                    <a:pt x="11534" y="1878"/>
                  </a:cubicBezTo>
                  <a:cubicBezTo>
                    <a:pt x="9738" y="2727"/>
                    <a:pt x="7563" y="3549"/>
                    <a:pt x="5894" y="3549"/>
                  </a:cubicBezTo>
                  <a:cubicBezTo>
                    <a:pt x="4477" y="3549"/>
                    <a:pt x="3425" y="2956"/>
                    <a:pt x="3283" y="1282"/>
                  </a:cubicBezTo>
                  <a:cubicBezTo>
                    <a:pt x="3283" y="1253"/>
                    <a:pt x="3283" y="1208"/>
                    <a:pt x="3283" y="1199"/>
                  </a:cubicBezTo>
                  <a:cubicBezTo>
                    <a:pt x="3218" y="417"/>
                    <a:pt x="2582" y="1"/>
                    <a:pt x="19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7;p36">
              <a:extLst>
                <a:ext uri="{FF2B5EF4-FFF2-40B4-BE49-F238E27FC236}">
                  <a16:creationId xmlns:a16="http://schemas.microsoft.com/office/drawing/2014/main" xmlns="" id="{6712F708-D202-3F61-FD31-4698FB60EBDD}"/>
                </a:ext>
              </a:extLst>
            </p:cNvPr>
            <p:cNvSpPr/>
            <p:nvPr/>
          </p:nvSpPr>
          <p:spPr>
            <a:xfrm>
              <a:off x="1453030" y="2481658"/>
              <a:ext cx="531300" cy="838695"/>
            </a:xfrm>
            <a:custGeom>
              <a:avLst/>
              <a:gdLst/>
              <a:ahLst/>
              <a:cxnLst/>
              <a:rect l="l" t="t" r="r" b="b"/>
              <a:pathLst>
                <a:path w="9240" h="14586" extrusionOk="0">
                  <a:moveTo>
                    <a:pt x="2513" y="1"/>
                  </a:moveTo>
                  <a:cubicBezTo>
                    <a:pt x="1822" y="1"/>
                    <a:pt x="1251" y="549"/>
                    <a:pt x="1227" y="1239"/>
                  </a:cubicBezTo>
                  <a:cubicBezTo>
                    <a:pt x="1179" y="2918"/>
                    <a:pt x="2275" y="7573"/>
                    <a:pt x="2275" y="7573"/>
                  </a:cubicBezTo>
                  <a:cubicBezTo>
                    <a:pt x="2275" y="7573"/>
                    <a:pt x="1" y="14026"/>
                    <a:pt x="489" y="14586"/>
                  </a:cubicBezTo>
                  <a:cubicBezTo>
                    <a:pt x="489" y="14586"/>
                    <a:pt x="7097" y="14038"/>
                    <a:pt x="8240" y="12729"/>
                  </a:cubicBezTo>
                  <a:cubicBezTo>
                    <a:pt x="9240" y="11598"/>
                    <a:pt x="6311" y="7430"/>
                    <a:pt x="6311" y="7430"/>
                  </a:cubicBezTo>
                  <a:cubicBezTo>
                    <a:pt x="6311" y="7430"/>
                    <a:pt x="8061" y="2465"/>
                    <a:pt x="7942" y="1132"/>
                  </a:cubicBezTo>
                  <a:cubicBezTo>
                    <a:pt x="7895" y="489"/>
                    <a:pt x="7359" y="1"/>
                    <a:pt x="6704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8;p36">
              <a:extLst>
                <a:ext uri="{FF2B5EF4-FFF2-40B4-BE49-F238E27FC236}">
                  <a16:creationId xmlns:a16="http://schemas.microsoft.com/office/drawing/2014/main" xmlns="" id="{9CBCE19F-3780-6CC3-D6C3-0B94C6624210}"/>
                </a:ext>
              </a:extLst>
            </p:cNvPr>
            <p:cNvSpPr/>
            <p:nvPr/>
          </p:nvSpPr>
          <p:spPr>
            <a:xfrm>
              <a:off x="1612536" y="4448473"/>
              <a:ext cx="198605" cy="263120"/>
            </a:xfrm>
            <a:custGeom>
              <a:avLst/>
              <a:gdLst/>
              <a:ahLst/>
              <a:cxnLst/>
              <a:rect l="l" t="t" r="r" b="b"/>
              <a:pathLst>
                <a:path w="3454" h="4576" extrusionOk="0">
                  <a:moveTo>
                    <a:pt x="741" y="0"/>
                  </a:moveTo>
                  <a:cubicBezTo>
                    <a:pt x="653" y="0"/>
                    <a:pt x="561" y="27"/>
                    <a:pt x="477" y="86"/>
                  </a:cubicBezTo>
                  <a:cubicBezTo>
                    <a:pt x="215" y="264"/>
                    <a:pt x="60" y="562"/>
                    <a:pt x="72" y="884"/>
                  </a:cubicBezTo>
                  <a:lnTo>
                    <a:pt x="168" y="3110"/>
                  </a:lnTo>
                  <a:cubicBezTo>
                    <a:pt x="179" y="3181"/>
                    <a:pt x="168" y="3253"/>
                    <a:pt x="156" y="3324"/>
                  </a:cubicBezTo>
                  <a:lnTo>
                    <a:pt x="1" y="4229"/>
                  </a:lnTo>
                  <a:cubicBezTo>
                    <a:pt x="406" y="4420"/>
                    <a:pt x="787" y="4551"/>
                    <a:pt x="1584" y="4574"/>
                  </a:cubicBezTo>
                  <a:cubicBezTo>
                    <a:pt x="1600" y="4575"/>
                    <a:pt x="1616" y="4575"/>
                    <a:pt x="1633" y="4575"/>
                  </a:cubicBezTo>
                  <a:cubicBezTo>
                    <a:pt x="2082" y="4575"/>
                    <a:pt x="2995" y="4424"/>
                    <a:pt x="3454" y="4229"/>
                  </a:cubicBezTo>
                  <a:cubicBezTo>
                    <a:pt x="3251" y="4170"/>
                    <a:pt x="2013" y="3753"/>
                    <a:pt x="1823" y="3681"/>
                  </a:cubicBezTo>
                  <a:cubicBezTo>
                    <a:pt x="1144" y="3455"/>
                    <a:pt x="1132" y="1645"/>
                    <a:pt x="1203" y="503"/>
                  </a:cubicBezTo>
                  <a:cubicBezTo>
                    <a:pt x="1221" y="212"/>
                    <a:pt x="992" y="0"/>
                    <a:pt x="741" y="0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9;p36">
              <a:extLst>
                <a:ext uri="{FF2B5EF4-FFF2-40B4-BE49-F238E27FC236}">
                  <a16:creationId xmlns:a16="http://schemas.microsoft.com/office/drawing/2014/main" xmlns="" id="{AE925A8E-D0E2-42CE-7532-DF3D783BE86F}"/>
                </a:ext>
              </a:extLst>
            </p:cNvPr>
            <p:cNvSpPr/>
            <p:nvPr/>
          </p:nvSpPr>
          <p:spPr>
            <a:xfrm>
              <a:off x="1607764" y="4682731"/>
              <a:ext cx="254725" cy="50025"/>
            </a:xfrm>
            <a:custGeom>
              <a:avLst/>
              <a:gdLst/>
              <a:ahLst/>
              <a:cxnLst/>
              <a:rect l="l" t="t" r="r" b="b"/>
              <a:pathLst>
                <a:path w="4430" h="870" extrusionOk="0">
                  <a:moveTo>
                    <a:pt x="108" y="0"/>
                  </a:moveTo>
                  <a:lnTo>
                    <a:pt x="36" y="405"/>
                  </a:lnTo>
                  <a:cubicBezTo>
                    <a:pt x="1" y="619"/>
                    <a:pt x="167" y="822"/>
                    <a:pt x="382" y="834"/>
                  </a:cubicBezTo>
                  <a:cubicBezTo>
                    <a:pt x="959" y="847"/>
                    <a:pt x="2019" y="870"/>
                    <a:pt x="2883" y="870"/>
                  </a:cubicBezTo>
                  <a:cubicBezTo>
                    <a:pt x="3622" y="870"/>
                    <a:pt x="4218" y="853"/>
                    <a:pt x="4251" y="798"/>
                  </a:cubicBezTo>
                  <a:cubicBezTo>
                    <a:pt x="4430" y="512"/>
                    <a:pt x="4084" y="310"/>
                    <a:pt x="3549" y="131"/>
                  </a:cubicBezTo>
                  <a:cubicBezTo>
                    <a:pt x="3514" y="117"/>
                    <a:pt x="3479" y="112"/>
                    <a:pt x="3442" y="112"/>
                  </a:cubicBezTo>
                  <a:cubicBezTo>
                    <a:pt x="3415" y="112"/>
                    <a:pt x="3388" y="115"/>
                    <a:pt x="3358" y="119"/>
                  </a:cubicBezTo>
                  <a:cubicBezTo>
                    <a:pt x="2906" y="203"/>
                    <a:pt x="2429" y="250"/>
                    <a:pt x="1953" y="250"/>
                  </a:cubicBezTo>
                  <a:cubicBezTo>
                    <a:pt x="1322" y="250"/>
                    <a:pt x="715" y="155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90;p36">
              <a:extLst>
                <a:ext uri="{FF2B5EF4-FFF2-40B4-BE49-F238E27FC236}">
                  <a16:creationId xmlns:a16="http://schemas.microsoft.com/office/drawing/2014/main" xmlns="" id="{F441A65D-4F3A-2751-9DCC-1EB262E2692A}"/>
                </a:ext>
              </a:extLst>
            </p:cNvPr>
            <p:cNvSpPr/>
            <p:nvPr/>
          </p:nvSpPr>
          <p:spPr>
            <a:xfrm>
              <a:off x="1155926" y="3830857"/>
              <a:ext cx="499790" cy="706675"/>
            </a:xfrm>
            <a:custGeom>
              <a:avLst/>
              <a:gdLst/>
              <a:ahLst/>
              <a:cxnLst/>
              <a:rect l="l" t="t" r="r" b="b"/>
              <a:pathLst>
                <a:path w="8692" h="12290" extrusionOk="0">
                  <a:moveTo>
                    <a:pt x="7248" y="1"/>
                  </a:moveTo>
                  <a:cubicBezTo>
                    <a:pt x="6623" y="1"/>
                    <a:pt x="5890" y="346"/>
                    <a:pt x="5358" y="1111"/>
                  </a:cubicBezTo>
                  <a:cubicBezTo>
                    <a:pt x="4561" y="2242"/>
                    <a:pt x="0" y="11982"/>
                    <a:pt x="274" y="12279"/>
                  </a:cubicBezTo>
                  <a:cubicBezTo>
                    <a:pt x="280" y="12286"/>
                    <a:pt x="289" y="12289"/>
                    <a:pt x="300" y="12289"/>
                  </a:cubicBezTo>
                  <a:cubicBezTo>
                    <a:pt x="841" y="12289"/>
                    <a:pt x="6981" y="3887"/>
                    <a:pt x="7751" y="2778"/>
                  </a:cubicBezTo>
                  <a:cubicBezTo>
                    <a:pt x="8549" y="1635"/>
                    <a:pt x="8692" y="683"/>
                    <a:pt x="8037" y="230"/>
                  </a:cubicBezTo>
                  <a:cubicBezTo>
                    <a:pt x="7821" y="80"/>
                    <a:pt x="7547" y="1"/>
                    <a:pt x="724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91;p36">
              <a:extLst>
                <a:ext uri="{FF2B5EF4-FFF2-40B4-BE49-F238E27FC236}">
                  <a16:creationId xmlns:a16="http://schemas.microsoft.com/office/drawing/2014/main" xmlns="" id="{00257B55-BB79-3D98-6CCA-9ED131D0A2EE}"/>
                </a:ext>
              </a:extLst>
            </p:cNvPr>
            <p:cNvSpPr/>
            <p:nvPr/>
          </p:nvSpPr>
          <p:spPr>
            <a:xfrm>
              <a:off x="1607764" y="3811766"/>
              <a:ext cx="198605" cy="832772"/>
            </a:xfrm>
            <a:custGeom>
              <a:avLst/>
              <a:gdLst/>
              <a:ahLst/>
              <a:cxnLst/>
              <a:rect l="l" t="t" r="r" b="b"/>
              <a:pathLst>
                <a:path w="3454" h="14483" extrusionOk="0">
                  <a:moveTo>
                    <a:pt x="2060" y="1"/>
                  </a:moveTo>
                  <a:cubicBezTo>
                    <a:pt x="1311" y="1"/>
                    <a:pt x="557" y="948"/>
                    <a:pt x="334" y="2217"/>
                  </a:cubicBezTo>
                  <a:cubicBezTo>
                    <a:pt x="96" y="3575"/>
                    <a:pt x="1" y="14314"/>
                    <a:pt x="370" y="14481"/>
                  </a:cubicBezTo>
                  <a:cubicBezTo>
                    <a:pt x="373" y="14482"/>
                    <a:pt x="377" y="14483"/>
                    <a:pt x="381" y="14483"/>
                  </a:cubicBezTo>
                  <a:cubicBezTo>
                    <a:pt x="533" y="14483"/>
                    <a:pt x="701" y="13322"/>
                    <a:pt x="1096" y="11754"/>
                  </a:cubicBezTo>
                  <a:cubicBezTo>
                    <a:pt x="1870" y="8575"/>
                    <a:pt x="3049" y="3634"/>
                    <a:pt x="3215" y="2729"/>
                  </a:cubicBezTo>
                  <a:cubicBezTo>
                    <a:pt x="3453" y="1372"/>
                    <a:pt x="3001" y="157"/>
                    <a:pt x="2215" y="15"/>
                  </a:cubicBezTo>
                  <a:cubicBezTo>
                    <a:pt x="2164" y="5"/>
                    <a:pt x="2112" y="1"/>
                    <a:pt x="2060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92;p36">
              <a:extLst>
                <a:ext uri="{FF2B5EF4-FFF2-40B4-BE49-F238E27FC236}">
                  <a16:creationId xmlns:a16="http://schemas.microsoft.com/office/drawing/2014/main" xmlns="" id="{FEAB9797-1278-6A92-DAC9-96FD3970C578}"/>
                </a:ext>
              </a:extLst>
            </p:cNvPr>
            <p:cNvSpPr/>
            <p:nvPr/>
          </p:nvSpPr>
          <p:spPr>
            <a:xfrm>
              <a:off x="1622139" y="3081909"/>
              <a:ext cx="304002" cy="947773"/>
            </a:xfrm>
            <a:custGeom>
              <a:avLst/>
              <a:gdLst/>
              <a:ahLst/>
              <a:cxnLst/>
              <a:rect l="l" t="t" r="r" b="b"/>
              <a:pathLst>
                <a:path w="5287" h="16483" extrusionOk="0">
                  <a:moveTo>
                    <a:pt x="2720" y="1"/>
                  </a:moveTo>
                  <a:cubicBezTo>
                    <a:pt x="1370" y="1"/>
                    <a:pt x="201" y="1369"/>
                    <a:pt x="108" y="3123"/>
                  </a:cubicBezTo>
                  <a:cubicBezTo>
                    <a:pt x="1" y="4921"/>
                    <a:pt x="644" y="16398"/>
                    <a:pt x="2048" y="16482"/>
                  </a:cubicBezTo>
                  <a:cubicBezTo>
                    <a:pt x="2054" y="16482"/>
                    <a:pt x="2059" y="16482"/>
                    <a:pt x="2064" y="16482"/>
                  </a:cubicBezTo>
                  <a:cubicBezTo>
                    <a:pt x="3465" y="16482"/>
                    <a:pt x="5073" y="5212"/>
                    <a:pt x="5180" y="3409"/>
                  </a:cubicBezTo>
                  <a:cubicBezTo>
                    <a:pt x="5287" y="1611"/>
                    <a:pt x="4227" y="87"/>
                    <a:pt x="2822" y="4"/>
                  </a:cubicBezTo>
                  <a:cubicBezTo>
                    <a:pt x="2788" y="2"/>
                    <a:pt x="2754" y="1"/>
                    <a:pt x="2720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93;p36">
              <a:extLst>
                <a:ext uri="{FF2B5EF4-FFF2-40B4-BE49-F238E27FC236}">
                  <a16:creationId xmlns:a16="http://schemas.microsoft.com/office/drawing/2014/main" xmlns="" id="{CD7AD8CC-5364-DB5C-9628-31F68C7F7B52}"/>
                </a:ext>
              </a:extLst>
            </p:cNvPr>
            <p:cNvSpPr/>
            <p:nvPr/>
          </p:nvSpPr>
          <p:spPr>
            <a:xfrm>
              <a:off x="1609144" y="3081909"/>
              <a:ext cx="313605" cy="1423183"/>
            </a:xfrm>
            <a:custGeom>
              <a:avLst/>
              <a:gdLst/>
              <a:ahLst/>
              <a:cxnLst/>
              <a:rect l="l" t="t" r="r" b="b"/>
              <a:pathLst>
                <a:path w="5454" h="24751" extrusionOk="0">
                  <a:moveTo>
                    <a:pt x="2946" y="1"/>
                  </a:moveTo>
                  <a:cubicBezTo>
                    <a:pt x="1596" y="1"/>
                    <a:pt x="427" y="1369"/>
                    <a:pt x="334" y="3123"/>
                  </a:cubicBezTo>
                  <a:cubicBezTo>
                    <a:pt x="274" y="4028"/>
                    <a:pt x="417" y="7397"/>
                    <a:pt x="750" y="10517"/>
                  </a:cubicBezTo>
                  <a:cubicBezTo>
                    <a:pt x="893" y="11898"/>
                    <a:pt x="715" y="13267"/>
                    <a:pt x="369" y="14613"/>
                  </a:cubicBezTo>
                  <a:cubicBezTo>
                    <a:pt x="346" y="14708"/>
                    <a:pt x="322" y="14803"/>
                    <a:pt x="310" y="14910"/>
                  </a:cubicBezTo>
                  <a:cubicBezTo>
                    <a:pt x="143" y="15863"/>
                    <a:pt x="0" y="21351"/>
                    <a:pt x="84" y="24661"/>
                  </a:cubicBezTo>
                  <a:cubicBezTo>
                    <a:pt x="157" y="24724"/>
                    <a:pt x="392" y="24751"/>
                    <a:pt x="634" y="24751"/>
                  </a:cubicBezTo>
                  <a:cubicBezTo>
                    <a:pt x="901" y="24751"/>
                    <a:pt x="1176" y="24718"/>
                    <a:pt x="1251" y="24661"/>
                  </a:cubicBezTo>
                  <a:cubicBezTo>
                    <a:pt x="1262" y="24590"/>
                    <a:pt x="5453" y="7624"/>
                    <a:pt x="5453" y="3266"/>
                  </a:cubicBezTo>
                  <a:cubicBezTo>
                    <a:pt x="5453" y="1456"/>
                    <a:pt x="4453" y="87"/>
                    <a:pt x="3048" y="4"/>
                  </a:cubicBezTo>
                  <a:cubicBezTo>
                    <a:pt x="3014" y="2"/>
                    <a:pt x="2980" y="1"/>
                    <a:pt x="294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94;p36">
              <a:extLst>
                <a:ext uri="{FF2B5EF4-FFF2-40B4-BE49-F238E27FC236}">
                  <a16:creationId xmlns:a16="http://schemas.microsoft.com/office/drawing/2014/main" xmlns="" id="{8E2D0323-0D42-0EE8-A439-AC818E1EBEE0}"/>
                </a:ext>
              </a:extLst>
            </p:cNvPr>
            <p:cNvSpPr/>
            <p:nvPr/>
          </p:nvSpPr>
          <p:spPr>
            <a:xfrm>
              <a:off x="1487300" y="3063566"/>
              <a:ext cx="310155" cy="883257"/>
            </a:xfrm>
            <a:custGeom>
              <a:avLst/>
              <a:gdLst/>
              <a:ahLst/>
              <a:cxnLst/>
              <a:rect l="l" t="t" r="r" b="b"/>
              <a:pathLst>
                <a:path w="5394" h="15361" extrusionOk="0">
                  <a:moveTo>
                    <a:pt x="2846" y="1"/>
                  </a:moveTo>
                  <a:cubicBezTo>
                    <a:pt x="1453" y="1"/>
                    <a:pt x="59" y="1386"/>
                    <a:pt x="36" y="3180"/>
                  </a:cubicBezTo>
                  <a:cubicBezTo>
                    <a:pt x="0" y="4978"/>
                    <a:pt x="500" y="15336"/>
                    <a:pt x="1905" y="15360"/>
                  </a:cubicBezTo>
                  <a:cubicBezTo>
                    <a:pt x="1907" y="15360"/>
                    <a:pt x="1908" y="15360"/>
                    <a:pt x="1910" y="15360"/>
                  </a:cubicBezTo>
                  <a:cubicBezTo>
                    <a:pt x="3315" y="15360"/>
                    <a:pt x="5334" y="5107"/>
                    <a:pt x="5370" y="3311"/>
                  </a:cubicBezTo>
                  <a:cubicBezTo>
                    <a:pt x="5394" y="1501"/>
                    <a:pt x="4286" y="25"/>
                    <a:pt x="2881" y="1"/>
                  </a:cubicBezTo>
                  <a:cubicBezTo>
                    <a:pt x="2870" y="1"/>
                    <a:pt x="2858" y="1"/>
                    <a:pt x="284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5;p36">
              <a:extLst>
                <a:ext uri="{FF2B5EF4-FFF2-40B4-BE49-F238E27FC236}">
                  <a16:creationId xmlns:a16="http://schemas.microsoft.com/office/drawing/2014/main" xmlns="" id="{72E125B4-866C-7754-0495-AC7531440427}"/>
                </a:ext>
              </a:extLst>
            </p:cNvPr>
            <p:cNvSpPr/>
            <p:nvPr/>
          </p:nvSpPr>
          <p:spPr>
            <a:xfrm>
              <a:off x="1186056" y="3063566"/>
              <a:ext cx="623012" cy="1419963"/>
            </a:xfrm>
            <a:custGeom>
              <a:avLst/>
              <a:gdLst/>
              <a:ahLst/>
              <a:cxnLst/>
              <a:rect l="l" t="t" r="r" b="b"/>
              <a:pathLst>
                <a:path w="10835" h="24695" extrusionOk="0">
                  <a:moveTo>
                    <a:pt x="8085" y="1"/>
                  </a:moveTo>
                  <a:cubicBezTo>
                    <a:pt x="6692" y="1"/>
                    <a:pt x="5298" y="1386"/>
                    <a:pt x="5275" y="3180"/>
                  </a:cubicBezTo>
                  <a:cubicBezTo>
                    <a:pt x="5251" y="4490"/>
                    <a:pt x="5215" y="13896"/>
                    <a:pt x="4834" y="14455"/>
                  </a:cubicBezTo>
                  <a:cubicBezTo>
                    <a:pt x="4227" y="15336"/>
                    <a:pt x="1155" y="21170"/>
                    <a:pt x="0" y="24004"/>
                  </a:cubicBezTo>
                  <a:cubicBezTo>
                    <a:pt x="131" y="24326"/>
                    <a:pt x="572" y="24623"/>
                    <a:pt x="798" y="24695"/>
                  </a:cubicBezTo>
                  <a:cubicBezTo>
                    <a:pt x="2715" y="22432"/>
                    <a:pt x="6680" y="17027"/>
                    <a:pt x="7227" y="16122"/>
                  </a:cubicBezTo>
                  <a:cubicBezTo>
                    <a:pt x="9335" y="12657"/>
                    <a:pt x="10787" y="4764"/>
                    <a:pt x="10811" y="3275"/>
                  </a:cubicBezTo>
                  <a:cubicBezTo>
                    <a:pt x="10835" y="1466"/>
                    <a:pt x="9525" y="25"/>
                    <a:pt x="8120" y="1"/>
                  </a:cubicBezTo>
                  <a:cubicBezTo>
                    <a:pt x="8109" y="1"/>
                    <a:pt x="8097" y="1"/>
                    <a:pt x="8085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6;p36">
              <a:extLst>
                <a:ext uri="{FF2B5EF4-FFF2-40B4-BE49-F238E27FC236}">
                  <a16:creationId xmlns:a16="http://schemas.microsoft.com/office/drawing/2014/main" xmlns="" id="{1350C418-61EA-32C9-191C-D10A2A81634D}"/>
                </a:ext>
              </a:extLst>
            </p:cNvPr>
            <p:cNvSpPr/>
            <p:nvPr/>
          </p:nvSpPr>
          <p:spPr>
            <a:xfrm>
              <a:off x="1453030" y="2481658"/>
              <a:ext cx="531300" cy="838695"/>
            </a:xfrm>
            <a:custGeom>
              <a:avLst/>
              <a:gdLst/>
              <a:ahLst/>
              <a:cxnLst/>
              <a:rect l="l" t="t" r="r" b="b"/>
              <a:pathLst>
                <a:path w="9240" h="14586" extrusionOk="0">
                  <a:moveTo>
                    <a:pt x="2406" y="1"/>
                  </a:moveTo>
                  <a:cubicBezTo>
                    <a:pt x="1775" y="1"/>
                    <a:pt x="1251" y="501"/>
                    <a:pt x="1239" y="1132"/>
                  </a:cubicBezTo>
                  <a:cubicBezTo>
                    <a:pt x="1191" y="2787"/>
                    <a:pt x="2275" y="7573"/>
                    <a:pt x="2275" y="7573"/>
                  </a:cubicBezTo>
                  <a:cubicBezTo>
                    <a:pt x="2275" y="7573"/>
                    <a:pt x="1" y="13884"/>
                    <a:pt x="489" y="14586"/>
                  </a:cubicBezTo>
                  <a:cubicBezTo>
                    <a:pt x="489" y="14586"/>
                    <a:pt x="7097" y="14038"/>
                    <a:pt x="8240" y="12729"/>
                  </a:cubicBezTo>
                  <a:cubicBezTo>
                    <a:pt x="9240" y="11598"/>
                    <a:pt x="6311" y="7430"/>
                    <a:pt x="6311" y="7430"/>
                  </a:cubicBezTo>
                  <a:cubicBezTo>
                    <a:pt x="6311" y="7430"/>
                    <a:pt x="6871" y="5823"/>
                    <a:pt x="7335" y="4180"/>
                  </a:cubicBezTo>
                  <a:cubicBezTo>
                    <a:pt x="7656" y="1656"/>
                    <a:pt x="6013" y="1346"/>
                    <a:pt x="6656" y="1"/>
                  </a:cubicBezTo>
                  <a:lnTo>
                    <a:pt x="6061" y="1"/>
                  </a:lnTo>
                  <a:cubicBezTo>
                    <a:pt x="5835" y="549"/>
                    <a:pt x="5323" y="965"/>
                    <a:pt x="4549" y="965"/>
                  </a:cubicBezTo>
                  <a:cubicBezTo>
                    <a:pt x="3763" y="965"/>
                    <a:pt x="3263" y="549"/>
                    <a:pt x="3025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7;p36">
              <a:extLst>
                <a:ext uri="{FF2B5EF4-FFF2-40B4-BE49-F238E27FC236}">
                  <a16:creationId xmlns:a16="http://schemas.microsoft.com/office/drawing/2014/main" xmlns="" id="{40D9E570-0682-BA7A-45A7-33925DC7C1CD}"/>
                </a:ext>
              </a:extLst>
            </p:cNvPr>
            <p:cNvSpPr/>
            <p:nvPr/>
          </p:nvSpPr>
          <p:spPr>
            <a:xfrm>
              <a:off x="1644046" y="2366657"/>
              <a:ext cx="109595" cy="131503"/>
            </a:xfrm>
            <a:custGeom>
              <a:avLst/>
              <a:gdLst/>
              <a:ahLst/>
              <a:cxnLst/>
              <a:rect l="l" t="t" r="r" b="b"/>
              <a:pathLst>
                <a:path w="1906" h="2287" extrusionOk="0">
                  <a:moveTo>
                    <a:pt x="608" y="1"/>
                  </a:moveTo>
                  <a:lnTo>
                    <a:pt x="1" y="2084"/>
                  </a:lnTo>
                  <a:lnTo>
                    <a:pt x="1906" y="2287"/>
                  </a:lnTo>
                  <a:lnTo>
                    <a:pt x="1834" y="155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8;p36">
              <a:extLst>
                <a:ext uri="{FF2B5EF4-FFF2-40B4-BE49-F238E27FC236}">
                  <a16:creationId xmlns:a16="http://schemas.microsoft.com/office/drawing/2014/main" xmlns="" id="{B691ED42-3A9B-6ACC-B977-0B0C54AA937E}"/>
                </a:ext>
              </a:extLst>
            </p:cNvPr>
            <p:cNvSpPr/>
            <p:nvPr/>
          </p:nvSpPr>
          <p:spPr>
            <a:xfrm>
              <a:off x="1668024" y="2367347"/>
              <a:ext cx="84238" cy="93150"/>
            </a:xfrm>
            <a:custGeom>
              <a:avLst/>
              <a:gdLst/>
              <a:ahLst/>
              <a:cxnLst/>
              <a:rect l="l" t="t" r="r" b="b"/>
              <a:pathLst>
                <a:path w="1465" h="1620" extrusionOk="0">
                  <a:moveTo>
                    <a:pt x="191" y="1"/>
                  </a:moveTo>
                  <a:lnTo>
                    <a:pt x="0" y="643"/>
                  </a:lnTo>
                  <a:cubicBezTo>
                    <a:pt x="274" y="953"/>
                    <a:pt x="631" y="1620"/>
                    <a:pt x="1084" y="1620"/>
                  </a:cubicBezTo>
                  <a:cubicBezTo>
                    <a:pt x="1215" y="1620"/>
                    <a:pt x="1346" y="1584"/>
                    <a:pt x="1465" y="1513"/>
                  </a:cubicBezTo>
                  <a:lnTo>
                    <a:pt x="1417" y="143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9;p36">
              <a:extLst>
                <a:ext uri="{FF2B5EF4-FFF2-40B4-BE49-F238E27FC236}">
                  <a16:creationId xmlns:a16="http://schemas.microsoft.com/office/drawing/2014/main" xmlns="" id="{CA341C20-A4FB-591D-9591-1A0AF7EB1ACC}"/>
                </a:ext>
              </a:extLst>
            </p:cNvPr>
            <p:cNvSpPr/>
            <p:nvPr/>
          </p:nvSpPr>
          <p:spPr>
            <a:xfrm>
              <a:off x="1630361" y="2203067"/>
              <a:ext cx="193775" cy="230747"/>
            </a:xfrm>
            <a:custGeom>
              <a:avLst/>
              <a:gdLst/>
              <a:ahLst/>
              <a:cxnLst/>
              <a:rect l="l" t="t" r="r" b="b"/>
              <a:pathLst>
                <a:path w="3370" h="4013" extrusionOk="0">
                  <a:moveTo>
                    <a:pt x="0" y="0"/>
                  </a:moveTo>
                  <a:lnTo>
                    <a:pt x="0" y="2036"/>
                  </a:lnTo>
                  <a:cubicBezTo>
                    <a:pt x="0" y="2405"/>
                    <a:pt x="262" y="2941"/>
                    <a:pt x="620" y="3262"/>
                  </a:cubicBezTo>
                  <a:cubicBezTo>
                    <a:pt x="1251" y="3798"/>
                    <a:pt x="1703" y="4012"/>
                    <a:pt x="2120" y="4012"/>
                  </a:cubicBezTo>
                  <a:cubicBezTo>
                    <a:pt x="2441" y="4012"/>
                    <a:pt x="2965" y="2953"/>
                    <a:pt x="3144" y="2155"/>
                  </a:cubicBezTo>
                  <a:cubicBezTo>
                    <a:pt x="3370" y="1083"/>
                    <a:pt x="3132" y="0"/>
                    <a:pt x="3132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00;p36">
              <a:extLst>
                <a:ext uri="{FF2B5EF4-FFF2-40B4-BE49-F238E27FC236}">
                  <a16:creationId xmlns:a16="http://schemas.microsoft.com/office/drawing/2014/main" xmlns="" id="{861CFFA4-DF03-74D6-4830-43FC5CE476C2}"/>
                </a:ext>
              </a:extLst>
            </p:cNvPr>
            <p:cNvSpPr/>
            <p:nvPr/>
          </p:nvSpPr>
          <p:spPr>
            <a:xfrm>
              <a:off x="1620759" y="2248205"/>
              <a:ext cx="34327" cy="15122"/>
            </a:xfrm>
            <a:custGeom>
              <a:avLst/>
              <a:gdLst/>
              <a:ahLst/>
              <a:cxnLst/>
              <a:rect l="l" t="t" r="r" b="b"/>
              <a:pathLst>
                <a:path w="597" h="263" extrusionOk="0">
                  <a:moveTo>
                    <a:pt x="1" y="1"/>
                  </a:moveTo>
                  <a:lnTo>
                    <a:pt x="1" y="263"/>
                  </a:lnTo>
                  <a:lnTo>
                    <a:pt x="596" y="263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01;p36">
              <a:extLst>
                <a:ext uri="{FF2B5EF4-FFF2-40B4-BE49-F238E27FC236}">
                  <a16:creationId xmlns:a16="http://schemas.microsoft.com/office/drawing/2014/main" xmlns="" id="{B79D248D-CAA6-1001-1B9C-AA75EFCF995D}"/>
                </a:ext>
              </a:extLst>
            </p:cNvPr>
            <p:cNvSpPr/>
            <p:nvPr/>
          </p:nvSpPr>
          <p:spPr>
            <a:xfrm>
              <a:off x="1608454" y="2256428"/>
              <a:ext cx="52785" cy="82915"/>
            </a:xfrm>
            <a:custGeom>
              <a:avLst/>
              <a:gdLst/>
              <a:ahLst/>
              <a:cxnLst/>
              <a:rect l="l" t="t" r="r" b="b"/>
              <a:pathLst>
                <a:path w="918" h="1442" extrusionOk="0">
                  <a:moveTo>
                    <a:pt x="489" y="1"/>
                  </a:moveTo>
                  <a:cubicBezTo>
                    <a:pt x="250" y="1"/>
                    <a:pt x="0" y="132"/>
                    <a:pt x="0" y="525"/>
                  </a:cubicBezTo>
                  <a:cubicBezTo>
                    <a:pt x="0" y="917"/>
                    <a:pt x="250" y="1441"/>
                    <a:pt x="489" y="1441"/>
                  </a:cubicBezTo>
                  <a:cubicBezTo>
                    <a:pt x="727" y="1441"/>
                    <a:pt x="917" y="1120"/>
                    <a:pt x="917" y="727"/>
                  </a:cubicBezTo>
                  <a:cubicBezTo>
                    <a:pt x="917" y="322"/>
                    <a:pt x="727" y="1"/>
                    <a:pt x="48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02;p36">
              <a:extLst>
                <a:ext uri="{FF2B5EF4-FFF2-40B4-BE49-F238E27FC236}">
                  <a16:creationId xmlns:a16="http://schemas.microsoft.com/office/drawing/2014/main" xmlns="" id="{F92A82E0-4037-09B0-AF7B-2B65A89761E9}"/>
                </a:ext>
              </a:extLst>
            </p:cNvPr>
            <p:cNvSpPr/>
            <p:nvPr/>
          </p:nvSpPr>
          <p:spPr>
            <a:xfrm>
              <a:off x="1608454" y="2132801"/>
              <a:ext cx="260188" cy="153813"/>
            </a:xfrm>
            <a:custGeom>
              <a:avLst/>
              <a:gdLst/>
              <a:ahLst/>
              <a:cxnLst/>
              <a:rect l="l" t="t" r="r" b="b"/>
              <a:pathLst>
                <a:path w="4525" h="2675" extrusionOk="0">
                  <a:moveTo>
                    <a:pt x="3495" y="0"/>
                  </a:moveTo>
                  <a:cubicBezTo>
                    <a:pt x="3335" y="0"/>
                    <a:pt x="3171" y="39"/>
                    <a:pt x="3025" y="115"/>
                  </a:cubicBezTo>
                  <a:cubicBezTo>
                    <a:pt x="2775" y="258"/>
                    <a:pt x="2489" y="329"/>
                    <a:pt x="2203" y="329"/>
                  </a:cubicBezTo>
                  <a:lnTo>
                    <a:pt x="1143" y="329"/>
                  </a:lnTo>
                  <a:cubicBezTo>
                    <a:pt x="512" y="329"/>
                    <a:pt x="0" y="841"/>
                    <a:pt x="0" y="1472"/>
                  </a:cubicBezTo>
                  <a:lnTo>
                    <a:pt x="0" y="1722"/>
                  </a:lnTo>
                  <a:lnTo>
                    <a:pt x="512" y="2198"/>
                  </a:lnTo>
                  <a:lnTo>
                    <a:pt x="667" y="2675"/>
                  </a:lnTo>
                  <a:lnTo>
                    <a:pt x="703" y="2675"/>
                  </a:lnTo>
                  <a:cubicBezTo>
                    <a:pt x="905" y="2675"/>
                    <a:pt x="1072" y="2520"/>
                    <a:pt x="1084" y="2317"/>
                  </a:cubicBezTo>
                  <a:cubicBezTo>
                    <a:pt x="1108" y="1996"/>
                    <a:pt x="1334" y="1722"/>
                    <a:pt x="1667" y="1722"/>
                  </a:cubicBezTo>
                  <a:lnTo>
                    <a:pt x="2667" y="1722"/>
                  </a:lnTo>
                  <a:cubicBezTo>
                    <a:pt x="2732" y="1701"/>
                    <a:pt x="2803" y="1694"/>
                    <a:pt x="2878" y="1694"/>
                  </a:cubicBezTo>
                  <a:cubicBezTo>
                    <a:pt x="3059" y="1694"/>
                    <a:pt x="3264" y="1737"/>
                    <a:pt x="3461" y="1737"/>
                  </a:cubicBezTo>
                  <a:cubicBezTo>
                    <a:pt x="3601" y="1737"/>
                    <a:pt x="3738" y="1715"/>
                    <a:pt x="3858" y="1639"/>
                  </a:cubicBezTo>
                  <a:cubicBezTo>
                    <a:pt x="4525" y="1186"/>
                    <a:pt x="4441" y="710"/>
                    <a:pt x="4180" y="341"/>
                  </a:cubicBezTo>
                  <a:cubicBezTo>
                    <a:pt x="4023" y="110"/>
                    <a:pt x="3764" y="0"/>
                    <a:pt x="3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03;p36">
              <a:extLst>
                <a:ext uri="{FF2B5EF4-FFF2-40B4-BE49-F238E27FC236}">
                  <a16:creationId xmlns:a16="http://schemas.microsoft.com/office/drawing/2014/main" xmlns="" id="{F1F17861-ADBF-F8F2-9F34-1E4FF8B32177}"/>
                </a:ext>
              </a:extLst>
            </p:cNvPr>
            <p:cNvSpPr/>
            <p:nvPr/>
          </p:nvSpPr>
          <p:spPr>
            <a:xfrm>
              <a:off x="2384823" y="2450205"/>
              <a:ext cx="115747" cy="178078"/>
            </a:xfrm>
            <a:custGeom>
              <a:avLst/>
              <a:gdLst/>
              <a:ahLst/>
              <a:cxnLst/>
              <a:rect l="l" t="t" r="r" b="b"/>
              <a:pathLst>
                <a:path w="2013" h="3097" extrusionOk="0">
                  <a:moveTo>
                    <a:pt x="1570" y="0"/>
                  </a:moveTo>
                  <a:cubicBezTo>
                    <a:pt x="1567" y="0"/>
                    <a:pt x="1563" y="0"/>
                    <a:pt x="1560" y="0"/>
                  </a:cubicBezTo>
                  <a:cubicBezTo>
                    <a:pt x="1453" y="0"/>
                    <a:pt x="774" y="488"/>
                    <a:pt x="524" y="869"/>
                  </a:cubicBezTo>
                  <a:cubicBezTo>
                    <a:pt x="286" y="1262"/>
                    <a:pt x="24" y="1965"/>
                    <a:pt x="12" y="2477"/>
                  </a:cubicBezTo>
                  <a:cubicBezTo>
                    <a:pt x="0" y="3001"/>
                    <a:pt x="226" y="3072"/>
                    <a:pt x="584" y="3096"/>
                  </a:cubicBezTo>
                  <a:cubicBezTo>
                    <a:pt x="588" y="3096"/>
                    <a:pt x="592" y="3096"/>
                    <a:pt x="596" y="3096"/>
                  </a:cubicBezTo>
                  <a:cubicBezTo>
                    <a:pt x="950" y="3096"/>
                    <a:pt x="1346" y="2096"/>
                    <a:pt x="1346" y="2096"/>
                  </a:cubicBezTo>
                  <a:cubicBezTo>
                    <a:pt x="1346" y="2096"/>
                    <a:pt x="2012" y="1179"/>
                    <a:pt x="1762" y="1179"/>
                  </a:cubicBezTo>
                  <a:cubicBezTo>
                    <a:pt x="1760" y="1179"/>
                    <a:pt x="1758" y="1179"/>
                    <a:pt x="1756" y="1179"/>
                  </a:cubicBezTo>
                  <a:cubicBezTo>
                    <a:pt x="1529" y="1179"/>
                    <a:pt x="1158" y="1779"/>
                    <a:pt x="959" y="1779"/>
                  </a:cubicBezTo>
                  <a:cubicBezTo>
                    <a:pt x="948" y="1779"/>
                    <a:pt x="938" y="1778"/>
                    <a:pt x="929" y="1774"/>
                  </a:cubicBezTo>
                  <a:cubicBezTo>
                    <a:pt x="738" y="1703"/>
                    <a:pt x="965" y="1310"/>
                    <a:pt x="1203" y="976"/>
                  </a:cubicBezTo>
                  <a:cubicBezTo>
                    <a:pt x="1427" y="646"/>
                    <a:pt x="1932" y="0"/>
                    <a:pt x="157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04;p36">
              <a:extLst>
                <a:ext uri="{FF2B5EF4-FFF2-40B4-BE49-F238E27FC236}">
                  <a16:creationId xmlns:a16="http://schemas.microsoft.com/office/drawing/2014/main" xmlns="" id="{B4FD40B3-7150-2E26-292D-7C641EB7B06A}"/>
                </a:ext>
              </a:extLst>
            </p:cNvPr>
            <p:cNvSpPr/>
            <p:nvPr/>
          </p:nvSpPr>
          <p:spPr>
            <a:xfrm>
              <a:off x="1570791" y="2167417"/>
              <a:ext cx="238280" cy="143175"/>
            </a:xfrm>
            <a:custGeom>
              <a:avLst/>
              <a:gdLst/>
              <a:ahLst/>
              <a:cxnLst/>
              <a:rect l="l" t="t" r="r" b="b"/>
              <a:pathLst>
                <a:path w="4144" h="2490" extrusionOk="0">
                  <a:moveTo>
                    <a:pt x="4073" y="1"/>
                  </a:moveTo>
                  <a:cubicBezTo>
                    <a:pt x="3453" y="882"/>
                    <a:pt x="2108" y="834"/>
                    <a:pt x="1275" y="1072"/>
                  </a:cubicBezTo>
                  <a:cubicBezTo>
                    <a:pt x="453" y="1311"/>
                    <a:pt x="1" y="2489"/>
                    <a:pt x="1" y="2489"/>
                  </a:cubicBezTo>
                  <a:cubicBezTo>
                    <a:pt x="584" y="1858"/>
                    <a:pt x="941" y="2251"/>
                    <a:pt x="2429" y="1906"/>
                  </a:cubicBezTo>
                  <a:cubicBezTo>
                    <a:pt x="3918" y="1549"/>
                    <a:pt x="3823" y="1275"/>
                    <a:pt x="4013" y="858"/>
                  </a:cubicBezTo>
                  <a:cubicBezTo>
                    <a:pt x="4144" y="561"/>
                    <a:pt x="4073" y="1"/>
                    <a:pt x="40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05;p36">
              <a:extLst>
                <a:ext uri="{FF2B5EF4-FFF2-40B4-BE49-F238E27FC236}">
                  <a16:creationId xmlns:a16="http://schemas.microsoft.com/office/drawing/2014/main" xmlns="" id="{8FCFCA3B-36C5-5067-B025-ADCF16B4B7D2}"/>
                </a:ext>
              </a:extLst>
            </p:cNvPr>
            <p:cNvSpPr/>
            <p:nvPr/>
          </p:nvSpPr>
          <p:spPr>
            <a:xfrm>
              <a:off x="1305829" y="2480738"/>
              <a:ext cx="352130" cy="953982"/>
            </a:xfrm>
            <a:custGeom>
              <a:avLst/>
              <a:gdLst/>
              <a:ahLst/>
              <a:cxnLst/>
              <a:rect l="l" t="t" r="r" b="b"/>
              <a:pathLst>
                <a:path w="6124" h="16591" extrusionOk="0">
                  <a:moveTo>
                    <a:pt x="4343" y="1"/>
                  </a:moveTo>
                  <a:cubicBezTo>
                    <a:pt x="3931" y="1"/>
                    <a:pt x="3518" y="198"/>
                    <a:pt x="3251" y="672"/>
                  </a:cubicBezTo>
                  <a:cubicBezTo>
                    <a:pt x="1644" y="3482"/>
                    <a:pt x="1" y="9256"/>
                    <a:pt x="108" y="16209"/>
                  </a:cubicBezTo>
                  <a:cubicBezTo>
                    <a:pt x="120" y="16424"/>
                    <a:pt x="287" y="16590"/>
                    <a:pt x="501" y="16590"/>
                  </a:cubicBezTo>
                  <a:cubicBezTo>
                    <a:pt x="668" y="16578"/>
                    <a:pt x="822" y="16471"/>
                    <a:pt x="858" y="16281"/>
                  </a:cubicBezTo>
                  <a:cubicBezTo>
                    <a:pt x="2846" y="6315"/>
                    <a:pt x="5537" y="1958"/>
                    <a:pt x="5537" y="1958"/>
                  </a:cubicBezTo>
                  <a:cubicBezTo>
                    <a:pt x="6124" y="923"/>
                    <a:pt x="5234" y="1"/>
                    <a:pt x="4343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06;p36">
              <a:extLst>
                <a:ext uri="{FF2B5EF4-FFF2-40B4-BE49-F238E27FC236}">
                  <a16:creationId xmlns:a16="http://schemas.microsoft.com/office/drawing/2014/main" xmlns="" id="{E9FC6B91-89E5-D7CD-F374-14677568C4F7}"/>
                </a:ext>
              </a:extLst>
            </p:cNvPr>
            <p:cNvSpPr/>
            <p:nvPr/>
          </p:nvSpPr>
          <p:spPr>
            <a:xfrm>
              <a:off x="1196291" y="3649614"/>
              <a:ext cx="291698" cy="369782"/>
            </a:xfrm>
            <a:custGeom>
              <a:avLst/>
              <a:gdLst/>
              <a:ahLst/>
              <a:cxnLst/>
              <a:rect l="l" t="t" r="r" b="b"/>
              <a:pathLst>
                <a:path w="5073" h="6431" extrusionOk="0">
                  <a:moveTo>
                    <a:pt x="1" y="1"/>
                  </a:moveTo>
                  <a:lnTo>
                    <a:pt x="1" y="6430"/>
                  </a:lnTo>
                  <a:lnTo>
                    <a:pt x="5073" y="6430"/>
                  </a:lnTo>
                  <a:lnTo>
                    <a:pt x="5073" y="1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07;p36">
              <a:extLst>
                <a:ext uri="{FF2B5EF4-FFF2-40B4-BE49-F238E27FC236}">
                  <a16:creationId xmlns:a16="http://schemas.microsoft.com/office/drawing/2014/main" xmlns="" id="{8885EE4D-9C5E-6402-37C0-9DD7E322A639}"/>
                </a:ext>
              </a:extLst>
            </p:cNvPr>
            <p:cNvSpPr/>
            <p:nvPr/>
          </p:nvSpPr>
          <p:spPr>
            <a:xfrm>
              <a:off x="1170991" y="3649614"/>
              <a:ext cx="342355" cy="58247"/>
            </a:xfrm>
            <a:custGeom>
              <a:avLst/>
              <a:gdLst/>
              <a:ahLst/>
              <a:cxnLst/>
              <a:rect l="l" t="t" r="r" b="b"/>
              <a:pathLst>
                <a:path w="5954" h="1013" extrusionOk="0">
                  <a:moveTo>
                    <a:pt x="524" y="1"/>
                  </a:moveTo>
                  <a:cubicBezTo>
                    <a:pt x="238" y="1"/>
                    <a:pt x="0" y="227"/>
                    <a:pt x="0" y="513"/>
                  </a:cubicBezTo>
                  <a:lnTo>
                    <a:pt x="0" y="1013"/>
                  </a:lnTo>
                  <a:lnTo>
                    <a:pt x="5953" y="1013"/>
                  </a:lnTo>
                  <a:lnTo>
                    <a:pt x="5953" y="513"/>
                  </a:lnTo>
                  <a:cubicBezTo>
                    <a:pt x="5953" y="227"/>
                    <a:pt x="5727" y="1"/>
                    <a:pt x="5442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08;p36">
              <a:extLst>
                <a:ext uri="{FF2B5EF4-FFF2-40B4-BE49-F238E27FC236}">
                  <a16:creationId xmlns:a16="http://schemas.microsoft.com/office/drawing/2014/main" xmlns="" id="{478EE40C-129D-400F-69B8-8EDAB4FE7592}"/>
                </a:ext>
              </a:extLst>
            </p:cNvPr>
            <p:cNvSpPr/>
            <p:nvPr/>
          </p:nvSpPr>
          <p:spPr>
            <a:xfrm>
              <a:off x="1224409" y="3527770"/>
              <a:ext cx="243742" cy="121900"/>
            </a:xfrm>
            <a:custGeom>
              <a:avLst/>
              <a:gdLst/>
              <a:ahLst/>
              <a:cxnLst/>
              <a:rect l="l" t="t" r="r" b="b"/>
              <a:pathLst>
                <a:path w="4239" h="2120" fill="none" extrusionOk="0">
                  <a:moveTo>
                    <a:pt x="4239" y="2120"/>
                  </a:moveTo>
                  <a:cubicBezTo>
                    <a:pt x="4239" y="953"/>
                    <a:pt x="3286" y="1"/>
                    <a:pt x="2119" y="1"/>
                  </a:cubicBezTo>
                  <a:cubicBezTo>
                    <a:pt x="953" y="1"/>
                    <a:pt x="0" y="953"/>
                    <a:pt x="0" y="2120"/>
                  </a:cubicBezTo>
                </a:path>
              </a:pathLst>
            </a:custGeom>
            <a:solidFill>
              <a:srgbClr val="39B54A"/>
            </a:solidFill>
            <a:ln w="8925" cap="flat" cmpd="sng">
              <a:solidFill>
                <a:srgbClr val="7DBD6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09;p36">
              <a:extLst>
                <a:ext uri="{FF2B5EF4-FFF2-40B4-BE49-F238E27FC236}">
                  <a16:creationId xmlns:a16="http://schemas.microsoft.com/office/drawing/2014/main" xmlns="" id="{E1EA7420-7096-1109-5417-E466D9EDCB11}"/>
                </a:ext>
              </a:extLst>
            </p:cNvPr>
            <p:cNvSpPr/>
            <p:nvPr/>
          </p:nvSpPr>
          <p:spPr>
            <a:xfrm>
              <a:off x="1291454" y="3422314"/>
              <a:ext cx="89930" cy="130410"/>
            </a:xfrm>
            <a:custGeom>
              <a:avLst/>
              <a:gdLst/>
              <a:ahLst/>
              <a:cxnLst/>
              <a:rect l="l" t="t" r="r" b="b"/>
              <a:pathLst>
                <a:path w="1564" h="2268" extrusionOk="0">
                  <a:moveTo>
                    <a:pt x="630" y="0"/>
                  </a:moveTo>
                  <a:cubicBezTo>
                    <a:pt x="440" y="0"/>
                    <a:pt x="291" y="103"/>
                    <a:pt x="179" y="430"/>
                  </a:cubicBezTo>
                  <a:cubicBezTo>
                    <a:pt x="37" y="846"/>
                    <a:pt x="1" y="1382"/>
                    <a:pt x="48" y="1835"/>
                  </a:cubicBezTo>
                  <a:cubicBezTo>
                    <a:pt x="310" y="1751"/>
                    <a:pt x="656" y="1680"/>
                    <a:pt x="656" y="1680"/>
                  </a:cubicBezTo>
                  <a:cubicBezTo>
                    <a:pt x="656" y="1525"/>
                    <a:pt x="691" y="1418"/>
                    <a:pt x="787" y="1418"/>
                  </a:cubicBezTo>
                  <a:cubicBezTo>
                    <a:pt x="989" y="1418"/>
                    <a:pt x="1120" y="2192"/>
                    <a:pt x="1358" y="2263"/>
                  </a:cubicBezTo>
                  <a:cubicBezTo>
                    <a:pt x="1367" y="2266"/>
                    <a:pt x="1374" y="2268"/>
                    <a:pt x="1381" y="2268"/>
                  </a:cubicBezTo>
                  <a:cubicBezTo>
                    <a:pt x="1564" y="2268"/>
                    <a:pt x="1299" y="1263"/>
                    <a:pt x="1299" y="1263"/>
                  </a:cubicBezTo>
                  <a:cubicBezTo>
                    <a:pt x="1299" y="1263"/>
                    <a:pt x="1275" y="156"/>
                    <a:pt x="941" y="61"/>
                  </a:cubicBezTo>
                  <a:cubicBezTo>
                    <a:pt x="827" y="25"/>
                    <a:pt x="724" y="0"/>
                    <a:pt x="63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10;p36">
              <a:extLst>
                <a:ext uri="{FF2B5EF4-FFF2-40B4-BE49-F238E27FC236}">
                  <a16:creationId xmlns:a16="http://schemas.microsoft.com/office/drawing/2014/main" xmlns="" id="{4BC8B21C-31EC-6ED4-C7F6-C0A17E7B7ECE}"/>
                </a:ext>
              </a:extLst>
            </p:cNvPr>
            <p:cNvSpPr/>
            <p:nvPr/>
          </p:nvSpPr>
          <p:spPr>
            <a:xfrm>
              <a:off x="1633754" y="3555830"/>
              <a:ext cx="151398" cy="151340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" y="1"/>
                  </a:moveTo>
                  <a:lnTo>
                    <a:pt x="1" y="2632"/>
                  </a:lnTo>
                  <a:lnTo>
                    <a:pt x="2632" y="26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11;p36">
              <a:extLst>
                <a:ext uri="{FF2B5EF4-FFF2-40B4-BE49-F238E27FC236}">
                  <a16:creationId xmlns:a16="http://schemas.microsoft.com/office/drawing/2014/main" xmlns="" id="{1569EF91-4F25-5C9F-247C-125274AA797B}"/>
                </a:ext>
              </a:extLst>
            </p:cNvPr>
            <p:cNvSpPr/>
            <p:nvPr/>
          </p:nvSpPr>
          <p:spPr>
            <a:xfrm>
              <a:off x="1379085" y="3645532"/>
              <a:ext cx="317055" cy="315675"/>
            </a:xfrm>
            <a:custGeom>
              <a:avLst/>
              <a:gdLst/>
              <a:ahLst/>
              <a:cxnLst/>
              <a:rect l="l" t="t" r="r" b="b"/>
              <a:pathLst>
                <a:path w="5514" h="5490" extrusionOk="0">
                  <a:moveTo>
                    <a:pt x="4740" y="0"/>
                  </a:moveTo>
                  <a:lnTo>
                    <a:pt x="1" y="3846"/>
                  </a:lnTo>
                  <a:lnTo>
                    <a:pt x="1644" y="5489"/>
                  </a:lnTo>
                  <a:lnTo>
                    <a:pt x="5513" y="762"/>
                  </a:lnTo>
                  <a:lnTo>
                    <a:pt x="4740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12;p36">
              <a:extLst>
                <a:ext uri="{FF2B5EF4-FFF2-40B4-BE49-F238E27FC236}">
                  <a16:creationId xmlns:a16="http://schemas.microsoft.com/office/drawing/2014/main" xmlns="" id="{6C07D27F-AB9A-63E0-CAFD-1EC1BE53B6A7}"/>
                </a:ext>
              </a:extLst>
            </p:cNvPr>
            <p:cNvSpPr/>
            <p:nvPr/>
          </p:nvSpPr>
          <p:spPr>
            <a:xfrm>
              <a:off x="1648819" y="3563191"/>
              <a:ext cx="131503" cy="128972"/>
            </a:xfrm>
            <a:custGeom>
              <a:avLst/>
              <a:gdLst/>
              <a:ahLst/>
              <a:cxnLst/>
              <a:rect l="l" t="t" r="r" b="b"/>
              <a:pathLst>
                <a:path w="2287" h="2243" extrusionOk="0">
                  <a:moveTo>
                    <a:pt x="330" y="1"/>
                  </a:moveTo>
                  <a:cubicBezTo>
                    <a:pt x="209" y="1"/>
                    <a:pt x="90" y="45"/>
                    <a:pt x="1" y="135"/>
                  </a:cubicBezTo>
                  <a:lnTo>
                    <a:pt x="2108" y="2242"/>
                  </a:lnTo>
                  <a:cubicBezTo>
                    <a:pt x="2287" y="2063"/>
                    <a:pt x="2287" y="1766"/>
                    <a:pt x="2108" y="1587"/>
                  </a:cubicBezTo>
                  <a:lnTo>
                    <a:pt x="668" y="135"/>
                  </a:lnTo>
                  <a:cubicBezTo>
                    <a:pt x="572" y="45"/>
                    <a:pt x="450" y="1"/>
                    <a:pt x="330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13;p36">
              <a:extLst>
                <a:ext uri="{FF2B5EF4-FFF2-40B4-BE49-F238E27FC236}">
                  <a16:creationId xmlns:a16="http://schemas.microsoft.com/office/drawing/2014/main" xmlns="" id="{82CBC408-9489-7263-8501-93A57CE3EC3E}"/>
                </a:ext>
              </a:extLst>
            </p:cNvPr>
            <p:cNvSpPr/>
            <p:nvPr/>
          </p:nvSpPr>
          <p:spPr>
            <a:xfrm>
              <a:off x="2416966" y="2508741"/>
              <a:ext cx="88378" cy="92115"/>
            </a:xfrm>
            <a:custGeom>
              <a:avLst/>
              <a:gdLst/>
              <a:ahLst/>
              <a:cxnLst/>
              <a:rect l="l" t="t" r="r" b="b"/>
              <a:pathLst>
                <a:path w="1537" h="1602" extrusionOk="0">
                  <a:moveTo>
                    <a:pt x="1285" y="1"/>
                  </a:moveTo>
                  <a:cubicBezTo>
                    <a:pt x="1146" y="1"/>
                    <a:pt x="47" y="630"/>
                    <a:pt x="25" y="947"/>
                  </a:cubicBezTo>
                  <a:cubicBezTo>
                    <a:pt x="1" y="1268"/>
                    <a:pt x="537" y="1602"/>
                    <a:pt x="537" y="1602"/>
                  </a:cubicBezTo>
                  <a:cubicBezTo>
                    <a:pt x="537" y="1602"/>
                    <a:pt x="1537" y="447"/>
                    <a:pt x="1299" y="6"/>
                  </a:cubicBezTo>
                  <a:cubicBezTo>
                    <a:pt x="1297" y="3"/>
                    <a:pt x="1292" y="1"/>
                    <a:pt x="128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2514;p36">
            <a:extLst>
              <a:ext uri="{FF2B5EF4-FFF2-40B4-BE49-F238E27FC236}">
                <a16:creationId xmlns:a16="http://schemas.microsoft.com/office/drawing/2014/main" xmlns="" id="{0D308AC8-0872-F813-F745-6D8E7CF4575F}"/>
              </a:ext>
            </a:extLst>
          </p:cNvPr>
          <p:cNvGrpSpPr/>
          <p:nvPr/>
        </p:nvGrpSpPr>
        <p:grpSpPr>
          <a:xfrm>
            <a:off x="2183422" y="5622199"/>
            <a:ext cx="1751327" cy="1455796"/>
            <a:chOff x="2215715" y="2235152"/>
            <a:chExt cx="1576021" cy="2497948"/>
          </a:xfrm>
        </p:grpSpPr>
        <p:sp>
          <p:nvSpPr>
            <p:cNvPr id="81" name="Google Shape;2515;p36">
              <a:extLst>
                <a:ext uri="{FF2B5EF4-FFF2-40B4-BE49-F238E27FC236}">
                  <a16:creationId xmlns:a16="http://schemas.microsoft.com/office/drawing/2014/main" xmlns="" id="{39F3C575-C52B-263E-8F37-B498143B3C28}"/>
                </a:ext>
              </a:extLst>
            </p:cNvPr>
            <p:cNvSpPr/>
            <p:nvPr/>
          </p:nvSpPr>
          <p:spPr>
            <a:xfrm>
              <a:off x="2490912" y="4649150"/>
              <a:ext cx="582647" cy="67850"/>
            </a:xfrm>
            <a:custGeom>
              <a:avLst/>
              <a:gdLst/>
              <a:ahLst/>
              <a:cxnLst/>
              <a:rect l="l" t="t" r="r" b="b"/>
              <a:pathLst>
                <a:path w="10133" h="1180" extrusionOk="0">
                  <a:moveTo>
                    <a:pt x="1" y="1"/>
                  </a:moveTo>
                  <a:lnTo>
                    <a:pt x="1" y="1180"/>
                  </a:lnTo>
                  <a:lnTo>
                    <a:pt x="10133" y="1180"/>
                  </a:lnTo>
                  <a:cubicBezTo>
                    <a:pt x="10133" y="525"/>
                    <a:pt x="9609" y="1"/>
                    <a:pt x="8966" y="1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16;p36">
              <a:extLst>
                <a:ext uri="{FF2B5EF4-FFF2-40B4-BE49-F238E27FC236}">
                  <a16:creationId xmlns:a16="http://schemas.microsoft.com/office/drawing/2014/main" xmlns="" id="{1BEA86ED-DC7A-578B-7415-6A16C6FB05F5}"/>
                </a:ext>
              </a:extLst>
            </p:cNvPr>
            <p:cNvSpPr/>
            <p:nvPr/>
          </p:nvSpPr>
          <p:spPr>
            <a:xfrm>
              <a:off x="3028367" y="2590450"/>
              <a:ext cx="212922" cy="966747"/>
            </a:xfrm>
            <a:custGeom>
              <a:avLst/>
              <a:gdLst/>
              <a:ahLst/>
              <a:cxnLst/>
              <a:rect l="l" t="t" r="r" b="b"/>
              <a:pathLst>
                <a:path w="3703" h="16813" extrusionOk="0">
                  <a:moveTo>
                    <a:pt x="1579" y="0"/>
                  </a:moveTo>
                  <a:cubicBezTo>
                    <a:pt x="1398" y="0"/>
                    <a:pt x="1214" y="35"/>
                    <a:pt x="1036" y="109"/>
                  </a:cubicBezTo>
                  <a:cubicBezTo>
                    <a:pt x="333" y="407"/>
                    <a:pt x="0" y="1216"/>
                    <a:pt x="298" y="1931"/>
                  </a:cubicBezTo>
                  <a:cubicBezTo>
                    <a:pt x="393" y="2157"/>
                    <a:pt x="500" y="2455"/>
                    <a:pt x="583" y="2728"/>
                  </a:cubicBezTo>
                  <a:cubicBezTo>
                    <a:pt x="679" y="3002"/>
                    <a:pt x="774" y="3288"/>
                    <a:pt x="857" y="3586"/>
                  </a:cubicBezTo>
                  <a:cubicBezTo>
                    <a:pt x="941" y="3871"/>
                    <a:pt x="1012" y="4157"/>
                    <a:pt x="1083" y="4455"/>
                  </a:cubicBezTo>
                  <a:lnTo>
                    <a:pt x="1286" y="5336"/>
                  </a:lnTo>
                  <a:cubicBezTo>
                    <a:pt x="1536" y="6515"/>
                    <a:pt x="1691" y="7729"/>
                    <a:pt x="1762" y="8944"/>
                  </a:cubicBezTo>
                  <a:cubicBezTo>
                    <a:pt x="1810" y="9551"/>
                    <a:pt x="1798" y="10158"/>
                    <a:pt x="1798" y="10765"/>
                  </a:cubicBezTo>
                  <a:cubicBezTo>
                    <a:pt x="1786" y="11075"/>
                    <a:pt x="1762" y="11372"/>
                    <a:pt x="1750" y="11682"/>
                  </a:cubicBezTo>
                  <a:lnTo>
                    <a:pt x="1715" y="12134"/>
                  </a:lnTo>
                  <a:lnTo>
                    <a:pt x="1655" y="12587"/>
                  </a:lnTo>
                  <a:lnTo>
                    <a:pt x="1536" y="13504"/>
                  </a:lnTo>
                  <a:lnTo>
                    <a:pt x="1357" y="14408"/>
                  </a:lnTo>
                  <a:cubicBezTo>
                    <a:pt x="1322" y="14551"/>
                    <a:pt x="1298" y="14706"/>
                    <a:pt x="1262" y="14861"/>
                  </a:cubicBezTo>
                  <a:lnTo>
                    <a:pt x="1143" y="15301"/>
                  </a:lnTo>
                  <a:lnTo>
                    <a:pt x="893" y="16183"/>
                  </a:lnTo>
                  <a:lnTo>
                    <a:pt x="881" y="16230"/>
                  </a:lnTo>
                  <a:cubicBezTo>
                    <a:pt x="810" y="16444"/>
                    <a:pt x="929" y="16683"/>
                    <a:pt x="1143" y="16778"/>
                  </a:cubicBezTo>
                  <a:cubicBezTo>
                    <a:pt x="1202" y="16801"/>
                    <a:pt x="1262" y="16812"/>
                    <a:pt x="1322" y="16812"/>
                  </a:cubicBezTo>
                  <a:cubicBezTo>
                    <a:pt x="1505" y="16812"/>
                    <a:pt x="1678" y="16707"/>
                    <a:pt x="1750" y="16528"/>
                  </a:cubicBezTo>
                  <a:lnTo>
                    <a:pt x="2131" y="15635"/>
                  </a:lnTo>
                  <a:lnTo>
                    <a:pt x="2322" y="15182"/>
                  </a:lnTo>
                  <a:cubicBezTo>
                    <a:pt x="2381" y="15028"/>
                    <a:pt x="2429" y="14873"/>
                    <a:pt x="2477" y="14718"/>
                  </a:cubicBezTo>
                  <a:lnTo>
                    <a:pt x="2786" y="13789"/>
                  </a:lnTo>
                  <a:lnTo>
                    <a:pt x="3024" y="12837"/>
                  </a:lnTo>
                  <a:lnTo>
                    <a:pt x="3155" y="12361"/>
                  </a:lnTo>
                  <a:lnTo>
                    <a:pt x="3239" y="11884"/>
                  </a:lnTo>
                  <a:cubicBezTo>
                    <a:pt x="3298" y="11563"/>
                    <a:pt x="3369" y="11241"/>
                    <a:pt x="3417" y="10908"/>
                  </a:cubicBezTo>
                  <a:cubicBezTo>
                    <a:pt x="3500" y="10265"/>
                    <a:pt x="3584" y="9610"/>
                    <a:pt x="3620" y="8955"/>
                  </a:cubicBezTo>
                  <a:cubicBezTo>
                    <a:pt x="3703" y="7646"/>
                    <a:pt x="3703" y="6324"/>
                    <a:pt x="3584" y="5003"/>
                  </a:cubicBezTo>
                  <a:lnTo>
                    <a:pt x="3489" y="4014"/>
                  </a:lnTo>
                  <a:cubicBezTo>
                    <a:pt x="3441" y="3693"/>
                    <a:pt x="3405" y="3360"/>
                    <a:pt x="3346" y="3026"/>
                  </a:cubicBezTo>
                  <a:cubicBezTo>
                    <a:pt x="3298" y="2705"/>
                    <a:pt x="3239" y="2371"/>
                    <a:pt x="3167" y="2038"/>
                  </a:cubicBezTo>
                  <a:cubicBezTo>
                    <a:pt x="3096" y="1705"/>
                    <a:pt x="3036" y="1395"/>
                    <a:pt x="2929" y="1014"/>
                  </a:cubicBezTo>
                  <a:cubicBezTo>
                    <a:pt x="2905" y="966"/>
                    <a:pt x="2893" y="907"/>
                    <a:pt x="2869" y="847"/>
                  </a:cubicBezTo>
                  <a:cubicBezTo>
                    <a:pt x="2646" y="320"/>
                    <a:pt x="2126" y="0"/>
                    <a:pt x="1579" y="0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17;p36">
              <a:extLst>
                <a:ext uri="{FF2B5EF4-FFF2-40B4-BE49-F238E27FC236}">
                  <a16:creationId xmlns:a16="http://schemas.microsoft.com/office/drawing/2014/main" xmlns="" id="{595AD49C-AB37-F3EA-0B4B-4C74E0B1A275}"/>
                </a:ext>
              </a:extLst>
            </p:cNvPr>
            <p:cNvSpPr/>
            <p:nvPr/>
          </p:nvSpPr>
          <p:spPr>
            <a:xfrm>
              <a:off x="3028367" y="2590105"/>
              <a:ext cx="209530" cy="337985"/>
            </a:xfrm>
            <a:custGeom>
              <a:avLst/>
              <a:gdLst/>
              <a:ahLst/>
              <a:cxnLst/>
              <a:rect l="l" t="t" r="r" b="b"/>
              <a:pathLst>
                <a:path w="3644" h="5878" extrusionOk="0">
                  <a:moveTo>
                    <a:pt x="1566" y="1"/>
                  </a:moveTo>
                  <a:cubicBezTo>
                    <a:pt x="1389" y="1"/>
                    <a:pt x="1209" y="34"/>
                    <a:pt x="1036" y="103"/>
                  </a:cubicBezTo>
                  <a:cubicBezTo>
                    <a:pt x="333" y="401"/>
                    <a:pt x="0" y="1222"/>
                    <a:pt x="298" y="1937"/>
                  </a:cubicBezTo>
                  <a:cubicBezTo>
                    <a:pt x="393" y="2163"/>
                    <a:pt x="500" y="2461"/>
                    <a:pt x="583" y="2734"/>
                  </a:cubicBezTo>
                  <a:cubicBezTo>
                    <a:pt x="679" y="3008"/>
                    <a:pt x="774" y="3294"/>
                    <a:pt x="857" y="3592"/>
                  </a:cubicBezTo>
                  <a:cubicBezTo>
                    <a:pt x="941" y="3877"/>
                    <a:pt x="1012" y="4163"/>
                    <a:pt x="1083" y="4461"/>
                  </a:cubicBezTo>
                  <a:lnTo>
                    <a:pt x="1286" y="5342"/>
                  </a:lnTo>
                  <a:cubicBezTo>
                    <a:pt x="1334" y="5521"/>
                    <a:pt x="1357" y="5699"/>
                    <a:pt x="1393" y="5878"/>
                  </a:cubicBezTo>
                  <a:lnTo>
                    <a:pt x="3643" y="5878"/>
                  </a:lnTo>
                  <a:cubicBezTo>
                    <a:pt x="3631" y="5580"/>
                    <a:pt x="3608" y="5294"/>
                    <a:pt x="3584" y="5009"/>
                  </a:cubicBezTo>
                  <a:lnTo>
                    <a:pt x="3489" y="4020"/>
                  </a:lnTo>
                  <a:cubicBezTo>
                    <a:pt x="3441" y="3699"/>
                    <a:pt x="3405" y="3366"/>
                    <a:pt x="3346" y="3032"/>
                  </a:cubicBezTo>
                  <a:cubicBezTo>
                    <a:pt x="3298" y="2711"/>
                    <a:pt x="3239" y="2377"/>
                    <a:pt x="3167" y="2044"/>
                  </a:cubicBezTo>
                  <a:cubicBezTo>
                    <a:pt x="3096" y="1711"/>
                    <a:pt x="3036" y="1401"/>
                    <a:pt x="2929" y="1020"/>
                  </a:cubicBezTo>
                  <a:cubicBezTo>
                    <a:pt x="2905" y="972"/>
                    <a:pt x="2893" y="913"/>
                    <a:pt x="2869" y="853"/>
                  </a:cubicBezTo>
                  <a:cubicBezTo>
                    <a:pt x="2644" y="321"/>
                    <a:pt x="2118" y="1"/>
                    <a:pt x="1566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18;p36">
              <a:extLst>
                <a:ext uri="{FF2B5EF4-FFF2-40B4-BE49-F238E27FC236}">
                  <a16:creationId xmlns:a16="http://schemas.microsoft.com/office/drawing/2014/main" xmlns="" id="{E506564B-D12E-1980-826D-6680F8D318D5}"/>
                </a:ext>
              </a:extLst>
            </p:cNvPr>
            <p:cNvSpPr/>
            <p:nvPr/>
          </p:nvSpPr>
          <p:spPr>
            <a:xfrm>
              <a:off x="3303564" y="4384934"/>
              <a:ext cx="266340" cy="348163"/>
            </a:xfrm>
            <a:custGeom>
              <a:avLst/>
              <a:gdLst/>
              <a:ahLst/>
              <a:cxnLst/>
              <a:rect l="l" t="t" r="r" b="b"/>
              <a:pathLst>
                <a:path w="4632" h="6055" extrusionOk="0">
                  <a:moveTo>
                    <a:pt x="3060" y="0"/>
                  </a:moveTo>
                  <a:lnTo>
                    <a:pt x="3060" y="0"/>
                  </a:lnTo>
                  <a:cubicBezTo>
                    <a:pt x="3060" y="1"/>
                    <a:pt x="3846" y="4334"/>
                    <a:pt x="2703" y="4775"/>
                  </a:cubicBezTo>
                  <a:cubicBezTo>
                    <a:pt x="1560" y="5215"/>
                    <a:pt x="0" y="5429"/>
                    <a:pt x="346" y="5989"/>
                  </a:cubicBezTo>
                  <a:cubicBezTo>
                    <a:pt x="375" y="6038"/>
                    <a:pt x="865" y="6055"/>
                    <a:pt x="1505" y="6055"/>
                  </a:cubicBezTo>
                  <a:cubicBezTo>
                    <a:pt x="2409" y="6055"/>
                    <a:pt x="3612" y="6022"/>
                    <a:pt x="4239" y="6001"/>
                  </a:cubicBezTo>
                  <a:cubicBezTo>
                    <a:pt x="4465" y="6001"/>
                    <a:pt x="4632" y="5798"/>
                    <a:pt x="4596" y="5572"/>
                  </a:cubicBezTo>
                  <a:lnTo>
                    <a:pt x="4370" y="4298"/>
                  </a:lnTo>
                  <a:lnTo>
                    <a:pt x="4370" y="1679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19;p36">
              <a:extLst>
                <a:ext uri="{FF2B5EF4-FFF2-40B4-BE49-F238E27FC236}">
                  <a16:creationId xmlns:a16="http://schemas.microsoft.com/office/drawing/2014/main" xmlns="" id="{660DD8AB-6F0E-4E76-AA37-ADBC0C7CEBE3}"/>
                </a:ext>
              </a:extLst>
            </p:cNvPr>
            <p:cNvSpPr/>
            <p:nvPr/>
          </p:nvSpPr>
          <p:spPr>
            <a:xfrm>
              <a:off x="3303564" y="4658753"/>
              <a:ext cx="266340" cy="74347"/>
            </a:xfrm>
            <a:custGeom>
              <a:avLst/>
              <a:gdLst/>
              <a:ahLst/>
              <a:cxnLst/>
              <a:rect l="l" t="t" r="r" b="b"/>
              <a:pathLst>
                <a:path w="4632" h="1293" extrusionOk="0">
                  <a:moveTo>
                    <a:pt x="2727" y="1"/>
                  </a:moveTo>
                  <a:cubicBezTo>
                    <a:pt x="2715" y="13"/>
                    <a:pt x="2715" y="13"/>
                    <a:pt x="2703" y="13"/>
                  </a:cubicBezTo>
                  <a:cubicBezTo>
                    <a:pt x="1560" y="453"/>
                    <a:pt x="0" y="667"/>
                    <a:pt x="346" y="1227"/>
                  </a:cubicBezTo>
                  <a:cubicBezTo>
                    <a:pt x="375" y="1276"/>
                    <a:pt x="865" y="1293"/>
                    <a:pt x="1505" y="1293"/>
                  </a:cubicBezTo>
                  <a:cubicBezTo>
                    <a:pt x="2409" y="1293"/>
                    <a:pt x="3612" y="1260"/>
                    <a:pt x="4239" y="1239"/>
                  </a:cubicBezTo>
                  <a:cubicBezTo>
                    <a:pt x="4465" y="1239"/>
                    <a:pt x="4632" y="1036"/>
                    <a:pt x="4596" y="810"/>
                  </a:cubicBezTo>
                  <a:lnTo>
                    <a:pt x="4453" y="48"/>
                  </a:lnTo>
                  <a:cubicBezTo>
                    <a:pt x="4215" y="120"/>
                    <a:pt x="3941" y="167"/>
                    <a:pt x="3656" y="167"/>
                  </a:cubicBezTo>
                  <a:cubicBezTo>
                    <a:pt x="3298" y="167"/>
                    <a:pt x="3001" y="108"/>
                    <a:pt x="2727" y="1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20;p36">
              <a:extLst>
                <a:ext uri="{FF2B5EF4-FFF2-40B4-BE49-F238E27FC236}">
                  <a16:creationId xmlns:a16="http://schemas.microsoft.com/office/drawing/2014/main" xmlns="" id="{EAA829EA-2883-2F73-BCB4-92A32667F7AF}"/>
                </a:ext>
              </a:extLst>
            </p:cNvPr>
            <p:cNvSpPr/>
            <p:nvPr/>
          </p:nvSpPr>
          <p:spPr>
            <a:xfrm>
              <a:off x="3331624" y="3078631"/>
              <a:ext cx="299920" cy="956512"/>
            </a:xfrm>
            <a:custGeom>
              <a:avLst/>
              <a:gdLst/>
              <a:ahLst/>
              <a:cxnLst/>
              <a:rect l="l" t="t" r="r" b="b"/>
              <a:pathLst>
                <a:path w="5216" h="16635" extrusionOk="0">
                  <a:moveTo>
                    <a:pt x="2645" y="1"/>
                  </a:moveTo>
                  <a:cubicBezTo>
                    <a:pt x="1243" y="1"/>
                    <a:pt x="83" y="1433"/>
                    <a:pt x="36" y="3240"/>
                  </a:cubicBezTo>
                  <a:cubicBezTo>
                    <a:pt x="0" y="5061"/>
                    <a:pt x="715" y="16610"/>
                    <a:pt x="2132" y="16634"/>
                  </a:cubicBezTo>
                  <a:cubicBezTo>
                    <a:pt x="2134" y="16634"/>
                    <a:pt x="2136" y="16634"/>
                    <a:pt x="2138" y="16634"/>
                  </a:cubicBezTo>
                  <a:cubicBezTo>
                    <a:pt x="3553" y="16634"/>
                    <a:pt x="5132" y="5177"/>
                    <a:pt x="5168" y="3359"/>
                  </a:cubicBezTo>
                  <a:cubicBezTo>
                    <a:pt x="5215" y="1537"/>
                    <a:pt x="4096" y="37"/>
                    <a:pt x="2679" y="1"/>
                  </a:cubicBezTo>
                  <a:cubicBezTo>
                    <a:pt x="2668" y="1"/>
                    <a:pt x="2656" y="1"/>
                    <a:pt x="2645" y="1"/>
                  </a:cubicBezTo>
                  <a:close/>
                </a:path>
              </a:pathLst>
            </a:custGeom>
            <a:solidFill>
              <a:srgbClr val="0091C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21;p36">
              <a:extLst>
                <a:ext uri="{FF2B5EF4-FFF2-40B4-BE49-F238E27FC236}">
                  <a16:creationId xmlns:a16="http://schemas.microsoft.com/office/drawing/2014/main" xmlns="" id="{573D77F6-50CF-A880-7392-F102D9C8893A}"/>
                </a:ext>
              </a:extLst>
            </p:cNvPr>
            <p:cNvSpPr/>
            <p:nvPr/>
          </p:nvSpPr>
          <p:spPr>
            <a:xfrm>
              <a:off x="3332314" y="3078631"/>
              <a:ext cx="299230" cy="1432958"/>
            </a:xfrm>
            <a:custGeom>
              <a:avLst/>
              <a:gdLst/>
              <a:ahLst/>
              <a:cxnLst/>
              <a:rect l="l" t="t" r="r" b="b"/>
              <a:pathLst>
                <a:path w="5204" h="24921" extrusionOk="0">
                  <a:moveTo>
                    <a:pt x="2633" y="1"/>
                  </a:moveTo>
                  <a:cubicBezTo>
                    <a:pt x="1231" y="1"/>
                    <a:pt x="71" y="1433"/>
                    <a:pt x="24" y="3240"/>
                  </a:cubicBezTo>
                  <a:cubicBezTo>
                    <a:pt x="0" y="4585"/>
                    <a:pt x="381" y="11205"/>
                    <a:pt x="1155" y="14610"/>
                  </a:cubicBezTo>
                  <a:cubicBezTo>
                    <a:pt x="1155" y="14622"/>
                    <a:pt x="1155" y="14634"/>
                    <a:pt x="1155" y="14646"/>
                  </a:cubicBezTo>
                  <a:cubicBezTo>
                    <a:pt x="1298" y="15622"/>
                    <a:pt x="2036" y="21754"/>
                    <a:pt x="2727" y="24921"/>
                  </a:cubicBezTo>
                  <a:lnTo>
                    <a:pt x="4013" y="24921"/>
                  </a:lnTo>
                  <a:cubicBezTo>
                    <a:pt x="4239" y="21659"/>
                    <a:pt x="4215" y="15241"/>
                    <a:pt x="4072" y="14241"/>
                  </a:cubicBezTo>
                  <a:cubicBezTo>
                    <a:pt x="4013" y="13765"/>
                    <a:pt x="5132" y="4502"/>
                    <a:pt x="5156" y="3359"/>
                  </a:cubicBezTo>
                  <a:cubicBezTo>
                    <a:pt x="5203" y="1537"/>
                    <a:pt x="4084" y="37"/>
                    <a:pt x="2667" y="1"/>
                  </a:cubicBezTo>
                  <a:cubicBezTo>
                    <a:pt x="2656" y="1"/>
                    <a:pt x="2644" y="1"/>
                    <a:pt x="263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22;p36">
              <a:extLst>
                <a:ext uri="{FF2B5EF4-FFF2-40B4-BE49-F238E27FC236}">
                  <a16:creationId xmlns:a16="http://schemas.microsoft.com/office/drawing/2014/main" xmlns="" id="{51BF58B9-1D9F-B3C2-FC3F-3B2CF3A70645}"/>
                </a:ext>
              </a:extLst>
            </p:cNvPr>
            <p:cNvSpPr/>
            <p:nvPr/>
          </p:nvSpPr>
          <p:spPr>
            <a:xfrm>
              <a:off x="2476537" y="4387637"/>
              <a:ext cx="358110" cy="325278"/>
            </a:xfrm>
            <a:custGeom>
              <a:avLst/>
              <a:gdLst/>
              <a:ahLst/>
              <a:cxnLst/>
              <a:rect l="l" t="t" r="r" b="b"/>
              <a:pathLst>
                <a:path w="6228" h="5657" extrusionOk="0">
                  <a:moveTo>
                    <a:pt x="1394" y="1"/>
                  </a:moveTo>
                  <a:cubicBezTo>
                    <a:pt x="1167" y="275"/>
                    <a:pt x="977" y="596"/>
                    <a:pt x="822" y="941"/>
                  </a:cubicBezTo>
                  <a:cubicBezTo>
                    <a:pt x="1" y="2763"/>
                    <a:pt x="1751" y="5656"/>
                    <a:pt x="1751" y="5656"/>
                  </a:cubicBezTo>
                  <a:cubicBezTo>
                    <a:pt x="1751" y="5656"/>
                    <a:pt x="5073" y="5037"/>
                    <a:pt x="5894" y="3215"/>
                  </a:cubicBezTo>
                  <a:cubicBezTo>
                    <a:pt x="6049" y="2870"/>
                    <a:pt x="6156" y="2513"/>
                    <a:pt x="6228" y="2168"/>
                  </a:cubicBezTo>
                  <a:lnTo>
                    <a:pt x="1394" y="1"/>
                  </a:ln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23;p36">
              <a:extLst>
                <a:ext uri="{FF2B5EF4-FFF2-40B4-BE49-F238E27FC236}">
                  <a16:creationId xmlns:a16="http://schemas.microsoft.com/office/drawing/2014/main" xmlns="" id="{775B1EE8-1E38-EC1B-A411-054EA8A55617}"/>
                </a:ext>
              </a:extLst>
            </p:cNvPr>
            <p:cNvSpPr/>
            <p:nvPr/>
          </p:nvSpPr>
          <p:spPr>
            <a:xfrm>
              <a:off x="2607982" y="4348651"/>
              <a:ext cx="163013" cy="233507"/>
            </a:xfrm>
            <a:custGeom>
              <a:avLst/>
              <a:gdLst/>
              <a:ahLst/>
              <a:cxnLst/>
              <a:rect l="l" t="t" r="r" b="b"/>
              <a:pathLst>
                <a:path w="2835" h="4061" extrusionOk="0">
                  <a:moveTo>
                    <a:pt x="1536" y="0"/>
                  </a:moveTo>
                  <a:lnTo>
                    <a:pt x="155" y="3060"/>
                  </a:lnTo>
                  <a:cubicBezTo>
                    <a:pt x="1" y="3417"/>
                    <a:pt x="155" y="3834"/>
                    <a:pt x="513" y="4001"/>
                  </a:cubicBezTo>
                  <a:cubicBezTo>
                    <a:pt x="606" y="4041"/>
                    <a:pt x="704" y="4060"/>
                    <a:pt x="800" y="4060"/>
                  </a:cubicBezTo>
                  <a:cubicBezTo>
                    <a:pt x="1071" y="4060"/>
                    <a:pt x="1330" y="3907"/>
                    <a:pt x="1453" y="3643"/>
                  </a:cubicBezTo>
                  <a:lnTo>
                    <a:pt x="2834" y="572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24;p36">
              <a:extLst>
                <a:ext uri="{FF2B5EF4-FFF2-40B4-BE49-F238E27FC236}">
                  <a16:creationId xmlns:a16="http://schemas.microsoft.com/office/drawing/2014/main" xmlns="" id="{E3A6FB71-793E-2D1D-55BA-BBB9F1781D79}"/>
                </a:ext>
              </a:extLst>
            </p:cNvPr>
            <p:cNvSpPr/>
            <p:nvPr/>
          </p:nvSpPr>
          <p:spPr>
            <a:xfrm>
              <a:off x="2702455" y="3202603"/>
              <a:ext cx="579255" cy="1176163"/>
            </a:xfrm>
            <a:custGeom>
              <a:avLst/>
              <a:gdLst/>
              <a:ahLst/>
              <a:cxnLst/>
              <a:rect l="l" t="t" r="r" b="b"/>
              <a:pathLst>
                <a:path w="10074" h="20455" extrusionOk="0">
                  <a:moveTo>
                    <a:pt x="8990" y="0"/>
                  </a:moveTo>
                  <a:lnTo>
                    <a:pt x="1" y="19979"/>
                  </a:lnTo>
                  <a:lnTo>
                    <a:pt x="1084" y="20455"/>
                  </a:lnTo>
                  <a:lnTo>
                    <a:pt x="10073" y="488"/>
                  </a:lnTo>
                  <a:lnTo>
                    <a:pt x="89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25;p36">
              <a:extLst>
                <a:ext uri="{FF2B5EF4-FFF2-40B4-BE49-F238E27FC236}">
                  <a16:creationId xmlns:a16="http://schemas.microsoft.com/office/drawing/2014/main" xmlns="" id="{DA5FC277-144B-23D8-6219-0119AF480363}"/>
                </a:ext>
              </a:extLst>
            </p:cNvPr>
            <p:cNvSpPr/>
            <p:nvPr/>
          </p:nvSpPr>
          <p:spPr>
            <a:xfrm>
              <a:off x="2640873" y="4234282"/>
              <a:ext cx="311535" cy="275655"/>
            </a:xfrm>
            <a:custGeom>
              <a:avLst/>
              <a:gdLst/>
              <a:ahLst/>
              <a:cxnLst/>
              <a:rect l="l" t="t" r="r" b="b"/>
              <a:pathLst>
                <a:path w="5418" h="4794" extrusionOk="0">
                  <a:moveTo>
                    <a:pt x="4596" y="1"/>
                  </a:moveTo>
                  <a:cubicBezTo>
                    <a:pt x="4596" y="1"/>
                    <a:pt x="3846" y="3073"/>
                    <a:pt x="2703" y="3513"/>
                  </a:cubicBezTo>
                  <a:cubicBezTo>
                    <a:pt x="1560" y="3954"/>
                    <a:pt x="0" y="4168"/>
                    <a:pt x="345" y="4728"/>
                  </a:cubicBezTo>
                  <a:cubicBezTo>
                    <a:pt x="375" y="4777"/>
                    <a:pt x="865" y="4794"/>
                    <a:pt x="1505" y="4794"/>
                  </a:cubicBezTo>
                  <a:cubicBezTo>
                    <a:pt x="2408" y="4794"/>
                    <a:pt x="3611" y="4760"/>
                    <a:pt x="4239" y="4739"/>
                  </a:cubicBezTo>
                  <a:cubicBezTo>
                    <a:pt x="4465" y="4739"/>
                    <a:pt x="4632" y="4537"/>
                    <a:pt x="4584" y="4311"/>
                  </a:cubicBezTo>
                  <a:lnTo>
                    <a:pt x="4358" y="3037"/>
                  </a:lnTo>
                  <a:lnTo>
                    <a:pt x="5417" y="1049"/>
                  </a:lnTo>
                  <a:lnTo>
                    <a:pt x="4596" y="1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26;p36">
              <a:extLst>
                <a:ext uri="{FF2B5EF4-FFF2-40B4-BE49-F238E27FC236}">
                  <a16:creationId xmlns:a16="http://schemas.microsoft.com/office/drawing/2014/main" xmlns="" id="{38B2ABA4-2DA7-D0D8-C748-5F9B0FD0DBBC}"/>
                </a:ext>
              </a:extLst>
            </p:cNvPr>
            <p:cNvSpPr/>
            <p:nvPr/>
          </p:nvSpPr>
          <p:spPr>
            <a:xfrm>
              <a:off x="2640873" y="4436282"/>
              <a:ext cx="266340" cy="73657"/>
            </a:xfrm>
            <a:custGeom>
              <a:avLst/>
              <a:gdLst/>
              <a:ahLst/>
              <a:cxnLst/>
              <a:rect l="l" t="t" r="r" b="b"/>
              <a:pathLst>
                <a:path w="4632" h="1281" extrusionOk="0">
                  <a:moveTo>
                    <a:pt x="2703" y="0"/>
                  </a:moveTo>
                  <a:cubicBezTo>
                    <a:pt x="1560" y="441"/>
                    <a:pt x="0" y="655"/>
                    <a:pt x="345" y="1215"/>
                  </a:cubicBezTo>
                  <a:cubicBezTo>
                    <a:pt x="375" y="1264"/>
                    <a:pt x="865" y="1281"/>
                    <a:pt x="1505" y="1281"/>
                  </a:cubicBezTo>
                  <a:cubicBezTo>
                    <a:pt x="2408" y="1281"/>
                    <a:pt x="3611" y="1247"/>
                    <a:pt x="4239" y="1226"/>
                  </a:cubicBezTo>
                  <a:cubicBezTo>
                    <a:pt x="4465" y="1226"/>
                    <a:pt x="4632" y="1024"/>
                    <a:pt x="4584" y="798"/>
                  </a:cubicBezTo>
                  <a:lnTo>
                    <a:pt x="4453" y="36"/>
                  </a:lnTo>
                  <a:cubicBezTo>
                    <a:pt x="4215" y="107"/>
                    <a:pt x="3941" y="155"/>
                    <a:pt x="3643" y="155"/>
                  </a:cubicBezTo>
                  <a:cubicBezTo>
                    <a:pt x="3298" y="155"/>
                    <a:pt x="2989" y="95"/>
                    <a:pt x="2727" y="0"/>
                  </a:cubicBezTo>
                  <a:close/>
                </a:path>
              </a:pathLst>
            </a:custGeom>
            <a:solidFill>
              <a:srgbClr val="000000"/>
            </a:solidFill>
            <a:ln w="1775" cap="flat" cmpd="sng">
              <a:solidFill>
                <a:srgbClr val="08360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27;p36">
              <a:extLst>
                <a:ext uri="{FF2B5EF4-FFF2-40B4-BE49-F238E27FC236}">
                  <a16:creationId xmlns:a16="http://schemas.microsoft.com/office/drawing/2014/main" xmlns="" id="{A0FF8945-C059-1C24-FB65-80D3F2C8FF86}"/>
                </a:ext>
              </a:extLst>
            </p:cNvPr>
            <p:cNvSpPr/>
            <p:nvPr/>
          </p:nvSpPr>
          <p:spPr>
            <a:xfrm>
              <a:off x="2861271" y="3119687"/>
              <a:ext cx="930465" cy="1220782"/>
            </a:xfrm>
            <a:custGeom>
              <a:avLst/>
              <a:gdLst/>
              <a:ahLst/>
              <a:cxnLst/>
              <a:rect l="l" t="t" r="r" b="b"/>
              <a:pathLst>
                <a:path w="16182" h="21231" extrusionOk="0">
                  <a:moveTo>
                    <a:pt x="13780" y="0"/>
                  </a:moveTo>
                  <a:cubicBezTo>
                    <a:pt x="12806" y="0"/>
                    <a:pt x="11743" y="578"/>
                    <a:pt x="11026" y="1597"/>
                  </a:cubicBezTo>
                  <a:cubicBezTo>
                    <a:pt x="10121" y="2871"/>
                    <a:pt x="4418" y="9753"/>
                    <a:pt x="3537" y="12289"/>
                  </a:cubicBezTo>
                  <a:cubicBezTo>
                    <a:pt x="3180" y="13015"/>
                    <a:pt x="584" y="18885"/>
                    <a:pt x="1" y="21123"/>
                  </a:cubicBezTo>
                  <a:lnTo>
                    <a:pt x="1322" y="21230"/>
                  </a:lnTo>
                  <a:cubicBezTo>
                    <a:pt x="2763" y="19301"/>
                    <a:pt x="5240" y="14432"/>
                    <a:pt x="5573" y="13753"/>
                  </a:cubicBezTo>
                  <a:cubicBezTo>
                    <a:pt x="5609" y="13694"/>
                    <a:pt x="5644" y="13622"/>
                    <a:pt x="5668" y="13551"/>
                  </a:cubicBezTo>
                  <a:cubicBezTo>
                    <a:pt x="6002" y="12717"/>
                    <a:pt x="6514" y="11967"/>
                    <a:pt x="7240" y="11420"/>
                  </a:cubicBezTo>
                  <a:cubicBezTo>
                    <a:pt x="10312" y="9062"/>
                    <a:pt x="14312" y="5300"/>
                    <a:pt x="14979" y="4347"/>
                  </a:cubicBezTo>
                  <a:cubicBezTo>
                    <a:pt x="16039" y="2859"/>
                    <a:pt x="16181" y="1192"/>
                    <a:pt x="15027" y="382"/>
                  </a:cubicBezTo>
                  <a:cubicBezTo>
                    <a:pt x="14658" y="123"/>
                    <a:pt x="14228" y="0"/>
                    <a:pt x="13780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28;p36">
              <a:extLst>
                <a:ext uri="{FF2B5EF4-FFF2-40B4-BE49-F238E27FC236}">
                  <a16:creationId xmlns:a16="http://schemas.microsoft.com/office/drawing/2014/main" xmlns="" id="{63A17C9A-5907-B9A9-C742-199F136912E0}"/>
                </a:ext>
              </a:extLst>
            </p:cNvPr>
            <p:cNvSpPr/>
            <p:nvPr/>
          </p:nvSpPr>
          <p:spPr>
            <a:xfrm>
              <a:off x="3036533" y="2484073"/>
              <a:ext cx="740140" cy="825527"/>
            </a:xfrm>
            <a:custGeom>
              <a:avLst/>
              <a:gdLst/>
              <a:ahLst/>
              <a:cxnLst/>
              <a:rect l="l" t="t" r="r" b="b"/>
              <a:pathLst>
                <a:path w="12872" h="14357" extrusionOk="0">
                  <a:moveTo>
                    <a:pt x="5276" y="1"/>
                  </a:moveTo>
                  <a:cubicBezTo>
                    <a:pt x="5100" y="1"/>
                    <a:pt x="4921" y="37"/>
                    <a:pt x="4751" y="114"/>
                  </a:cubicBezTo>
                  <a:lnTo>
                    <a:pt x="882" y="1852"/>
                  </a:lnTo>
                  <a:cubicBezTo>
                    <a:pt x="287" y="2114"/>
                    <a:pt x="1" y="2793"/>
                    <a:pt x="215" y="3400"/>
                  </a:cubicBezTo>
                  <a:cubicBezTo>
                    <a:pt x="668" y="4674"/>
                    <a:pt x="4180" y="12353"/>
                    <a:pt x="4751" y="14211"/>
                  </a:cubicBezTo>
                  <a:cubicBezTo>
                    <a:pt x="4975" y="14312"/>
                    <a:pt x="5292" y="14356"/>
                    <a:pt x="5670" y="14356"/>
                  </a:cubicBezTo>
                  <a:cubicBezTo>
                    <a:pt x="7993" y="14356"/>
                    <a:pt x="12657" y="12710"/>
                    <a:pt x="12657" y="12710"/>
                  </a:cubicBezTo>
                  <a:cubicBezTo>
                    <a:pt x="12872" y="11996"/>
                    <a:pt x="10717" y="9448"/>
                    <a:pt x="9490" y="7114"/>
                  </a:cubicBezTo>
                  <a:cubicBezTo>
                    <a:pt x="8145" y="4602"/>
                    <a:pt x="7180" y="2257"/>
                    <a:pt x="6442" y="733"/>
                  </a:cubicBezTo>
                  <a:cubicBezTo>
                    <a:pt x="6224" y="271"/>
                    <a:pt x="5758" y="1"/>
                    <a:pt x="527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29;p36">
              <a:extLst>
                <a:ext uri="{FF2B5EF4-FFF2-40B4-BE49-F238E27FC236}">
                  <a16:creationId xmlns:a16="http://schemas.microsoft.com/office/drawing/2014/main" xmlns="" id="{3464759C-731E-A160-3DF8-296AD13F8170}"/>
                </a:ext>
              </a:extLst>
            </p:cNvPr>
            <p:cNvSpPr/>
            <p:nvPr/>
          </p:nvSpPr>
          <p:spPr>
            <a:xfrm>
              <a:off x="3036533" y="2482463"/>
              <a:ext cx="732607" cy="896655"/>
            </a:xfrm>
            <a:custGeom>
              <a:avLst/>
              <a:gdLst/>
              <a:ahLst/>
              <a:cxnLst/>
              <a:rect l="l" t="t" r="r" b="b"/>
              <a:pathLst>
                <a:path w="12741" h="15594" extrusionOk="0">
                  <a:moveTo>
                    <a:pt x="5339" y="0"/>
                  </a:moveTo>
                  <a:cubicBezTo>
                    <a:pt x="5174" y="0"/>
                    <a:pt x="5006" y="34"/>
                    <a:pt x="4847" y="106"/>
                  </a:cubicBezTo>
                  <a:lnTo>
                    <a:pt x="4109" y="439"/>
                  </a:lnTo>
                  <a:cubicBezTo>
                    <a:pt x="4109" y="1035"/>
                    <a:pt x="4001" y="1558"/>
                    <a:pt x="3275" y="1880"/>
                  </a:cubicBezTo>
                  <a:cubicBezTo>
                    <a:pt x="3081" y="1967"/>
                    <a:pt x="2914" y="2006"/>
                    <a:pt x="2772" y="2006"/>
                  </a:cubicBezTo>
                  <a:cubicBezTo>
                    <a:pt x="2389" y="2006"/>
                    <a:pt x="2180" y="1726"/>
                    <a:pt x="2084" y="1344"/>
                  </a:cubicBezTo>
                  <a:lnTo>
                    <a:pt x="846" y="1892"/>
                  </a:lnTo>
                  <a:cubicBezTo>
                    <a:pt x="275" y="2154"/>
                    <a:pt x="1" y="2797"/>
                    <a:pt x="203" y="3392"/>
                  </a:cubicBezTo>
                  <a:cubicBezTo>
                    <a:pt x="656" y="4654"/>
                    <a:pt x="4442" y="14096"/>
                    <a:pt x="5299" y="15572"/>
                  </a:cubicBezTo>
                  <a:cubicBezTo>
                    <a:pt x="5411" y="15587"/>
                    <a:pt x="5529" y="15593"/>
                    <a:pt x="5652" y="15593"/>
                  </a:cubicBezTo>
                  <a:cubicBezTo>
                    <a:pt x="8153" y="15593"/>
                    <a:pt x="12741" y="12727"/>
                    <a:pt x="12741" y="12727"/>
                  </a:cubicBezTo>
                  <a:cubicBezTo>
                    <a:pt x="12110" y="10726"/>
                    <a:pt x="11145" y="9952"/>
                    <a:pt x="9907" y="7619"/>
                  </a:cubicBezTo>
                  <a:cubicBezTo>
                    <a:pt x="8550" y="5047"/>
                    <a:pt x="7121" y="2166"/>
                    <a:pt x="6395" y="666"/>
                  </a:cubicBezTo>
                  <a:cubicBezTo>
                    <a:pt x="6196" y="242"/>
                    <a:pt x="5777" y="0"/>
                    <a:pt x="5339" y="0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30;p36">
              <a:extLst>
                <a:ext uri="{FF2B5EF4-FFF2-40B4-BE49-F238E27FC236}">
                  <a16:creationId xmlns:a16="http://schemas.microsoft.com/office/drawing/2014/main" xmlns="" id="{3FD7EC65-447F-BCA0-832C-482B29371FA6}"/>
                </a:ext>
              </a:extLst>
            </p:cNvPr>
            <p:cNvSpPr/>
            <p:nvPr/>
          </p:nvSpPr>
          <p:spPr>
            <a:xfrm>
              <a:off x="3142678" y="2283798"/>
              <a:ext cx="94530" cy="170545"/>
            </a:xfrm>
            <a:custGeom>
              <a:avLst/>
              <a:gdLst/>
              <a:ahLst/>
              <a:cxnLst/>
              <a:rect l="l" t="t" r="r" b="b"/>
              <a:pathLst>
                <a:path w="1644" h="2966" extrusionOk="0">
                  <a:moveTo>
                    <a:pt x="1179" y="1"/>
                  </a:moveTo>
                  <a:lnTo>
                    <a:pt x="0" y="251"/>
                  </a:lnTo>
                  <a:lnTo>
                    <a:pt x="560" y="2966"/>
                  </a:lnTo>
                  <a:lnTo>
                    <a:pt x="643" y="2942"/>
                  </a:lnTo>
                  <a:cubicBezTo>
                    <a:pt x="1251" y="2823"/>
                    <a:pt x="1643" y="2227"/>
                    <a:pt x="1512" y="1620"/>
                  </a:cubicBezTo>
                  <a:lnTo>
                    <a:pt x="1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31;p36">
              <a:extLst>
                <a:ext uri="{FF2B5EF4-FFF2-40B4-BE49-F238E27FC236}">
                  <a16:creationId xmlns:a16="http://schemas.microsoft.com/office/drawing/2014/main" xmlns="" id="{5C8A6CBA-D69E-E1D7-55B0-294AD1E7CA18}"/>
                </a:ext>
              </a:extLst>
            </p:cNvPr>
            <p:cNvSpPr/>
            <p:nvPr/>
          </p:nvSpPr>
          <p:spPr>
            <a:xfrm>
              <a:off x="3112548" y="2407080"/>
              <a:ext cx="160253" cy="152720"/>
            </a:xfrm>
            <a:custGeom>
              <a:avLst/>
              <a:gdLst/>
              <a:ahLst/>
              <a:cxnLst/>
              <a:rect l="l" t="t" r="r" b="b"/>
              <a:pathLst>
                <a:path w="2787" h="2656" extrusionOk="0">
                  <a:moveTo>
                    <a:pt x="1298" y="0"/>
                  </a:moveTo>
                  <a:lnTo>
                    <a:pt x="0" y="786"/>
                  </a:lnTo>
                  <a:lnTo>
                    <a:pt x="762" y="2655"/>
                  </a:lnTo>
                  <a:lnTo>
                    <a:pt x="2787" y="175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532;p36">
              <a:extLst>
                <a:ext uri="{FF2B5EF4-FFF2-40B4-BE49-F238E27FC236}">
                  <a16:creationId xmlns:a16="http://schemas.microsoft.com/office/drawing/2014/main" xmlns="" id="{9B7E23B5-A7AC-E401-1ECC-C690C41C34E0}"/>
                </a:ext>
              </a:extLst>
            </p:cNvPr>
            <p:cNvSpPr/>
            <p:nvPr/>
          </p:nvSpPr>
          <p:spPr>
            <a:xfrm>
              <a:off x="3112548" y="2407080"/>
              <a:ext cx="114367" cy="134722"/>
            </a:xfrm>
            <a:custGeom>
              <a:avLst/>
              <a:gdLst/>
              <a:ahLst/>
              <a:cxnLst/>
              <a:rect l="l" t="t" r="r" b="b"/>
              <a:pathLst>
                <a:path w="1989" h="2343" extrusionOk="0">
                  <a:moveTo>
                    <a:pt x="1298" y="0"/>
                  </a:moveTo>
                  <a:lnTo>
                    <a:pt x="0" y="786"/>
                  </a:lnTo>
                  <a:lnTo>
                    <a:pt x="632" y="2334"/>
                  </a:lnTo>
                  <a:cubicBezTo>
                    <a:pt x="673" y="2340"/>
                    <a:pt x="715" y="2343"/>
                    <a:pt x="756" y="2343"/>
                  </a:cubicBezTo>
                  <a:cubicBezTo>
                    <a:pt x="881" y="2343"/>
                    <a:pt x="1004" y="2316"/>
                    <a:pt x="1120" y="2262"/>
                  </a:cubicBezTo>
                  <a:cubicBezTo>
                    <a:pt x="1620" y="2036"/>
                    <a:pt x="1834" y="1298"/>
                    <a:pt x="1989" y="810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533;p36">
              <a:extLst>
                <a:ext uri="{FF2B5EF4-FFF2-40B4-BE49-F238E27FC236}">
                  <a16:creationId xmlns:a16="http://schemas.microsoft.com/office/drawing/2014/main" xmlns="" id="{D7AD6090-0027-44A2-88A8-DFBD06194F04}"/>
                </a:ext>
              </a:extLst>
            </p:cNvPr>
            <p:cNvSpPr/>
            <p:nvPr/>
          </p:nvSpPr>
          <p:spPr>
            <a:xfrm>
              <a:off x="3008472" y="2278336"/>
              <a:ext cx="213670" cy="241558"/>
            </a:xfrm>
            <a:custGeom>
              <a:avLst/>
              <a:gdLst/>
              <a:ahLst/>
              <a:cxnLst/>
              <a:rect l="l" t="t" r="r" b="b"/>
              <a:pathLst>
                <a:path w="3716" h="4201" extrusionOk="0">
                  <a:moveTo>
                    <a:pt x="3096" y="1"/>
                  </a:moveTo>
                  <a:lnTo>
                    <a:pt x="1" y="644"/>
                  </a:lnTo>
                  <a:cubicBezTo>
                    <a:pt x="1" y="644"/>
                    <a:pt x="322" y="2203"/>
                    <a:pt x="775" y="3215"/>
                  </a:cubicBezTo>
                  <a:cubicBezTo>
                    <a:pt x="1065" y="3880"/>
                    <a:pt x="1456" y="4200"/>
                    <a:pt x="1890" y="4200"/>
                  </a:cubicBezTo>
                  <a:cubicBezTo>
                    <a:pt x="1954" y="4200"/>
                    <a:pt x="2019" y="4193"/>
                    <a:pt x="2084" y="4180"/>
                  </a:cubicBezTo>
                  <a:cubicBezTo>
                    <a:pt x="3073" y="3977"/>
                    <a:pt x="3715" y="3001"/>
                    <a:pt x="3513" y="2013"/>
                  </a:cubicBezTo>
                  <a:lnTo>
                    <a:pt x="3096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534;p36">
              <a:extLst>
                <a:ext uri="{FF2B5EF4-FFF2-40B4-BE49-F238E27FC236}">
                  <a16:creationId xmlns:a16="http://schemas.microsoft.com/office/drawing/2014/main" xmlns="" id="{E4CFCC58-E87D-C7E8-9655-E1D20F1AF2BD}"/>
                </a:ext>
              </a:extLst>
            </p:cNvPr>
            <p:cNvSpPr/>
            <p:nvPr/>
          </p:nvSpPr>
          <p:spPr>
            <a:xfrm>
              <a:off x="3170738" y="2331696"/>
              <a:ext cx="59628" cy="82570"/>
            </a:xfrm>
            <a:custGeom>
              <a:avLst/>
              <a:gdLst/>
              <a:ahLst/>
              <a:cxnLst/>
              <a:rect l="l" t="t" r="r" b="b"/>
              <a:pathLst>
                <a:path w="1037" h="1436" extrusionOk="0">
                  <a:moveTo>
                    <a:pt x="484" y="0"/>
                  </a:moveTo>
                  <a:cubicBezTo>
                    <a:pt x="442" y="0"/>
                    <a:pt x="399" y="5"/>
                    <a:pt x="358" y="13"/>
                  </a:cubicBezTo>
                  <a:cubicBezTo>
                    <a:pt x="131" y="61"/>
                    <a:pt x="1" y="418"/>
                    <a:pt x="84" y="811"/>
                  </a:cubicBezTo>
                  <a:cubicBezTo>
                    <a:pt x="161" y="1174"/>
                    <a:pt x="380" y="1436"/>
                    <a:pt x="601" y="1436"/>
                  </a:cubicBezTo>
                  <a:cubicBezTo>
                    <a:pt x="619" y="1436"/>
                    <a:pt x="637" y="1434"/>
                    <a:pt x="655" y="1430"/>
                  </a:cubicBezTo>
                  <a:cubicBezTo>
                    <a:pt x="882" y="1383"/>
                    <a:pt x="1036" y="823"/>
                    <a:pt x="953" y="430"/>
                  </a:cubicBezTo>
                  <a:cubicBezTo>
                    <a:pt x="884" y="106"/>
                    <a:pt x="685" y="0"/>
                    <a:pt x="484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535;p36">
              <a:extLst>
                <a:ext uri="{FF2B5EF4-FFF2-40B4-BE49-F238E27FC236}">
                  <a16:creationId xmlns:a16="http://schemas.microsoft.com/office/drawing/2014/main" xmlns="" id="{5EBB3556-454B-5B32-F524-88822024D7AD}"/>
                </a:ext>
              </a:extLst>
            </p:cNvPr>
            <p:cNvSpPr/>
            <p:nvPr/>
          </p:nvSpPr>
          <p:spPr>
            <a:xfrm>
              <a:off x="2992717" y="2235152"/>
              <a:ext cx="221892" cy="169222"/>
            </a:xfrm>
            <a:custGeom>
              <a:avLst/>
              <a:gdLst/>
              <a:ahLst/>
              <a:cxnLst/>
              <a:rect l="l" t="t" r="r" b="b"/>
              <a:pathLst>
                <a:path w="3859" h="2943" extrusionOk="0">
                  <a:moveTo>
                    <a:pt x="2668" y="1"/>
                  </a:moveTo>
                  <a:cubicBezTo>
                    <a:pt x="2590" y="1"/>
                    <a:pt x="2510" y="9"/>
                    <a:pt x="2430" y="25"/>
                  </a:cubicBezTo>
                  <a:lnTo>
                    <a:pt x="1382" y="240"/>
                  </a:lnTo>
                  <a:cubicBezTo>
                    <a:pt x="1311" y="252"/>
                    <a:pt x="1251" y="264"/>
                    <a:pt x="1180" y="264"/>
                  </a:cubicBezTo>
                  <a:cubicBezTo>
                    <a:pt x="525" y="323"/>
                    <a:pt x="1" y="847"/>
                    <a:pt x="25" y="1502"/>
                  </a:cubicBezTo>
                  <a:cubicBezTo>
                    <a:pt x="37" y="1764"/>
                    <a:pt x="108" y="2026"/>
                    <a:pt x="227" y="2264"/>
                  </a:cubicBezTo>
                  <a:lnTo>
                    <a:pt x="680" y="2942"/>
                  </a:lnTo>
                  <a:lnTo>
                    <a:pt x="680" y="2942"/>
                  </a:lnTo>
                  <a:lnTo>
                    <a:pt x="572" y="2597"/>
                  </a:lnTo>
                  <a:cubicBezTo>
                    <a:pt x="489" y="2169"/>
                    <a:pt x="715" y="1811"/>
                    <a:pt x="1275" y="1692"/>
                  </a:cubicBezTo>
                  <a:lnTo>
                    <a:pt x="2204" y="1502"/>
                  </a:lnTo>
                  <a:cubicBezTo>
                    <a:pt x="2245" y="1493"/>
                    <a:pt x="2286" y="1489"/>
                    <a:pt x="2326" y="1489"/>
                  </a:cubicBezTo>
                  <a:cubicBezTo>
                    <a:pt x="2603" y="1489"/>
                    <a:pt x="2821" y="1697"/>
                    <a:pt x="2894" y="1978"/>
                  </a:cubicBezTo>
                  <a:cubicBezTo>
                    <a:pt x="2947" y="2146"/>
                    <a:pt x="3101" y="2258"/>
                    <a:pt x="3275" y="2258"/>
                  </a:cubicBezTo>
                  <a:cubicBezTo>
                    <a:pt x="3298" y="2258"/>
                    <a:pt x="3322" y="2256"/>
                    <a:pt x="3347" y="2252"/>
                  </a:cubicBezTo>
                  <a:lnTo>
                    <a:pt x="3382" y="2240"/>
                  </a:lnTo>
                  <a:lnTo>
                    <a:pt x="3632" y="1621"/>
                  </a:lnTo>
                  <a:lnTo>
                    <a:pt x="3859" y="1168"/>
                  </a:lnTo>
                  <a:lnTo>
                    <a:pt x="3799" y="918"/>
                  </a:lnTo>
                  <a:cubicBezTo>
                    <a:pt x="3685" y="378"/>
                    <a:pt x="3207" y="1"/>
                    <a:pt x="2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536;p36">
              <a:extLst>
                <a:ext uri="{FF2B5EF4-FFF2-40B4-BE49-F238E27FC236}">
                  <a16:creationId xmlns:a16="http://schemas.microsoft.com/office/drawing/2014/main" xmlns="" id="{D4B42099-B6EE-B118-B5CE-DA515E2AFF72}"/>
                </a:ext>
              </a:extLst>
            </p:cNvPr>
            <p:cNvSpPr/>
            <p:nvPr/>
          </p:nvSpPr>
          <p:spPr>
            <a:xfrm>
              <a:off x="2955112" y="2244008"/>
              <a:ext cx="214303" cy="148350"/>
            </a:xfrm>
            <a:custGeom>
              <a:avLst/>
              <a:gdLst/>
              <a:ahLst/>
              <a:cxnLst/>
              <a:rect l="l" t="t" r="r" b="b"/>
              <a:pathLst>
                <a:path w="3727" h="2580" extrusionOk="0">
                  <a:moveTo>
                    <a:pt x="2939" y="1"/>
                  </a:moveTo>
                  <a:cubicBezTo>
                    <a:pt x="2214" y="1"/>
                    <a:pt x="957" y="451"/>
                    <a:pt x="607" y="657"/>
                  </a:cubicBezTo>
                  <a:cubicBezTo>
                    <a:pt x="131" y="943"/>
                    <a:pt x="0" y="1574"/>
                    <a:pt x="298" y="2062"/>
                  </a:cubicBezTo>
                  <a:cubicBezTo>
                    <a:pt x="499" y="2392"/>
                    <a:pt x="846" y="2580"/>
                    <a:pt x="1193" y="2580"/>
                  </a:cubicBezTo>
                  <a:cubicBezTo>
                    <a:pt x="1360" y="2580"/>
                    <a:pt x="1528" y="2536"/>
                    <a:pt x="1679" y="2443"/>
                  </a:cubicBezTo>
                  <a:cubicBezTo>
                    <a:pt x="2155" y="2157"/>
                    <a:pt x="3727" y="657"/>
                    <a:pt x="3429" y="169"/>
                  </a:cubicBezTo>
                  <a:cubicBezTo>
                    <a:pt x="3356" y="49"/>
                    <a:pt x="3176" y="1"/>
                    <a:pt x="29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537;p36">
              <a:extLst>
                <a:ext uri="{FF2B5EF4-FFF2-40B4-BE49-F238E27FC236}">
                  <a16:creationId xmlns:a16="http://schemas.microsoft.com/office/drawing/2014/main" xmlns="" id="{48B22A14-5BCC-F78E-8635-0769DC0489D6}"/>
                </a:ext>
              </a:extLst>
            </p:cNvPr>
            <p:cNvSpPr/>
            <p:nvPr/>
          </p:nvSpPr>
          <p:spPr>
            <a:xfrm>
              <a:off x="3057750" y="2697344"/>
              <a:ext cx="402615" cy="853300"/>
            </a:xfrm>
            <a:custGeom>
              <a:avLst/>
              <a:gdLst/>
              <a:ahLst/>
              <a:cxnLst/>
              <a:rect l="l" t="t" r="r" b="b"/>
              <a:pathLst>
                <a:path w="7002" h="14840" extrusionOk="0">
                  <a:moveTo>
                    <a:pt x="6978" y="0"/>
                  </a:moveTo>
                  <a:cubicBezTo>
                    <a:pt x="6133" y="227"/>
                    <a:pt x="5287" y="453"/>
                    <a:pt x="4430" y="655"/>
                  </a:cubicBezTo>
                  <a:cubicBezTo>
                    <a:pt x="4442" y="679"/>
                    <a:pt x="4442" y="703"/>
                    <a:pt x="4442" y="727"/>
                  </a:cubicBezTo>
                  <a:lnTo>
                    <a:pt x="4502" y="1215"/>
                  </a:lnTo>
                  <a:cubicBezTo>
                    <a:pt x="4513" y="1381"/>
                    <a:pt x="4513" y="1548"/>
                    <a:pt x="4525" y="1703"/>
                  </a:cubicBezTo>
                  <a:cubicBezTo>
                    <a:pt x="4525" y="1870"/>
                    <a:pt x="4549" y="2036"/>
                    <a:pt x="4537" y="2203"/>
                  </a:cubicBezTo>
                  <a:lnTo>
                    <a:pt x="4537" y="2703"/>
                  </a:lnTo>
                  <a:cubicBezTo>
                    <a:pt x="4502" y="4025"/>
                    <a:pt x="4275" y="5370"/>
                    <a:pt x="3918" y="6692"/>
                  </a:cubicBezTo>
                  <a:lnTo>
                    <a:pt x="3609" y="7668"/>
                  </a:lnTo>
                  <a:lnTo>
                    <a:pt x="3525" y="7906"/>
                  </a:lnTo>
                  <a:lnTo>
                    <a:pt x="3430" y="8156"/>
                  </a:lnTo>
                  <a:lnTo>
                    <a:pt x="3239" y="8632"/>
                  </a:lnTo>
                  <a:cubicBezTo>
                    <a:pt x="3001" y="9275"/>
                    <a:pt x="2680" y="9894"/>
                    <a:pt x="2382" y="10525"/>
                  </a:cubicBezTo>
                  <a:cubicBezTo>
                    <a:pt x="2239" y="10835"/>
                    <a:pt x="2049" y="11133"/>
                    <a:pt x="1870" y="11442"/>
                  </a:cubicBezTo>
                  <a:lnTo>
                    <a:pt x="1346" y="12347"/>
                  </a:lnTo>
                  <a:cubicBezTo>
                    <a:pt x="953" y="12930"/>
                    <a:pt x="549" y="13502"/>
                    <a:pt x="156" y="14085"/>
                  </a:cubicBezTo>
                  <a:lnTo>
                    <a:pt x="132" y="14121"/>
                  </a:lnTo>
                  <a:cubicBezTo>
                    <a:pt x="1" y="14312"/>
                    <a:pt x="25" y="14574"/>
                    <a:pt x="215" y="14728"/>
                  </a:cubicBezTo>
                  <a:cubicBezTo>
                    <a:pt x="301" y="14803"/>
                    <a:pt x="409" y="14840"/>
                    <a:pt x="516" y="14840"/>
                  </a:cubicBezTo>
                  <a:cubicBezTo>
                    <a:pt x="647" y="14840"/>
                    <a:pt x="778" y="14785"/>
                    <a:pt x="870" y="14681"/>
                  </a:cubicBezTo>
                  <a:cubicBezTo>
                    <a:pt x="1334" y="14133"/>
                    <a:pt x="1823" y="13585"/>
                    <a:pt x="2287" y="13014"/>
                  </a:cubicBezTo>
                  <a:lnTo>
                    <a:pt x="2942" y="12133"/>
                  </a:lnTo>
                  <a:cubicBezTo>
                    <a:pt x="3156" y="11835"/>
                    <a:pt x="3394" y="11549"/>
                    <a:pt x="3573" y="11228"/>
                  </a:cubicBezTo>
                  <a:cubicBezTo>
                    <a:pt x="3966" y="10609"/>
                    <a:pt x="4382" y="9990"/>
                    <a:pt x="4716" y="9311"/>
                  </a:cubicBezTo>
                  <a:lnTo>
                    <a:pt x="4978" y="8823"/>
                  </a:lnTo>
                  <a:lnTo>
                    <a:pt x="5109" y="8573"/>
                  </a:lnTo>
                  <a:lnTo>
                    <a:pt x="5216" y="8323"/>
                  </a:lnTo>
                  <a:lnTo>
                    <a:pt x="5668" y="7287"/>
                  </a:lnTo>
                  <a:cubicBezTo>
                    <a:pt x="6216" y="5894"/>
                    <a:pt x="6633" y="4418"/>
                    <a:pt x="6847" y="2894"/>
                  </a:cubicBezTo>
                  <a:cubicBezTo>
                    <a:pt x="6895" y="2513"/>
                    <a:pt x="6942" y="2132"/>
                    <a:pt x="6954" y="1739"/>
                  </a:cubicBezTo>
                  <a:cubicBezTo>
                    <a:pt x="6966" y="1548"/>
                    <a:pt x="6990" y="1358"/>
                    <a:pt x="6990" y="1155"/>
                  </a:cubicBezTo>
                  <a:lnTo>
                    <a:pt x="6990" y="572"/>
                  </a:lnTo>
                  <a:cubicBezTo>
                    <a:pt x="7002" y="381"/>
                    <a:pt x="6978" y="191"/>
                    <a:pt x="697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538;p36">
              <a:extLst>
                <a:ext uri="{FF2B5EF4-FFF2-40B4-BE49-F238E27FC236}">
                  <a16:creationId xmlns:a16="http://schemas.microsoft.com/office/drawing/2014/main" xmlns="" id="{D673EFE1-E4EE-C3A1-7F54-17765A810B8F}"/>
                </a:ext>
              </a:extLst>
            </p:cNvPr>
            <p:cNvSpPr/>
            <p:nvPr/>
          </p:nvSpPr>
          <p:spPr>
            <a:xfrm>
              <a:off x="3256989" y="2483326"/>
              <a:ext cx="218443" cy="276978"/>
            </a:xfrm>
            <a:custGeom>
              <a:avLst/>
              <a:gdLst/>
              <a:ahLst/>
              <a:cxnLst/>
              <a:rect l="l" t="t" r="r" b="b"/>
              <a:pathLst>
                <a:path w="3799" h="4817" extrusionOk="0">
                  <a:moveTo>
                    <a:pt x="1653" y="1"/>
                  </a:moveTo>
                  <a:cubicBezTo>
                    <a:pt x="1455" y="1"/>
                    <a:pt x="1242" y="53"/>
                    <a:pt x="1025" y="198"/>
                  </a:cubicBezTo>
                  <a:cubicBezTo>
                    <a:pt x="1" y="865"/>
                    <a:pt x="227" y="1686"/>
                    <a:pt x="227" y="1686"/>
                  </a:cubicBezTo>
                  <a:cubicBezTo>
                    <a:pt x="227" y="1686"/>
                    <a:pt x="775" y="3556"/>
                    <a:pt x="941" y="4770"/>
                  </a:cubicBezTo>
                  <a:cubicBezTo>
                    <a:pt x="945" y="4803"/>
                    <a:pt x="1023" y="4817"/>
                    <a:pt x="1150" y="4817"/>
                  </a:cubicBezTo>
                  <a:cubicBezTo>
                    <a:pt x="1808" y="4817"/>
                    <a:pt x="3799" y="4449"/>
                    <a:pt x="3799" y="4449"/>
                  </a:cubicBezTo>
                  <a:cubicBezTo>
                    <a:pt x="3704" y="2591"/>
                    <a:pt x="3215" y="1389"/>
                    <a:pt x="2906" y="817"/>
                  </a:cubicBezTo>
                  <a:cubicBezTo>
                    <a:pt x="2715" y="460"/>
                    <a:pt x="2406" y="174"/>
                    <a:pt x="2013" y="55"/>
                  </a:cubicBezTo>
                  <a:cubicBezTo>
                    <a:pt x="1901" y="23"/>
                    <a:pt x="1780" y="1"/>
                    <a:pt x="1653" y="1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539;p36">
              <a:extLst>
                <a:ext uri="{FF2B5EF4-FFF2-40B4-BE49-F238E27FC236}">
                  <a16:creationId xmlns:a16="http://schemas.microsoft.com/office/drawing/2014/main" xmlns="" id="{7D5EBC85-4B7B-37D6-10C5-2222A6271B10}"/>
                </a:ext>
              </a:extLst>
            </p:cNvPr>
            <p:cNvSpPr/>
            <p:nvPr/>
          </p:nvSpPr>
          <p:spPr>
            <a:xfrm>
              <a:off x="2215715" y="4485561"/>
              <a:ext cx="442290" cy="231438"/>
            </a:xfrm>
            <a:custGeom>
              <a:avLst/>
              <a:gdLst/>
              <a:ahLst/>
              <a:cxnLst/>
              <a:rect l="l" t="t" r="r" b="b"/>
              <a:pathLst>
                <a:path w="7692" h="4025" extrusionOk="0">
                  <a:moveTo>
                    <a:pt x="3656" y="0"/>
                  </a:moveTo>
                  <a:cubicBezTo>
                    <a:pt x="2691" y="0"/>
                    <a:pt x="1155" y="1882"/>
                    <a:pt x="298" y="3072"/>
                  </a:cubicBezTo>
                  <a:cubicBezTo>
                    <a:pt x="0" y="3465"/>
                    <a:pt x="286" y="4025"/>
                    <a:pt x="786" y="4025"/>
                  </a:cubicBezTo>
                  <a:lnTo>
                    <a:pt x="7692" y="4025"/>
                  </a:lnTo>
                  <a:cubicBezTo>
                    <a:pt x="7692" y="4025"/>
                    <a:pt x="5084" y="0"/>
                    <a:pt x="3656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540;p36">
              <a:extLst>
                <a:ext uri="{FF2B5EF4-FFF2-40B4-BE49-F238E27FC236}">
                  <a16:creationId xmlns:a16="http://schemas.microsoft.com/office/drawing/2014/main" xmlns="" id="{36AA2613-0FDE-02D5-CE5D-1F64EE7F8A1C}"/>
                </a:ext>
              </a:extLst>
            </p:cNvPr>
            <p:cNvSpPr/>
            <p:nvPr/>
          </p:nvSpPr>
          <p:spPr>
            <a:xfrm>
              <a:off x="3005770" y="3499020"/>
              <a:ext cx="125292" cy="142428"/>
            </a:xfrm>
            <a:custGeom>
              <a:avLst/>
              <a:gdLst/>
              <a:ahLst/>
              <a:cxnLst/>
              <a:rect l="l" t="t" r="r" b="b"/>
              <a:pathLst>
                <a:path w="2179" h="2477" extrusionOk="0">
                  <a:moveTo>
                    <a:pt x="1179" y="1"/>
                  </a:moveTo>
                  <a:cubicBezTo>
                    <a:pt x="1179" y="1"/>
                    <a:pt x="322" y="786"/>
                    <a:pt x="238" y="1060"/>
                  </a:cubicBezTo>
                  <a:cubicBezTo>
                    <a:pt x="155" y="1334"/>
                    <a:pt x="0" y="2001"/>
                    <a:pt x="262" y="2477"/>
                  </a:cubicBezTo>
                  <a:cubicBezTo>
                    <a:pt x="262" y="2477"/>
                    <a:pt x="1048" y="1334"/>
                    <a:pt x="1357" y="1334"/>
                  </a:cubicBezTo>
                  <a:cubicBezTo>
                    <a:pt x="1359" y="1334"/>
                    <a:pt x="1361" y="1334"/>
                    <a:pt x="1363" y="1334"/>
                  </a:cubicBezTo>
                  <a:cubicBezTo>
                    <a:pt x="1655" y="1334"/>
                    <a:pt x="1643" y="2310"/>
                    <a:pt x="1643" y="2310"/>
                  </a:cubicBezTo>
                  <a:cubicBezTo>
                    <a:pt x="1643" y="2310"/>
                    <a:pt x="1953" y="2156"/>
                    <a:pt x="2084" y="1894"/>
                  </a:cubicBezTo>
                  <a:cubicBezTo>
                    <a:pt x="2179" y="1679"/>
                    <a:pt x="1953" y="131"/>
                    <a:pt x="1953" y="131"/>
                  </a:cubicBezTo>
                  <a:lnTo>
                    <a:pt x="1179" y="1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078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453;p29">
            <a:extLst>
              <a:ext uri="{FF2B5EF4-FFF2-40B4-BE49-F238E27FC236}">
                <a16:creationId xmlns:a16="http://schemas.microsoft.com/office/drawing/2014/main" xmlns="" id="{5716BC32-80F6-A40F-132A-851FBAA0287E}"/>
              </a:ext>
            </a:extLst>
          </p:cNvPr>
          <p:cNvSpPr/>
          <p:nvPr/>
        </p:nvSpPr>
        <p:spPr>
          <a:xfrm>
            <a:off x="4707004" y="2563776"/>
            <a:ext cx="384833" cy="337551"/>
          </a:xfrm>
          <a:prstGeom prst="ellipse">
            <a:avLst/>
          </a:prstGeom>
          <a:solidFill>
            <a:srgbClr val="61C46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454;p29">
            <a:extLst>
              <a:ext uri="{FF2B5EF4-FFF2-40B4-BE49-F238E27FC236}">
                <a16:creationId xmlns:a16="http://schemas.microsoft.com/office/drawing/2014/main" xmlns="" id="{7FD780C5-AEE5-F42E-FB84-FFA5127EE477}"/>
              </a:ext>
            </a:extLst>
          </p:cNvPr>
          <p:cNvSpPr/>
          <p:nvPr/>
        </p:nvSpPr>
        <p:spPr>
          <a:xfrm>
            <a:off x="4707004" y="4017548"/>
            <a:ext cx="384833" cy="337551"/>
          </a:xfrm>
          <a:prstGeom prst="ellipse">
            <a:avLst/>
          </a:prstGeom>
          <a:solidFill>
            <a:srgbClr val="4EC48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456;p29">
            <a:extLst>
              <a:ext uri="{FF2B5EF4-FFF2-40B4-BE49-F238E27FC236}">
                <a16:creationId xmlns:a16="http://schemas.microsoft.com/office/drawing/2014/main" xmlns="" id="{29798BD3-1073-4EF6-952F-3336FC09FACE}"/>
              </a:ext>
            </a:extLst>
          </p:cNvPr>
          <p:cNvSpPr/>
          <p:nvPr/>
        </p:nvSpPr>
        <p:spPr>
          <a:xfrm>
            <a:off x="5426420" y="2016807"/>
            <a:ext cx="5666021" cy="135560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82843" tIns="121884" rIns="182843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078">
              <a:buClr>
                <a:srgbClr val="000000"/>
              </a:buClr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kiến lớn thể hiện quan điểm về tác phẩm cần phân tích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0" name="Google Shape;1457;p29">
            <a:extLst>
              <a:ext uri="{FF2B5EF4-FFF2-40B4-BE49-F238E27FC236}">
                <a16:creationId xmlns:a16="http://schemas.microsoft.com/office/drawing/2014/main" xmlns="" id="{A17569DB-69CD-0D5A-4ECA-169936A8B127}"/>
              </a:ext>
            </a:extLst>
          </p:cNvPr>
          <p:cNvSpPr/>
          <p:nvPr/>
        </p:nvSpPr>
        <p:spPr>
          <a:xfrm>
            <a:off x="5426421" y="3787491"/>
            <a:ext cx="5778739" cy="196245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82843" tIns="121884" rIns="182843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078">
              <a:spcAft>
                <a:spcPts val="1067"/>
              </a:spcAft>
              <a:buClr>
                <a:srgbClr val="000000"/>
              </a:buClr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kiến nhỏ thể hiện quan điểm về các yếu tố trong tác phẩm, góp phần làm sáng tỏ ý kiến lớn.</a:t>
            </a:r>
            <a:endParaRPr lang="en-US" sz="4266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1" name="Google Shape;1462;p29">
            <a:extLst>
              <a:ext uri="{FF2B5EF4-FFF2-40B4-BE49-F238E27FC236}">
                <a16:creationId xmlns:a16="http://schemas.microsoft.com/office/drawing/2014/main" xmlns="" id="{D47B08AD-6F69-7CBA-4CF6-BA94C4978E5C}"/>
              </a:ext>
            </a:extLst>
          </p:cNvPr>
          <p:cNvSpPr/>
          <p:nvPr/>
        </p:nvSpPr>
        <p:spPr>
          <a:xfrm>
            <a:off x="4707810" y="2563776"/>
            <a:ext cx="384833" cy="337551"/>
          </a:xfrm>
          <a:prstGeom prst="pie">
            <a:avLst>
              <a:gd name="adj1" fmla="val 5386304"/>
              <a:gd name="adj2" fmla="val 16200000"/>
            </a:avLst>
          </a:prstGeom>
          <a:solidFill>
            <a:srgbClr val="39B54A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463;p29">
            <a:extLst>
              <a:ext uri="{FF2B5EF4-FFF2-40B4-BE49-F238E27FC236}">
                <a16:creationId xmlns:a16="http://schemas.microsoft.com/office/drawing/2014/main" xmlns="" id="{BA863196-AB3B-543E-2396-9FE380F2C996}"/>
              </a:ext>
            </a:extLst>
          </p:cNvPr>
          <p:cNvSpPr/>
          <p:nvPr/>
        </p:nvSpPr>
        <p:spPr>
          <a:xfrm>
            <a:off x="4707810" y="4016063"/>
            <a:ext cx="384833" cy="337551"/>
          </a:xfrm>
          <a:prstGeom prst="pie">
            <a:avLst>
              <a:gd name="adj1" fmla="val 5386304"/>
              <a:gd name="adj2" fmla="val 16200000"/>
            </a:avLst>
          </a:prstGeom>
          <a:solidFill>
            <a:srgbClr val="22B573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buClr>
                <a:srgbClr val="000000"/>
              </a:buClr>
              <a:defRPr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92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FEDE47-EAD2-E3C2-3B16-5A847974C11E}"/>
              </a:ext>
            </a:extLst>
          </p:cNvPr>
          <p:cNvSpPr/>
          <p:nvPr/>
        </p:nvSpPr>
        <p:spPr>
          <a:xfrm>
            <a:off x="4160938" y="536895"/>
            <a:ext cx="305359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89F62B0-2B8A-1645-8D7A-A502A49AC423}"/>
              </a:ext>
            </a:extLst>
          </p:cNvPr>
          <p:cNvSpPr/>
          <p:nvPr/>
        </p:nvSpPr>
        <p:spPr>
          <a:xfrm>
            <a:off x="1048623" y="2768367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67C7E76-8C03-E20A-013E-88B49CC12A7D}"/>
              </a:ext>
            </a:extLst>
          </p:cNvPr>
          <p:cNvSpPr/>
          <p:nvPr/>
        </p:nvSpPr>
        <p:spPr>
          <a:xfrm>
            <a:off x="4580388" y="2768367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4993D04-0F08-1DCD-0185-CCD2CBD24708}"/>
              </a:ext>
            </a:extLst>
          </p:cNvPr>
          <p:cNvSpPr/>
          <p:nvPr/>
        </p:nvSpPr>
        <p:spPr>
          <a:xfrm>
            <a:off x="8289531" y="2768367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50851FD-7B21-BF4C-5AB5-81722E9161EB}"/>
              </a:ext>
            </a:extLst>
          </p:cNvPr>
          <p:cNvSpPr/>
          <p:nvPr/>
        </p:nvSpPr>
        <p:spPr>
          <a:xfrm>
            <a:off x="1048622" y="4911754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98F44A2-BD52-D6FB-C4C3-A1E0B3DA7F69}"/>
              </a:ext>
            </a:extLst>
          </p:cNvPr>
          <p:cNvSpPr/>
          <p:nvPr/>
        </p:nvSpPr>
        <p:spPr>
          <a:xfrm>
            <a:off x="4580387" y="4911754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C92B85-6299-9F26-3A4F-F12E7BCFB249}"/>
              </a:ext>
            </a:extLst>
          </p:cNvPr>
          <p:cNvSpPr/>
          <p:nvPr/>
        </p:nvSpPr>
        <p:spPr>
          <a:xfrm>
            <a:off x="8289530" y="4980264"/>
            <a:ext cx="2801923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8207F64-0A9B-225A-3D2C-942AB54ABA4C}"/>
              </a:ext>
            </a:extLst>
          </p:cNvPr>
          <p:cNvCxnSpPr>
            <a:cxnSpLocks/>
          </p:cNvCxnSpPr>
          <p:nvPr/>
        </p:nvCxnSpPr>
        <p:spPr>
          <a:xfrm flipH="1">
            <a:off x="2449583" y="1451295"/>
            <a:ext cx="2701257" cy="12289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3507FF2-D37D-9C0B-6C69-6F3EF9248010}"/>
              </a:ext>
            </a:extLst>
          </p:cNvPr>
          <p:cNvCxnSpPr>
            <a:cxnSpLocks/>
          </p:cNvCxnSpPr>
          <p:nvPr/>
        </p:nvCxnSpPr>
        <p:spPr>
          <a:xfrm>
            <a:off x="5150840" y="1459685"/>
            <a:ext cx="679509" cy="13086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5B4D109-6525-E651-542D-43C99F338535}"/>
              </a:ext>
            </a:extLst>
          </p:cNvPr>
          <p:cNvCxnSpPr>
            <a:cxnSpLocks/>
          </p:cNvCxnSpPr>
          <p:nvPr/>
        </p:nvCxnSpPr>
        <p:spPr>
          <a:xfrm>
            <a:off x="5150840" y="1459685"/>
            <a:ext cx="3531765" cy="13086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6391695-E98B-9A53-F710-048B6BBC5717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2449584" y="3682767"/>
            <a:ext cx="1" cy="12289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27A4081-AC0C-07B6-CB05-9BBD1FC090D6}"/>
              </a:ext>
            </a:extLst>
          </p:cNvPr>
          <p:cNvCxnSpPr>
            <a:cxnSpLocks/>
          </p:cNvCxnSpPr>
          <p:nvPr/>
        </p:nvCxnSpPr>
        <p:spPr>
          <a:xfrm flipH="1">
            <a:off x="5981348" y="3682767"/>
            <a:ext cx="1" cy="12289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F6393B8-CD8B-E2DF-0652-1F127FF9391A}"/>
              </a:ext>
            </a:extLst>
          </p:cNvPr>
          <p:cNvCxnSpPr>
            <a:cxnSpLocks/>
          </p:cNvCxnSpPr>
          <p:nvPr/>
        </p:nvCxnSpPr>
        <p:spPr>
          <a:xfrm flipH="1">
            <a:off x="9698877" y="3682766"/>
            <a:ext cx="1" cy="12289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02831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TẬP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32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D4934-517D-A631-B100-78CE55CC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8" y="0"/>
            <a:ext cx="12264704" cy="68988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54">
              <a:defRPr/>
            </a:pP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1.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nghị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luận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phân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tích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tác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phẩm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thuộc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loại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nào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endParaRPr lang="vi-VN" sz="3188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8272" y="1955733"/>
            <a:ext cx="4888251" cy="128443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A. Nghị luận xã hội.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9691" y="1959906"/>
            <a:ext cx="4888251" cy="128443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Nghị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luận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3188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8272" y="3590859"/>
            <a:ext cx="4888251" cy="128443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C. Văn bản biểu cảm.	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9691" y="3576208"/>
            <a:ext cx="4888251" cy="128443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D. Văn bản thông tin. </a:t>
            </a:r>
            <a:endParaRPr lang="vi-VN" sz="3188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0171" y="2534781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213409" y="3867710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794" y="4630810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0441" y="2349724"/>
            <a:ext cx="801700" cy="6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6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4FC79A60-C992-4CF4-B8EE-DE3E4684F716}"/>
              </a:ext>
            </a:extLst>
          </p:cNvPr>
          <p:cNvSpPr txBox="1"/>
          <p:nvPr/>
        </p:nvSpPr>
        <p:spPr>
          <a:xfrm>
            <a:off x="1674655" y="2079699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09">
              <a:lnSpc>
                <a:spcPct val="90000"/>
              </a:lnSpc>
            </a:pP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9599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B97232-B9A9-4938-8DAE-DB9F24D1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344" b="90000" l="6875" r="91875">
                        <a14:foregroundMark x1="9219" y1="25156" x2="9219" y2="25156"/>
                        <a14:foregroundMark x1="7031" y1="46406" x2="7031" y2="47188"/>
                        <a14:foregroundMark x1="92031" y1="33125" x2="92031" y2="33125"/>
                        <a14:foregroundMark x1="75313" y1="7344" x2="75313" y2="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5438" y="3565979"/>
            <a:ext cx="3908268" cy="3908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BFDF14-6B19-49F1-8F20-A16F4AF3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356" y="551285"/>
            <a:ext cx="176189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91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E5262-3732-7C39-FD80-EFA42EA1D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36265"/>
            <a:ext cx="12190413" cy="685862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08117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54">
              <a:defRPr/>
            </a:pPr>
            <a:r>
              <a:rPr lang="en-US" sz="3188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Văn bản nghị luận phân tích một tác phẩm văn học không có đặc điểm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210" y="1950980"/>
            <a:ext cx="563174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Thể hiện được rõ quan điểm của người viết về tác phẩm cần bàn luận 1 tác phẩm cần luân, có thể là nhân vật, chi tiết, ngôn từ, đề tài, chủ đề.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9691" y="1955154"/>
            <a:ext cx="593367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Cần có lý lẽ và bằng chứng thuyết phục người đọc, người nghe. Các lý là 1 chúng cần căn cứ vào tác phẩm đang bàn luận...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210" y="3786596"/>
            <a:ext cx="5459775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Cần phải đưa ra những giải thích cho hiện tượng xã hội ở các mặt tốt xấu của vấn đề.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68900" y="3936092"/>
            <a:ext cx="6021512" cy="11591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Các ý kiến lý lẽ, bằng chứng phải được sắp xếp theo trình tự hợp lý.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163" y="2933578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11144428" y="4658191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7681" y="2883149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312" y="4733524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898" y="5172743"/>
            <a:ext cx="1742551" cy="16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1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E413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39CAA-F01E-2B39-B6F7-D3F2B3778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489"/>
            <a:ext cx="12190413" cy="6857107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54">
              <a:defRPr/>
            </a:pPr>
            <a:r>
              <a:rPr lang="vi-VN" sz="278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Các lý lẽ và bằng chứng trong văn bản nghị luận phân tích một tác phẩm văn học cần căn cứ vào đâu?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5470" y="1955733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Tác phẩm văn học đang bàn luận.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9690" y="1959906"/>
            <a:ext cx="5451051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Nhân vật chính có trong tác phẩm văn học đang bàn luận.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65470" y="3590859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Tình huống có trong tác phẩm văn học đang bàn luận.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9690" y="3576208"/>
            <a:ext cx="5451050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Các tình tiết có trong tác phẩm văn học đang bàn luận.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8064" y="2230045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232181" y="4697473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0486" y="4145740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204" y="2313453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8218" y="5048186"/>
            <a:ext cx="1742551" cy="16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7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83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C7C8EC-2035-0487-6DF4-84DE0FDC0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40"/>
            <a:ext cx="12190413" cy="6857107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54">
              <a:defRPr/>
            </a:pPr>
            <a:r>
              <a:rPr lang="vi-VN" sz="278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Lý lẽ trong trong văn bản nghị luận phân tích một tác phẩm văn học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1640" y="2389829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giải thích, phân tích về hoàn cảnh ra đời của của tác phẩm văn học.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73892" y="2408228"/>
            <a:ext cx="5451051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những giải thích, phân tích về các tình tiết, chi tiết có trong tác phẩm văn học.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65470" y="4569137"/>
            <a:ext cx="5451052" cy="14148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những giải thích, phân tích về nhân vật có trong tác phẩm văn học.</a:t>
            </a:r>
            <a:endParaRPr lang="vi-VN" sz="3188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90" y="4569137"/>
            <a:ext cx="5451050" cy="14148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giải thích, phân tích về tác phẩm văn học.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3273" y="3424438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211197" y="5537120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786" y="3279636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7214" y="5342661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267" y="5672837"/>
            <a:ext cx="1328530" cy="1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2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83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D4934-517D-A631-B100-78CE55CC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8" y="0"/>
            <a:ext cx="12264704" cy="68988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373693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0954">
              <a:defRPr/>
            </a:pPr>
            <a:r>
              <a:rPr kumimoji="0" lang="en-US" sz="318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1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5. Bằng chứng trong văn bản nghị luận phân tích một tác phẩm văn học là gì?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8272" y="1814665"/>
            <a:ext cx="4888251" cy="169769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A. Là những sự việc được người đưa ra để chứng minh cho lý lẽ của mình.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1" y="1799433"/>
            <a:ext cx="4888251" cy="175900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B. Là những sự việc, chi tiết, từ ngữ, trích dẫn,... từ tác phẩm văn học để làm sáng</a:t>
            </a:r>
          </a:p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</a:rPr>
              <a:t>tỏ lý lẽ.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4992" y="3988594"/>
            <a:ext cx="4888251" cy="159008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C. Là những dẫn chứng được tác giả đưa vào tác phẩm văn học.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9691" y="3988593"/>
            <a:ext cx="4888251" cy="167397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D. Là những so sánh của người viết về ưu điểm, hạn chế tác phẩm văn học này so với tác phẩm văn học khác.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0566" y="2853671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071414" y="4961142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460" y="5259495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6242" y="2870995"/>
            <a:ext cx="801700" cy="6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6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E5262-3732-7C39-FD80-EFA42EA1D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36265"/>
            <a:ext cx="12190413" cy="685862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08117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88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Mục đích chính của văn bản nghị luận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210" y="1950980"/>
            <a:ext cx="563174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0954">
              <a:defRPr/>
            </a:pP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Thuyết phục người đọc, người nghe về ý kiến một vấn đề của đời sống.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1" y="1955154"/>
            <a:ext cx="593367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Thuyết phục người đọc, người nghe và k it vấn đề của tác phẩm văn học.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210" y="3786596"/>
            <a:ext cx="5459775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Thuyết phục người đọc, người nghe về ý kiến, vấn đề của đời sống hoặc văn học.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900" y="3936092"/>
            <a:ext cx="6021512" cy="11591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Thuyết phục người đọc, người nghe về một quan đề tác giả đưa ra trong tác phẩm văn học.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163" y="2933578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11144428" y="4658191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7681" y="2883149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312" y="4733524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898" y="5172743"/>
            <a:ext cx="1742551" cy="16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0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E413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39CAA-F01E-2B39-B6F7-D3F2B3778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489"/>
            <a:ext cx="12190413" cy="6857107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0954">
              <a:defRPr/>
            </a:pPr>
            <a:r>
              <a:rPr lang="en-US" sz="278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8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8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Nội dung chính của văn bản nghị luận là gì?</a:t>
            </a:r>
            <a:endParaRPr kumimoji="0" lang="vi-VN" sz="27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470" y="1955733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Ý kiến, quan điểm mà người viết muốn thuyết phục người đọc.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0" y="1959906"/>
            <a:ext cx="5451051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Ý kiến, quan điểm của tác giả được thể hiện trong tác phẩm văn học.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5470" y="3590859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Phân tích, đánh giá các nhân vật được thể hiện trong tác phẩm văn học.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90" y="3576208"/>
            <a:ext cx="5451050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Phân tích, đánh giá về các tình huống được thể hiện trong tá phẩm văn học.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8064" y="2230045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232181" y="4697473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0486" y="4145740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204" y="2313453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8218" y="5048186"/>
            <a:ext cx="1742551" cy="16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5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83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D4934-517D-A631-B100-78CE55CC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8" y="0"/>
            <a:ext cx="12264704" cy="68988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373693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188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1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8. Để xác định được nội chính của văn bản nghị luận ta cần căn cứ vào đâu?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8272" y="2308227"/>
            <a:ext cx="4888251" cy="12041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A. Phong cách sáng tác của tác giả.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1" y="2308227"/>
            <a:ext cx="4888251" cy="12041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B. Nhan đề văn bản, ý kiến, lý lẽ, bằng chứng được nêu trong văn bản.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3049" y="4188213"/>
            <a:ext cx="4888251" cy="102731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C. Tiểu sử của tác giả, hoàn cảnh sáng tác tác phẩm.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91" y="4162546"/>
            <a:ext cx="4888251" cy="1078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D. Nhân vật, vào cốt truyện của tác phẩm.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0566" y="2853671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174621" y="4776585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2022" y="4863269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6242" y="2870995"/>
            <a:ext cx="801700" cy="6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1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E5262-3732-7C39-FD80-EFA42EA1D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36265"/>
            <a:ext cx="12190413" cy="685862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08117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88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1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Ý kiến lớn trong văn bản nghị luận được hiểu như thế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210" y="1950980"/>
            <a:ext cx="563174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Quan điểm mà người viết muốn thuyết phục người đọc.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1" y="1955154"/>
            <a:ext cx="5933678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 điểm của tác giả khi sáng tác tác phẩm văn học.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210" y="3786596"/>
            <a:ext cx="5459775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Quan điểm chính mà người viết muốn thuyết phục người đọc.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900" y="3936092"/>
            <a:ext cx="6021512" cy="11591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điểm của tác giả và người viết muốn thuyết phục người đọc.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163" y="2933578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11144428" y="4658191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7681" y="2883149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312" y="4733524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898" y="5172743"/>
            <a:ext cx="1742551" cy="16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E413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C7C8EC-2035-0487-6DF4-84DE0FDC0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40"/>
            <a:ext cx="12190413" cy="6857107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1737" y="212870"/>
            <a:ext cx="10486940" cy="1598532"/>
          </a:xfrm>
          <a:prstGeom prst="snip2Diag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10. Ý kiến nhỏ trong văn bản nghị luận có ý nghĩa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1640" y="2389829"/>
            <a:ext cx="5451052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Bổ trợ cho nhân vật hoặc sự việc có trong tác phẩm văn học. 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3892" y="2408228"/>
            <a:ext cx="5451051" cy="12844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Bổ trợ cho tình huống xảy ra trong tác phẩm văn học.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5470" y="4569137"/>
            <a:ext cx="5451052" cy="14148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Thể hiện quan điểm của người viết về nhân vật trong tác phẩm văn học. 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90" y="4569137"/>
            <a:ext cx="5451050" cy="14148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0954">
              <a:defRPr/>
            </a:pPr>
            <a:r>
              <a:rPr lang="vi-VN" sz="31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Bổ trợ cho ý kiến lớn. </a:t>
            </a:r>
            <a:endParaRPr kumimoji="0" lang="vi-VN" sz="31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3273" y="3424438"/>
            <a:ext cx="802677" cy="7053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>
            <a:fillRect/>
          </a:stretch>
        </p:blipFill>
        <p:spPr>
          <a:xfrm>
            <a:off x="5211197" y="5537120"/>
            <a:ext cx="801495" cy="7014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786" y="3279636"/>
            <a:ext cx="801700" cy="7045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7214" y="5342661"/>
            <a:ext cx="801700" cy="6413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267" y="5672837"/>
            <a:ext cx="1328530" cy="1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2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B807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83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DỤNG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951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4AEC127-A22F-FB29-A9B7-63368CC62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3197040"/>
              </p:ext>
            </p:extLst>
          </p:nvPr>
        </p:nvGraphicFramePr>
        <p:xfrm>
          <a:off x="1927697" y="1526138"/>
          <a:ext cx="7438494" cy="4891754"/>
        </p:xfrm>
        <a:graphic>
          <a:graphicData uri="http://schemas.openxmlformats.org/drawingml/2006/table">
            <a:tbl>
              <a:tblPr firstRow="1" firstCol="1" bandRow="1"/>
              <a:tblGrid>
                <a:gridCol w="2479498">
                  <a:extLst>
                    <a:ext uri="{9D8B030D-6E8A-4147-A177-3AD203B41FA5}">
                      <a16:colId xmlns:a16="http://schemas.microsoft.com/office/drawing/2014/main" xmlns="" val="2886828501"/>
                    </a:ext>
                  </a:extLst>
                </a:gridCol>
                <a:gridCol w="2479498">
                  <a:extLst>
                    <a:ext uri="{9D8B030D-6E8A-4147-A177-3AD203B41FA5}">
                      <a16:colId xmlns:a16="http://schemas.microsoft.com/office/drawing/2014/main" xmlns="" val="3933393579"/>
                    </a:ext>
                  </a:extLst>
                </a:gridCol>
                <a:gridCol w="2479498">
                  <a:extLst>
                    <a:ext uri="{9D8B030D-6E8A-4147-A177-3AD203B41FA5}">
                      <a16:colId xmlns:a16="http://schemas.microsoft.com/office/drawing/2014/main" xmlns="" val="998000394"/>
                    </a:ext>
                  </a:extLst>
                </a:gridCol>
              </a:tblGrid>
              <a:tr h="28076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(W)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7318933"/>
                  </a:ext>
                </a:extLst>
              </a:tr>
              <a:tr h="2084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094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88590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E6ED73D-F267-476D-B8E0-27D63EA17347}"/>
              </a:ext>
            </a:extLst>
          </p:cNvPr>
          <p:cNvGrpSpPr/>
          <p:nvPr/>
        </p:nvGrpSpPr>
        <p:grpSpPr>
          <a:xfrm>
            <a:off x="6377878" y="1867334"/>
            <a:ext cx="4898082" cy="3069103"/>
            <a:chOff x="0" y="0"/>
            <a:chExt cx="7620000" cy="4348480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xmlns="" id="{7D621010-D00B-41F2-B199-A834D982FD18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xmlns="" id="{780AE84B-E48F-488A-9D94-1723B3A38FE4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几棵树">
            <a:extLst>
              <a:ext uri="{FF2B5EF4-FFF2-40B4-BE49-F238E27FC236}">
                <a16:creationId xmlns:a16="http://schemas.microsoft.com/office/drawing/2014/main" xmlns="" id="{74E9388D-9EA0-46BE-BFCA-0F53875F8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85" t="-4970" r="78424" b="39044"/>
          <a:stretch/>
        </p:blipFill>
        <p:spPr>
          <a:xfrm>
            <a:off x="-147180" y="2419006"/>
            <a:ext cx="2976187" cy="4439342"/>
          </a:xfrm>
          <a:prstGeom prst="rect">
            <a:avLst/>
          </a:prstGeom>
        </p:spPr>
      </p:pic>
      <p:pic>
        <p:nvPicPr>
          <p:cNvPr id="19" name="几棵树">
            <a:extLst>
              <a:ext uri="{FF2B5EF4-FFF2-40B4-BE49-F238E27FC236}">
                <a16:creationId xmlns:a16="http://schemas.microsoft.com/office/drawing/2014/main" xmlns="" id="{BE42D696-6C44-4A62-99B6-778427CAC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85" t="-4970" r="78424" b="39044"/>
          <a:stretch/>
        </p:blipFill>
        <p:spPr>
          <a:xfrm>
            <a:off x="1589981" y="3966850"/>
            <a:ext cx="1938494" cy="2891497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49A201B7-58B8-40ED-BEDF-86F3927FA098}"/>
              </a:ext>
            </a:extLst>
          </p:cNvPr>
          <p:cNvGrpSpPr/>
          <p:nvPr/>
        </p:nvGrpSpPr>
        <p:grpSpPr>
          <a:xfrm>
            <a:off x="2231833" y="735786"/>
            <a:ext cx="3399873" cy="5388017"/>
            <a:chOff x="10779869" y="124241"/>
            <a:chExt cx="1431587" cy="2388112"/>
          </a:xfrm>
        </p:grpSpPr>
        <p:pic>
          <p:nvPicPr>
            <p:cNvPr id="21" name="下方花草">
              <a:extLst>
                <a:ext uri="{FF2B5EF4-FFF2-40B4-BE49-F238E27FC236}">
                  <a16:creationId xmlns:a16="http://schemas.microsoft.com/office/drawing/2014/main" xmlns="" id="{B1492BB6-EDFA-44A8-B0B1-4FFEEC37B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6608" b="25237" l="19328" r="262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458" t="4279" r="72845" b="72435"/>
            <a:stretch/>
          </p:blipFill>
          <p:spPr>
            <a:xfrm>
              <a:off x="10779869" y="124241"/>
              <a:ext cx="1431587" cy="2388112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A39E7BF2-0B85-4A6E-8383-9DFE2E6EF1D5}"/>
                </a:ext>
              </a:extLst>
            </p:cNvPr>
            <p:cNvSpPr txBox="1"/>
            <p:nvPr/>
          </p:nvSpPr>
          <p:spPr>
            <a:xfrm>
              <a:off x="11393227" y="734027"/>
              <a:ext cx="362868" cy="14974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>
                  <a:ln>
                    <a:noFill/>
                  </a:ln>
                  <a:solidFill>
                    <a:srgbClr val="185C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Nhiệm vụ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185C3F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AFFAA415-FC19-4210-97EE-602C10A0B79F}"/>
              </a:ext>
            </a:extLst>
          </p:cNvPr>
          <p:cNvGrpSpPr/>
          <p:nvPr/>
        </p:nvGrpSpPr>
        <p:grpSpPr>
          <a:xfrm>
            <a:off x="5631706" y="2426784"/>
            <a:ext cx="5226689" cy="2308324"/>
            <a:chOff x="4133608" y="1647563"/>
            <a:chExt cx="5227370" cy="230862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BFAF28EC-C1C3-4B68-BE59-9D39FA2DCD8D}"/>
                </a:ext>
              </a:extLst>
            </p:cNvPr>
            <p:cNvSpPr/>
            <p:nvPr/>
          </p:nvSpPr>
          <p:spPr>
            <a:xfrm>
              <a:off x="5401212" y="1647563"/>
              <a:ext cx="3959766" cy="230862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lvl="0" algn="just"/>
              <a:r>
                <a:rPr lang="vi-VN" sz="36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thẻ thông tin các từ khóa quan trọng của phần tri thức ngữ văn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CF93573D-4F2E-4434-B144-6B16ACA2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3608" y="1860861"/>
              <a:ext cx="293693" cy="1099276"/>
            </a:xfrm>
            <a:prstGeom prst="rect">
              <a:avLst/>
            </a:prstGeom>
          </p:spPr>
        </p:pic>
      </p:grpSp>
      <p:pic>
        <p:nvPicPr>
          <p:cNvPr id="35" name="下方花草">
            <a:extLst>
              <a:ext uri="{FF2B5EF4-FFF2-40B4-BE49-F238E27FC236}">
                <a16:creationId xmlns:a16="http://schemas.microsoft.com/office/drawing/2014/main" xmlns="" id="{1CCF6CDC-4613-4B22-969D-5209825393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61" r="37420" b="77247"/>
          <a:stretch/>
        </p:blipFill>
        <p:spPr>
          <a:xfrm>
            <a:off x="7920189" y="24582"/>
            <a:ext cx="4899286" cy="2476606"/>
          </a:xfrm>
          <a:prstGeom prst="rect">
            <a:avLst/>
          </a:prstGeom>
        </p:spPr>
      </p:pic>
      <p:sp>
        <p:nvSpPr>
          <p:cNvPr id="23" name="文本框 7">
            <a:extLst>
              <a:ext uri="{FF2B5EF4-FFF2-40B4-BE49-F238E27FC236}">
                <a16:creationId xmlns:a16="http://schemas.microsoft.com/office/drawing/2014/main" xmlns="" id="{ED3BA3CB-61D3-449C-BF8E-39D8D1882D53}"/>
              </a:ext>
            </a:extLst>
          </p:cNvPr>
          <p:cNvSpPr txBox="1"/>
          <p:nvPr/>
        </p:nvSpPr>
        <p:spPr>
          <a:xfrm>
            <a:off x="3688607" y="137150"/>
            <a:ext cx="4654206" cy="701511"/>
          </a:xfrm>
          <a:prstGeom prst="rect">
            <a:avLst/>
          </a:prstGeom>
          <a:solidFill>
            <a:srgbClr val="185C3F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9" name="Google Shape;5318;p77">
            <a:extLst>
              <a:ext uri="{FF2B5EF4-FFF2-40B4-BE49-F238E27FC236}">
                <a16:creationId xmlns:a16="http://schemas.microsoft.com/office/drawing/2014/main" xmlns="" id="{309F03EB-7315-4394-9321-C27FBBA91C00}"/>
              </a:ext>
            </a:extLst>
          </p:cNvPr>
          <p:cNvGrpSpPr/>
          <p:nvPr/>
        </p:nvGrpSpPr>
        <p:grpSpPr>
          <a:xfrm>
            <a:off x="2389920" y="4017637"/>
            <a:ext cx="8223011" cy="3464695"/>
            <a:chOff x="629381" y="328249"/>
            <a:chExt cx="8224082" cy="3465146"/>
          </a:xfrm>
        </p:grpSpPr>
        <p:grpSp>
          <p:nvGrpSpPr>
            <p:cNvPr id="40" name="Google Shape;5319;p77">
              <a:extLst>
                <a:ext uri="{FF2B5EF4-FFF2-40B4-BE49-F238E27FC236}">
                  <a16:creationId xmlns:a16="http://schemas.microsoft.com/office/drawing/2014/main" xmlns="" id="{96453CF5-0350-4E49-8679-46486E5E1816}"/>
                </a:ext>
              </a:extLst>
            </p:cNvPr>
            <p:cNvGrpSpPr/>
            <p:nvPr/>
          </p:nvGrpSpPr>
          <p:grpSpPr>
            <a:xfrm>
              <a:off x="4677133" y="1298209"/>
              <a:ext cx="543053" cy="354885"/>
              <a:chOff x="7218550" y="1264450"/>
              <a:chExt cx="1810175" cy="1182950"/>
            </a:xfrm>
          </p:grpSpPr>
          <p:sp>
            <p:nvSpPr>
              <p:cNvPr id="69" name="Google Shape;5320;p77">
                <a:extLst>
                  <a:ext uri="{FF2B5EF4-FFF2-40B4-BE49-F238E27FC236}">
                    <a16:creationId xmlns:a16="http://schemas.microsoft.com/office/drawing/2014/main" xmlns="" id="{C408CD29-0F5D-4C6F-A2EF-36A7A72BCA48}"/>
                  </a:ext>
                </a:extLst>
              </p:cNvPr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Google Shape;5321;p77">
                <a:extLst>
                  <a:ext uri="{FF2B5EF4-FFF2-40B4-BE49-F238E27FC236}">
                    <a16:creationId xmlns:a16="http://schemas.microsoft.com/office/drawing/2014/main" xmlns="" id="{1F2F30D5-2978-438A-B7DA-F84ABA0D14AE}"/>
                  </a:ext>
                </a:extLst>
              </p:cNvPr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Google Shape;5322;p77">
                <a:extLst>
                  <a:ext uri="{FF2B5EF4-FFF2-40B4-BE49-F238E27FC236}">
                    <a16:creationId xmlns:a16="http://schemas.microsoft.com/office/drawing/2014/main" xmlns="" id="{DA042AA1-BA3E-4934-AB8D-F882439F70D1}"/>
                  </a:ext>
                </a:extLst>
              </p:cNvPr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Google Shape;5323;p77">
                <a:extLst>
                  <a:ext uri="{FF2B5EF4-FFF2-40B4-BE49-F238E27FC236}">
                    <a16:creationId xmlns:a16="http://schemas.microsoft.com/office/drawing/2014/main" xmlns="" id="{2220E719-C143-4CA5-9D56-C0B0B220FD9D}"/>
                  </a:ext>
                </a:extLst>
              </p:cNvPr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Google Shape;5324;p77">
                <a:extLst>
                  <a:ext uri="{FF2B5EF4-FFF2-40B4-BE49-F238E27FC236}">
                    <a16:creationId xmlns:a16="http://schemas.microsoft.com/office/drawing/2014/main" xmlns="" id="{22455404-4073-49A8-A5D8-2A2C66F085ED}"/>
                  </a:ext>
                </a:extLst>
              </p:cNvPr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Google Shape;5325;p77">
                <a:extLst>
                  <a:ext uri="{FF2B5EF4-FFF2-40B4-BE49-F238E27FC236}">
                    <a16:creationId xmlns:a16="http://schemas.microsoft.com/office/drawing/2014/main" xmlns="" id="{15AD3A40-1C49-42D3-A766-C4ADDF2A7EBE}"/>
                  </a:ext>
                </a:extLst>
              </p:cNvPr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Google Shape;5326;p77">
                <a:extLst>
                  <a:ext uri="{FF2B5EF4-FFF2-40B4-BE49-F238E27FC236}">
                    <a16:creationId xmlns:a16="http://schemas.microsoft.com/office/drawing/2014/main" xmlns="" id="{464C64DF-D41E-4560-B6A5-50BC560C7FC5}"/>
                  </a:ext>
                </a:extLst>
              </p:cNvPr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Google Shape;5327;p77">
                <a:extLst>
                  <a:ext uri="{FF2B5EF4-FFF2-40B4-BE49-F238E27FC236}">
                    <a16:creationId xmlns:a16="http://schemas.microsoft.com/office/drawing/2014/main" xmlns="" id="{9EA14ADA-1995-4A25-8482-6F9B30A61244}"/>
                  </a:ext>
                </a:extLst>
              </p:cNvPr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Google Shape;5328;p77">
                <a:extLst>
                  <a:ext uri="{FF2B5EF4-FFF2-40B4-BE49-F238E27FC236}">
                    <a16:creationId xmlns:a16="http://schemas.microsoft.com/office/drawing/2014/main" xmlns="" id="{844A8FE4-990B-4C92-A73B-5FC6496327EE}"/>
                  </a:ext>
                </a:extLst>
              </p:cNvPr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Google Shape;5329;p77">
                <a:extLst>
                  <a:ext uri="{FF2B5EF4-FFF2-40B4-BE49-F238E27FC236}">
                    <a16:creationId xmlns:a16="http://schemas.microsoft.com/office/drawing/2014/main" xmlns="" id="{963DDF49-B0BE-4F4B-A141-7C9ECD739992}"/>
                  </a:ext>
                </a:extLst>
              </p:cNvPr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Google Shape;5330;p77">
                <a:extLst>
                  <a:ext uri="{FF2B5EF4-FFF2-40B4-BE49-F238E27FC236}">
                    <a16:creationId xmlns:a16="http://schemas.microsoft.com/office/drawing/2014/main" xmlns="" id="{8BA792BD-ADA8-4FB1-BFF9-8B0B54A00979}"/>
                  </a:ext>
                </a:extLst>
              </p:cNvPr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Google Shape;5331;p77">
                <a:extLst>
                  <a:ext uri="{FF2B5EF4-FFF2-40B4-BE49-F238E27FC236}">
                    <a16:creationId xmlns:a16="http://schemas.microsoft.com/office/drawing/2014/main" xmlns="" id="{B3D9A8C8-9515-4580-AC18-03B5645F331D}"/>
                  </a:ext>
                </a:extLst>
              </p:cNvPr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Google Shape;5332;p77">
                <a:extLst>
                  <a:ext uri="{FF2B5EF4-FFF2-40B4-BE49-F238E27FC236}">
                    <a16:creationId xmlns:a16="http://schemas.microsoft.com/office/drawing/2014/main" xmlns="" id="{46FFC8B7-FE36-4D0A-A16F-E6CBB6AEDCCC}"/>
                  </a:ext>
                </a:extLst>
              </p:cNvPr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oogle Shape;5333;p77">
              <a:extLst>
                <a:ext uri="{FF2B5EF4-FFF2-40B4-BE49-F238E27FC236}">
                  <a16:creationId xmlns:a16="http://schemas.microsoft.com/office/drawing/2014/main" xmlns="" id="{835FD918-20B6-42D8-AA0D-6BEF6AFD1A0E}"/>
                </a:ext>
              </a:extLst>
            </p:cNvPr>
            <p:cNvGrpSpPr/>
            <p:nvPr/>
          </p:nvGrpSpPr>
          <p:grpSpPr>
            <a:xfrm>
              <a:off x="8505817" y="3438422"/>
              <a:ext cx="347646" cy="354973"/>
              <a:chOff x="7348550" y="1658600"/>
              <a:chExt cx="1664175" cy="1699250"/>
            </a:xfrm>
          </p:grpSpPr>
          <p:sp>
            <p:nvSpPr>
              <p:cNvPr id="56" name="Google Shape;5334;p77">
                <a:extLst>
                  <a:ext uri="{FF2B5EF4-FFF2-40B4-BE49-F238E27FC236}">
                    <a16:creationId xmlns:a16="http://schemas.microsoft.com/office/drawing/2014/main" xmlns="" id="{67DA86D8-1FE5-49CD-A5F2-369609F11B4E}"/>
                  </a:ext>
                </a:extLst>
              </p:cNvPr>
              <p:cNvSpPr/>
              <p:nvPr/>
            </p:nvSpPr>
            <p:spPr>
              <a:xfrm>
                <a:off x="8057825" y="2298825"/>
                <a:ext cx="609050" cy="520425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20817" extrusionOk="0">
                    <a:moveTo>
                      <a:pt x="14101" y="0"/>
                    </a:moveTo>
                    <a:cubicBezTo>
                      <a:pt x="6615" y="0"/>
                      <a:pt x="0" y="16882"/>
                      <a:pt x="0" y="16882"/>
                    </a:cubicBezTo>
                    <a:cubicBezTo>
                      <a:pt x="1780" y="20441"/>
                      <a:pt x="3860" y="20817"/>
                      <a:pt x="3860" y="20817"/>
                    </a:cubicBezTo>
                    <a:cubicBezTo>
                      <a:pt x="12080" y="17032"/>
                      <a:pt x="24361" y="6305"/>
                      <a:pt x="17394" y="1167"/>
                    </a:cubicBezTo>
                    <a:cubicBezTo>
                      <a:pt x="16290" y="355"/>
                      <a:pt x="15186" y="0"/>
                      <a:pt x="14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Google Shape;5335;p77">
                <a:extLst>
                  <a:ext uri="{FF2B5EF4-FFF2-40B4-BE49-F238E27FC236}">
                    <a16:creationId xmlns:a16="http://schemas.microsoft.com/office/drawing/2014/main" xmlns="" id="{783D59D0-0A8C-47BF-A593-C24A4773B0E7}"/>
                  </a:ext>
                </a:extLst>
              </p:cNvPr>
              <p:cNvSpPr/>
              <p:nvPr/>
            </p:nvSpPr>
            <p:spPr>
              <a:xfrm>
                <a:off x="8171225" y="2496975"/>
                <a:ext cx="663575" cy="381800"/>
              </a:xfrm>
              <a:custGeom>
                <a:avLst/>
                <a:gdLst/>
                <a:ahLst/>
                <a:cxnLst/>
                <a:rect l="l" t="t" r="r" b="b"/>
                <a:pathLst>
                  <a:path w="26543" h="15272" extrusionOk="0">
                    <a:moveTo>
                      <a:pt x="17381" y="1"/>
                    </a:moveTo>
                    <a:cubicBezTo>
                      <a:pt x="10306" y="1"/>
                      <a:pt x="1" y="10109"/>
                      <a:pt x="1" y="10109"/>
                    </a:cubicBezTo>
                    <a:cubicBezTo>
                      <a:pt x="176" y="14094"/>
                      <a:pt x="1930" y="15271"/>
                      <a:pt x="1930" y="15271"/>
                    </a:cubicBezTo>
                    <a:cubicBezTo>
                      <a:pt x="10978" y="15196"/>
                      <a:pt x="26542" y="10409"/>
                      <a:pt x="22306" y="2890"/>
                    </a:cubicBezTo>
                    <a:cubicBezTo>
                      <a:pt x="21129" y="811"/>
                      <a:pt x="19384" y="1"/>
                      <a:pt x="17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Google Shape;5336;p77">
                <a:extLst>
                  <a:ext uri="{FF2B5EF4-FFF2-40B4-BE49-F238E27FC236}">
                    <a16:creationId xmlns:a16="http://schemas.microsoft.com/office/drawing/2014/main" xmlns="" id="{1F928D89-0CD9-49D1-B4BB-C0A408F0F1B6}"/>
                  </a:ext>
                </a:extLst>
              </p:cNvPr>
              <p:cNvSpPr/>
              <p:nvPr/>
            </p:nvSpPr>
            <p:spPr>
              <a:xfrm>
                <a:off x="8218850" y="2871850"/>
                <a:ext cx="395375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15815" h="14939" extrusionOk="0">
                    <a:moveTo>
                      <a:pt x="9374" y="1"/>
                    </a:moveTo>
                    <a:cubicBezTo>
                      <a:pt x="7344" y="3008"/>
                      <a:pt x="4311" y="6617"/>
                      <a:pt x="0" y="9750"/>
                    </a:cubicBezTo>
                    <a:cubicBezTo>
                      <a:pt x="2807" y="11906"/>
                      <a:pt x="5539" y="13610"/>
                      <a:pt x="7995" y="14938"/>
                    </a:cubicBezTo>
                    <a:cubicBezTo>
                      <a:pt x="12231" y="11680"/>
                      <a:pt x="14537" y="7495"/>
                      <a:pt x="15815" y="3911"/>
                    </a:cubicBezTo>
                    <a:cubicBezTo>
                      <a:pt x="13910" y="2983"/>
                      <a:pt x="11705" y="1705"/>
                      <a:pt x="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Google Shape;5337;p77">
                <a:extLst>
                  <a:ext uri="{FF2B5EF4-FFF2-40B4-BE49-F238E27FC236}">
                    <a16:creationId xmlns:a16="http://schemas.microsoft.com/office/drawing/2014/main" xmlns="" id="{661669FD-6DC8-4360-BE02-CFAB9CADA69C}"/>
                  </a:ext>
                </a:extLst>
              </p:cNvPr>
              <p:cNvSpPr/>
              <p:nvPr/>
            </p:nvSpPr>
            <p:spPr>
              <a:xfrm>
                <a:off x="8609200" y="3027250"/>
                <a:ext cx="295150" cy="330600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3224" extrusionOk="0">
                    <a:moveTo>
                      <a:pt x="6066" y="0"/>
                    </a:moveTo>
                    <a:cubicBezTo>
                      <a:pt x="5364" y="3735"/>
                      <a:pt x="3710" y="8271"/>
                      <a:pt x="0" y="12156"/>
                    </a:cubicBezTo>
                    <a:cubicBezTo>
                      <a:pt x="1604" y="12732"/>
                      <a:pt x="2657" y="12983"/>
                      <a:pt x="2833" y="13033"/>
                    </a:cubicBezTo>
                    <a:cubicBezTo>
                      <a:pt x="3364" y="13162"/>
                      <a:pt x="3895" y="13224"/>
                      <a:pt x="4418" y="13224"/>
                    </a:cubicBezTo>
                    <a:cubicBezTo>
                      <a:pt x="7451" y="13224"/>
                      <a:pt x="10201" y="11149"/>
                      <a:pt x="10928" y="8071"/>
                    </a:cubicBezTo>
                    <a:cubicBezTo>
                      <a:pt x="11805" y="4512"/>
                      <a:pt x="9625" y="903"/>
                      <a:pt x="6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Google Shape;5338;p77">
                <a:extLst>
                  <a:ext uri="{FF2B5EF4-FFF2-40B4-BE49-F238E27FC236}">
                    <a16:creationId xmlns:a16="http://schemas.microsoft.com/office/drawing/2014/main" xmlns="" id="{3E47F5F7-3C61-4140-A5C9-C758CE8B6F1E}"/>
                  </a:ext>
                </a:extLst>
              </p:cNvPr>
              <p:cNvSpPr/>
              <p:nvPr/>
            </p:nvSpPr>
            <p:spPr>
              <a:xfrm>
                <a:off x="8418725" y="2969600"/>
                <a:ext cx="342125" cy="361550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4462" extrusionOk="0">
                    <a:moveTo>
                      <a:pt x="7820" y="1"/>
                    </a:moveTo>
                    <a:cubicBezTo>
                      <a:pt x="6542" y="3585"/>
                      <a:pt x="4236" y="7770"/>
                      <a:pt x="0" y="11028"/>
                    </a:cubicBezTo>
                    <a:cubicBezTo>
                      <a:pt x="3108" y="12707"/>
                      <a:pt x="5765" y="13810"/>
                      <a:pt x="7619" y="14462"/>
                    </a:cubicBezTo>
                    <a:cubicBezTo>
                      <a:pt x="11329" y="10577"/>
                      <a:pt x="12983" y="6041"/>
                      <a:pt x="13685" y="2306"/>
                    </a:cubicBezTo>
                    <a:cubicBezTo>
                      <a:pt x="13660" y="2306"/>
                      <a:pt x="13660" y="2281"/>
                      <a:pt x="13635" y="2281"/>
                    </a:cubicBezTo>
                    <a:cubicBezTo>
                      <a:pt x="13359" y="2206"/>
                      <a:pt x="11078" y="1605"/>
                      <a:pt x="7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Google Shape;5339;p77">
                <a:extLst>
                  <a:ext uri="{FF2B5EF4-FFF2-40B4-BE49-F238E27FC236}">
                    <a16:creationId xmlns:a16="http://schemas.microsoft.com/office/drawing/2014/main" xmlns="" id="{EE8E02E4-85AB-450F-8EAD-246E0CFFD456}"/>
                  </a:ext>
                </a:extLst>
              </p:cNvPr>
              <p:cNvSpPr/>
              <p:nvPr/>
            </p:nvSpPr>
            <p:spPr>
              <a:xfrm>
                <a:off x="7770850" y="2393750"/>
                <a:ext cx="539500" cy="556450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22258" extrusionOk="0">
                    <a:moveTo>
                      <a:pt x="7670" y="0"/>
                    </a:moveTo>
                    <a:cubicBezTo>
                      <a:pt x="6576" y="0"/>
                      <a:pt x="5465" y="267"/>
                      <a:pt x="4437" y="829"/>
                    </a:cubicBezTo>
                    <a:cubicBezTo>
                      <a:pt x="1203" y="2608"/>
                      <a:pt x="0" y="6694"/>
                      <a:pt x="1780" y="9952"/>
                    </a:cubicBezTo>
                    <a:cubicBezTo>
                      <a:pt x="4462" y="14814"/>
                      <a:pt x="7494" y="18874"/>
                      <a:pt x="10677" y="22258"/>
                    </a:cubicBezTo>
                    <a:cubicBezTo>
                      <a:pt x="15439" y="19927"/>
                      <a:pt x="19048" y="16894"/>
                      <a:pt x="21580" y="14263"/>
                    </a:cubicBezTo>
                    <a:cubicBezTo>
                      <a:pt x="18747" y="11405"/>
                      <a:pt x="15965" y="7847"/>
                      <a:pt x="13559" y="3486"/>
                    </a:cubicBezTo>
                    <a:cubicBezTo>
                      <a:pt x="12342" y="1256"/>
                      <a:pt x="10044" y="0"/>
                      <a:pt x="7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Google Shape;5340;p77">
                <a:extLst>
                  <a:ext uri="{FF2B5EF4-FFF2-40B4-BE49-F238E27FC236}">
                    <a16:creationId xmlns:a16="http://schemas.microsoft.com/office/drawing/2014/main" xmlns="" id="{8B11689B-040E-4B4F-98FF-53253CB4D8E3}"/>
                  </a:ext>
                </a:extLst>
              </p:cNvPr>
              <p:cNvSpPr/>
              <p:nvPr/>
            </p:nvSpPr>
            <p:spPr>
              <a:xfrm>
                <a:off x="8037775" y="2750300"/>
                <a:ext cx="415425" cy="365325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4613" extrusionOk="0">
                    <a:moveTo>
                      <a:pt x="10903" y="1"/>
                    </a:moveTo>
                    <a:cubicBezTo>
                      <a:pt x="8371" y="2632"/>
                      <a:pt x="4762" y="5665"/>
                      <a:pt x="0" y="7996"/>
                    </a:cubicBezTo>
                    <a:cubicBezTo>
                      <a:pt x="351" y="8372"/>
                      <a:pt x="702" y="8773"/>
                      <a:pt x="1078" y="9123"/>
                    </a:cubicBezTo>
                    <a:cubicBezTo>
                      <a:pt x="3133" y="11229"/>
                      <a:pt x="5213" y="13033"/>
                      <a:pt x="7268" y="14612"/>
                    </a:cubicBezTo>
                    <a:cubicBezTo>
                      <a:pt x="11554" y="11479"/>
                      <a:pt x="14587" y="7870"/>
                      <a:pt x="16617" y="4863"/>
                    </a:cubicBezTo>
                    <a:cubicBezTo>
                      <a:pt x="14762" y="3534"/>
                      <a:pt x="12807" y="1905"/>
                      <a:pt x="10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Google Shape;5341;p77">
                <a:extLst>
                  <a:ext uri="{FF2B5EF4-FFF2-40B4-BE49-F238E27FC236}">
                    <a16:creationId xmlns:a16="http://schemas.microsoft.com/office/drawing/2014/main" xmlns="" id="{D8913C5B-BD10-4DCB-B0C8-ED2D7947D91A}"/>
                  </a:ext>
                </a:extLst>
              </p:cNvPr>
              <p:cNvSpPr/>
              <p:nvPr/>
            </p:nvSpPr>
            <p:spPr>
              <a:xfrm>
                <a:off x="7694400" y="2229250"/>
                <a:ext cx="542025" cy="550525"/>
              </a:xfrm>
              <a:custGeom>
                <a:avLst/>
                <a:gdLst/>
                <a:ahLst/>
                <a:cxnLst/>
                <a:rect l="l" t="t" r="r" b="b"/>
                <a:pathLst>
                  <a:path w="21681" h="22021" extrusionOk="0">
                    <a:moveTo>
                      <a:pt x="10385" y="0"/>
                    </a:moveTo>
                    <a:cubicBezTo>
                      <a:pt x="10200" y="0"/>
                      <a:pt x="10013" y="5"/>
                      <a:pt x="9825" y="15"/>
                    </a:cubicBezTo>
                    <a:cubicBezTo>
                      <a:pt x="4261" y="291"/>
                      <a:pt x="1" y="5103"/>
                      <a:pt x="302" y="10642"/>
                    </a:cubicBezTo>
                    <a:cubicBezTo>
                      <a:pt x="377" y="12296"/>
                      <a:pt x="703" y="13825"/>
                      <a:pt x="803" y="14251"/>
                    </a:cubicBezTo>
                    <a:cubicBezTo>
                      <a:pt x="1254" y="16106"/>
                      <a:pt x="2181" y="17735"/>
                      <a:pt x="3434" y="18988"/>
                    </a:cubicBezTo>
                    <a:cubicBezTo>
                      <a:pt x="5294" y="20886"/>
                      <a:pt x="7872" y="22021"/>
                      <a:pt x="10607" y="22021"/>
                    </a:cubicBezTo>
                    <a:cubicBezTo>
                      <a:pt x="11374" y="22021"/>
                      <a:pt x="12154" y="21932"/>
                      <a:pt x="12933" y="21745"/>
                    </a:cubicBezTo>
                    <a:cubicBezTo>
                      <a:pt x="18322" y="20492"/>
                      <a:pt x="21680" y="15103"/>
                      <a:pt x="20452" y="9715"/>
                    </a:cubicBezTo>
                    <a:cubicBezTo>
                      <a:pt x="20452" y="9665"/>
                      <a:pt x="20427" y="9589"/>
                      <a:pt x="20402" y="9489"/>
                    </a:cubicBezTo>
                    <a:cubicBezTo>
                      <a:pt x="20136" y="4113"/>
                      <a:pt x="15704" y="0"/>
                      <a:pt x="10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Google Shape;5342;p77">
                <a:extLst>
                  <a:ext uri="{FF2B5EF4-FFF2-40B4-BE49-F238E27FC236}">
                    <a16:creationId xmlns:a16="http://schemas.microsoft.com/office/drawing/2014/main" xmlns="" id="{A8CF5E61-9121-4C86-A863-90AFA2A3A464}"/>
                  </a:ext>
                </a:extLst>
              </p:cNvPr>
              <p:cNvSpPr/>
              <p:nvPr/>
            </p:nvSpPr>
            <p:spPr>
              <a:xfrm>
                <a:off x="7416550" y="1887700"/>
                <a:ext cx="4716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3430" extrusionOk="0">
                    <a:moveTo>
                      <a:pt x="983" y="1"/>
                    </a:moveTo>
                    <a:cubicBezTo>
                      <a:pt x="391" y="1"/>
                      <a:pt x="1" y="889"/>
                      <a:pt x="639" y="1271"/>
                    </a:cubicBezTo>
                    <a:cubicBezTo>
                      <a:pt x="7932" y="5582"/>
                      <a:pt x="15751" y="14379"/>
                      <a:pt x="17456" y="22951"/>
                    </a:cubicBezTo>
                    <a:cubicBezTo>
                      <a:pt x="17526" y="23284"/>
                      <a:pt x="17780" y="23430"/>
                      <a:pt x="18046" y="23430"/>
                    </a:cubicBezTo>
                    <a:cubicBezTo>
                      <a:pt x="18441" y="23430"/>
                      <a:pt x="18864" y="23109"/>
                      <a:pt x="18759" y="22600"/>
                    </a:cubicBezTo>
                    <a:cubicBezTo>
                      <a:pt x="16979" y="13702"/>
                      <a:pt x="8909" y="4605"/>
                      <a:pt x="1315" y="93"/>
                    </a:cubicBezTo>
                    <a:cubicBezTo>
                      <a:pt x="1201" y="29"/>
                      <a:pt x="1089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Google Shape;5343;p77">
                <a:extLst>
                  <a:ext uri="{FF2B5EF4-FFF2-40B4-BE49-F238E27FC236}">
                    <a16:creationId xmlns:a16="http://schemas.microsoft.com/office/drawing/2014/main" xmlns="" id="{35B4383E-1A97-4318-AE7C-C4200F0D38F5}"/>
                  </a:ext>
                </a:extLst>
              </p:cNvPr>
              <p:cNvSpPr/>
              <p:nvPr/>
            </p:nvSpPr>
            <p:spPr>
              <a:xfrm>
                <a:off x="7348550" y="1849900"/>
                <a:ext cx="1397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514" extrusionOk="0">
                    <a:moveTo>
                      <a:pt x="2238" y="0"/>
                    </a:moveTo>
                    <a:cubicBezTo>
                      <a:pt x="1372" y="0"/>
                      <a:pt x="529" y="718"/>
                      <a:pt x="301" y="1505"/>
                    </a:cubicBezTo>
                    <a:cubicBezTo>
                      <a:pt x="0" y="2633"/>
                      <a:pt x="702" y="3610"/>
                      <a:pt x="1729" y="3986"/>
                    </a:cubicBezTo>
                    <a:cubicBezTo>
                      <a:pt x="2080" y="4137"/>
                      <a:pt x="2456" y="4262"/>
                      <a:pt x="2807" y="4412"/>
                    </a:cubicBezTo>
                    <a:cubicBezTo>
                      <a:pt x="2986" y="4482"/>
                      <a:pt x="3170" y="4514"/>
                      <a:pt x="3353" y="4514"/>
                    </a:cubicBezTo>
                    <a:cubicBezTo>
                      <a:pt x="4224" y="4514"/>
                      <a:pt x="5081" y="3796"/>
                      <a:pt x="5288" y="3009"/>
                    </a:cubicBezTo>
                    <a:cubicBezTo>
                      <a:pt x="5589" y="1881"/>
                      <a:pt x="4887" y="904"/>
                      <a:pt x="3885" y="528"/>
                    </a:cubicBezTo>
                    <a:cubicBezTo>
                      <a:pt x="3509" y="377"/>
                      <a:pt x="3133" y="252"/>
                      <a:pt x="2782" y="102"/>
                    </a:cubicBezTo>
                    <a:cubicBezTo>
                      <a:pt x="2603" y="32"/>
                      <a:pt x="242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Google Shape;5344;p77">
                <a:extLst>
                  <a:ext uri="{FF2B5EF4-FFF2-40B4-BE49-F238E27FC236}">
                    <a16:creationId xmlns:a16="http://schemas.microsoft.com/office/drawing/2014/main" xmlns="" id="{CCB06BF1-2409-430D-9EF9-243F25C72DBB}"/>
                  </a:ext>
                </a:extLst>
              </p:cNvPr>
              <p:cNvSpPr/>
              <p:nvPr/>
            </p:nvSpPr>
            <p:spPr>
              <a:xfrm>
                <a:off x="7639900" y="1658600"/>
                <a:ext cx="15102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174" extrusionOk="0">
                    <a:moveTo>
                      <a:pt x="2231" y="1"/>
                    </a:moveTo>
                    <a:cubicBezTo>
                      <a:pt x="1362" y="1"/>
                      <a:pt x="508" y="748"/>
                      <a:pt x="301" y="1513"/>
                    </a:cubicBezTo>
                    <a:cubicBezTo>
                      <a:pt x="0" y="2666"/>
                      <a:pt x="702" y="3568"/>
                      <a:pt x="1705" y="3994"/>
                    </a:cubicBezTo>
                    <a:cubicBezTo>
                      <a:pt x="1402" y="3866"/>
                      <a:pt x="1291" y="3821"/>
                      <a:pt x="1280" y="3821"/>
                    </a:cubicBezTo>
                    <a:cubicBezTo>
                      <a:pt x="1260" y="3821"/>
                      <a:pt x="1543" y="3956"/>
                      <a:pt x="1654" y="4019"/>
                    </a:cubicBezTo>
                    <a:cubicBezTo>
                      <a:pt x="1682" y="4039"/>
                      <a:pt x="1706" y="4056"/>
                      <a:pt x="1726" y="4069"/>
                    </a:cubicBezTo>
                    <a:lnTo>
                      <a:pt x="1726" y="4069"/>
                    </a:lnTo>
                    <a:cubicBezTo>
                      <a:pt x="1807" y="4163"/>
                      <a:pt x="1854" y="4214"/>
                      <a:pt x="1869" y="4214"/>
                    </a:cubicBezTo>
                    <a:cubicBezTo>
                      <a:pt x="1879" y="4214"/>
                      <a:pt x="1874" y="4192"/>
                      <a:pt x="1855" y="4145"/>
                    </a:cubicBezTo>
                    <a:lnTo>
                      <a:pt x="1855" y="4145"/>
                    </a:lnTo>
                    <a:cubicBezTo>
                      <a:pt x="2310" y="4757"/>
                      <a:pt x="2948" y="5174"/>
                      <a:pt x="3658" y="5174"/>
                    </a:cubicBezTo>
                    <a:cubicBezTo>
                      <a:pt x="3965" y="5174"/>
                      <a:pt x="4286" y="5096"/>
                      <a:pt x="4612" y="4922"/>
                    </a:cubicBezTo>
                    <a:cubicBezTo>
                      <a:pt x="5464" y="4445"/>
                      <a:pt x="6040" y="3042"/>
                      <a:pt x="5389" y="2165"/>
                    </a:cubicBezTo>
                    <a:cubicBezTo>
                      <a:pt x="4662" y="1212"/>
                      <a:pt x="3885" y="561"/>
                      <a:pt x="2782" y="109"/>
                    </a:cubicBezTo>
                    <a:cubicBezTo>
                      <a:pt x="2602" y="35"/>
                      <a:pt x="2416" y="1"/>
                      <a:pt x="2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Google Shape;5345;p77">
                <a:extLst>
                  <a:ext uri="{FF2B5EF4-FFF2-40B4-BE49-F238E27FC236}">
                    <a16:creationId xmlns:a16="http://schemas.microsoft.com/office/drawing/2014/main" xmlns="" id="{18752770-AA1A-4D73-BA68-E9E48986B59F}"/>
                  </a:ext>
                </a:extLst>
              </p:cNvPr>
              <p:cNvSpPr/>
              <p:nvPr/>
            </p:nvSpPr>
            <p:spPr>
              <a:xfrm>
                <a:off x="7715425" y="1735150"/>
                <a:ext cx="276925" cy="7130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8521" extrusionOk="0">
                    <a:moveTo>
                      <a:pt x="977" y="0"/>
                    </a:moveTo>
                    <a:cubicBezTo>
                      <a:pt x="472" y="0"/>
                      <a:pt x="0" y="676"/>
                      <a:pt x="463" y="1158"/>
                    </a:cubicBezTo>
                    <a:cubicBezTo>
                      <a:pt x="7155" y="8301"/>
                      <a:pt x="9536" y="18301"/>
                      <a:pt x="9711" y="27850"/>
                    </a:cubicBezTo>
                    <a:cubicBezTo>
                      <a:pt x="9724" y="28295"/>
                      <a:pt x="10078" y="28520"/>
                      <a:pt x="10421" y="28520"/>
                    </a:cubicBezTo>
                    <a:cubicBezTo>
                      <a:pt x="10754" y="28520"/>
                      <a:pt x="11077" y="28307"/>
                      <a:pt x="11065" y="27875"/>
                    </a:cubicBezTo>
                    <a:cubicBezTo>
                      <a:pt x="10889" y="17950"/>
                      <a:pt x="8358" y="7624"/>
                      <a:pt x="1415" y="205"/>
                    </a:cubicBezTo>
                    <a:cubicBezTo>
                      <a:pt x="1283" y="61"/>
                      <a:pt x="1128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Google Shape;5346;p77">
                <a:extLst>
                  <a:ext uri="{FF2B5EF4-FFF2-40B4-BE49-F238E27FC236}">
                    <a16:creationId xmlns:a16="http://schemas.microsoft.com/office/drawing/2014/main" xmlns="" id="{63191D10-F5DE-439E-8A67-38FA9C8F92D7}"/>
                  </a:ext>
                </a:extLst>
              </p:cNvPr>
              <p:cNvSpPr/>
              <p:nvPr/>
            </p:nvSpPr>
            <p:spPr>
              <a:xfrm>
                <a:off x="8836650" y="3187650"/>
                <a:ext cx="1760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861" extrusionOk="0">
                    <a:moveTo>
                      <a:pt x="1278" y="0"/>
                    </a:moveTo>
                    <a:lnTo>
                      <a:pt x="0" y="3008"/>
                    </a:lnTo>
                    <a:lnTo>
                      <a:pt x="7043" y="3860"/>
                    </a:lnTo>
                    <a:lnTo>
                      <a:pt x="1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oogle Shape;5347;p77">
              <a:extLst>
                <a:ext uri="{FF2B5EF4-FFF2-40B4-BE49-F238E27FC236}">
                  <a16:creationId xmlns:a16="http://schemas.microsoft.com/office/drawing/2014/main" xmlns="" id="{B741CDA0-C03B-41E6-A512-27BDEB08F1B2}"/>
                </a:ext>
              </a:extLst>
            </p:cNvPr>
            <p:cNvGrpSpPr/>
            <p:nvPr/>
          </p:nvGrpSpPr>
          <p:grpSpPr>
            <a:xfrm flipH="1">
              <a:off x="629381" y="328249"/>
              <a:ext cx="656201" cy="775759"/>
              <a:chOff x="4377350" y="3576850"/>
              <a:chExt cx="1070125" cy="1265100"/>
            </a:xfrm>
          </p:grpSpPr>
          <p:sp>
            <p:nvSpPr>
              <p:cNvPr id="50" name="Google Shape;5348;p77">
                <a:extLst>
                  <a:ext uri="{FF2B5EF4-FFF2-40B4-BE49-F238E27FC236}">
                    <a16:creationId xmlns:a16="http://schemas.microsoft.com/office/drawing/2014/main" xmlns="" id="{B7A1B6EE-98B9-4B4B-8AB1-BB81388D898E}"/>
                  </a:ext>
                </a:extLst>
              </p:cNvPr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Google Shape;5349;p77">
                <a:extLst>
                  <a:ext uri="{FF2B5EF4-FFF2-40B4-BE49-F238E27FC236}">
                    <a16:creationId xmlns:a16="http://schemas.microsoft.com/office/drawing/2014/main" xmlns="" id="{E424439D-5E28-41AB-AD7E-EB7F16F06FAB}"/>
                  </a:ext>
                </a:extLst>
              </p:cNvPr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Google Shape;5350;p77">
                <a:extLst>
                  <a:ext uri="{FF2B5EF4-FFF2-40B4-BE49-F238E27FC236}">
                    <a16:creationId xmlns:a16="http://schemas.microsoft.com/office/drawing/2014/main" xmlns="" id="{0159F2A8-CBB5-42D7-A8F3-53ABD2D4B87E}"/>
                  </a:ext>
                </a:extLst>
              </p:cNvPr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Google Shape;5351;p77">
                <a:extLst>
                  <a:ext uri="{FF2B5EF4-FFF2-40B4-BE49-F238E27FC236}">
                    <a16:creationId xmlns:a16="http://schemas.microsoft.com/office/drawing/2014/main" xmlns="" id="{FE24D4F2-B215-4DD7-A817-5472340C69C7}"/>
                  </a:ext>
                </a:extLst>
              </p:cNvPr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Google Shape;5352;p77">
                <a:extLst>
                  <a:ext uri="{FF2B5EF4-FFF2-40B4-BE49-F238E27FC236}">
                    <a16:creationId xmlns:a16="http://schemas.microsoft.com/office/drawing/2014/main" xmlns="" id="{0D29114F-DFA3-4957-A2ED-9260FCCF828D}"/>
                  </a:ext>
                </a:extLst>
              </p:cNvPr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Google Shape;5353;p77">
                <a:extLst>
                  <a:ext uri="{FF2B5EF4-FFF2-40B4-BE49-F238E27FC236}">
                    <a16:creationId xmlns:a16="http://schemas.microsoft.com/office/drawing/2014/main" xmlns="" id="{FC9701CF-E6F7-49E9-8954-80418F1F8A12}"/>
                  </a:ext>
                </a:extLst>
              </p:cNvPr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oogle Shape;5354;p77">
              <a:extLst>
                <a:ext uri="{FF2B5EF4-FFF2-40B4-BE49-F238E27FC236}">
                  <a16:creationId xmlns:a16="http://schemas.microsoft.com/office/drawing/2014/main" xmlns="" id="{742CF7A2-C251-4A09-9A67-15F61FAEB811}"/>
                </a:ext>
              </a:extLst>
            </p:cNvPr>
            <p:cNvGrpSpPr/>
            <p:nvPr/>
          </p:nvGrpSpPr>
          <p:grpSpPr>
            <a:xfrm rot="-1015699" flipH="1">
              <a:off x="7982398" y="620096"/>
              <a:ext cx="656226" cy="684676"/>
              <a:chOff x="2105350" y="2220525"/>
              <a:chExt cx="1113500" cy="1161775"/>
            </a:xfrm>
          </p:grpSpPr>
          <p:sp>
            <p:nvSpPr>
              <p:cNvPr id="44" name="Google Shape;5355;p77">
                <a:extLst>
                  <a:ext uri="{FF2B5EF4-FFF2-40B4-BE49-F238E27FC236}">
                    <a16:creationId xmlns:a16="http://schemas.microsoft.com/office/drawing/2014/main" xmlns="" id="{FAF63E36-B246-404E-BA33-8CF6EB99AAFF}"/>
                  </a:ext>
                </a:extLst>
              </p:cNvPr>
              <p:cNvSpPr/>
              <p:nvPr/>
            </p:nvSpPr>
            <p:spPr>
              <a:xfrm>
                <a:off x="2105350" y="2220525"/>
                <a:ext cx="939925" cy="1161775"/>
              </a:xfrm>
              <a:custGeom>
                <a:avLst/>
                <a:gdLst/>
                <a:ahLst/>
                <a:cxnLst/>
                <a:rect l="l" t="t" r="r" b="b"/>
                <a:pathLst>
                  <a:path w="37597" h="46471" extrusionOk="0">
                    <a:moveTo>
                      <a:pt x="12529" y="1"/>
                    </a:moveTo>
                    <a:cubicBezTo>
                      <a:pt x="3963" y="1"/>
                      <a:pt x="8949" y="11588"/>
                      <a:pt x="7847" y="13662"/>
                    </a:cubicBezTo>
                    <a:cubicBezTo>
                      <a:pt x="6594" y="16093"/>
                      <a:pt x="1983" y="15567"/>
                      <a:pt x="930" y="21456"/>
                    </a:cubicBezTo>
                    <a:cubicBezTo>
                      <a:pt x="1" y="26764"/>
                      <a:pt x="2914" y="31189"/>
                      <a:pt x="9252" y="31189"/>
                    </a:cubicBezTo>
                    <a:cubicBezTo>
                      <a:pt x="9409" y="31189"/>
                      <a:pt x="9567" y="31186"/>
                      <a:pt x="9727" y="31181"/>
                    </a:cubicBezTo>
                    <a:cubicBezTo>
                      <a:pt x="9836" y="31177"/>
                      <a:pt x="9942" y="31175"/>
                      <a:pt x="10045" y="31175"/>
                    </a:cubicBezTo>
                    <a:cubicBezTo>
                      <a:pt x="16284" y="31175"/>
                      <a:pt x="12949" y="37783"/>
                      <a:pt x="7747" y="39928"/>
                    </a:cubicBezTo>
                    <a:cubicBezTo>
                      <a:pt x="3626" y="41638"/>
                      <a:pt x="7285" y="46471"/>
                      <a:pt x="11333" y="46471"/>
                    </a:cubicBezTo>
                    <a:cubicBezTo>
                      <a:pt x="12504" y="46471"/>
                      <a:pt x="13708" y="46066"/>
                      <a:pt x="14765" y="45066"/>
                    </a:cubicBezTo>
                    <a:cubicBezTo>
                      <a:pt x="16434" y="43502"/>
                      <a:pt x="17400" y="43106"/>
                      <a:pt x="18188" y="43106"/>
                    </a:cubicBezTo>
                    <a:cubicBezTo>
                      <a:pt x="18997" y="43106"/>
                      <a:pt x="19619" y="43524"/>
                      <a:pt x="20622" y="43524"/>
                    </a:cubicBezTo>
                    <a:cubicBezTo>
                      <a:pt x="21413" y="43524"/>
                      <a:pt x="22442" y="43264"/>
                      <a:pt x="23988" y="42334"/>
                    </a:cubicBezTo>
                    <a:cubicBezTo>
                      <a:pt x="27779" y="40083"/>
                      <a:pt x="28210" y="31088"/>
                      <a:pt x="33986" y="31088"/>
                    </a:cubicBezTo>
                    <a:cubicBezTo>
                      <a:pt x="34319" y="31088"/>
                      <a:pt x="34670" y="31118"/>
                      <a:pt x="35040" y="31181"/>
                    </a:cubicBezTo>
                    <a:cubicBezTo>
                      <a:pt x="37246" y="27948"/>
                      <a:pt x="37597" y="24389"/>
                      <a:pt x="37597" y="24389"/>
                    </a:cubicBezTo>
                    <a:cubicBezTo>
                      <a:pt x="37597" y="24389"/>
                      <a:pt x="33311" y="5943"/>
                      <a:pt x="17772" y="980"/>
                    </a:cubicBezTo>
                    <a:cubicBezTo>
                      <a:pt x="15623" y="298"/>
                      <a:pt x="13902" y="1"/>
                      <a:pt x="12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Google Shape;5356;p77">
                <a:extLst>
                  <a:ext uri="{FF2B5EF4-FFF2-40B4-BE49-F238E27FC236}">
                    <a16:creationId xmlns:a16="http://schemas.microsoft.com/office/drawing/2014/main" xmlns="" id="{5E040373-9F12-42C4-AB4A-F8FC6DF76BFE}"/>
                  </a:ext>
                </a:extLst>
              </p:cNvPr>
              <p:cNvSpPr/>
              <p:nvPr/>
            </p:nvSpPr>
            <p:spPr>
              <a:xfrm>
                <a:off x="2812175" y="2609475"/>
                <a:ext cx="406675" cy="720250"/>
              </a:xfrm>
              <a:custGeom>
                <a:avLst/>
                <a:gdLst/>
                <a:ahLst/>
                <a:cxnLst/>
                <a:rect l="l" t="t" r="r" b="b"/>
                <a:pathLst>
                  <a:path w="16267" h="28810" extrusionOk="0">
                    <a:moveTo>
                      <a:pt x="9285" y="1"/>
                    </a:moveTo>
                    <a:cubicBezTo>
                      <a:pt x="9225" y="1"/>
                      <a:pt x="9162" y="3"/>
                      <a:pt x="9098" y="9"/>
                    </a:cubicBezTo>
                    <a:cubicBezTo>
                      <a:pt x="8397" y="59"/>
                      <a:pt x="8246" y="1162"/>
                      <a:pt x="8848" y="1412"/>
                    </a:cubicBezTo>
                    <a:cubicBezTo>
                      <a:pt x="8946" y="1449"/>
                      <a:pt x="9037" y="1466"/>
                      <a:pt x="9121" y="1466"/>
                    </a:cubicBezTo>
                    <a:cubicBezTo>
                      <a:pt x="9548" y="1466"/>
                      <a:pt x="9759" y="1025"/>
                      <a:pt x="9549" y="585"/>
                    </a:cubicBezTo>
                    <a:lnTo>
                      <a:pt x="9549" y="585"/>
                    </a:lnTo>
                    <a:cubicBezTo>
                      <a:pt x="9800" y="635"/>
                      <a:pt x="9900" y="710"/>
                      <a:pt x="10076" y="936"/>
                    </a:cubicBezTo>
                    <a:cubicBezTo>
                      <a:pt x="10226" y="1162"/>
                      <a:pt x="10351" y="1412"/>
                      <a:pt x="10452" y="1738"/>
                    </a:cubicBezTo>
                    <a:cubicBezTo>
                      <a:pt x="10527" y="2039"/>
                      <a:pt x="10602" y="2465"/>
                      <a:pt x="10627" y="2816"/>
                    </a:cubicBezTo>
                    <a:cubicBezTo>
                      <a:pt x="10727" y="3568"/>
                      <a:pt x="10752" y="4319"/>
                      <a:pt x="10778" y="5071"/>
                    </a:cubicBezTo>
                    <a:cubicBezTo>
                      <a:pt x="10502" y="5172"/>
                      <a:pt x="10301" y="5172"/>
                      <a:pt x="10051" y="5397"/>
                    </a:cubicBezTo>
                    <a:cubicBezTo>
                      <a:pt x="9148" y="6199"/>
                      <a:pt x="9173" y="7252"/>
                      <a:pt x="9900" y="8204"/>
                    </a:cubicBezTo>
                    <a:cubicBezTo>
                      <a:pt x="7544" y="9382"/>
                      <a:pt x="7143" y="11813"/>
                      <a:pt x="6667" y="14169"/>
                    </a:cubicBezTo>
                    <a:cubicBezTo>
                      <a:pt x="4838" y="14996"/>
                      <a:pt x="4136" y="16199"/>
                      <a:pt x="3359" y="18254"/>
                    </a:cubicBezTo>
                    <a:cubicBezTo>
                      <a:pt x="2231" y="21287"/>
                      <a:pt x="903" y="24921"/>
                      <a:pt x="51" y="28229"/>
                    </a:cubicBezTo>
                    <a:cubicBezTo>
                      <a:pt x="26" y="28405"/>
                      <a:pt x="1" y="28655"/>
                      <a:pt x="101" y="28806"/>
                    </a:cubicBezTo>
                    <a:cubicBezTo>
                      <a:pt x="118" y="28808"/>
                      <a:pt x="136" y="28809"/>
                      <a:pt x="153" y="28809"/>
                    </a:cubicBezTo>
                    <a:cubicBezTo>
                      <a:pt x="336" y="28809"/>
                      <a:pt x="513" y="28695"/>
                      <a:pt x="627" y="28580"/>
                    </a:cubicBezTo>
                    <a:cubicBezTo>
                      <a:pt x="3133" y="26199"/>
                      <a:pt x="5840" y="23442"/>
                      <a:pt x="8021" y="20961"/>
                    </a:cubicBezTo>
                    <a:cubicBezTo>
                      <a:pt x="9499" y="19282"/>
                      <a:pt x="10251" y="17753"/>
                      <a:pt x="9825" y="15673"/>
                    </a:cubicBezTo>
                    <a:cubicBezTo>
                      <a:pt x="11479" y="13543"/>
                      <a:pt x="12933" y="11462"/>
                      <a:pt x="11529" y="8806"/>
                    </a:cubicBezTo>
                    <a:cubicBezTo>
                      <a:pt x="12632" y="8330"/>
                      <a:pt x="13133" y="7553"/>
                      <a:pt x="12883" y="6249"/>
                    </a:cubicBezTo>
                    <a:cubicBezTo>
                      <a:pt x="12858" y="6099"/>
                      <a:pt x="12231" y="5247"/>
                      <a:pt x="11880" y="5197"/>
                    </a:cubicBezTo>
                    <a:cubicBezTo>
                      <a:pt x="12206" y="4595"/>
                      <a:pt x="12532" y="4044"/>
                      <a:pt x="12883" y="3492"/>
                    </a:cubicBezTo>
                    <a:cubicBezTo>
                      <a:pt x="13184" y="3016"/>
                      <a:pt x="13509" y="2590"/>
                      <a:pt x="13860" y="2189"/>
                    </a:cubicBezTo>
                    <a:cubicBezTo>
                      <a:pt x="13960" y="2039"/>
                      <a:pt x="14086" y="1913"/>
                      <a:pt x="14236" y="1788"/>
                    </a:cubicBezTo>
                    <a:cubicBezTo>
                      <a:pt x="14361" y="1688"/>
                      <a:pt x="14562" y="1588"/>
                      <a:pt x="14712" y="1487"/>
                    </a:cubicBezTo>
                    <a:lnTo>
                      <a:pt x="14712" y="1487"/>
                    </a:lnTo>
                    <a:cubicBezTo>
                      <a:pt x="14652" y="1911"/>
                      <a:pt x="14932" y="2253"/>
                      <a:pt x="15305" y="2253"/>
                    </a:cubicBezTo>
                    <a:cubicBezTo>
                      <a:pt x="15396" y="2253"/>
                      <a:pt x="15492" y="2233"/>
                      <a:pt x="15590" y="2189"/>
                    </a:cubicBezTo>
                    <a:cubicBezTo>
                      <a:pt x="16266" y="1888"/>
                      <a:pt x="16041" y="961"/>
                      <a:pt x="15364" y="786"/>
                    </a:cubicBezTo>
                    <a:cubicBezTo>
                      <a:pt x="15242" y="753"/>
                      <a:pt x="15124" y="739"/>
                      <a:pt x="15011" y="739"/>
                    </a:cubicBezTo>
                    <a:cubicBezTo>
                      <a:pt x="14241" y="739"/>
                      <a:pt x="13671" y="1424"/>
                      <a:pt x="13234" y="2014"/>
                    </a:cubicBezTo>
                    <a:cubicBezTo>
                      <a:pt x="12507" y="2991"/>
                      <a:pt x="11955" y="3969"/>
                      <a:pt x="11454" y="5046"/>
                    </a:cubicBezTo>
                    <a:cubicBezTo>
                      <a:pt x="11354" y="5046"/>
                      <a:pt x="11279" y="5021"/>
                      <a:pt x="11179" y="5021"/>
                    </a:cubicBezTo>
                    <a:cubicBezTo>
                      <a:pt x="11276" y="3412"/>
                      <a:pt x="11445" y="1"/>
                      <a:pt x="9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Google Shape;5357;p77">
                <a:extLst>
                  <a:ext uri="{FF2B5EF4-FFF2-40B4-BE49-F238E27FC236}">
                    <a16:creationId xmlns:a16="http://schemas.microsoft.com/office/drawing/2014/main" xmlns="" id="{98685511-53C8-4475-921B-E8EB3F6FAA5C}"/>
                  </a:ext>
                </a:extLst>
              </p:cNvPr>
              <p:cNvSpPr/>
              <p:nvPr/>
            </p:nvSpPr>
            <p:spPr>
              <a:xfrm>
                <a:off x="2363550" y="2366625"/>
                <a:ext cx="620875" cy="44562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17825" extrusionOk="0">
                    <a:moveTo>
                      <a:pt x="6775" y="0"/>
                    </a:moveTo>
                    <a:cubicBezTo>
                      <a:pt x="5596" y="0"/>
                      <a:pt x="4511" y="415"/>
                      <a:pt x="3660" y="1477"/>
                    </a:cubicBezTo>
                    <a:cubicBezTo>
                      <a:pt x="276" y="5713"/>
                      <a:pt x="7695" y="8570"/>
                      <a:pt x="10527" y="9397"/>
                    </a:cubicBezTo>
                    <a:cubicBezTo>
                      <a:pt x="10978" y="9522"/>
                      <a:pt x="11429" y="9647"/>
                      <a:pt x="11905" y="9798"/>
                    </a:cubicBezTo>
                    <a:cubicBezTo>
                      <a:pt x="10305" y="9509"/>
                      <a:pt x="8685" y="9338"/>
                      <a:pt x="7081" y="9338"/>
                    </a:cubicBezTo>
                    <a:cubicBezTo>
                      <a:pt x="6876" y="9338"/>
                      <a:pt x="6671" y="9341"/>
                      <a:pt x="6467" y="9347"/>
                    </a:cubicBezTo>
                    <a:cubicBezTo>
                      <a:pt x="4712" y="9397"/>
                      <a:pt x="2256" y="9522"/>
                      <a:pt x="1078" y="11001"/>
                    </a:cubicBezTo>
                    <a:cubicBezTo>
                      <a:pt x="1" y="12379"/>
                      <a:pt x="627" y="14184"/>
                      <a:pt x="1981" y="15111"/>
                    </a:cubicBezTo>
                    <a:cubicBezTo>
                      <a:pt x="3067" y="15846"/>
                      <a:pt x="4331" y="16025"/>
                      <a:pt x="5603" y="16025"/>
                    </a:cubicBezTo>
                    <a:cubicBezTo>
                      <a:pt x="6238" y="16025"/>
                      <a:pt x="6876" y="15980"/>
                      <a:pt x="7494" y="15938"/>
                    </a:cubicBezTo>
                    <a:cubicBezTo>
                      <a:pt x="10051" y="15813"/>
                      <a:pt x="12582" y="15663"/>
                      <a:pt x="15113" y="15512"/>
                    </a:cubicBezTo>
                    <a:cubicBezTo>
                      <a:pt x="15312" y="15499"/>
                      <a:pt x="15587" y="15486"/>
                      <a:pt x="15926" y="15486"/>
                    </a:cubicBezTo>
                    <a:cubicBezTo>
                      <a:pt x="17514" y="15486"/>
                      <a:pt x="20503" y="15776"/>
                      <a:pt x="23560" y="17718"/>
                    </a:cubicBezTo>
                    <a:cubicBezTo>
                      <a:pt x="23662" y="17782"/>
                      <a:pt x="23806" y="17824"/>
                      <a:pt x="23953" y="17824"/>
                    </a:cubicBezTo>
                    <a:cubicBezTo>
                      <a:pt x="24383" y="17824"/>
                      <a:pt x="24834" y="17459"/>
                      <a:pt x="24311" y="16189"/>
                    </a:cubicBezTo>
                    <a:cubicBezTo>
                      <a:pt x="22758" y="12480"/>
                      <a:pt x="20828" y="8871"/>
                      <a:pt x="15264" y="4259"/>
                    </a:cubicBezTo>
                    <a:cubicBezTo>
                      <a:pt x="13425" y="2726"/>
                      <a:pt x="9796" y="0"/>
                      <a:pt x="67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Google Shape;5358;p77">
                <a:extLst>
                  <a:ext uri="{FF2B5EF4-FFF2-40B4-BE49-F238E27FC236}">
                    <a16:creationId xmlns:a16="http://schemas.microsoft.com/office/drawing/2014/main" xmlns="" id="{7ACD1D8E-0C4E-4550-AA51-10B7FF32821D}"/>
                  </a:ext>
                </a:extLst>
              </p:cNvPr>
              <p:cNvSpPr/>
              <p:nvPr/>
            </p:nvSpPr>
            <p:spPr>
              <a:xfrm>
                <a:off x="2261600" y="2797650"/>
                <a:ext cx="648350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6614" extrusionOk="0">
                    <a:moveTo>
                      <a:pt x="18798" y="0"/>
                    </a:moveTo>
                    <a:cubicBezTo>
                      <a:pt x="14326" y="0"/>
                      <a:pt x="10474" y="1457"/>
                      <a:pt x="8089" y="1755"/>
                    </a:cubicBezTo>
                    <a:cubicBezTo>
                      <a:pt x="7831" y="1788"/>
                      <a:pt x="7580" y="1802"/>
                      <a:pt x="7336" y="1802"/>
                    </a:cubicBezTo>
                    <a:cubicBezTo>
                      <a:pt x="5866" y="1802"/>
                      <a:pt x="4629" y="1288"/>
                      <a:pt x="3563" y="1288"/>
                    </a:cubicBezTo>
                    <a:cubicBezTo>
                      <a:pt x="3065" y="1288"/>
                      <a:pt x="2604" y="1400"/>
                      <a:pt x="2174" y="1730"/>
                    </a:cubicBezTo>
                    <a:cubicBezTo>
                      <a:pt x="0" y="3372"/>
                      <a:pt x="2072" y="6613"/>
                      <a:pt x="6283" y="6613"/>
                    </a:cubicBezTo>
                    <a:cubicBezTo>
                      <a:pt x="6636" y="6613"/>
                      <a:pt x="7005" y="6590"/>
                      <a:pt x="7387" y="6542"/>
                    </a:cubicBezTo>
                    <a:cubicBezTo>
                      <a:pt x="13046" y="5863"/>
                      <a:pt x="17765" y="2301"/>
                      <a:pt x="22208" y="2301"/>
                    </a:cubicBezTo>
                    <a:cubicBezTo>
                      <a:pt x="22684" y="2301"/>
                      <a:pt x="23157" y="2342"/>
                      <a:pt x="23628" y="2432"/>
                    </a:cubicBezTo>
                    <a:cubicBezTo>
                      <a:pt x="24192" y="2529"/>
                      <a:pt x="24621" y="2672"/>
                      <a:pt x="25125" y="2672"/>
                    </a:cubicBezTo>
                    <a:cubicBezTo>
                      <a:pt x="25270" y="2672"/>
                      <a:pt x="25420" y="2660"/>
                      <a:pt x="25582" y="2632"/>
                    </a:cubicBezTo>
                    <a:cubicBezTo>
                      <a:pt x="25833" y="2607"/>
                      <a:pt x="25933" y="2281"/>
                      <a:pt x="25808" y="2081"/>
                    </a:cubicBezTo>
                    <a:cubicBezTo>
                      <a:pt x="25006" y="652"/>
                      <a:pt x="22725" y="351"/>
                      <a:pt x="21221" y="151"/>
                    </a:cubicBezTo>
                    <a:cubicBezTo>
                      <a:pt x="20397" y="46"/>
                      <a:pt x="19588" y="0"/>
                      <a:pt x="18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Google Shape;5359;p77">
                <a:extLst>
                  <a:ext uri="{FF2B5EF4-FFF2-40B4-BE49-F238E27FC236}">
                    <a16:creationId xmlns:a16="http://schemas.microsoft.com/office/drawing/2014/main" xmlns="" id="{B1D8ADA4-94BA-41DC-A6B4-EECEED32D331}"/>
                  </a:ext>
                </a:extLst>
              </p:cNvPr>
              <p:cNvSpPr/>
              <p:nvPr/>
            </p:nvSpPr>
            <p:spPr>
              <a:xfrm>
                <a:off x="2530850" y="2899275"/>
                <a:ext cx="337125" cy="344800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3792" extrusionOk="0">
                    <a:moveTo>
                      <a:pt x="10212" y="0"/>
                    </a:moveTo>
                    <a:cubicBezTo>
                      <a:pt x="7668" y="0"/>
                      <a:pt x="3928" y="872"/>
                      <a:pt x="1504" y="3655"/>
                    </a:cubicBezTo>
                    <a:cubicBezTo>
                      <a:pt x="426" y="4883"/>
                      <a:pt x="0" y="6537"/>
                      <a:pt x="852" y="8016"/>
                    </a:cubicBezTo>
                    <a:cubicBezTo>
                      <a:pt x="1279" y="8718"/>
                      <a:pt x="2081" y="9144"/>
                      <a:pt x="2507" y="9820"/>
                    </a:cubicBezTo>
                    <a:cubicBezTo>
                      <a:pt x="3033" y="10672"/>
                      <a:pt x="2381" y="11424"/>
                      <a:pt x="2582" y="12302"/>
                    </a:cubicBezTo>
                    <a:cubicBezTo>
                      <a:pt x="2824" y="13339"/>
                      <a:pt x="3627" y="13792"/>
                      <a:pt x="4513" y="13792"/>
                    </a:cubicBezTo>
                    <a:cubicBezTo>
                      <a:pt x="4911" y="13792"/>
                      <a:pt x="5326" y="13701"/>
                      <a:pt x="5715" y="13530"/>
                    </a:cubicBezTo>
                    <a:cubicBezTo>
                      <a:pt x="7970" y="12552"/>
                      <a:pt x="8622" y="10021"/>
                      <a:pt x="10978" y="5585"/>
                    </a:cubicBezTo>
                    <a:cubicBezTo>
                      <a:pt x="11780" y="4106"/>
                      <a:pt x="13208" y="3154"/>
                      <a:pt x="13259" y="1951"/>
                    </a:cubicBezTo>
                    <a:cubicBezTo>
                      <a:pt x="13484" y="1499"/>
                      <a:pt x="13309" y="1073"/>
                      <a:pt x="12958" y="723"/>
                    </a:cubicBezTo>
                    <a:cubicBezTo>
                      <a:pt x="12845" y="317"/>
                      <a:pt x="11746" y="0"/>
                      <a:pt x="10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Google Shape;5360;p77">
                <a:extLst>
                  <a:ext uri="{FF2B5EF4-FFF2-40B4-BE49-F238E27FC236}">
                    <a16:creationId xmlns:a16="http://schemas.microsoft.com/office/drawing/2014/main" xmlns="" id="{C1E0CC15-C9F3-4122-A2A3-0769989F0928}"/>
                  </a:ext>
                </a:extLst>
              </p:cNvPr>
              <p:cNvSpPr/>
              <p:nvPr/>
            </p:nvSpPr>
            <p:spPr>
              <a:xfrm>
                <a:off x="2332225" y="3165900"/>
                <a:ext cx="245650" cy="16965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6786" extrusionOk="0">
                    <a:moveTo>
                      <a:pt x="8195" y="0"/>
                    </a:moveTo>
                    <a:cubicBezTo>
                      <a:pt x="7669" y="0"/>
                      <a:pt x="7074" y="292"/>
                      <a:pt x="6667" y="433"/>
                    </a:cubicBezTo>
                    <a:cubicBezTo>
                      <a:pt x="5740" y="759"/>
                      <a:pt x="4762" y="1035"/>
                      <a:pt x="3835" y="1361"/>
                    </a:cubicBezTo>
                    <a:cubicBezTo>
                      <a:pt x="2381" y="1912"/>
                      <a:pt x="0" y="2764"/>
                      <a:pt x="201" y="4719"/>
                    </a:cubicBezTo>
                    <a:cubicBezTo>
                      <a:pt x="327" y="6069"/>
                      <a:pt x="1486" y="6785"/>
                      <a:pt x="2687" y="6785"/>
                    </a:cubicBezTo>
                    <a:cubicBezTo>
                      <a:pt x="3159" y="6785"/>
                      <a:pt x="3636" y="6675"/>
                      <a:pt x="4061" y="6449"/>
                    </a:cubicBezTo>
                    <a:cubicBezTo>
                      <a:pt x="4913" y="5997"/>
                      <a:pt x="5389" y="5246"/>
                      <a:pt x="5940" y="4494"/>
                    </a:cubicBezTo>
                    <a:cubicBezTo>
                      <a:pt x="7720" y="2188"/>
                      <a:pt x="9825" y="960"/>
                      <a:pt x="8797" y="183"/>
                    </a:cubicBezTo>
                    <a:cubicBezTo>
                      <a:pt x="8621" y="50"/>
                      <a:pt x="8414" y="0"/>
                      <a:pt x="8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2" name="图片 41">
            <a:extLst>
              <a:ext uri="{FF2B5EF4-FFF2-40B4-BE49-F238E27FC236}">
                <a16:creationId xmlns:a16="http://schemas.microsoft.com/office/drawing/2014/main" xmlns="" id="{24242656-4C99-437C-9B48-1BAEC8DFC30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8167" y="460992"/>
            <a:ext cx="2852456" cy="11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899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4BD4DE-27B7-48DB-A603-36962DCB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36" y="1412222"/>
            <a:ext cx="6956139" cy="3011685"/>
          </a:xfrm>
          <a:prstGeom prst="rect">
            <a:avLst/>
          </a:prstGeom>
        </p:spPr>
      </p:pic>
      <p:sp>
        <p:nvSpPr>
          <p:cNvPr id="15" name="文本框 7">
            <a:extLst>
              <a:ext uri="{FF2B5EF4-FFF2-40B4-BE49-F238E27FC236}">
                <a16:creationId xmlns:a16="http://schemas.microsoft.com/office/drawing/2014/main" xmlns="" id="{CC6082D8-5DDD-4848-A3BE-86E4A8DB4003}"/>
              </a:ext>
            </a:extLst>
          </p:cNvPr>
          <p:cNvSpPr txBox="1"/>
          <p:nvPr/>
        </p:nvSpPr>
        <p:spPr>
          <a:xfrm>
            <a:off x="3688607" y="137150"/>
            <a:ext cx="4654206" cy="701511"/>
          </a:xfrm>
          <a:prstGeom prst="rect">
            <a:avLst/>
          </a:prstGeom>
          <a:solidFill>
            <a:srgbClr val="185C3F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Ví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dụ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929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4DC69F-BB28-4FAD-8A6F-27E76827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36" y="1437389"/>
            <a:ext cx="6956139" cy="3011685"/>
          </a:xfrm>
          <a:prstGeom prst="rect">
            <a:avLst/>
          </a:prstGeom>
        </p:spPr>
      </p:pic>
      <p:sp>
        <p:nvSpPr>
          <p:cNvPr id="22" name="文本框 7">
            <a:extLst>
              <a:ext uri="{FF2B5EF4-FFF2-40B4-BE49-F238E27FC236}">
                <a16:creationId xmlns:a16="http://schemas.microsoft.com/office/drawing/2014/main" xmlns="" id="{F36C2D89-BE64-4A60-888A-44B8B02100C7}"/>
              </a:ext>
            </a:extLst>
          </p:cNvPr>
          <p:cNvSpPr txBox="1"/>
          <p:nvPr/>
        </p:nvSpPr>
        <p:spPr>
          <a:xfrm>
            <a:off x="3688607" y="137150"/>
            <a:ext cx="4654206" cy="701511"/>
          </a:xfrm>
          <a:prstGeom prst="rect">
            <a:avLst/>
          </a:prstGeom>
          <a:solidFill>
            <a:srgbClr val="185C3F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Ví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dụ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8545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90;p56">
            <a:extLst>
              <a:ext uri="{FF2B5EF4-FFF2-40B4-BE49-F238E27FC236}">
                <a16:creationId xmlns:a16="http://schemas.microsoft.com/office/drawing/2014/main" xmlns="" id="{67E317EC-EE36-44AA-A70E-B43395869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3829" y="332492"/>
            <a:ext cx="5139931" cy="752702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84AACC6E-FE11-4E8A-91D8-AF10AFE71AD0}"/>
              </a:ext>
            </a:extLst>
          </p:cNvPr>
          <p:cNvCxnSpPr>
            <a:cxnSpLocks/>
          </p:cNvCxnSpPr>
          <p:nvPr/>
        </p:nvCxnSpPr>
        <p:spPr>
          <a:xfrm>
            <a:off x="653506" y="1193579"/>
            <a:ext cx="3215625" cy="0"/>
          </a:xfrm>
          <a:prstGeom prst="line">
            <a:avLst/>
          </a:prstGeom>
          <a:ln w="571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285876CE-2EC5-4A10-A9EC-B4C1AA856CBE}"/>
              </a:ext>
            </a:extLst>
          </p:cNvPr>
          <p:cNvGrpSpPr/>
          <p:nvPr/>
        </p:nvGrpSpPr>
        <p:grpSpPr>
          <a:xfrm>
            <a:off x="5558835" y="3359456"/>
            <a:ext cx="1192513" cy="1155922"/>
            <a:chOff x="6420131" y="3715897"/>
            <a:chExt cx="1192668" cy="1156073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xmlns="" id="{8B3DF4CC-EE0C-463A-A4AB-E05D3004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131" y="3749417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309">
                <a:defRPr/>
              </a:pPr>
              <a:endParaRPr lang="id-ID" altLang="id-ID" kern="0" dirty="0">
                <a:solidFill>
                  <a:srgbClr val="FFFFFF"/>
                </a:solidFill>
                <a:latin typeface="仓耳玄三M W05" panose="02020400000000000000" pitchFamily="18" charset="-122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xmlns="" id="{67EDB376-962E-4A92-B10C-8FA0DB580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154" y="3715897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309">
                <a:defRPr/>
              </a:pPr>
              <a:r>
                <a:rPr lang="nb-NO" altLang="id-ID" sz="6599" kern="0" dirty="0">
                  <a:solidFill>
                    <a:prstClr val="white">
                      <a:lumMod val="95000"/>
                    </a:prstClr>
                  </a:solidFill>
                  <a:latin typeface="仓耳玄三M W05" panose="02020400000000000000" pitchFamily="18" charset="-122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04E39C1-1C85-4AC7-910A-0E7F08B2E878}"/>
              </a:ext>
            </a:extLst>
          </p:cNvPr>
          <p:cNvGrpSpPr/>
          <p:nvPr/>
        </p:nvGrpSpPr>
        <p:grpSpPr>
          <a:xfrm>
            <a:off x="5137949" y="2270565"/>
            <a:ext cx="1192513" cy="1122407"/>
            <a:chOff x="5999190" y="2626865"/>
            <a:chExt cx="1192668" cy="1122553"/>
          </a:xfrm>
        </p:grpSpPr>
        <p:sp>
          <p:nvSpPr>
            <p:cNvPr id="12" name="Rounded Rectangle 25">
              <a:extLst>
                <a:ext uri="{FF2B5EF4-FFF2-40B4-BE49-F238E27FC236}">
                  <a16:creationId xmlns:a16="http://schemas.microsoft.com/office/drawing/2014/main" xmlns="" id="{834FC256-9C10-4310-975B-382CA40A7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190" y="2626865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FDD13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309">
                <a:defRPr/>
              </a:pPr>
              <a:endParaRPr lang="id-ID" altLang="id-ID" kern="0" dirty="0">
                <a:solidFill>
                  <a:srgbClr val="FFFFFF"/>
                </a:solidFill>
                <a:latin typeface="仓耳玄三M W05" panose="02020400000000000000" pitchFamily="18" charset="-122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xmlns="" id="{F7264D9E-7D6F-4015-894F-8BE89A864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130" y="2641309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309">
                <a:defRPr/>
              </a:pPr>
              <a:r>
                <a:rPr lang="nb-NO" altLang="id-ID" sz="6599" kern="0" dirty="0">
                  <a:solidFill>
                    <a:prstClr val="white">
                      <a:lumMod val="95000"/>
                    </a:prstClr>
                  </a:solidFill>
                  <a:latin typeface="仓耳玄三M W05" panose="02020400000000000000" pitchFamily="18" charset="-122"/>
                </a:rPr>
                <a:t>1</a:t>
              </a:r>
            </a:p>
          </p:txBody>
        </p:sp>
      </p:grpSp>
      <p:cxnSp>
        <p:nvCxnSpPr>
          <p:cNvPr id="14" name="Straight Connector 52">
            <a:extLst>
              <a:ext uri="{FF2B5EF4-FFF2-40B4-BE49-F238E27FC236}">
                <a16:creationId xmlns:a16="http://schemas.microsoft.com/office/drawing/2014/main" xmlns="" id="{834174B4-F445-4680-89DC-799C609479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0462" y="2862024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矩形 17">
            <a:extLst>
              <a:ext uri="{FF2B5EF4-FFF2-40B4-BE49-F238E27FC236}">
                <a16:creationId xmlns:a16="http://schemas.microsoft.com/office/drawing/2014/main" xmlns="" id="{B12646E7-C4D9-43E6-8E0E-1207A3E48379}"/>
              </a:ext>
            </a:extLst>
          </p:cNvPr>
          <p:cNvSpPr/>
          <p:nvPr/>
        </p:nvSpPr>
        <p:spPr>
          <a:xfrm>
            <a:off x="7778449" y="2095370"/>
            <a:ext cx="407399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Bài cũ: hoàn thành bài tập theo yêu cầu.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52">
            <a:extLst>
              <a:ext uri="{FF2B5EF4-FFF2-40B4-BE49-F238E27FC236}">
                <a16:creationId xmlns:a16="http://schemas.microsoft.com/office/drawing/2014/main" xmlns="" id="{27A3DD2A-672D-46A1-8652-FB724898D0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26018" y="3915702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文本框 22">
            <a:extLst>
              <a:ext uri="{FF2B5EF4-FFF2-40B4-BE49-F238E27FC236}">
                <a16:creationId xmlns:a16="http://schemas.microsoft.com/office/drawing/2014/main" xmlns="" id="{322AB4DA-8EEA-49FF-9CD0-CC878E1FF2B7}"/>
              </a:ext>
            </a:extLst>
          </p:cNvPr>
          <p:cNvSpPr txBox="1"/>
          <p:nvPr/>
        </p:nvSpPr>
        <p:spPr>
          <a:xfrm>
            <a:off x="8243612" y="3579685"/>
            <a:ext cx="360882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B7C23DAB-9A06-4E71-AC3E-65C3F556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36" y="2487335"/>
            <a:ext cx="5228223" cy="41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1398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AA505444-12A8-40F1-9349-200E89AC6A4A}"/>
              </a:ext>
            </a:extLst>
          </p:cNvPr>
          <p:cNvSpPr txBox="1"/>
          <p:nvPr/>
        </p:nvSpPr>
        <p:spPr>
          <a:xfrm>
            <a:off x="1708350" y="1720612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Chúc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tốt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!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565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5BE6E9B-67E7-4DEF-8472-94EB01FCAA16}"/>
              </a:ext>
            </a:extLst>
          </p:cNvPr>
          <p:cNvSpPr/>
          <p:nvPr/>
        </p:nvSpPr>
        <p:spPr>
          <a:xfrm>
            <a:off x="1926828" y="1374665"/>
            <a:ext cx="2372188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:…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6" descr="惊蛰2">
            <a:extLst>
              <a:ext uri="{FF2B5EF4-FFF2-40B4-BE49-F238E27FC236}">
                <a16:creationId xmlns:a16="http://schemas.microsoft.com/office/drawing/2014/main" xmlns="" id="{825E33DB-AC51-4055-A373-4151503B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7"/>
          <a:stretch>
            <a:fillRect/>
          </a:stretch>
        </p:blipFill>
        <p:spPr>
          <a:xfrm>
            <a:off x="0" y="3967089"/>
            <a:ext cx="12180570" cy="289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DDFE3F-F9C5-43B0-BE15-AE3FCA13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12126" t="14702" r="79652" b="70633"/>
          <a:stretch/>
        </p:blipFill>
        <p:spPr>
          <a:xfrm>
            <a:off x="504798" y="711201"/>
            <a:ext cx="1323080" cy="1326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A618D72-F9C9-474D-AAC6-21E0DE10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81681" t="12964" r="11239" b="70930"/>
          <a:stretch/>
        </p:blipFill>
        <p:spPr>
          <a:xfrm>
            <a:off x="10194123" y="715104"/>
            <a:ext cx="1323080" cy="169237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xmlns="" id="{7CAD8C32-ADAC-4CEA-AB73-96613E4C594B}"/>
              </a:ext>
            </a:extLst>
          </p:cNvPr>
          <p:cNvSpPr/>
          <p:nvPr/>
        </p:nvSpPr>
        <p:spPr>
          <a:xfrm>
            <a:off x="1827878" y="2265465"/>
            <a:ext cx="9048696" cy="1015663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TRI THỨC NGỮ VĂN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xmlns="" id="{EA64D7DB-34E7-45E8-99D4-0C337E40FF75}"/>
              </a:ext>
            </a:extLst>
          </p:cNvPr>
          <p:cNvSpPr/>
          <p:nvPr/>
        </p:nvSpPr>
        <p:spPr>
          <a:xfrm>
            <a:off x="3568843" y="3814514"/>
            <a:ext cx="4523995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:…..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C4ECC5-179C-4045-ABCB-4DCF4B0D4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754" y="4127383"/>
            <a:ext cx="4038688" cy="3257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4E69EB-7F59-4B13-8A88-06CB89CA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398" y="439841"/>
            <a:ext cx="1761897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DE7AA2-0C19-4671-B72E-09CF0B51D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610" y="4478130"/>
            <a:ext cx="3065831" cy="3065831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xmlns="" id="{A5BE6E9B-67E7-4DEF-8472-94EB01FCAA16}"/>
              </a:ext>
            </a:extLst>
          </p:cNvPr>
          <p:cNvSpPr/>
          <p:nvPr/>
        </p:nvSpPr>
        <p:spPr>
          <a:xfrm>
            <a:off x="2910606" y="254419"/>
            <a:ext cx="6366743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1137NN 0981713891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43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4FC79A60-C992-4CF4-B8EE-DE3E4684F716}"/>
              </a:ext>
            </a:extLst>
          </p:cNvPr>
          <p:cNvSpPr txBox="1"/>
          <p:nvPr/>
        </p:nvSpPr>
        <p:spPr>
          <a:xfrm>
            <a:off x="1795435" y="1704155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HÌNH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THÀNH KIẾN THỨC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BA488-14BF-49F7-A561-B62AAC469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35" y="4781725"/>
            <a:ext cx="2453081" cy="2453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BF9D1-0605-4ACA-8B2F-F6D79BCB2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342" y="4781725"/>
            <a:ext cx="2453081" cy="245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10C243-1151-4FE7-B342-0CDA8D083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882" y="4781725"/>
            <a:ext cx="2453081" cy="245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C35C14-01FB-413B-BC8B-CA4259BA1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953" y="4781725"/>
            <a:ext cx="2453081" cy="245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941A28-33AF-4E9A-9E94-7415335C5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692" y="4781724"/>
            <a:ext cx="2453081" cy="245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1BA19F-C002-4040-BF0E-7B31D50FF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762" y="4697834"/>
            <a:ext cx="2453081" cy="24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8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BA488-14BF-49F7-A561-B62AAC469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35" y="4781725"/>
            <a:ext cx="2453081" cy="2453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2BF9D1-0605-4ACA-8B2F-F6D79BCB2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342" y="4781725"/>
            <a:ext cx="2453081" cy="245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10C243-1151-4FE7-B342-0CDA8D083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882" y="4781725"/>
            <a:ext cx="2453081" cy="245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C35C14-01FB-413B-BC8B-CA4259BA1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953" y="4781725"/>
            <a:ext cx="2453081" cy="245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941A28-33AF-4E9A-9E94-7415335C5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692" y="4781724"/>
            <a:ext cx="2453081" cy="245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1BA19F-C002-4040-BF0E-7B31D50FF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1" b="89844" l="8594" r="92383">
                        <a14:foregroundMark x1="8594" y1="82031" x2="8594" y2="82031"/>
                        <a14:foregroundMark x1="92383" y1="54395" x2="92383" y2="54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762" y="4697834"/>
            <a:ext cx="2453081" cy="2453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665351-A147-4E0B-A319-17A2C6CF1F2A}"/>
              </a:ext>
            </a:extLst>
          </p:cNvPr>
          <p:cNvSpPr/>
          <p:nvPr/>
        </p:nvSpPr>
        <p:spPr>
          <a:xfrm>
            <a:off x="2139208" y="2054161"/>
            <a:ext cx="8486862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I.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học</a:t>
            </a:r>
            <a:endParaRPr lang="zh-CN" altLang="en-US" sz="9599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646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E9CB1EA9-8998-4B69-8156-AA14456863B0}"/>
              </a:ext>
            </a:extLst>
          </p:cNvPr>
          <p:cNvSpPr txBox="1"/>
          <p:nvPr/>
        </p:nvSpPr>
        <p:spPr>
          <a:xfrm>
            <a:off x="1550831" y="488538"/>
            <a:ext cx="648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thiệu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học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BAC4D8-CB8C-4BFE-87BC-9908AE78A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169" y="981511"/>
            <a:ext cx="11115413" cy="6090407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6FBE961B-C3CD-43BF-81E0-C61B25AF7AD0}"/>
              </a:ext>
            </a:extLst>
          </p:cNvPr>
          <p:cNvSpPr txBox="1"/>
          <p:nvPr/>
        </p:nvSpPr>
        <p:spPr>
          <a:xfrm>
            <a:off x="2265029" y="2152521"/>
            <a:ext cx="54528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1. </a:t>
            </a:r>
            <a:r>
              <a:rPr lang="vi-VN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Chủ đề của bài học là gì</a:t>
            </a:r>
          </a:p>
          <a:p>
            <a:pPr algn="just"/>
            <a:r>
              <a:rPr lang="en-US" sz="32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2. </a:t>
            </a:r>
            <a:r>
              <a:rPr lang="vi-VN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 loại chính của chủ đề? Kể tên các văn bản trong chủ đề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B20ED3-71BB-412B-B4B1-A1937DC6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104" y="4122291"/>
            <a:ext cx="4035902" cy="3255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FAC6E6-FDC4-44F9-8A7B-11D73B7B5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6844" y="-6034"/>
            <a:ext cx="1765476" cy="11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75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3">
            <a:extLst>
              <a:ext uri="{FF2B5EF4-FFF2-40B4-BE49-F238E27FC236}">
                <a16:creationId xmlns:a16="http://schemas.microsoft.com/office/drawing/2014/main" xmlns="" id="{09FF482E-DD2E-461D-B41D-CE502008C44E}"/>
              </a:ext>
            </a:extLst>
          </p:cNvPr>
          <p:cNvSpPr/>
          <p:nvPr/>
        </p:nvSpPr>
        <p:spPr>
          <a:xfrm>
            <a:off x="3044222" y="127396"/>
            <a:ext cx="6821199" cy="521836"/>
          </a:xfrm>
          <a:custGeom>
            <a:avLst/>
            <a:gdLst>
              <a:gd name="connsiteX0" fmla="*/ 0 w 6821199"/>
              <a:gd name="connsiteY0" fmla="*/ 260918 h 521836"/>
              <a:gd name="connsiteX1" fmla="*/ 260918 w 6821199"/>
              <a:gd name="connsiteY1" fmla="*/ 0 h 521836"/>
              <a:gd name="connsiteX2" fmla="*/ 771866 w 6821199"/>
              <a:gd name="connsiteY2" fmla="*/ 0 h 521836"/>
              <a:gd name="connsiteX3" fmla="*/ 1282815 w 6821199"/>
              <a:gd name="connsiteY3" fmla="*/ 0 h 521836"/>
              <a:gd name="connsiteX4" fmla="*/ 2045738 w 6821199"/>
              <a:gd name="connsiteY4" fmla="*/ 0 h 521836"/>
              <a:gd name="connsiteX5" fmla="*/ 2619679 w 6821199"/>
              <a:gd name="connsiteY5" fmla="*/ 0 h 521836"/>
              <a:gd name="connsiteX6" fmla="*/ 3445596 w 6821199"/>
              <a:gd name="connsiteY6" fmla="*/ 0 h 521836"/>
              <a:gd name="connsiteX7" fmla="*/ 4082532 w 6821199"/>
              <a:gd name="connsiteY7" fmla="*/ 0 h 521836"/>
              <a:gd name="connsiteX8" fmla="*/ 4593480 w 6821199"/>
              <a:gd name="connsiteY8" fmla="*/ 0 h 521836"/>
              <a:gd name="connsiteX9" fmla="*/ 5356403 w 6821199"/>
              <a:gd name="connsiteY9" fmla="*/ 0 h 521836"/>
              <a:gd name="connsiteX10" fmla="*/ 5930345 w 6821199"/>
              <a:gd name="connsiteY10" fmla="*/ 0 h 521836"/>
              <a:gd name="connsiteX11" fmla="*/ 6560281 w 6821199"/>
              <a:gd name="connsiteY11" fmla="*/ 0 h 521836"/>
              <a:gd name="connsiteX12" fmla="*/ 6821199 w 6821199"/>
              <a:gd name="connsiteY12" fmla="*/ 260918 h 521836"/>
              <a:gd name="connsiteX13" fmla="*/ 6821199 w 6821199"/>
              <a:gd name="connsiteY13" fmla="*/ 260918 h 521836"/>
              <a:gd name="connsiteX14" fmla="*/ 6560281 w 6821199"/>
              <a:gd name="connsiteY14" fmla="*/ 521836 h 521836"/>
              <a:gd name="connsiteX15" fmla="*/ 5797358 w 6821199"/>
              <a:gd name="connsiteY15" fmla="*/ 521836 h 521836"/>
              <a:gd name="connsiteX16" fmla="*/ 5223416 w 6821199"/>
              <a:gd name="connsiteY16" fmla="*/ 521836 h 521836"/>
              <a:gd name="connsiteX17" fmla="*/ 4586481 w 6821199"/>
              <a:gd name="connsiteY17" fmla="*/ 521836 h 521836"/>
              <a:gd name="connsiteX18" fmla="*/ 3886551 w 6821199"/>
              <a:gd name="connsiteY18" fmla="*/ 521836 h 521836"/>
              <a:gd name="connsiteX19" fmla="*/ 3312609 w 6821199"/>
              <a:gd name="connsiteY19" fmla="*/ 521836 h 521836"/>
              <a:gd name="connsiteX20" fmla="*/ 2486693 w 6821199"/>
              <a:gd name="connsiteY20" fmla="*/ 521836 h 521836"/>
              <a:gd name="connsiteX21" fmla="*/ 1786764 w 6821199"/>
              <a:gd name="connsiteY21" fmla="*/ 521836 h 521836"/>
              <a:gd name="connsiteX22" fmla="*/ 960847 w 6821199"/>
              <a:gd name="connsiteY22" fmla="*/ 521836 h 521836"/>
              <a:gd name="connsiteX23" fmla="*/ 260918 w 6821199"/>
              <a:gd name="connsiteY23" fmla="*/ 521836 h 521836"/>
              <a:gd name="connsiteX24" fmla="*/ 0 w 6821199"/>
              <a:gd name="connsiteY24" fmla="*/ 260918 h 52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21199" h="521836" fill="none" extrusionOk="0">
                <a:moveTo>
                  <a:pt x="0" y="260918"/>
                </a:moveTo>
                <a:cubicBezTo>
                  <a:pt x="-20248" y="127495"/>
                  <a:pt x="118368" y="-8868"/>
                  <a:pt x="260918" y="0"/>
                </a:cubicBezTo>
                <a:cubicBezTo>
                  <a:pt x="496294" y="22259"/>
                  <a:pt x="621378" y="-22638"/>
                  <a:pt x="771866" y="0"/>
                </a:cubicBezTo>
                <a:cubicBezTo>
                  <a:pt x="922354" y="22638"/>
                  <a:pt x="1067765" y="14371"/>
                  <a:pt x="1282815" y="0"/>
                </a:cubicBezTo>
                <a:cubicBezTo>
                  <a:pt x="1497865" y="-14371"/>
                  <a:pt x="1743345" y="-3270"/>
                  <a:pt x="2045738" y="0"/>
                </a:cubicBezTo>
                <a:cubicBezTo>
                  <a:pt x="2348131" y="3270"/>
                  <a:pt x="2390102" y="24803"/>
                  <a:pt x="2619679" y="0"/>
                </a:cubicBezTo>
                <a:cubicBezTo>
                  <a:pt x="2849256" y="-24803"/>
                  <a:pt x="3035319" y="2450"/>
                  <a:pt x="3445596" y="0"/>
                </a:cubicBezTo>
                <a:cubicBezTo>
                  <a:pt x="3855873" y="-2450"/>
                  <a:pt x="3798774" y="20979"/>
                  <a:pt x="4082532" y="0"/>
                </a:cubicBezTo>
                <a:cubicBezTo>
                  <a:pt x="4366290" y="-20979"/>
                  <a:pt x="4420813" y="-19189"/>
                  <a:pt x="4593480" y="0"/>
                </a:cubicBezTo>
                <a:cubicBezTo>
                  <a:pt x="4766147" y="19189"/>
                  <a:pt x="5102334" y="-28604"/>
                  <a:pt x="5356403" y="0"/>
                </a:cubicBezTo>
                <a:cubicBezTo>
                  <a:pt x="5610472" y="28604"/>
                  <a:pt x="5744839" y="4712"/>
                  <a:pt x="5930345" y="0"/>
                </a:cubicBezTo>
                <a:cubicBezTo>
                  <a:pt x="6115851" y="-4712"/>
                  <a:pt x="6379403" y="-1369"/>
                  <a:pt x="6560281" y="0"/>
                </a:cubicBezTo>
                <a:cubicBezTo>
                  <a:pt x="6710650" y="16983"/>
                  <a:pt x="6829585" y="115153"/>
                  <a:pt x="6821199" y="260918"/>
                </a:cubicBezTo>
                <a:lnTo>
                  <a:pt x="6821199" y="260918"/>
                </a:lnTo>
                <a:cubicBezTo>
                  <a:pt x="6815485" y="426400"/>
                  <a:pt x="6733408" y="530161"/>
                  <a:pt x="6560281" y="521836"/>
                </a:cubicBezTo>
                <a:cubicBezTo>
                  <a:pt x="6266098" y="487721"/>
                  <a:pt x="6120208" y="552222"/>
                  <a:pt x="5797358" y="521836"/>
                </a:cubicBezTo>
                <a:cubicBezTo>
                  <a:pt x="5474508" y="491450"/>
                  <a:pt x="5369256" y="540665"/>
                  <a:pt x="5223416" y="521836"/>
                </a:cubicBezTo>
                <a:cubicBezTo>
                  <a:pt x="5077576" y="503007"/>
                  <a:pt x="4739124" y="544561"/>
                  <a:pt x="4586481" y="521836"/>
                </a:cubicBezTo>
                <a:cubicBezTo>
                  <a:pt x="4433839" y="499111"/>
                  <a:pt x="4186156" y="516057"/>
                  <a:pt x="3886551" y="521836"/>
                </a:cubicBezTo>
                <a:cubicBezTo>
                  <a:pt x="3586946" y="527616"/>
                  <a:pt x="3466570" y="540234"/>
                  <a:pt x="3312609" y="521836"/>
                </a:cubicBezTo>
                <a:cubicBezTo>
                  <a:pt x="3158648" y="503438"/>
                  <a:pt x="2734012" y="551715"/>
                  <a:pt x="2486693" y="521836"/>
                </a:cubicBezTo>
                <a:cubicBezTo>
                  <a:pt x="2239374" y="491957"/>
                  <a:pt x="2026839" y="514326"/>
                  <a:pt x="1786764" y="521836"/>
                </a:cubicBezTo>
                <a:cubicBezTo>
                  <a:pt x="1546689" y="529346"/>
                  <a:pt x="1338756" y="545461"/>
                  <a:pt x="960847" y="521836"/>
                </a:cubicBezTo>
                <a:cubicBezTo>
                  <a:pt x="582938" y="498211"/>
                  <a:pt x="578922" y="504696"/>
                  <a:pt x="260918" y="521836"/>
                </a:cubicBezTo>
                <a:cubicBezTo>
                  <a:pt x="113372" y="534453"/>
                  <a:pt x="4246" y="397868"/>
                  <a:pt x="0" y="260918"/>
                </a:cubicBezTo>
                <a:close/>
              </a:path>
              <a:path w="6821199" h="521836" stroke="0" extrusionOk="0">
                <a:moveTo>
                  <a:pt x="0" y="260918"/>
                </a:moveTo>
                <a:cubicBezTo>
                  <a:pt x="-5917" y="113167"/>
                  <a:pt x="94302" y="8450"/>
                  <a:pt x="260918" y="0"/>
                </a:cubicBezTo>
                <a:cubicBezTo>
                  <a:pt x="617371" y="-15211"/>
                  <a:pt x="824343" y="16520"/>
                  <a:pt x="1086834" y="0"/>
                </a:cubicBezTo>
                <a:cubicBezTo>
                  <a:pt x="1349325" y="-16520"/>
                  <a:pt x="1415382" y="-17067"/>
                  <a:pt x="1723770" y="0"/>
                </a:cubicBezTo>
                <a:cubicBezTo>
                  <a:pt x="2032158" y="17067"/>
                  <a:pt x="2025171" y="15577"/>
                  <a:pt x="2297712" y="0"/>
                </a:cubicBezTo>
                <a:cubicBezTo>
                  <a:pt x="2570253" y="-15577"/>
                  <a:pt x="2718962" y="33093"/>
                  <a:pt x="3060635" y="0"/>
                </a:cubicBezTo>
                <a:cubicBezTo>
                  <a:pt x="3402308" y="-33093"/>
                  <a:pt x="3565714" y="16988"/>
                  <a:pt x="3697570" y="0"/>
                </a:cubicBezTo>
                <a:cubicBezTo>
                  <a:pt x="3829427" y="-16988"/>
                  <a:pt x="4308076" y="-28176"/>
                  <a:pt x="4523487" y="0"/>
                </a:cubicBezTo>
                <a:cubicBezTo>
                  <a:pt x="4738898" y="28176"/>
                  <a:pt x="4897031" y="2205"/>
                  <a:pt x="5097429" y="0"/>
                </a:cubicBezTo>
                <a:cubicBezTo>
                  <a:pt x="5297827" y="-2205"/>
                  <a:pt x="5717392" y="11566"/>
                  <a:pt x="5923345" y="0"/>
                </a:cubicBezTo>
                <a:cubicBezTo>
                  <a:pt x="6129298" y="-11566"/>
                  <a:pt x="6340486" y="24403"/>
                  <a:pt x="6560281" y="0"/>
                </a:cubicBezTo>
                <a:cubicBezTo>
                  <a:pt x="6688677" y="-898"/>
                  <a:pt x="6826205" y="103090"/>
                  <a:pt x="6821199" y="260918"/>
                </a:cubicBezTo>
                <a:lnTo>
                  <a:pt x="6821199" y="260918"/>
                </a:lnTo>
                <a:cubicBezTo>
                  <a:pt x="6830643" y="434355"/>
                  <a:pt x="6717396" y="508977"/>
                  <a:pt x="6560281" y="521836"/>
                </a:cubicBezTo>
                <a:cubicBezTo>
                  <a:pt x="6375513" y="545540"/>
                  <a:pt x="6048117" y="527277"/>
                  <a:pt x="5797358" y="521836"/>
                </a:cubicBezTo>
                <a:cubicBezTo>
                  <a:pt x="5546599" y="516395"/>
                  <a:pt x="5417224" y="523644"/>
                  <a:pt x="5097429" y="521836"/>
                </a:cubicBezTo>
                <a:cubicBezTo>
                  <a:pt x="4777634" y="520028"/>
                  <a:pt x="4725242" y="499532"/>
                  <a:pt x="4397500" y="521836"/>
                </a:cubicBezTo>
                <a:cubicBezTo>
                  <a:pt x="4069758" y="544140"/>
                  <a:pt x="4005338" y="491982"/>
                  <a:pt x="3634577" y="521836"/>
                </a:cubicBezTo>
                <a:cubicBezTo>
                  <a:pt x="3263816" y="551690"/>
                  <a:pt x="3248602" y="523781"/>
                  <a:pt x="2871654" y="521836"/>
                </a:cubicBezTo>
                <a:cubicBezTo>
                  <a:pt x="2494706" y="519891"/>
                  <a:pt x="2293328" y="538807"/>
                  <a:pt x="2108731" y="521836"/>
                </a:cubicBezTo>
                <a:cubicBezTo>
                  <a:pt x="1924134" y="504865"/>
                  <a:pt x="1843306" y="514022"/>
                  <a:pt x="1597783" y="521836"/>
                </a:cubicBezTo>
                <a:cubicBezTo>
                  <a:pt x="1352260" y="529650"/>
                  <a:pt x="1176675" y="499272"/>
                  <a:pt x="1023841" y="521836"/>
                </a:cubicBezTo>
                <a:cubicBezTo>
                  <a:pt x="871007" y="544400"/>
                  <a:pt x="612898" y="488632"/>
                  <a:pt x="260918" y="521836"/>
                </a:cubicBezTo>
                <a:cubicBezTo>
                  <a:pt x="86977" y="523427"/>
                  <a:pt x="13533" y="431814"/>
                  <a:pt x="0" y="260918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1">
            <a:extLst>
              <a:ext uri="{FF2B5EF4-FFF2-40B4-BE49-F238E27FC236}">
                <a16:creationId xmlns:a16="http://schemas.microsoft.com/office/drawing/2014/main" xmlns="" id="{FA65EB56-71D1-4663-A0E0-E6C0B5459A18}"/>
              </a:ext>
            </a:extLst>
          </p:cNvPr>
          <p:cNvSpPr txBox="1"/>
          <p:nvPr/>
        </p:nvSpPr>
        <p:spPr>
          <a:xfrm>
            <a:off x="3270468" y="72109"/>
            <a:ext cx="65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09">
              <a:defRPr/>
            </a:pP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I. Tìm hiểu giới thiệu bài học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CCD0BDD0-7C80-4610-A438-22C4531EF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24" name="Picture 2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F8B51816-6A84-487A-A29B-C2A022BAC4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25" name="Picture 2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8DBD7DA-6263-45BC-96EB-FF6C5DD20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26" name="Picture 2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66CDB2D-6D1A-423C-AE12-98D3C6E66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27" name="Picture 2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099BDF3-D818-41EE-9C05-8CE00931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28" name="Picture 2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FD3DB14-B3D6-4E07-8E96-0278FCC222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29" name="Picture 2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FD91C48-88D9-4FA2-AC8D-FFD5E4D34B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30" name="Picture 2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DC97580-2A8D-481B-9855-D9FA7740FC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5321535" y="4930435"/>
            <a:ext cx="3051871" cy="1951167"/>
          </a:xfrm>
          <a:prstGeom prst="rect">
            <a:avLst/>
          </a:prstGeom>
        </p:spPr>
      </p:pic>
      <p:pic>
        <p:nvPicPr>
          <p:cNvPr id="31" name="图片 31">
            <a:extLst>
              <a:ext uri="{FF2B5EF4-FFF2-40B4-BE49-F238E27FC236}">
                <a16:creationId xmlns:a16="http://schemas.microsoft.com/office/drawing/2014/main" xmlns="" id="{4A92DB8D-BCC4-4CFD-B316-BB012A2D42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8029" y="-102446"/>
            <a:ext cx="1421464" cy="1417622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xmlns="" id="{22387A97-DECB-4D50-9ABF-6C610D82405D}"/>
              </a:ext>
            </a:extLst>
          </p:cNvPr>
          <p:cNvSpPr>
            <a:spLocks/>
          </p:cNvSpPr>
          <p:nvPr/>
        </p:nvSpPr>
        <p:spPr bwMode="auto">
          <a:xfrm>
            <a:off x="3981258" y="3852657"/>
            <a:ext cx="716883" cy="530182"/>
          </a:xfrm>
          <a:custGeom>
            <a:avLst/>
            <a:gdLst>
              <a:gd name="T0" fmla="*/ 283 w 344"/>
              <a:gd name="T1" fmla="*/ 254 h 254"/>
              <a:gd name="T2" fmla="*/ 255 w 344"/>
              <a:gd name="T3" fmla="*/ 246 h 254"/>
              <a:gd name="T4" fmla="*/ 33 w 344"/>
              <a:gd name="T5" fmla="*/ 106 h 254"/>
              <a:gd name="T6" fmla="*/ 16 w 344"/>
              <a:gd name="T7" fmla="*/ 32 h 254"/>
              <a:gd name="T8" fmla="*/ 89 w 344"/>
              <a:gd name="T9" fmla="*/ 16 h 254"/>
              <a:gd name="T10" fmla="*/ 312 w 344"/>
              <a:gd name="T11" fmla="*/ 156 h 254"/>
              <a:gd name="T12" fmla="*/ 328 w 344"/>
              <a:gd name="T13" fmla="*/ 229 h 254"/>
              <a:gd name="T14" fmla="*/ 283 w 344"/>
              <a:gd name="T15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4" h="254">
                <a:moveTo>
                  <a:pt x="283" y="254"/>
                </a:moveTo>
                <a:cubicBezTo>
                  <a:pt x="274" y="254"/>
                  <a:pt x="264" y="251"/>
                  <a:pt x="255" y="246"/>
                </a:cubicBezTo>
                <a:cubicBezTo>
                  <a:pt x="33" y="106"/>
                  <a:pt x="33" y="106"/>
                  <a:pt x="33" y="106"/>
                </a:cubicBezTo>
                <a:cubicBezTo>
                  <a:pt x="8" y="90"/>
                  <a:pt x="0" y="57"/>
                  <a:pt x="16" y="32"/>
                </a:cubicBezTo>
                <a:cubicBezTo>
                  <a:pt x="31" y="8"/>
                  <a:pt x="64" y="0"/>
                  <a:pt x="89" y="16"/>
                </a:cubicBezTo>
                <a:cubicBezTo>
                  <a:pt x="312" y="156"/>
                  <a:pt x="312" y="156"/>
                  <a:pt x="312" y="156"/>
                </a:cubicBezTo>
                <a:cubicBezTo>
                  <a:pt x="337" y="171"/>
                  <a:pt x="344" y="204"/>
                  <a:pt x="328" y="229"/>
                </a:cubicBezTo>
                <a:cubicBezTo>
                  <a:pt x="318" y="245"/>
                  <a:pt x="301" y="254"/>
                  <a:pt x="283" y="254"/>
                </a:cubicBezTo>
                <a:close/>
              </a:path>
            </a:pathLst>
          </a:custGeom>
          <a:solidFill>
            <a:srgbClr val="399563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xmlns="" id="{39859DC9-2D42-4104-81CB-1B919AFB0764}"/>
              </a:ext>
            </a:extLst>
          </p:cNvPr>
          <p:cNvSpPr>
            <a:spLocks/>
          </p:cNvSpPr>
          <p:nvPr/>
        </p:nvSpPr>
        <p:spPr bwMode="auto">
          <a:xfrm>
            <a:off x="4218227" y="2728864"/>
            <a:ext cx="780312" cy="342284"/>
          </a:xfrm>
          <a:custGeom>
            <a:avLst/>
            <a:gdLst>
              <a:gd name="T0" fmla="*/ 58 w 374"/>
              <a:gd name="T1" fmla="*/ 164 h 164"/>
              <a:gd name="T2" fmla="*/ 6 w 374"/>
              <a:gd name="T3" fmla="*/ 121 h 164"/>
              <a:gd name="T4" fmla="*/ 48 w 374"/>
              <a:gd name="T5" fmla="*/ 58 h 164"/>
              <a:gd name="T6" fmla="*/ 305 w 374"/>
              <a:gd name="T7" fmla="*/ 6 h 164"/>
              <a:gd name="T8" fmla="*/ 368 w 374"/>
              <a:gd name="T9" fmla="*/ 48 h 164"/>
              <a:gd name="T10" fmla="*/ 326 w 374"/>
              <a:gd name="T11" fmla="*/ 110 h 164"/>
              <a:gd name="T12" fmla="*/ 69 w 374"/>
              <a:gd name="T13" fmla="*/ 163 h 164"/>
              <a:gd name="T14" fmla="*/ 58 w 374"/>
              <a:gd name="T15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164">
                <a:moveTo>
                  <a:pt x="58" y="164"/>
                </a:moveTo>
                <a:cubicBezTo>
                  <a:pt x="33" y="164"/>
                  <a:pt x="11" y="146"/>
                  <a:pt x="6" y="121"/>
                </a:cubicBezTo>
                <a:cubicBezTo>
                  <a:pt x="0" y="92"/>
                  <a:pt x="19" y="64"/>
                  <a:pt x="48" y="58"/>
                </a:cubicBezTo>
                <a:cubicBezTo>
                  <a:pt x="305" y="6"/>
                  <a:pt x="305" y="6"/>
                  <a:pt x="305" y="6"/>
                </a:cubicBezTo>
                <a:cubicBezTo>
                  <a:pt x="334" y="0"/>
                  <a:pt x="362" y="19"/>
                  <a:pt x="368" y="48"/>
                </a:cubicBezTo>
                <a:cubicBezTo>
                  <a:pt x="374" y="76"/>
                  <a:pt x="355" y="104"/>
                  <a:pt x="326" y="110"/>
                </a:cubicBezTo>
                <a:cubicBezTo>
                  <a:pt x="69" y="163"/>
                  <a:pt x="69" y="163"/>
                  <a:pt x="69" y="163"/>
                </a:cubicBezTo>
                <a:cubicBezTo>
                  <a:pt x="65" y="163"/>
                  <a:pt x="62" y="164"/>
                  <a:pt x="58" y="164"/>
                </a:cubicBezTo>
                <a:close/>
              </a:path>
            </a:pathLst>
          </a:cu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xmlns="" id="{9C6DFC6D-5188-4F8F-8C47-ECDF541A661D}"/>
              </a:ext>
            </a:extLst>
          </p:cNvPr>
          <p:cNvSpPr>
            <a:spLocks/>
          </p:cNvSpPr>
          <p:nvPr/>
        </p:nvSpPr>
        <p:spPr bwMode="auto">
          <a:xfrm>
            <a:off x="3668895" y="1420761"/>
            <a:ext cx="554118" cy="691750"/>
          </a:xfrm>
          <a:custGeom>
            <a:avLst/>
            <a:gdLst>
              <a:gd name="T0" fmla="*/ 60 w 266"/>
              <a:gd name="T1" fmla="*/ 332 h 332"/>
              <a:gd name="T2" fmla="*/ 31 w 266"/>
              <a:gd name="T3" fmla="*/ 324 h 332"/>
              <a:gd name="T4" fmla="*/ 16 w 266"/>
              <a:gd name="T5" fmla="*/ 250 h 332"/>
              <a:gd name="T6" fmla="*/ 161 w 266"/>
              <a:gd name="T7" fmla="*/ 31 h 332"/>
              <a:gd name="T8" fmla="*/ 235 w 266"/>
              <a:gd name="T9" fmla="*/ 16 h 332"/>
              <a:gd name="T10" fmla="*/ 250 w 266"/>
              <a:gd name="T11" fmla="*/ 90 h 332"/>
              <a:gd name="T12" fmla="*/ 105 w 266"/>
              <a:gd name="T13" fmla="*/ 309 h 332"/>
              <a:gd name="T14" fmla="*/ 60 w 266"/>
              <a:gd name="T15" fmla="*/ 332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332">
                <a:moveTo>
                  <a:pt x="60" y="332"/>
                </a:moveTo>
                <a:cubicBezTo>
                  <a:pt x="50" y="332"/>
                  <a:pt x="40" y="330"/>
                  <a:pt x="31" y="324"/>
                </a:cubicBezTo>
                <a:cubicBezTo>
                  <a:pt x="6" y="307"/>
                  <a:pt x="0" y="274"/>
                  <a:pt x="16" y="250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78" y="6"/>
                  <a:pt x="211" y="0"/>
                  <a:pt x="235" y="16"/>
                </a:cubicBezTo>
                <a:cubicBezTo>
                  <a:pt x="260" y="32"/>
                  <a:pt x="266" y="65"/>
                  <a:pt x="250" y="90"/>
                </a:cubicBezTo>
                <a:cubicBezTo>
                  <a:pt x="105" y="309"/>
                  <a:pt x="105" y="309"/>
                  <a:pt x="105" y="309"/>
                </a:cubicBezTo>
                <a:cubicBezTo>
                  <a:pt x="94" y="324"/>
                  <a:pt x="77" y="332"/>
                  <a:pt x="60" y="332"/>
                </a:cubicBezTo>
                <a:close/>
              </a:path>
            </a:pathLst>
          </a:custGeom>
          <a:solidFill>
            <a:srgbClr val="399563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xmlns="" id="{00C256D5-074E-490B-93D2-D5C22AF34E65}"/>
              </a:ext>
            </a:extLst>
          </p:cNvPr>
          <p:cNvSpPr>
            <a:spLocks/>
          </p:cNvSpPr>
          <p:nvPr/>
        </p:nvSpPr>
        <p:spPr bwMode="auto">
          <a:xfrm>
            <a:off x="2676748" y="1019835"/>
            <a:ext cx="226196" cy="771935"/>
          </a:xfrm>
          <a:custGeom>
            <a:avLst/>
            <a:gdLst>
              <a:gd name="T0" fmla="*/ 56 w 109"/>
              <a:gd name="T1" fmla="*/ 370 h 370"/>
              <a:gd name="T2" fmla="*/ 2 w 109"/>
              <a:gd name="T3" fmla="*/ 317 h 370"/>
              <a:gd name="T4" fmla="*/ 0 w 109"/>
              <a:gd name="T5" fmla="*/ 54 h 370"/>
              <a:gd name="T6" fmla="*/ 53 w 109"/>
              <a:gd name="T7" fmla="*/ 0 h 370"/>
              <a:gd name="T8" fmla="*/ 106 w 109"/>
              <a:gd name="T9" fmla="*/ 53 h 370"/>
              <a:gd name="T10" fmla="*/ 109 w 109"/>
              <a:gd name="T11" fmla="*/ 316 h 370"/>
              <a:gd name="T12" fmla="*/ 56 w 109"/>
              <a:gd name="T13" fmla="*/ 370 h 370"/>
              <a:gd name="T14" fmla="*/ 56 w 109"/>
              <a:gd name="T15" fmla="*/ 37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9" h="370">
                <a:moveTo>
                  <a:pt x="56" y="370"/>
                </a:moveTo>
                <a:cubicBezTo>
                  <a:pt x="26" y="370"/>
                  <a:pt x="3" y="346"/>
                  <a:pt x="2" y="317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25"/>
                  <a:pt x="23" y="1"/>
                  <a:pt x="53" y="0"/>
                </a:cubicBezTo>
                <a:cubicBezTo>
                  <a:pt x="82" y="0"/>
                  <a:pt x="106" y="24"/>
                  <a:pt x="106" y="53"/>
                </a:cubicBezTo>
                <a:cubicBezTo>
                  <a:pt x="109" y="316"/>
                  <a:pt x="109" y="316"/>
                  <a:pt x="109" y="316"/>
                </a:cubicBezTo>
                <a:cubicBezTo>
                  <a:pt x="109" y="345"/>
                  <a:pt x="86" y="369"/>
                  <a:pt x="56" y="370"/>
                </a:cubicBezTo>
                <a:cubicBezTo>
                  <a:pt x="56" y="370"/>
                  <a:pt x="56" y="370"/>
                  <a:pt x="56" y="370"/>
                </a:cubicBezTo>
                <a:close/>
              </a:path>
            </a:pathLst>
          </a:cu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5" name="Freeform 9">
            <a:extLst>
              <a:ext uri="{FF2B5EF4-FFF2-40B4-BE49-F238E27FC236}">
                <a16:creationId xmlns:a16="http://schemas.microsoft.com/office/drawing/2014/main" xmlns="" id="{F528A0F8-6207-4F0E-BE6C-8A6F170F74CC}"/>
              </a:ext>
            </a:extLst>
          </p:cNvPr>
          <p:cNvSpPr>
            <a:spLocks/>
          </p:cNvSpPr>
          <p:nvPr/>
        </p:nvSpPr>
        <p:spPr bwMode="auto">
          <a:xfrm>
            <a:off x="831283" y="3849067"/>
            <a:ext cx="716883" cy="528985"/>
          </a:xfrm>
          <a:custGeom>
            <a:avLst/>
            <a:gdLst>
              <a:gd name="T0" fmla="*/ 61 w 344"/>
              <a:gd name="T1" fmla="*/ 254 h 254"/>
              <a:gd name="T2" fmla="*/ 16 w 344"/>
              <a:gd name="T3" fmla="*/ 229 h 254"/>
              <a:gd name="T4" fmla="*/ 32 w 344"/>
              <a:gd name="T5" fmla="*/ 156 h 254"/>
              <a:gd name="T6" fmla="*/ 255 w 344"/>
              <a:gd name="T7" fmla="*/ 16 h 254"/>
              <a:gd name="T8" fmla="*/ 328 w 344"/>
              <a:gd name="T9" fmla="*/ 33 h 254"/>
              <a:gd name="T10" fmla="*/ 311 w 344"/>
              <a:gd name="T11" fmla="*/ 106 h 254"/>
              <a:gd name="T12" fmla="*/ 89 w 344"/>
              <a:gd name="T13" fmla="*/ 246 h 254"/>
              <a:gd name="T14" fmla="*/ 61 w 344"/>
              <a:gd name="T15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4" h="254">
                <a:moveTo>
                  <a:pt x="61" y="254"/>
                </a:moveTo>
                <a:cubicBezTo>
                  <a:pt x="43" y="254"/>
                  <a:pt x="26" y="245"/>
                  <a:pt x="16" y="229"/>
                </a:cubicBezTo>
                <a:cubicBezTo>
                  <a:pt x="0" y="204"/>
                  <a:pt x="7" y="172"/>
                  <a:pt x="32" y="156"/>
                </a:cubicBezTo>
                <a:cubicBezTo>
                  <a:pt x="255" y="16"/>
                  <a:pt x="255" y="16"/>
                  <a:pt x="255" y="16"/>
                </a:cubicBezTo>
                <a:cubicBezTo>
                  <a:pt x="280" y="0"/>
                  <a:pt x="312" y="8"/>
                  <a:pt x="328" y="33"/>
                </a:cubicBezTo>
                <a:cubicBezTo>
                  <a:pt x="344" y="58"/>
                  <a:pt x="336" y="90"/>
                  <a:pt x="311" y="106"/>
                </a:cubicBezTo>
                <a:cubicBezTo>
                  <a:pt x="89" y="246"/>
                  <a:pt x="89" y="246"/>
                  <a:pt x="89" y="246"/>
                </a:cubicBezTo>
                <a:cubicBezTo>
                  <a:pt x="80" y="252"/>
                  <a:pt x="70" y="254"/>
                  <a:pt x="61" y="254"/>
                </a:cubicBezTo>
                <a:close/>
              </a:path>
            </a:pathLst>
          </a:custGeom>
          <a:solidFill>
            <a:srgbClr val="399563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6" name="Freeform 10">
            <a:extLst>
              <a:ext uri="{FF2B5EF4-FFF2-40B4-BE49-F238E27FC236}">
                <a16:creationId xmlns:a16="http://schemas.microsoft.com/office/drawing/2014/main" xmlns="" id="{58B10A94-23BC-4C64-9676-F0409A634986}"/>
              </a:ext>
            </a:extLst>
          </p:cNvPr>
          <p:cNvSpPr>
            <a:spLocks/>
          </p:cNvSpPr>
          <p:nvPr/>
        </p:nvSpPr>
        <p:spPr bwMode="auto">
          <a:xfrm>
            <a:off x="530889" y="2727668"/>
            <a:ext cx="780312" cy="339891"/>
          </a:xfrm>
          <a:custGeom>
            <a:avLst/>
            <a:gdLst>
              <a:gd name="T0" fmla="*/ 316 w 374"/>
              <a:gd name="T1" fmla="*/ 163 h 163"/>
              <a:gd name="T2" fmla="*/ 305 w 374"/>
              <a:gd name="T3" fmla="*/ 162 h 163"/>
              <a:gd name="T4" fmla="*/ 48 w 374"/>
              <a:gd name="T5" fmla="*/ 110 h 163"/>
              <a:gd name="T6" fmla="*/ 6 w 374"/>
              <a:gd name="T7" fmla="*/ 47 h 163"/>
              <a:gd name="T8" fmla="*/ 69 w 374"/>
              <a:gd name="T9" fmla="*/ 5 h 163"/>
              <a:gd name="T10" fmla="*/ 326 w 374"/>
              <a:gd name="T11" fmla="*/ 58 h 163"/>
              <a:gd name="T12" fmla="*/ 368 w 374"/>
              <a:gd name="T13" fmla="*/ 120 h 163"/>
              <a:gd name="T14" fmla="*/ 316 w 374"/>
              <a:gd name="T15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163">
                <a:moveTo>
                  <a:pt x="316" y="163"/>
                </a:moveTo>
                <a:cubicBezTo>
                  <a:pt x="312" y="163"/>
                  <a:pt x="309" y="163"/>
                  <a:pt x="305" y="162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19" y="104"/>
                  <a:pt x="0" y="76"/>
                  <a:pt x="6" y="47"/>
                </a:cubicBezTo>
                <a:cubicBezTo>
                  <a:pt x="12" y="18"/>
                  <a:pt x="40" y="0"/>
                  <a:pt x="69" y="5"/>
                </a:cubicBezTo>
                <a:cubicBezTo>
                  <a:pt x="326" y="58"/>
                  <a:pt x="326" y="58"/>
                  <a:pt x="326" y="58"/>
                </a:cubicBezTo>
                <a:cubicBezTo>
                  <a:pt x="355" y="63"/>
                  <a:pt x="374" y="92"/>
                  <a:pt x="368" y="120"/>
                </a:cubicBezTo>
                <a:cubicBezTo>
                  <a:pt x="363" y="146"/>
                  <a:pt x="341" y="163"/>
                  <a:pt x="316" y="163"/>
                </a:cubicBezTo>
                <a:close/>
              </a:path>
            </a:pathLst>
          </a:cu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xmlns="" id="{3EC46711-08A1-4ADB-BE60-BC53DB517ED9}"/>
              </a:ext>
            </a:extLst>
          </p:cNvPr>
          <p:cNvSpPr>
            <a:spLocks/>
          </p:cNvSpPr>
          <p:nvPr/>
        </p:nvSpPr>
        <p:spPr bwMode="auto">
          <a:xfrm>
            <a:off x="1306413" y="1415975"/>
            <a:ext cx="555315" cy="694144"/>
          </a:xfrm>
          <a:custGeom>
            <a:avLst/>
            <a:gdLst>
              <a:gd name="T0" fmla="*/ 206 w 266"/>
              <a:gd name="T1" fmla="*/ 333 h 333"/>
              <a:gd name="T2" fmla="*/ 161 w 266"/>
              <a:gd name="T3" fmla="*/ 309 h 333"/>
              <a:gd name="T4" fmla="*/ 16 w 266"/>
              <a:gd name="T5" fmla="*/ 90 h 333"/>
              <a:gd name="T6" fmla="*/ 31 w 266"/>
              <a:gd name="T7" fmla="*/ 16 h 333"/>
              <a:gd name="T8" fmla="*/ 105 w 266"/>
              <a:gd name="T9" fmla="*/ 31 h 333"/>
              <a:gd name="T10" fmla="*/ 250 w 266"/>
              <a:gd name="T11" fmla="*/ 250 h 333"/>
              <a:gd name="T12" fmla="*/ 235 w 266"/>
              <a:gd name="T13" fmla="*/ 324 h 333"/>
              <a:gd name="T14" fmla="*/ 206 w 266"/>
              <a:gd name="T15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333">
                <a:moveTo>
                  <a:pt x="206" y="333"/>
                </a:moveTo>
                <a:cubicBezTo>
                  <a:pt x="189" y="333"/>
                  <a:pt x="172" y="324"/>
                  <a:pt x="161" y="309"/>
                </a:cubicBezTo>
                <a:cubicBezTo>
                  <a:pt x="16" y="90"/>
                  <a:pt x="16" y="90"/>
                  <a:pt x="16" y="90"/>
                </a:cubicBezTo>
                <a:cubicBezTo>
                  <a:pt x="0" y="66"/>
                  <a:pt x="6" y="33"/>
                  <a:pt x="31" y="16"/>
                </a:cubicBezTo>
                <a:cubicBezTo>
                  <a:pt x="55" y="0"/>
                  <a:pt x="88" y="7"/>
                  <a:pt x="105" y="31"/>
                </a:cubicBezTo>
                <a:cubicBezTo>
                  <a:pt x="250" y="250"/>
                  <a:pt x="250" y="250"/>
                  <a:pt x="250" y="250"/>
                </a:cubicBezTo>
                <a:cubicBezTo>
                  <a:pt x="266" y="275"/>
                  <a:pt x="260" y="308"/>
                  <a:pt x="235" y="324"/>
                </a:cubicBezTo>
                <a:cubicBezTo>
                  <a:pt x="226" y="330"/>
                  <a:pt x="216" y="333"/>
                  <a:pt x="206" y="333"/>
                </a:cubicBezTo>
                <a:close/>
              </a:path>
            </a:pathLst>
          </a:custGeom>
          <a:solidFill>
            <a:srgbClr val="399563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xmlns="" id="{0572C15E-99B5-446C-AE6A-9451DCDE7C8C}"/>
              </a:ext>
            </a:extLst>
          </p:cNvPr>
          <p:cNvGrpSpPr/>
          <p:nvPr/>
        </p:nvGrpSpPr>
        <p:grpSpPr>
          <a:xfrm>
            <a:off x="1519444" y="2000013"/>
            <a:ext cx="2513279" cy="3305560"/>
            <a:chOff x="2066468" y="2628718"/>
            <a:chExt cx="2744485" cy="3609651"/>
          </a:xfrm>
          <a:solidFill>
            <a:srgbClr val="399563"/>
          </a:solidFill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xmlns="" id="{1F0A0EA8-8A88-4C8F-8877-A98354E8B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100" y="5888120"/>
              <a:ext cx="1059894" cy="350249"/>
            </a:xfrm>
            <a:custGeom>
              <a:avLst/>
              <a:gdLst>
                <a:gd name="T0" fmla="*/ 466 w 466"/>
                <a:gd name="T1" fmla="*/ 0 h 154"/>
                <a:gd name="T2" fmla="*/ 233 w 466"/>
                <a:gd name="T3" fmla="*/ 154 h 154"/>
                <a:gd name="T4" fmla="*/ 0 w 466"/>
                <a:gd name="T5" fmla="*/ 0 h 154"/>
                <a:gd name="T6" fmla="*/ 466 w 466"/>
                <a:gd name="T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6" h="154">
                  <a:moveTo>
                    <a:pt x="466" y="0"/>
                  </a:moveTo>
                  <a:cubicBezTo>
                    <a:pt x="466" y="85"/>
                    <a:pt x="362" y="154"/>
                    <a:pt x="233" y="154"/>
                  </a:cubicBezTo>
                  <a:cubicBezTo>
                    <a:pt x="104" y="154"/>
                    <a:pt x="0" y="85"/>
                    <a:pt x="0" y="0"/>
                  </a:cubicBezTo>
                  <a:cubicBezTo>
                    <a:pt x="230" y="0"/>
                    <a:pt x="227" y="0"/>
                    <a:pt x="4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xmlns="" id="{239E0974-F85D-4C18-A918-687D6A3A3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6468" y="2628718"/>
              <a:ext cx="2744485" cy="3354806"/>
            </a:xfrm>
            <a:custGeom>
              <a:avLst/>
              <a:gdLst>
                <a:gd name="T0" fmla="*/ 603 w 1206"/>
                <a:gd name="T1" fmla="*/ 0 h 1474"/>
                <a:gd name="T2" fmla="*/ 0 w 1206"/>
                <a:gd name="T3" fmla="*/ 603 h 1474"/>
                <a:gd name="T4" fmla="*/ 95 w 1206"/>
                <a:gd name="T5" fmla="*/ 928 h 1474"/>
                <a:gd name="T6" fmla="*/ 308 w 1206"/>
                <a:gd name="T7" fmla="*/ 1129 h 1474"/>
                <a:gd name="T8" fmla="*/ 308 w 1206"/>
                <a:gd name="T9" fmla="*/ 1329 h 1474"/>
                <a:gd name="T10" fmla="*/ 453 w 1206"/>
                <a:gd name="T11" fmla="*/ 1474 h 1474"/>
                <a:gd name="T12" fmla="*/ 769 w 1206"/>
                <a:gd name="T13" fmla="*/ 1474 h 1474"/>
                <a:gd name="T14" fmla="*/ 914 w 1206"/>
                <a:gd name="T15" fmla="*/ 1329 h 1474"/>
                <a:gd name="T16" fmla="*/ 914 w 1206"/>
                <a:gd name="T17" fmla="*/ 1120 h 1474"/>
                <a:gd name="T18" fmla="*/ 1206 w 1206"/>
                <a:gd name="T19" fmla="*/ 603 h 1474"/>
                <a:gd name="T20" fmla="*/ 603 w 1206"/>
                <a:gd name="T21" fmla="*/ 0 h 1474"/>
                <a:gd name="T22" fmla="*/ 827 w 1206"/>
                <a:gd name="T23" fmla="*/ 1032 h 1474"/>
                <a:gd name="T24" fmla="*/ 795 w 1206"/>
                <a:gd name="T25" fmla="*/ 1085 h 1474"/>
                <a:gd name="T26" fmla="*/ 795 w 1206"/>
                <a:gd name="T27" fmla="*/ 1133 h 1474"/>
                <a:gd name="T28" fmla="*/ 427 w 1206"/>
                <a:gd name="T29" fmla="*/ 1133 h 1474"/>
                <a:gd name="T30" fmla="*/ 427 w 1206"/>
                <a:gd name="T31" fmla="*/ 1093 h 1474"/>
                <a:gd name="T32" fmla="*/ 394 w 1206"/>
                <a:gd name="T33" fmla="*/ 1039 h 1474"/>
                <a:gd name="T34" fmla="*/ 119 w 1206"/>
                <a:gd name="T35" fmla="*/ 603 h 1474"/>
                <a:gd name="T36" fmla="*/ 603 w 1206"/>
                <a:gd name="T37" fmla="*/ 119 h 1474"/>
                <a:gd name="T38" fmla="*/ 1087 w 1206"/>
                <a:gd name="T39" fmla="*/ 603 h 1474"/>
                <a:gd name="T40" fmla="*/ 827 w 1206"/>
                <a:gd name="T41" fmla="*/ 1032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6" h="1474">
                  <a:moveTo>
                    <a:pt x="603" y="0"/>
                  </a:moveTo>
                  <a:cubicBezTo>
                    <a:pt x="271" y="0"/>
                    <a:pt x="0" y="271"/>
                    <a:pt x="0" y="603"/>
                  </a:cubicBezTo>
                  <a:cubicBezTo>
                    <a:pt x="0" y="719"/>
                    <a:pt x="33" y="831"/>
                    <a:pt x="95" y="928"/>
                  </a:cubicBezTo>
                  <a:cubicBezTo>
                    <a:pt x="149" y="1012"/>
                    <a:pt x="222" y="1081"/>
                    <a:pt x="308" y="1129"/>
                  </a:cubicBezTo>
                  <a:cubicBezTo>
                    <a:pt x="308" y="1329"/>
                    <a:pt x="308" y="1329"/>
                    <a:pt x="308" y="1329"/>
                  </a:cubicBezTo>
                  <a:cubicBezTo>
                    <a:pt x="308" y="1409"/>
                    <a:pt x="373" y="1474"/>
                    <a:pt x="453" y="1474"/>
                  </a:cubicBezTo>
                  <a:cubicBezTo>
                    <a:pt x="769" y="1474"/>
                    <a:pt x="769" y="1474"/>
                    <a:pt x="769" y="1474"/>
                  </a:cubicBezTo>
                  <a:cubicBezTo>
                    <a:pt x="849" y="1474"/>
                    <a:pt x="914" y="1409"/>
                    <a:pt x="914" y="1329"/>
                  </a:cubicBezTo>
                  <a:cubicBezTo>
                    <a:pt x="914" y="1120"/>
                    <a:pt x="914" y="1120"/>
                    <a:pt x="914" y="1120"/>
                  </a:cubicBezTo>
                  <a:cubicBezTo>
                    <a:pt x="1095" y="1011"/>
                    <a:pt x="1206" y="816"/>
                    <a:pt x="1206" y="603"/>
                  </a:cubicBezTo>
                  <a:cubicBezTo>
                    <a:pt x="1206" y="271"/>
                    <a:pt x="936" y="0"/>
                    <a:pt x="603" y="0"/>
                  </a:cubicBezTo>
                  <a:close/>
                  <a:moveTo>
                    <a:pt x="827" y="1032"/>
                  </a:moveTo>
                  <a:cubicBezTo>
                    <a:pt x="807" y="1042"/>
                    <a:pt x="795" y="1063"/>
                    <a:pt x="795" y="1085"/>
                  </a:cubicBezTo>
                  <a:cubicBezTo>
                    <a:pt x="795" y="1133"/>
                    <a:pt x="795" y="1133"/>
                    <a:pt x="795" y="1133"/>
                  </a:cubicBezTo>
                  <a:cubicBezTo>
                    <a:pt x="427" y="1133"/>
                    <a:pt x="427" y="1133"/>
                    <a:pt x="427" y="1133"/>
                  </a:cubicBezTo>
                  <a:cubicBezTo>
                    <a:pt x="427" y="1093"/>
                    <a:pt x="427" y="1093"/>
                    <a:pt x="427" y="1093"/>
                  </a:cubicBezTo>
                  <a:cubicBezTo>
                    <a:pt x="427" y="1070"/>
                    <a:pt x="414" y="1049"/>
                    <a:pt x="394" y="1039"/>
                  </a:cubicBezTo>
                  <a:cubicBezTo>
                    <a:pt x="227" y="959"/>
                    <a:pt x="119" y="788"/>
                    <a:pt x="119" y="603"/>
                  </a:cubicBezTo>
                  <a:cubicBezTo>
                    <a:pt x="119" y="336"/>
                    <a:pt x="336" y="119"/>
                    <a:pt x="603" y="119"/>
                  </a:cubicBezTo>
                  <a:cubicBezTo>
                    <a:pt x="870" y="119"/>
                    <a:pt x="1087" y="336"/>
                    <a:pt x="1087" y="603"/>
                  </a:cubicBezTo>
                  <a:cubicBezTo>
                    <a:pt x="1087" y="784"/>
                    <a:pt x="987" y="948"/>
                    <a:pt x="827" y="10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61" name="Oval 14">
            <a:extLst>
              <a:ext uri="{FF2B5EF4-FFF2-40B4-BE49-F238E27FC236}">
                <a16:creationId xmlns:a16="http://schemas.microsoft.com/office/drawing/2014/main" xmlns="" id="{6F1A2230-011C-4CA0-A635-269196FB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935" y="2458387"/>
            <a:ext cx="1607301" cy="1607301"/>
          </a:xfrm>
          <a:prstGeom prst="ellipse">
            <a:avLst/>
          </a:pr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2" name="Oval 15">
            <a:extLst>
              <a:ext uri="{FF2B5EF4-FFF2-40B4-BE49-F238E27FC236}">
                <a16:creationId xmlns:a16="http://schemas.microsoft.com/office/drawing/2014/main" xmlns="" id="{38DB6425-7126-44C1-8BD2-8A735929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110" y="2618759"/>
            <a:ext cx="1287756" cy="128655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3" name="Oval 16">
            <a:extLst>
              <a:ext uri="{FF2B5EF4-FFF2-40B4-BE49-F238E27FC236}">
                <a16:creationId xmlns:a16="http://schemas.microsoft.com/office/drawing/2014/main" xmlns="" id="{CA38594E-10D7-4E6D-AB39-8353E91A5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742" y="2756390"/>
            <a:ext cx="1012492" cy="1012492"/>
          </a:xfrm>
          <a:prstGeom prst="ellipse">
            <a:avLst/>
          </a:prstGeom>
          <a:solidFill>
            <a:srgbClr val="399563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4" name="Oval 17">
            <a:extLst>
              <a:ext uri="{FF2B5EF4-FFF2-40B4-BE49-F238E27FC236}">
                <a16:creationId xmlns:a16="http://schemas.microsoft.com/office/drawing/2014/main" xmlns="" id="{7B00996D-2C70-4500-879C-2350B2EA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342" y="2904793"/>
            <a:ext cx="713292" cy="7144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5" name="Oval 18">
            <a:extLst>
              <a:ext uri="{FF2B5EF4-FFF2-40B4-BE49-F238E27FC236}">
                <a16:creationId xmlns:a16="http://schemas.microsoft.com/office/drawing/2014/main" xmlns="" id="{4ECE7E67-7B04-4922-B18D-8D47D7CE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187" y="3037637"/>
            <a:ext cx="446406" cy="448801"/>
          </a:xfrm>
          <a:prstGeom prst="ellipse">
            <a:avLst/>
          </a:pr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6" name="Oval 19">
            <a:extLst>
              <a:ext uri="{FF2B5EF4-FFF2-40B4-BE49-F238E27FC236}">
                <a16:creationId xmlns:a16="http://schemas.microsoft.com/office/drawing/2014/main" xmlns="" id="{9145F4BB-B00D-45CA-B451-0242C76D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212" y="3180058"/>
            <a:ext cx="166355" cy="16635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7" name="Freeform 20">
            <a:extLst>
              <a:ext uri="{FF2B5EF4-FFF2-40B4-BE49-F238E27FC236}">
                <a16:creationId xmlns:a16="http://schemas.microsoft.com/office/drawing/2014/main" xmlns="" id="{F2D04D06-1B6F-45BA-A530-4400C5E2EDA4}"/>
              </a:ext>
            </a:extLst>
          </p:cNvPr>
          <p:cNvSpPr>
            <a:spLocks/>
          </p:cNvSpPr>
          <p:nvPr/>
        </p:nvSpPr>
        <p:spPr bwMode="auto">
          <a:xfrm>
            <a:off x="2776083" y="2347085"/>
            <a:ext cx="947866" cy="950259"/>
          </a:xfrm>
          <a:custGeom>
            <a:avLst/>
            <a:gdLst>
              <a:gd name="T0" fmla="*/ 543 w 792"/>
              <a:gd name="T1" fmla="*/ 282 h 794"/>
              <a:gd name="T2" fmla="*/ 627 w 792"/>
              <a:gd name="T3" fmla="*/ 282 h 794"/>
              <a:gd name="T4" fmla="*/ 792 w 792"/>
              <a:gd name="T5" fmla="*/ 116 h 794"/>
              <a:gd name="T6" fmla="*/ 677 w 792"/>
              <a:gd name="T7" fmla="*/ 116 h 794"/>
              <a:gd name="T8" fmla="*/ 674 w 792"/>
              <a:gd name="T9" fmla="*/ 0 h 794"/>
              <a:gd name="T10" fmla="*/ 507 w 792"/>
              <a:gd name="T11" fmla="*/ 165 h 794"/>
              <a:gd name="T12" fmla="*/ 512 w 792"/>
              <a:gd name="T13" fmla="*/ 252 h 794"/>
              <a:gd name="T14" fmla="*/ 0 w 792"/>
              <a:gd name="T15" fmla="*/ 754 h 794"/>
              <a:gd name="T16" fmla="*/ 0 w 792"/>
              <a:gd name="T17" fmla="*/ 794 h 794"/>
              <a:gd name="T18" fmla="*/ 43 w 792"/>
              <a:gd name="T19" fmla="*/ 794 h 794"/>
              <a:gd name="T20" fmla="*/ 543 w 792"/>
              <a:gd name="T21" fmla="*/ 282 h 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2" h="794">
                <a:moveTo>
                  <a:pt x="543" y="282"/>
                </a:moveTo>
                <a:lnTo>
                  <a:pt x="627" y="282"/>
                </a:lnTo>
                <a:lnTo>
                  <a:pt x="792" y="116"/>
                </a:lnTo>
                <a:lnTo>
                  <a:pt x="677" y="116"/>
                </a:lnTo>
                <a:lnTo>
                  <a:pt x="674" y="0"/>
                </a:lnTo>
                <a:lnTo>
                  <a:pt x="507" y="165"/>
                </a:lnTo>
                <a:lnTo>
                  <a:pt x="512" y="252"/>
                </a:lnTo>
                <a:lnTo>
                  <a:pt x="0" y="754"/>
                </a:lnTo>
                <a:lnTo>
                  <a:pt x="0" y="794"/>
                </a:lnTo>
                <a:lnTo>
                  <a:pt x="43" y="794"/>
                </a:lnTo>
                <a:lnTo>
                  <a:pt x="543" y="282"/>
                </a:lnTo>
                <a:close/>
              </a:path>
            </a:pathLst>
          </a:custGeom>
          <a:solidFill>
            <a:srgbClr val="F5C646"/>
          </a:solidFill>
          <a:ln>
            <a:noFill/>
          </a:ln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8" name="Freeform 21">
            <a:extLst>
              <a:ext uri="{FF2B5EF4-FFF2-40B4-BE49-F238E27FC236}">
                <a16:creationId xmlns:a16="http://schemas.microsoft.com/office/drawing/2014/main" xmlns="" id="{92450018-2B32-4B1F-846B-5549518EB4DB}"/>
              </a:ext>
            </a:extLst>
          </p:cNvPr>
          <p:cNvSpPr>
            <a:spLocks/>
          </p:cNvSpPr>
          <p:nvPr/>
        </p:nvSpPr>
        <p:spPr bwMode="auto">
          <a:xfrm>
            <a:off x="2811987" y="2323149"/>
            <a:ext cx="947866" cy="950259"/>
          </a:xfrm>
          <a:custGeom>
            <a:avLst/>
            <a:gdLst>
              <a:gd name="T0" fmla="*/ 543 w 792"/>
              <a:gd name="T1" fmla="*/ 282 h 794"/>
              <a:gd name="T2" fmla="*/ 627 w 792"/>
              <a:gd name="T3" fmla="*/ 282 h 794"/>
              <a:gd name="T4" fmla="*/ 792 w 792"/>
              <a:gd name="T5" fmla="*/ 116 h 794"/>
              <a:gd name="T6" fmla="*/ 677 w 792"/>
              <a:gd name="T7" fmla="*/ 116 h 794"/>
              <a:gd name="T8" fmla="*/ 674 w 792"/>
              <a:gd name="T9" fmla="*/ 0 h 794"/>
              <a:gd name="T10" fmla="*/ 507 w 792"/>
              <a:gd name="T11" fmla="*/ 165 h 794"/>
              <a:gd name="T12" fmla="*/ 512 w 792"/>
              <a:gd name="T13" fmla="*/ 252 h 794"/>
              <a:gd name="T14" fmla="*/ 0 w 792"/>
              <a:gd name="T15" fmla="*/ 754 h 794"/>
              <a:gd name="T16" fmla="*/ 0 w 792"/>
              <a:gd name="T17" fmla="*/ 794 h 794"/>
              <a:gd name="T18" fmla="*/ 43 w 792"/>
              <a:gd name="T19" fmla="*/ 794 h 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2" h="794">
                <a:moveTo>
                  <a:pt x="543" y="282"/>
                </a:moveTo>
                <a:lnTo>
                  <a:pt x="627" y="282"/>
                </a:lnTo>
                <a:lnTo>
                  <a:pt x="792" y="116"/>
                </a:lnTo>
                <a:lnTo>
                  <a:pt x="677" y="116"/>
                </a:lnTo>
                <a:lnTo>
                  <a:pt x="674" y="0"/>
                </a:lnTo>
                <a:lnTo>
                  <a:pt x="507" y="165"/>
                </a:lnTo>
                <a:lnTo>
                  <a:pt x="512" y="252"/>
                </a:lnTo>
                <a:lnTo>
                  <a:pt x="0" y="754"/>
                </a:lnTo>
                <a:lnTo>
                  <a:pt x="0" y="794"/>
                </a:lnTo>
                <a:lnTo>
                  <a:pt x="43" y="79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3737" tIns="41869" rIns="83737" bIns="418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xmlns="" id="{90E0F9E0-B08D-4E94-AB7C-C1318CC83A50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5290378" y="964736"/>
            <a:ext cx="1144132" cy="989016"/>
            <a:chOff x="2883" y="375"/>
            <a:chExt cx="1938" cy="1977"/>
          </a:xfrm>
          <a:solidFill>
            <a:srgbClr val="F5C646"/>
          </a:solidFill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xmlns="" id="{2CB722E1-E792-4718-8108-5D5659CBC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xmlns="" id="{F82BC3A6-065D-44AE-83E4-7DC179A6C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xmlns="" id="{DA45838E-7A2B-4B98-9806-282D396B3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xmlns="" id="{7B5F24D8-0374-4E57-A267-C369E98C2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xmlns="" id="{2C9D1AEB-E67E-48D1-A922-6A7E71E29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xmlns="" id="{F091B2EA-99E1-468A-9D07-0FDB761E6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xmlns="" id="{224EE4E0-CBE9-4E67-B158-9A7F3113E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xmlns="" id="{964E0ECA-8E5B-4160-909C-119494F08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xmlns="" id="{7303E147-ADDB-4B75-8E6B-1FE8C98CF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Group 4">
            <a:extLst>
              <a:ext uri="{FF2B5EF4-FFF2-40B4-BE49-F238E27FC236}">
                <a16:creationId xmlns:a16="http://schemas.microsoft.com/office/drawing/2014/main" xmlns="" id="{806D691C-1FC9-40D5-A3A6-76B41FD1BA24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5065216" y="3660443"/>
            <a:ext cx="1144132" cy="989016"/>
            <a:chOff x="2883" y="375"/>
            <a:chExt cx="1938" cy="1977"/>
          </a:xfrm>
          <a:solidFill>
            <a:srgbClr val="399563"/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xmlns="" id="{B6E4D27D-D55C-47AE-B101-72F01C377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xmlns="" id="{64A3DD5E-1580-4C0C-AF24-B4F7F16CB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xmlns="" id="{E2FD8D6B-175F-46D6-B424-7CFF94D9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xmlns="" id="{41B9E0D1-7880-4C00-BB20-ED4B1B72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xmlns="" id="{BDE98E6C-D9E2-4A20-9CC7-FE096D3CD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xmlns="" id="{C30C3C33-6491-4381-AF68-2A6D357FB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xmlns="" id="{DEAC0948-0C9C-400E-8A90-75087486B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xmlns="" id="{8EE22FBC-661B-463A-AB4F-3D6FD92A2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F304E0E3-46BB-47AE-A2DE-F0C62B647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83737" tIns="41869" rIns="83737" bIns="4186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6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99" name="TextBox 78">
            <a:extLst>
              <a:ext uri="{FF2B5EF4-FFF2-40B4-BE49-F238E27FC236}">
                <a16:creationId xmlns:a16="http://schemas.microsoft.com/office/drawing/2014/main" xmlns="" id="{8B250414-8020-48BF-8CF2-FE539951445D}"/>
              </a:ext>
            </a:extLst>
          </p:cNvPr>
          <p:cNvSpPr txBox="1"/>
          <p:nvPr/>
        </p:nvSpPr>
        <p:spPr>
          <a:xfrm>
            <a:off x="5964937" y="1512122"/>
            <a:ext cx="531101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nl-NL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“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góc nhìn văn chương</a:t>
            </a:r>
            <a:r>
              <a:rPr lang="nl-NL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0" name="TextBox 78">
            <a:extLst>
              <a:ext uri="{FF2B5EF4-FFF2-40B4-BE49-F238E27FC236}">
                <a16:creationId xmlns:a16="http://schemas.microsoft.com/office/drawing/2014/main" xmlns="" id="{AF9F23AC-8136-46CE-A2F8-238367AC4734}"/>
              </a:ext>
            </a:extLst>
          </p:cNvPr>
          <p:cNvSpPr txBox="1"/>
          <p:nvPr/>
        </p:nvSpPr>
        <p:spPr>
          <a:xfrm>
            <a:off x="6336252" y="4046711"/>
            <a:ext cx="49180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nl-NL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loại: Nghị luận văn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50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5" grpId="0" animBg="1"/>
      <p:bldP spid="46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1" grpId="0" animBg="1"/>
      <p:bldP spid="63" grpId="0" animBg="1"/>
      <p:bldP spid="65" grpId="0" animBg="1"/>
      <p:bldP spid="67" grpId="0" animBg="1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1">
            <a:extLst>
              <a:ext uri="{FF2B5EF4-FFF2-40B4-BE49-F238E27FC236}">
                <a16:creationId xmlns:a16="http://schemas.microsoft.com/office/drawing/2014/main" xmlns="" id="{2E190D9B-BA21-437A-A710-F39D613CB24D}"/>
              </a:ext>
            </a:extLst>
          </p:cNvPr>
          <p:cNvGrpSpPr/>
          <p:nvPr/>
        </p:nvGrpSpPr>
        <p:grpSpPr>
          <a:xfrm>
            <a:off x="1610625" y="954064"/>
            <a:ext cx="9123587" cy="3832076"/>
            <a:chOff x="1510635" y="1853292"/>
            <a:chExt cx="9124775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xmlns="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xmlns="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xmlns="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xmlns="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xmlns="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xmlns="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xmlns="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xmlns="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xmlns="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xmlns="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xmlns="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xmlns="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xmlns="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xmlns="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xmlns="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1" name="组合 13321">
              <a:extLst>
                <a:ext uri="{FF2B5EF4-FFF2-40B4-BE49-F238E27FC236}">
                  <a16:creationId xmlns:a16="http://schemas.microsoft.com/office/drawing/2014/main" xmlns="" id="{EE5D4307-E8AC-499B-B4B1-485CA574E068}"/>
                </a:ext>
              </a:extLst>
            </p:cNvPr>
            <p:cNvGrpSpPr/>
            <p:nvPr/>
          </p:nvGrpSpPr>
          <p:grpSpPr bwMode="auto">
            <a:xfrm>
              <a:off x="8309624" y="4085960"/>
              <a:ext cx="281465" cy="279348"/>
              <a:chOff x="1057275" y="3008313"/>
              <a:chExt cx="368300" cy="368300"/>
            </a:xfrm>
            <a:solidFill>
              <a:srgbClr val="548235"/>
            </a:solidFill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xmlns="" id="{E434112F-3025-45A7-BA33-0ADA8FFAA5EB}"/>
                  </a:ext>
                </a:extLst>
              </p:cNvPr>
              <p:cNvSpPr/>
              <p:nvPr/>
            </p:nvSpPr>
            <p:spPr bwMode="auto">
              <a:xfrm>
                <a:off x="1057275" y="3033713"/>
                <a:ext cx="342900" cy="342900"/>
              </a:xfrm>
              <a:custGeom>
                <a:avLst/>
                <a:gdLst>
                  <a:gd name="T0" fmla="*/ 2147483647 w 216"/>
                  <a:gd name="T1" fmla="*/ 0 h 216"/>
                  <a:gd name="T2" fmla="*/ 2147483647 w 216"/>
                  <a:gd name="T3" fmla="*/ 0 h 216"/>
                  <a:gd name="T4" fmla="*/ 2147483647 w 216"/>
                  <a:gd name="T5" fmla="*/ 2147483647 h 216"/>
                  <a:gd name="T6" fmla="*/ 2147483647 w 216"/>
                  <a:gd name="T7" fmla="*/ 2147483647 h 216"/>
                  <a:gd name="T8" fmla="*/ 2147483647 w 216"/>
                  <a:gd name="T9" fmla="*/ 2147483647 h 216"/>
                  <a:gd name="T10" fmla="*/ 2147483647 w 216"/>
                  <a:gd name="T11" fmla="*/ 2147483647 h 216"/>
                  <a:gd name="T12" fmla="*/ 2147483647 w 216"/>
                  <a:gd name="T13" fmla="*/ 2147483647 h 216"/>
                  <a:gd name="T14" fmla="*/ 2147483647 w 216"/>
                  <a:gd name="T15" fmla="*/ 2147483647 h 216"/>
                  <a:gd name="T16" fmla="*/ 2147483647 w 216"/>
                  <a:gd name="T17" fmla="*/ 2147483647 h 216"/>
                  <a:gd name="T18" fmla="*/ 0 w 216"/>
                  <a:gd name="T19" fmla="*/ 2147483647 h 216"/>
                  <a:gd name="T20" fmla="*/ 0 w 216"/>
                  <a:gd name="T21" fmla="*/ 2147483647 h 216"/>
                  <a:gd name="T22" fmla="*/ 0 w 216"/>
                  <a:gd name="T23" fmla="*/ 2147483647 h 216"/>
                  <a:gd name="T24" fmla="*/ 2147483647 w 216"/>
                  <a:gd name="T25" fmla="*/ 2147483647 h 216"/>
                  <a:gd name="T26" fmla="*/ 2147483647 w 216"/>
                  <a:gd name="T27" fmla="*/ 2147483647 h 216"/>
                  <a:gd name="T28" fmla="*/ 2147483647 w 216"/>
                  <a:gd name="T29" fmla="*/ 2147483647 h 216"/>
                  <a:gd name="T30" fmla="*/ 2147483647 w 216"/>
                  <a:gd name="T31" fmla="*/ 2147483647 h 216"/>
                  <a:gd name="T32" fmla="*/ 2147483647 w 216"/>
                  <a:gd name="T33" fmla="*/ 2147483647 h 216"/>
                  <a:gd name="T34" fmla="*/ 2147483647 w 216"/>
                  <a:gd name="T35" fmla="*/ 2147483647 h 216"/>
                  <a:gd name="T36" fmla="*/ 2147483647 w 216"/>
                  <a:gd name="T37" fmla="*/ 2147483647 h 216"/>
                  <a:gd name="T38" fmla="*/ 2147483647 w 216"/>
                  <a:gd name="T39" fmla="*/ 2147483647 h 216"/>
                  <a:gd name="T40" fmla="*/ 2147483647 w 216"/>
                  <a:gd name="T41" fmla="*/ 2147483647 h 216"/>
                  <a:gd name="T42" fmla="*/ 2147483647 w 216"/>
                  <a:gd name="T43" fmla="*/ 2147483647 h 216"/>
                  <a:gd name="T44" fmla="*/ 2147483647 w 216"/>
                  <a:gd name="T45" fmla="*/ 2147483647 h 216"/>
                  <a:gd name="T46" fmla="*/ 2147483647 w 216"/>
                  <a:gd name="T47" fmla="*/ 2147483647 h 216"/>
                  <a:gd name="T48" fmla="*/ 2147483647 w 216"/>
                  <a:gd name="T49" fmla="*/ 2147483647 h 216"/>
                  <a:gd name="T50" fmla="*/ 2147483647 w 216"/>
                  <a:gd name="T51" fmla="*/ 2147483647 h 216"/>
                  <a:gd name="T52" fmla="*/ 2147483647 w 216"/>
                  <a:gd name="T53" fmla="*/ 2147483647 h 216"/>
                  <a:gd name="T54" fmla="*/ 2147483647 w 216"/>
                  <a:gd name="T55" fmla="*/ 2147483647 h 216"/>
                  <a:gd name="T56" fmla="*/ 2147483647 w 216"/>
                  <a:gd name="T57" fmla="*/ 2147483647 h 216"/>
                  <a:gd name="T58" fmla="*/ 2147483647 w 216"/>
                  <a:gd name="T59" fmla="*/ 2147483647 h 216"/>
                  <a:gd name="T60" fmla="*/ 2147483647 w 216"/>
                  <a:gd name="T61" fmla="*/ 0 h 2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16" h="216">
                    <a:moveTo>
                      <a:pt x="100" y="0"/>
                    </a:moveTo>
                    <a:lnTo>
                      <a:pt x="100" y="0"/>
                    </a:lnTo>
                    <a:lnTo>
                      <a:pt x="80" y="2"/>
                    </a:lnTo>
                    <a:lnTo>
                      <a:pt x="62" y="10"/>
                    </a:lnTo>
                    <a:lnTo>
                      <a:pt x="46" y="18"/>
                    </a:lnTo>
                    <a:lnTo>
                      <a:pt x="30" y="32"/>
                    </a:lnTo>
                    <a:lnTo>
                      <a:pt x="16" y="48"/>
                    </a:lnTo>
                    <a:lnTo>
                      <a:pt x="6" y="68"/>
                    </a:lnTo>
                    <a:lnTo>
                      <a:pt x="0" y="88"/>
                    </a:lnTo>
                    <a:lnTo>
                      <a:pt x="0" y="108"/>
                    </a:lnTo>
                    <a:lnTo>
                      <a:pt x="0" y="128"/>
                    </a:lnTo>
                    <a:lnTo>
                      <a:pt x="6" y="148"/>
                    </a:lnTo>
                    <a:lnTo>
                      <a:pt x="16" y="168"/>
                    </a:lnTo>
                    <a:lnTo>
                      <a:pt x="30" y="184"/>
                    </a:lnTo>
                    <a:lnTo>
                      <a:pt x="48" y="198"/>
                    </a:lnTo>
                    <a:lnTo>
                      <a:pt x="66" y="208"/>
                    </a:lnTo>
                    <a:lnTo>
                      <a:pt x="86" y="214"/>
                    </a:lnTo>
                    <a:lnTo>
                      <a:pt x="108" y="216"/>
                    </a:lnTo>
                    <a:lnTo>
                      <a:pt x="128" y="214"/>
                    </a:lnTo>
                    <a:lnTo>
                      <a:pt x="148" y="208"/>
                    </a:lnTo>
                    <a:lnTo>
                      <a:pt x="168" y="198"/>
                    </a:lnTo>
                    <a:lnTo>
                      <a:pt x="184" y="184"/>
                    </a:lnTo>
                    <a:lnTo>
                      <a:pt x="198" y="170"/>
                    </a:lnTo>
                    <a:lnTo>
                      <a:pt x="206" y="152"/>
                    </a:lnTo>
                    <a:lnTo>
                      <a:pt x="212" y="134"/>
                    </a:lnTo>
                    <a:lnTo>
                      <a:pt x="216" y="116"/>
                    </a:lnTo>
                    <a:lnTo>
                      <a:pt x="100" y="116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xmlns="" id="{535990B6-437A-457F-97DC-F575A2980FEE}"/>
                  </a:ext>
                </a:extLst>
              </p:cNvPr>
              <p:cNvSpPr/>
              <p:nvPr/>
            </p:nvSpPr>
            <p:spPr bwMode="auto">
              <a:xfrm>
                <a:off x="1238250" y="3008313"/>
                <a:ext cx="187325" cy="184150"/>
              </a:xfrm>
              <a:custGeom>
                <a:avLst/>
                <a:gdLst>
                  <a:gd name="T0" fmla="*/ 2147483647 w 118"/>
                  <a:gd name="T1" fmla="*/ 2147483647 h 116"/>
                  <a:gd name="T2" fmla="*/ 2147483647 w 118"/>
                  <a:gd name="T3" fmla="*/ 2147483647 h 116"/>
                  <a:gd name="T4" fmla="*/ 2147483647 w 118"/>
                  <a:gd name="T5" fmla="*/ 2147483647 h 116"/>
                  <a:gd name="T6" fmla="*/ 2147483647 w 118"/>
                  <a:gd name="T7" fmla="*/ 2147483647 h 116"/>
                  <a:gd name="T8" fmla="*/ 2147483647 w 118"/>
                  <a:gd name="T9" fmla="*/ 2147483647 h 116"/>
                  <a:gd name="T10" fmla="*/ 2147483647 w 118"/>
                  <a:gd name="T11" fmla="*/ 2147483647 h 116"/>
                  <a:gd name="T12" fmla="*/ 2147483647 w 118"/>
                  <a:gd name="T13" fmla="*/ 2147483647 h 116"/>
                  <a:gd name="T14" fmla="*/ 2147483647 w 118"/>
                  <a:gd name="T15" fmla="*/ 0 h 116"/>
                  <a:gd name="T16" fmla="*/ 2147483647 w 118"/>
                  <a:gd name="T17" fmla="*/ 0 h 116"/>
                  <a:gd name="T18" fmla="*/ 0 w 118"/>
                  <a:gd name="T19" fmla="*/ 0 h 116"/>
                  <a:gd name="T20" fmla="*/ 0 w 118"/>
                  <a:gd name="T21" fmla="*/ 2147483647 h 116"/>
                  <a:gd name="T22" fmla="*/ 2147483647 w 118"/>
                  <a:gd name="T23" fmla="*/ 2147483647 h 116"/>
                  <a:gd name="T24" fmla="*/ 2147483647 w 118"/>
                  <a:gd name="T25" fmla="*/ 2147483647 h 116"/>
                  <a:gd name="T26" fmla="*/ 2147483647 w 118"/>
                  <a:gd name="T27" fmla="*/ 2147483647 h 116"/>
                  <a:gd name="T28" fmla="*/ 2147483647 w 118"/>
                  <a:gd name="T29" fmla="*/ 2147483647 h 116"/>
                  <a:gd name="T30" fmla="*/ 2147483647 w 118"/>
                  <a:gd name="T31" fmla="*/ 2147483647 h 116"/>
                  <a:gd name="T32" fmla="*/ 2147483647 w 118"/>
                  <a:gd name="T33" fmla="*/ 2147483647 h 116"/>
                  <a:gd name="T34" fmla="*/ 2147483647 w 118"/>
                  <a:gd name="T35" fmla="*/ 2147483647 h 116"/>
                  <a:gd name="T36" fmla="*/ 2147483647 w 118"/>
                  <a:gd name="T37" fmla="*/ 2147483647 h 116"/>
                  <a:gd name="T38" fmla="*/ 2147483647 w 118"/>
                  <a:gd name="T39" fmla="*/ 2147483647 h 116"/>
                  <a:gd name="T40" fmla="*/ 2147483647 w 118"/>
                  <a:gd name="T41" fmla="*/ 2147483647 h 116"/>
                  <a:gd name="T42" fmla="*/ 2147483647 w 118"/>
                  <a:gd name="T43" fmla="*/ 2147483647 h 1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8" h="116">
                    <a:moveTo>
                      <a:pt x="86" y="32"/>
                    </a:moveTo>
                    <a:lnTo>
                      <a:pt x="86" y="32"/>
                    </a:lnTo>
                    <a:lnTo>
                      <a:pt x="78" y="24"/>
                    </a:lnTo>
                    <a:lnTo>
                      <a:pt x="68" y="16"/>
                    </a:lnTo>
                    <a:lnTo>
                      <a:pt x="56" y="10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118" y="116"/>
                    </a:lnTo>
                    <a:lnTo>
                      <a:pt x="118" y="106"/>
                    </a:lnTo>
                    <a:lnTo>
                      <a:pt x="118" y="94"/>
                    </a:lnTo>
                    <a:lnTo>
                      <a:pt x="114" y="82"/>
                    </a:lnTo>
                    <a:lnTo>
                      <a:pt x="112" y="72"/>
                    </a:lnTo>
                    <a:lnTo>
                      <a:pt x="108" y="60"/>
                    </a:lnTo>
                    <a:lnTo>
                      <a:pt x="102" y="50"/>
                    </a:lnTo>
                    <a:lnTo>
                      <a:pt x="94" y="40"/>
                    </a:lnTo>
                    <a:lnTo>
                      <a:pt x="86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3" name="组合 13322">
              <a:extLst>
                <a:ext uri="{FF2B5EF4-FFF2-40B4-BE49-F238E27FC236}">
                  <a16:creationId xmlns:a16="http://schemas.microsoft.com/office/drawing/2014/main" xmlns="" id="{D22A5A98-3BC2-4B2F-8FA4-BE31CBB8B13C}"/>
                </a:ext>
              </a:extLst>
            </p:cNvPr>
            <p:cNvGrpSpPr/>
            <p:nvPr/>
          </p:nvGrpSpPr>
          <p:grpSpPr bwMode="auto">
            <a:xfrm>
              <a:off x="1658432" y="4037285"/>
              <a:ext cx="279348" cy="298396"/>
              <a:chOff x="1946500" y="2659080"/>
              <a:chExt cx="249236" cy="264850"/>
            </a:xfrm>
            <a:solidFill>
              <a:srgbClr val="FFC000"/>
            </a:solidFill>
          </p:grpSpPr>
          <p:sp>
            <p:nvSpPr>
              <p:cNvPr id="30" name="Rectangle 13">
                <a:extLst>
                  <a:ext uri="{FF2B5EF4-FFF2-40B4-BE49-F238E27FC236}">
                    <a16:creationId xmlns:a16="http://schemas.microsoft.com/office/drawing/2014/main" xmlns="" id="{01F47890-AB07-4BC0-9714-DCBFEB63C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500" y="2712050"/>
                <a:ext cx="40474" cy="2118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xmlns="" id="{6B3BA367-28DC-4BAC-A698-95C0679EF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797" y="2679947"/>
                <a:ext cx="40474" cy="2439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2" name="Rectangle 15">
                <a:extLst>
                  <a:ext uri="{FF2B5EF4-FFF2-40B4-BE49-F238E27FC236}">
                    <a16:creationId xmlns:a16="http://schemas.microsoft.com/office/drawing/2014/main" xmlns="" id="{6CA6B291-3A50-4D1A-A6DC-9E6F3DC57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964" y="2659080"/>
                <a:ext cx="42604" cy="2648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3" name="Rectangle 16">
                <a:extLst>
                  <a:ext uri="{FF2B5EF4-FFF2-40B4-BE49-F238E27FC236}">
                    <a16:creationId xmlns:a16="http://schemas.microsoft.com/office/drawing/2014/main" xmlns="" id="{6AB3528A-4FCD-447C-96C6-EF0DA3DC8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5262" y="2790702"/>
                <a:ext cx="40474" cy="1332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xmlns="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xmlns="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xmlns="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xmlns="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xmlns="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xmlns="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6" name="组合 41">
              <a:extLst>
                <a:ext uri="{FF2B5EF4-FFF2-40B4-BE49-F238E27FC236}">
                  <a16:creationId xmlns:a16="http://schemas.microsoft.com/office/drawing/2014/main" xmlns="" id="{836DDB2E-F0C3-464E-9307-EADFD36A07C2}"/>
                </a:ext>
              </a:extLst>
            </p:cNvPr>
            <p:cNvGrpSpPr/>
            <p:nvPr/>
          </p:nvGrpSpPr>
          <p:grpSpPr>
            <a:xfrm>
              <a:off x="6959440" y="4426683"/>
              <a:ext cx="3675970" cy="882487"/>
              <a:chOff x="6626860" y="4574541"/>
              <a:chExt cx="3676651" cy="882650"/>
            </a:xfrm>
          </p:grpSpPr>
          <p:sp>
            <p:nvSpPr>
              <p:cNvPr id="24" name="任意多边形 41">
                <a:extLst>
                  <a:ext uri="{FF2B5EF4-FFF2-40B4-BE49-F238E27FC236}">
                    <a16:creationId xmlns:a16="http://schemas.microsoft.com/office/drawing/2014/main" xmlns="" id="{2249F22D-AD98-464D-8038-07B2A1F4E2C0}"/>
                  </a:ext>
                </a:extLst>
              </p:cNvPr>
              <p:cNvSpPr/>
              <p:nvPr/>
            </p:nvSpPr>
            <p:spPr>
              <a:xfrm>
                <a:off x="6686127" y="4574541"/>
                <a:ext cx="3617384" cy="82761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528430"/>
                  <a:gd name="connsiteY0-8" fmla="*/ 587027 h 587027"/>
                  <a:gd name="connsiteX1-9" fmla="*/ 333375 w 2528430"/>
                  <a:gd name="connsiteY1-10" fmla="*/ 6002 h 587027"/>
                  <a:gd name="connsiteX2-11" fmla="*/ 2528430 w 2528430"/>
                  <a:gd name="connsiteY2-12" fmla="*/ 0 h 58702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28430" h="587027">
                    <a:moveTo>
                      <a:pt x="0" y="587027"/>
                    </a:moveTo>
                    <a:lnTo>
                      <a:pt x="333375" y="6002"/>
                    </a:lnTo>
                    <a:lnTo>
                      <a:pt x="252843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xmlns="" id="{7EA7B763-AAC9-4029-805D-10A5805EC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860" y="5347124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7" name="组合 44">
              <a:extLst>
                <a:ext uri="{FF2B5EF4-FFF2-40B4-BE49-F238E27FC236}">
                  <a16:creationId xmlns:a16="http://schemas.microsoft.com/office/drawing/2014/main" xmlns="" id="{5EAD8BE1-F677-41DB-8004-23E67CFBBA16}"/>
                </a:ext>
              </a:extLst>
            </p:cNvPr>
            <p:cNvGrpSpPr/>
            <p:nvPr/>
          </p:nvGrpSpPr>
          <p:grpSpPr>
            <a:xfrm>
              <a:off x="1510635" y="4426683"/>
              <a:ext cx="3639391" cy="882487"/>
              <a:chOff x="1177046" y="4574541"/>
              <a:chExt cx="3640065" cy="882650"/>
            </a:xfrm>
          </p:grpSpPr>
          <p:sp>
            <p:nvSpPr>
              <p:cNvPr id="22" name="任意多边形 44">
                <a:extLst>
                  <a:ext uri="{FF2B5EF4-FFF2-40B4-BE49-F238E27FC236}">
                    <a16:creationId xmlns:a16="http://schemas.microsoft.com/office/drawing/2014/main" xmlns="" id="{AAABC800-AC83-4BC7-94BF-3FD04C06A5C0}"/>
                  </a:ext>
                </a:extLst>
              </p:cNvPr>
              <p:cNvSpPr/>
              <p:nvPr/>
            </p:nvSpPr>
            <p:spPr>
              <a:xfrm flipH="1">
                <a:off x="1177046" y="4574541"/>
                <a:ext cx="3574447" cy="82761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528430"/>
                  <a:gd name="connsiteY0-8" fmla="*/ 587027 h 587027"/>
                  <a:gd name="connsiteX1-9" fmla="*/ 333375 w 2528430"/>
                  <a:gd name="connsiteY1-10" fmla="*/ 6002 h 587027"/>
                  <a:gd name="connsiteX2-11" fmla="*/ 2528430 w 2528430"/>
                  <a:gd name="connsiteY2-12" fmla="*/ 0 h 58702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28430" h="587027">
                    <a:moveTo>
                      <a:pt x="0" y="587027"/>
                    </a:moveTo>
                    <a:lnTo>
                      <a:pt x="333375" y="6002"/>
                    </a:lnTo>
                    <a:lnTo>
                      <a:pt x="252843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等线 Light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3" name="Oval 54">
                <a:extLst>
                  <a:ext uri="{FF2B5EF4-FFF2-40B4-BE49-F238E27FC236}">
                    <a16:creationId xmlns:a16="http://schemas.microsoft.com/office/drawing/2014/main" xmlns="" id="{C18A0E27-E57E-4FC2-902C-4B020DAB0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7044" y="5347124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30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  <a:sym typeface="思源黑体 CN Normal" panose="020B0400000000000000" pitchFamily="34" charset="-122"/>
                </a:endParaRPr>
              </a:p>
            </p:txBody>
          </p:sp>
        </p:grp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xmlns="" id="{0BE3D493-EBDA-4640-B3DC-4872E9006E90}"/>
              </a:ext>
            </a:extLst>
          </p:cNvPr>
          <p:cNvSpPr/>
          <p:nvPr/>
        </p:nvSpPr>
        <p:spPr>
          <a:xfrm>
            <a:off x="4376627" y="329992"/>
            <a:ext cx="3408792" cy="521836"/>
          </a:xfrm>
          <a:custGeom>
            <a:avLst/>
            <a:gdLst>
              <a:gd name="connsiteX0" fmla="*/ 0 w 3408792"/>
              <a:gd name="connsiteY0" fmla="*/ 260918 h 521836"/>
              <a:gd name="connsiteX1" fmla="*/ 260918 w 3408792"/>
              <a:gd name="connsiteY1" fmla="*/ 0 h 521836"/>
              <a:gd name="connsiteX2" fmla="*/ 896048 w 3408792"/>
              <a:gd name="connsiteY2" fmla="*/ 0 h 521836"/>
              <a:gd name="connsiteX3" fmla="*/ 1386831 w 3408792"/>
              <a:gd name="connsiteY3" fmla="*/ 0 h 521836"/>
              <a:gd name="connsiteX4" fmla="*/ 1906483 w 3408792"/>
              <a:gd name="connsiteY4" fmla="*/ 0 h 521836"/>
              <a:gd name="connsiteX5" fmla="*/ 2426135 w 3408792"/>
              <a:gd name="connsiteY5" fmla="*/ 0 h 521836"/>
              <a:gd name="connsiteX6" fmla="*/ 3147874 w 3408792"/>
              <a:gd name="connsiteY6" fmla="*/ 0 h 521836"/>
              <a:gd name="connsiteX7" fmla="*/ 3408792 w 3408792"/>
              <a:gd name="connsiteY7" fmla="*/ 260918 h 521836"/>
              <a:gd name="connsiteX8" fmla="*/ 3408792 w 3408792"/>
              <a:gd name="connsiteY8" fmla="*/ 260918 h 521836"/>
              <a:gd name="connsiteX9" fmla="*/ 3147874 w 3408792"/>
              <a:gd name="connsiteY9" fmla="*/ 521836 h 521836"/>
              <a:gd name="connsiteX10" fmla="*/ 2570483 w 3408792"/>
              <a:gd name="connsiteY10" fmla="*/ 521836 h 521836"/>
              <a:gd name="connsiteX11" fmla="*/ 1993092 w 3408792"/>
              <a:gd name="connsiteY11" fmla="*/ 521836 h 521836"/>
              <a:gd name="connsiteX12" fmla="*/ 1473440 w 3408792"/>
              <a:gd name="connsiteY12" fmla="*/ 521836 h 521836"/>
              <a:gd name="connsiteX13" fmla="*/ 867179 w 3408792"/>
              <a:gd name="connsiteY13" fmla="*/ 521836 h 521836"/>
              <a:gd name="connsiteX14" fmla="*/ 260918 w 3408792"/>
              <a:gd name="connsiteY14" fmla="*/ 521836 h 521836"/>
              <a:gd name="connsiteX15" fmla="*/ 0 w 3408792"/>
              <a:gd name="connsiteY15" fmla="*/ 260918 h 52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8792" h="521836" fill="none" extrusionOk="0">
                <a:moveTo>
                  <a:pt x="0" y="260918"/>
                </a:moveTo>
                <a:cubicBezTo>
                  <a:pt x="-22475" y="101310"/>
                  <a:pt x="86186" y="-2174"/>
                  <a:pt x="260918" y="0"/>
                </a:cubicBezTo>
                <a:cubicBezTo>
                  <a:pt x="427184" y="-21999"/>
                  <a:pt x="635312" y="-3862"/>
                  <a:pt x="896048" y="0"/>
                </a:cubicBezTo>
                <a:cubicBezTo>
                  <a:pt x="1156784" y="3862"/>
                  <a:pt x="1204250" y="14666"/>
                  <a:pt x="1386831" y="0"/>
                </a:cubicBezTo>
                <a:cubicBezTo>
                  <a:pt x="1569412" y="-14666"/>
                  <a:pt x="1726842" y="-24156"/>
                  <a:pt x="1906483" y="0"/>
                </a:cubicBezTo>
                <a:cubicBezTo>
                  <a:pt x="2086124" y="24156"/>
                  <a:pt x="2312647" y="-16777"/>
                  <a:pt x="2426135" y="0"/>
                </a:cubicBezTo>
                <a:cubicBezTo>
                  <a:pt x="2539623" y="16777"/>
                  <a:pt x="2998410" y="-32825"/>
                  <a:pt x="3147874" y="0"/>
                </a:cubicBezTo>
                <a:cubicBezTo>
                  <a:pt x="3295039" y="29091"/>
                  <a:pt x="3439035" y="106644"/>
                  <a:pt x="3408792" y="260918"/>
                </a:cubicBezTo>
                <a:lnTo>
                  <a:pt x="3408792" y="260918"/>
                </a:lnTo>
                <a:cubicBezTo>
                  <a:pt x="3407652" y="374280"/>
                  <a:pt x="3322063" y="528110"/>
                  <a:pt x="3147874" y="521836"/>
                </a:cubicBezTo>
                <a:cubicBezTo>
                  <a:pt x="2866314" y="540348"/>
                  <a:pt x="2718662" y="495388"/>
                  <a:pt x="2570483" y="521836"/>
                </a:cubicBezTo>
                <a:cubicBezTo>
                  <a:pt x="2422304" y="548284"/>
                  <a:pt x="2122834" y="524722"/>
                  <a:pt x="1993092" y="521836"/>
                </a:cubicBezTo>
                <a:cubicBezTo>
                  <a:pt x="1863350" y="518950"/>
                  <a:pt x="1587819" y="505334"/>
                  <a:pt x="1473440" y="521836"/>
                </a:cubicBezTo>
                <a:cubicBezTo>
                  <a:pt x="1359061" y="538338"/>
                  <a:pt x="1080091" y="515690"/>
                  <a:pt x="867179" y="521836"/>
                </a:cubicBezTo>
                <a:cubicBezTo>
                  <a:pt x="654267" y="527982"/>
                  <a:pt x="411281" y="521807"/>
                  <a:pt x="260918" y="521836"/>
                </a:cubicBezTo>
                <a:cubicBezTo>
                  <a:pt x="112544" y="535159"/>
                  <a:pt x="-10575" y="371717"/>
                  <a:pt x="0" y="260918"/>
                </a:cubicBezTo>
                <a:close/>
              </a:path>
              <a:path w="3408792" h="521836" stroke="0" extrusionOk="0">
                <a:moveTo>
                  <a:pt x="0" y="260918"/>
                </a:moveTo>
                <a:cubicBezTo>
                  <a:pt x="-5917" y="113167"/>
                  <a:pt x="94302" y="8450"/>
                  <a:pt x="260918" y="0"/>
                </a:cubicBezTo>
                <a:cubicBezTo>
                  <a:pt x="452746" y="30639"/>
                  <a:pt x="717992" y="30268"/>
                  <a:pt x="896048" y="0"/>
                </a:cubicBezTo>
                <a:cubicBezTo>
                  <a:pt x="1074104" y="-30268"/>
                  <a:pt x="1307442" y="-9780"/>
                  <a:pt x="1444570" y="0"/>
                </a:cubicBezTo>
                <a:cubicBezTo>
                  <a:pt x="1581698" y="9780"/>
                  <a:pt x="1793240" y="-6131"/>
                  <a:pt x="1964222" y="0"/>
                </a:cubicBezTo>
                <a:cubicBezTo>
                  <a:pt x="2135204" y="6131"/>
                  <a:pt x="2321065" y="-14743"/>
                  <a:pt x="2570483" y="0"/>
                </a:cubicBezTo>
                <a:cubicBezTo>
                  <a:pt x="2819901" y="14743"/>
                  <a:pt x="3025100" y="26549"/>
                  <a:pt x="3147874" y="0"/>
                </a:cubicBezTo>
                <a:cubicBezTo>
                  <a:pt x="3299238" y="-11820"/>
                  <a:pt x="3385925" y="136912"/>
                  <a:pt x="3408792" y="260918"/>
                </a:cubicBezTo>
                <a:lnTo>
                  <a:pt x="3408792" y="260918"/>
                </a:lnTo>
                <a:cubicBezTo>
                  <a:pt x="3414889" y="406106"/>
                  <a:pt x="3276593" y="547282"/>
                  <a:pt x="3147874" y="521836"/>
                </a:cubicBezTo>
                <a:cubicBezTo>
                  <a:pt x="3006115" y="547053"/>
                  <a:pt x="2721578" y="533549"/>
                  <a:pt x="2570483" y="521836"/>
                </a:cubicBezTo>
                <a:cubicBezTo>
                  <a:pt x="2419388" y="510123"/>
                  <a:pt x="2252168" y="521967"/>
                  <a:pt x="1993092" y="521836"/>
                </a:cubicBezTo>
                <a:cubicBezTo>
                  <a:pt x="1734016" y="521705"/>
                  <a:pt x="1642942" y="495649"/>
                  <a:pt x="1386831" y="521836"/>
                </a:cubicBezTo>
                <a:cubicBezTo>
                  <a:pt x="1130720" y="548023"/>
                  <a:pt x="1015761" y="504641"/>
                  <a:pt x="896048" y="521836"/>
                </a:cubicBezTo>
                <a:cubicBezTo>
                  <a:pt x="776335" y="539031"/>
                  <a:pt x="443479" y="552811"/>
                  <a:pt x="260918" y="521836"/>
                </a:cubicBezTo>
                <a:cubicBezTo>
                  <a:pt x="121802" y="498387"/>
                  <a:pt x="-33191" y="410469"/>
                  <a:pt x="0" y="260918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xmlns="" id="{19000002-7DC6-48D9-9A1B-5F78289D83B0}"/>
              </a:ext>
            </a:extLst>
          </p:cNvPr>
          <p:cNvSpPr txBox="1"/>
          <p:nvPr/>
        </p:nvSpPr>
        <p:spPr>
          <a:xfrm>
            <a:off x="4203421" y="322506"/>
            <a:ext cx="374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en-US" sz="2800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sz="2800" b="1" spc="300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sz="2800" b="1" spc="300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1260512" y="4617578"/>
            <a:ext cx="2109267" cy="1951167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3044223" y="4503526"/>
            <a:ext cx="2109267" cy="1951167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5446031" y="4650564"/>
            <a:ext cx="2109267" cy="1951167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95"/>
          <a:stretch/>
        </p:blipFill>
        <p:spPr>
          <a:xfrm>
            <a:off x="5321535" y="4930435"/>
            <a:ext cx="3051871" cy="19511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05873C-F840-4CD6-838B-96813B894FFE}"/>
              </a:ext>
            </a:extLst>
          </p:cNvPr>
          <p:cNvSpPr/>
          <p:nvPr/>
        </p:nvSpPr>
        <p:spPr>
          <a:xfrm>
            <a:off x="2044981" y="1080559"/>
            <a:ext cx="311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309775-AE0F-4B28-8CC0-EF04A7865FD4}"/>
              </a:ext>
            </a:extLst>
          </p:cNvPr>
          <p:cNvSpPr/>
          <p:nvPr/>
        </p:nvSpPr>
        <p:spPr>
          <a:xfrm>
            <a:off x="770951" y="1597208"/>
            <a:ext cx="3964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bé thông minh- nhân vật kết tinh trí tuệ dân gian (Theo Trần Thị An)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1FEB8C-BC81-4109-A66D-3077A3D2609D}"/>
              </a:ext>
            </a:extLst>
          </p:cNvPr>
          <p:cNvSpPr/>
          <p:nvPr/>
        </p:nvSpPr>
        <p:spPr>
          <a:xfrm>
            <a:off x="8754866" y="1058349"/>
            <a:ext cx="210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1F537-07CD-465B-8FC8-AAC89DB8F00B}"/>
              </a:ext>
            </a:extLst>
          </p:cNvPr>
          <p:cNvSpPr/>
          <p:nvPr/>
        </p:nvSpPr>
        <p:spPr>
          <a:xfrm>
            <a:off x="8042331" y="1622250"/>
            <a:ext cx="3616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 ảnh hoa sen trong bài ca dao “Trong đầm gì đẹp bằng sen” (Theo Hoàng Tiến Tựu)</a:t>
            </a: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xmlns="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1982" y="-27664"/>
            <a:ext cx="1421464" cy="141762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2BB5B600-5BDF-4FA4-A2F0-4B37576D3C9C}"/>
              </a:ext>
            </a:extLst>
          </p:cNvPr>
          <p:cNvSpPr/>
          <p:nvPr/>
        </p:nvSpPr>
        <p:spPr>
          <a:xfrm>
            <a:off x="8547017" y="3130255"/>
            <a:ext cx="210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FAEFAAB-D433-4B93-97DC-362930C2F8C2}"/>
              </a:ext>
            </a:extLst>
          </p:cNvPr>
          <p:cNvSpPr/>
          <p:nvPr/>
        </p:nvSpPr>
        <p:spPr>
          <a:xfrm>
            <a:off x="7756154" y="3736286"/>
            <a:ext cx="3350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Sức hấp dẫn của truyện ngắn “Chiếc lá cuối cùng” (Theo Minh Khuyên)</a:t>
            </a: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2879C88-9FF7-48AA-8079-3D830F1A010E}"/>
              </a:ext>
            </a:extLst>
          </p:cNvPr>
          <p:cNvSpPr/>
          <p:nvPr/>
        </p:nvSpPr>
        <p:spPr>
          <a:xfrm>
            <a:off x="2117335" y="3038302"/>
            <a:ext cx="210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FE1409B-20DA-4AEC-BE38-86A26A50C456}"/>
              </a:ext>
            </a:extLst>
          </p:cNvPr>
          <p:cNvSpPr/>
          <p:nvPr/>
        </p:nvSpPr>
        <p:spPr>
          <a:xfrm>
            <a:off x="741835" y="3810163"/>
            <a:ext cx="3342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Bức thư gửi chú lính chì dũng cảm (Li-xơ-bớt Đao-mon-tơ)</a:t>
            </a: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648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2" grpId="0"/>
      <p:bldP spid="63" grpId="0"/>
      <p:bldP spid="64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ttagecore Style Horticulture College Major by Slidesgo">
  <a:themeElements>
    <a:clrScheme name="Simple Light">
      <a:dk1>
        <a:srgbClr val="2A4849"/>
      </a:dk1>
      <a:lt1>
        <a:srgbClr val="F1FCE0"/>
      </a:lt1>
      <a:dk2>
        <a:srgbClr val="426B69"/>
      </a:dk2>
      <a:lt2>
        <a:srgbClr val="D4E6B5"/>
      </a:lt2>
      <a:accent1>
        <a:srgbClr val="8BB174"/>
      </a:accent1>
      <a:accent2>
        <a:srgbClr val="D37300"/>
      </a:accent2>
      <a:accent3>
        <a:srgbClr val="2F6E68"/>
      </a:accent3>
      <a:accent4>
        <a:srgbClr val="EF920F"/>
      </a:accent4>
      <a:accent5>
        <a:srgbClr val="FF5F46"/>
      </a:accent5>
      <a:accent6>
        <a:srgbClr val="FB9848"/>
      </a:accent6>
      <a:hlink>
        <a:srgbClr val="2A4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intage Paper Texture Style Newsletter by Slidesgo">
  <a:themeElements>
    <a:clrScheme name="Simple Light">
      <a:dk1>
        <a:srgbClr val="000000"/>
      </a:dk1>
      <a:lt1>
        <a:srgbClr val="4F8D99"/>
      </a:lt1>
      <a:dk2>
        <a:srgbClr val="B6D2D3"/>
      </a:dk2>
      <a:lt2>
        <a:srgbClr val="94773F"/>
      </a:lt2>
      <a:accent1>
        <a:srgbClr val="CEC0A7"/>
      </a:accent1>
      <a:accent2>
        <a:srgbClr val="EFEFE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10  TRI THỨC NGỮ VĂN</Template>
  <TotalTime>229</TotalTime>
  <Words>1446</Words>
  <Application>Microsoft Office PowerPoint</Application>
  <PresentationFormat>Custom</PresentationFormat>
  <Paragraphs>138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Office 主题​​</vt:lpstr>
      <vt:lpstr>1_Office Theme</vt:lpstr>
      <vt:lpstr>Office Theme</vt:lpstr>
      <vt:lpstr>2_Office 主题​​</vt:lpstr>
      <vt:lpstr>1_Office 主题​​</vt:lpstr>
      <vt:lpstr>Cottagecore Style Horticulture College Major by Slidesgo</vt:lpstr>
      <vt:lpstr>2_Office Theme</vt:lpstr>
      <vt:lpstr>Vintage Paper Texture Style Newsletter by Slidesgo</vt:lpstr>
      <vt:lpstr>23_Office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Hướng dẫn tự học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Mcom</cp:lastModifiedBy>
  <cp:revision>22</cp:revision>
  <dcterms:created xsi:type="dcterms:W3CDTF">2022-09-18T07:49:04Z</dcterms:created>
  <dcterms:modified xsi:type="dcterms:W3CDTF">2022-09-22T15:40:20Z</dcterms:modified>
</cp:coreProperties>
</file>