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80" r:id="rId2"/>
    <p:sldId id="288" r:id="rId3"/>
    <p:sldId id="259" r:id="rId4"/>
    <p:sldId id="283" r:id="rId5"/>
    <p:sldId id="290" r:id="rId6"/>
    <p:sldId id="291" r:id="rId7"/>
    <p:sldId id="293" r:id="rId8"/>
    <p:sldId id="394" r:id="rId9"/>
    <p:sldId id="295" r:id="rId10"/>
    <p:sldId id="382" r:id="rId11"/>
    <p:sldId id="395" r:id="rId12"/>
    <p:sldId id="373" r:id="rId13"/>
    <p:sldId id="374" r:id="rId14"/>
    <p:sldId id="375" r:id="rId15"/>
    <p:sldId id="376" r:id="rId16"/>
    <p:sldId id="377" r:id="rId17"/>
    <p:sldId id="379" r:id="rId18"/>
    <p:sldId id="378" r:id="rId19"/>
    <p:sldId id="381" r:id="rId20"/>
    <p:sldId id="260" r:id="rId21"/>
    <p:sldId id="264" r:id="rId22"/>
    <p:sldId id="384" r:id="rId23"/>
    <p:sldId id="393" r:id="rId24"/>
    <p:sldId id="306" r:id="rId25"/>
    <p:sldId id="307" r:id="rId26"/>
    <p:sldId id="308" r:id="rId27"/>
    <p:sldId id="310" r:id="rId28"/>
    <p:sldId id="313" r:id="rId29"/>
    <p:sldId id="396" r:id="rId30"/>
    <p:sldId id="324" r:id="rId31"/>
    <p:sldId id="397" r:id="rId32"/>
    <p:sldId id="385" r:id="rId33"/>
    <p:sldId id="285" r:id="rId34"/>
    <p:sldId id="286" r:id="rId3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2895" autoAdjust="0"/>
  </p:normalViewPr>
  <p:slideViewPr>
    <p:cSldViewPr snapToGrid="0">
      <p:cViewPr>
        <p:scale>
          <a:sx n="70" d="100"/>
          <a:sy n="70" d="100"/>
        </p:scale>
        <p:origin x="5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B8DC6F-81F6-428C-9021-4F6CDE2DE402}"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vi-VN"/>
        </a:p>
      </dgm:t>
    </dgm:pt>
    <dgm:pt modelId="{9DBCEF61-1294-4525-A8B1-9F81A473A10B}">
      <dgm:prSet phldrT="[Text]" custT="1"/>
      <dgm:spPr/>
      <dgm:t>
        <a:bodyPr/>
        <a:lstStyle/>
        <a:p>
          <a:pPr>
            <a:spcAft>
              <a:spcPts val="600"/>
            </a:spcAft>
          </a:pPr>
          <a:r>
            <a:rPr lang="vi-VN" sz="2600" b="1" dirty="0">
              <a:solidFill>
                <a:srgbClr val="C00000"/>
              </a:solidFill>
              <a:latin typeface="#9Slide03 Reso" pitchFamily="2" charset="-93"/>
            </a:rPr>
            <a:t>Sa-pô: </a:t>
          </a:r>
        </a:p>
        <a:p>
          <a:pPr>
            <a:spcAft>
              <a:spcPts val="600"/>
            </a:spcAft>
          </a:pPr>
          <a:r>
            <a:rPr lang="vi-VN" sz="2600" b="1" dirty="0">
              <a:solidFill>
                <a:srgbClr val="002060"/>
              </a:solidFill>
              <a:latin typeface="#9Slide03 Reso" pitchFamily="2" charset="-93"/>
            </a:rPr>
            <a:t>              + Nội dung:</a:t>
          </a:r>
        </a:p>
      </dgm:t>
    </dgm:pt>
    <dgm:pt modelId="{5D2F5EE2-45C3-4818-9831-0421A6BA2F72}" type="parTrans" cxnId="{4C5C50CF-D5DA-491A-9E49-31FC78F0E74C}">
      <dgm:prSet/>
      <dgm:spPr/>
      <dgm:t>
        <a:bodyPr/>
        <a:lstStyle/>
        <a:p>
          <a:endParaRPr lang="vi-VN"/>
        </a:p>
      </dgm:t>
    </dgm:pt>
    <dgm:pt modelId="{CEB04B50-71F9-4B4B-A4C3-FD2A94747A7C}" type="sibTrans" cxnId="{4C5C50CF-D5DA-491A-9E49-31FC78F0E74C}">
      <dgm:prSet custT="1"/>
      <dgm:spPr/>
      <dgm:t>
        <a:bodyPr/>
        <a:lstStyle/>
        <a:p>
          <a:endParaRPr lang="vi-VN" sz="2600" dirty="0"/>
        </a:p>
      </dgm:t>
    </dgm:pt>
    <dgm:pt modelId="{71666F3B-FE2B-49C8-9C05-F9FF8273D280}">
      <dgm:prSet phldrT="[Text]" custT="1"/>
      <dgm:spPr/>
      <dgm:t>
        <a:bodyPr/>
        <a:lstStyle/>
        <a:p>
          <a:r>
            <a:rPr lang="vi-VN" sz="2600" b="1" dirty="0">
              <a:solidFill>
                <a:srgbClr val="C00000"/>
              </a:solidFill>
              <a:latin typeface="#9Slide03 Reso" pitchFamily="2" charset="-93"/>
            </a:rPr>
            <a:t>Phần 1</a:t>
          </a:r>
          <a:r>
            <a:rPr lang="vi-VN" sz="2600" b="1" dirty="0">
              <a:solidFill>
                <a:srgbClr val="002060"/>
              </a:solidFill>
              <a:latin typeface="#9Slide03 Reso" pitchFamily="2" charset="-93"/>
            </a:rPr>
            <a:t>:</a:t>
          </a:r>
        </a:p>
        <a:p>
          <a:endParaRPr lang="vi-VN" sz="2600" b="1" dirty="0">
            <a:solidFill>
              <a:srgbClr val="002060"/>
            </a:solidFill>
            <a:latin typeface="#9Slide03 Reso" pitchFamily="2" charset="-93"/>
          </a:endParaRPr>
        </a:p>
      </dgm:t>
    </dgm:pt>
    <dgm:pt modelId="{A12491C1-AD48-40A0-A1C6-2C9DD966436B}" type="parTrans" cxnId="{D1E2F12B-9BE8-48B9-AE93-C6FC46B5EFAF}">
      <dgm:prSet/>
      <dgm:spPr/>
      <dgm:t>
        <a:bodyPr/>
        <a:lstStyle/>
        <a:p>
          <a:endParaRPr lang="vi-VN"/>
        </a:p>
      </dgm:t>
    </dgm:pt>
    <dgm:pt modelId="{D1DE4072-5607-4E62-A870-29724B449F4A}" type="sibTrans" cxnId="{D1E2F12B-9BE8-48B9-AE93-C6FC46B5EFAF}">
      <dgm:prSet custT="1"/>
      <dgm:spPr/>
      <dgm:t>
        <a:bodyPr/>
        <a:lstStyle/>
        <a:p>
          <a:endParaRPr lang="vi-VN" sz="2600"/>
        </a:p>
      </dgm:t>
    </dgm:pt>
    <dgm:pt modelId="{372D7D0C-7049-4421-AA97-2685680B59ED}">
      <dgm:prSet phldrT="[Text]" custT="1"/>
      <dgm:spPr/>
      <dgm:t>
        <a:bodyPr/>
        <a:lstStyle/>
        <a:p>
          <a:r>
            <a:rPr lang="vi-VN" sz="2600" b="1" dirty="0">
              <a:solidFill>
                <a:srgbClr val="C00000"/>
              </a:solidFill>
              <a:latin typeface="#9Slide03 Reso" pitchFamily="2" charset="-93"/>
            </a:rPr>
            <a:t>Phần 2: </a:t>
          </a:r>
        </a:p>
        <a:p>
          <a:endParaRPr lang="vi-VN" sz="2600" b="1" dirty="0">
            <a:solidFill>
              <a:srgbClr val="002060"/>
            </a:solidFill>
            <a:latin typeface="#9Slide03 Reso" pitchFamily="2" charset="-93"/>
          </a:endParaRPr>
        </a:p>
      </dgm:t>
    </dgm:pt>
    <dgm:pt modelId="{665CA8DB-BE1C-4AAE-A04E-CE33E374820B}" type="parTrans" cxnId="{9ECB2BB5-12F0-4C90-BD07-E01D1F74BFE8}">
      <dgm:prSet/>
      <dgm:spPr/>
      <dgm:t>
        <a:bodyPr/>
        <a:lstStyle/>
        <a:p>
          <a:endParaRPr lang="vi-VN"/>
        </a:p>
      </dgm:t>
    </dgm:pt>
    <dgm:pt modelId="{68D9202F-E22B-41CA-A5A7-0E4369B2E0AB}" type="sibTrans" cxnId="{9ECB2BB5-12F0-4C90-BD07-E01D1F74BFE8}">
      <dgm:prSet custT="1"/>
      <dgm:spPr/>
      <dgm:t>
        <a:bodyPr/>
        <a:lstStyle/>
        <a:p>
          <a:endParaRPr lang="vi-VN" sz="2600"/>
        </a:p>
      </dgm:t>
    </dgm:pt>
    <dgm:pt modelId="{38FA34B2-5E22-4753-BF9E-016BC03874C0}">
      <dgm:prSet phldrT="[Text]" custT="1"/>
      <dgm:spPr/>
      <dgm:t>
        <a:bodyPr/>
        <a:lstStyle/>
        <a:p>
          <a:r>
            <a:rPr lang="vi-VN" sz="2600" b="1" dirty="0">
              <a:solidFill>
                <a:srgbClr val="C00000"/>
              </a:solidFill>
              <a:latin typeface="#9Slide03 Reso" pitchFamily="2" charset="-93"/>
            </a:rPr>
            <a:t>Phần 3:</a:t>
          </a:r>
        </a:p>
        <a:p>
          <a:endParaRPr lang="vi-VN" sz="2600" b="1" dirty="0">
            <a:solidFill>
              <a:srgbClr val="002060"/>
            </a:solidFill>
            <a:latin typeface="#9Slide03 Reso" pitchFamily="2" charset="-93"/>
          </a:endParaRPr>
        </a:p>
      </dgm:t>
    </dgm:pt>
    <dgm:pt modelId="{468FA169-6849-4B4C-8CAC-466C9D0126AB}" type="parTrans" cxnId="{B4D14B48-7002-4289-9FDE-A0C3BE7B16B7}">
      <dgm:prSet/>
      <dgm:spPr/>
      <dgm:t>
        <a:bodyPr/>
        <a:lstStyle/>
        <a:p>
          <a:endParaRPr lang="vi-VN"/>
        </a:p>
      </dgm:t>
    </dgm:pt>
    <dgm:pt modelId="{A0BC5654-72A8-4261-8523-C4EC633E775C}" type="sibTrans" cxnId="{B4D14B48-7002-4289-9FDE-A0C3BE7B16B7}">
      <dgm:prSet/>
      <dgm:spPr/>
      <dgm:t>
        <a:bodyPr/>
        <a:lstStyle/>
        <a:p>
          <a:endParaRPr lang="vi-VN"/>
        </a:p>
      </dgm:t>
    </dgm:pt>
    <dgm:pt modelId="{21276DBA-B2F8-495E-B875-1768E6029BEB}" type="pres">
      <dgm:prSet presAssocID="{3DB8DC6F-81F6-428C-9021-4F6CDE2DE402}" presName="outerComposite" presStyleCnt="0">
        <dgm:presLayoutVars>
          <dgm:chMax val="5"/>
          <dgm:dir/>
          <dgm:resizeHandles val="exact"/>
        </dgm:presLayoutVars>
      </dgm:prSet>
      <dgm:spPr/>
    </dgm:pt>
    <dgm:pt modelId="{046CFD08-9A19-464D-B693-3E0CCC02DA3A}" type="pres">
      <dgm:prSet presAssocID="{3DB8DC6F-81F6-428C-9021-4F6CDE2DE402}" presName="dummyMaxCanvas" presStyleCnt="0">
        <dgm:presLayoutVars/>
      </dgm:prSet>
      <dgm:spPr/>
    </dgm:pt>
    <dgm:pt modelId="{D3724997-8457-4166-90E9-13D5B26D18C2}" type="pres">
      <dgm:prSet presAssocID="{3DB8DC6F-81F6-428C-9021-4F6CDE2DE402}" presName="FourNodes_1" presStyleLbl="node1" presStyleIdx="0" presStyleCnt="4" custScaleX="101036" custScaleY="61642" custLinFactY="22156" custLinFactNeighborX="5739" custLinFactNeighborY="100000">
        <dgm:presLayoutVars>
          <dgm:bulletEnabled val="1"/>
        </dgm:presLayoutVars>
      </dgm:prSet>
      <dgm:spPr/>
    </dgm:pt>
    <dgm:pt modelId="{8AF04410-14BB-46B1-B88A-AB6783A97E3E}" type="pres">
      <dgm:prSet presAssocID="{3DB8DC6F-81F6-428C-9021-4F6CDE2DE402}" presName="FourNodes_2" presStyleLbl="node1" presStyleIdx="1" presStyleCnt="4" custScaleX="103838" custScaleY="66477" custLinFactNeighborX="5429" custLinFactNeighborY="79545">
        <dgm:presLayoutVars>
          <dgm:bulletEnabled val="1"/>
        </dgm:presLayoutVars>
      </dgm:prSet>
      <dgm:spPr/>
    </dgm:pt>
    <dgm:pt modelId="{93FF21E4-518F-496B-BC8C-AD6356EA338E}" type="pres">
      <dgm:prSet presAssocID="{3DB8DC6F-81F6-428C-9021-4F6CDE2DE402}" presName="FourNodes_3" presStyleLbl="node1" presStyleIdx="2" presStyleCnt="4" custScaleX="99430" custScaleY="69886" custLinFactNeighborX="2094" custLinFactNeighborY="43886">
        <dgm:presLayoutVars>
          <dgm:bulletEnabled val="1"/>
        </dgm:presLayoutVars>
      </dgm:prSet>
      <dgm:spPr/>
    </dgm:pt>
    <dgm:pt modelId="{471F45F9-A4B4-45D7-9DDF-C25D0352757E}" type="pres">
      <dgm:prSet presAssocID="{3DB8DC6F-81F6-428C-9021-4F6CDE2DE402}" presName="FourNodes_4" presStyleLbl="node1" presStyleIdx="3" presStyleCnt="4" custScaleX="91028" custScaleY="70454" custLinFactNeighborX="-13" custLinFactNeighborY="11933">
        <dgm:presLayoutVars>
          <dgm:bulletEnabled val="1"/>
        </dgm:presLayoutVars>
      </dgm:prSet>
      <dgm:spPr/>
    </dgm:pt>
    <dgm:pt modelId="{864BC70D-C4D5-442C-A0C7-64430FEA4AC2}" type="pres">
      <dgm:prSet presAssocID="{3DB8DC6F-81F6-428C-9021-4F6CDE2DE402}" presName="FourConn_1-2" presStyleLbl="fgAccFollowNode1" presStyleIdx="0" presStyleCnt="3" custLinFactY="56618" custLinFactNeighborX="79400" custLinFactNeighborY="100000">
        <dgm:presLayoutVars>
          <dgm:bulletEnabled val="1"/>
        </dgm:presLayoutVars>
      </dgm:prSet>
      <dgm:spPr/>
    </dgm:pt>
    <dgm:pt modelId="{2A42EDD2-3830-40AB-B0C4-3DD559607EAA}" type="pres">
      <dgm:prSet presAssocID="{3DB8DC6F-81F6-428C-9021-4F6CDE2DE402}" presName="FourConn_2-3" presStyleLbl="fgAccFollowNode1" presStyleIdx="1" presStyleCnt="3" custLinFactNeighborX="50262" custLinFactNeighborY="87410">
        <dgm:presLayoutVars>
          <dgm:bulletEnabled val="1"/>
        </dgm:presLayoutVars>
      </dgm:prSet>
      <dgm:spPr/>
    </dgm:pt>
    <dgm:pt modelId="{3B01C803-C005-4DDA-B8B2-9F1787759F76}" type="pres">
      <dgm:prSet presAssocID="{3DB8DC6F-81F6-428C-9021-4F6CDE2DE402}" presName="FourConn_3-4" presStyleLbl="fgAccFollowNode1" presStyleIdx="2" presStyleCnt="3" custLinFactNeighborX="19668" custLinFactNeighborY="59002">
        <dgm:presLayoutVars>
          <dgm:bulletEnabled val="1"/>
        </dgm:presLayoutVars>
      </dgm:prSet>
      <dgm:spPr/>
    </dgm:pt>
    <dgm:pt modelId="{79D1B0B8-DF35-456A-8DDC-5D4EB8F0D85D}" type="pres">
      <dgm:prSet presAssocID="{3DB8DC6F-81F6-428C-9021-4F6CDE2DE402}" presName="FourNodes_1_text" presStyleLbl="node1" presStyleIdx="3" presStyleCnt="4">
        <dgm:presLayoutVars>
          <dgm:bulletEnabled val="1"/>
        </dgm:presLayoutVars>
      </dgm:prSet>
      <dgm:spPr/>
    </dgm:pt>
    <dgm:pt modelId="{B0682202-49A1-4CFF-8DBE-45EAF12D7B59}" type="pres">
      <dgm:prSet presAssocID="{3DB8DC6F-81F6-428C-9021-4F6CDE2DE402}" presName="FourNodes_2_text" presStyleLbl="node1" presStyleIdx="3" presStyleCnt="4">
        <dgm:presLayoutVars>
          <dgm:bulletEnabled val="1"/>
        </dgm:presLayoutVars>
      </dgm:prSet>
      <dgm:spPr/>
    </dgm:pt>
    <dgm:pt modelId="{33492AAC-369C-44D3-A479-16A4C546A7E7}" type="pres">
      <dgm:prSet presAssocID="{3DB8DC6F-81F6-428C-9021-4F6CDE2DE402}" presName="FourNodes_3_text" presStyleLbl="node1" presStyleIdx="3" presStyleCnt="4">
        <dgm:presLayoutVars>
          <dgm:bulletEnabled val="1"/>
        </dgm:presLayoutVars>
      </dgm:prSet>
      <dgm:spPr/>
    </dgm:pt>
    <dgm:pt modelId="{81FF13B5-8C7F-4FEF-A9C8-876ED9803366}" type="pres">
      <dgm:prSet presAssocID="{3DB8DC6F-81F6-428C-9021-4F6CDE2DE402}" presName="FourNodes_4_text" presStyleLbl="node1" presStyleIdx="3" presStyleCnt="4">
        <dgm:presLayoutVars>
          <dgm:bulletEnabled val="1"/>
        </dgm:presLayoutVars>
      </dgm:prSet>
      <dgm:spPr/>
    </dgm:pt>
  </dgm:ptLst>
  <dgm:cxnLst>
    <dgm:cxn modelId="{1B342E00-A9AA-4188-926B-910DFCF4C58D}" type="presOf" srcId="{372D7D0C-7049-4421-AA97-2685680B59ED}" destId="{93FF21E4-518F-496B-BC8C-AD6356EA338E}" srcOrd="0" destOrd="0" presId="urn:microsoft.com/office/officeart/2005/8/layout/vProcess5"/>
    <dgm:cxn modelId="{D1E2F12B-9BE8-48B9-AE93-C6FC46B5EFAF}" srcId="{3DB8DC6F-81F6-428C-9021-4F6CDE2DE402}" destId="{71666F3B-FE2B-49C8-9C05-F9FF8273D280}" srcOrd="1" destOrd="0" parTransId="{A12491C1-AD48-40A0-A1C6-2C9DD966436B}" sibTransId="{D1DE4072-5607-4E62-A870-29724B449F4A}"/>
    <dgm:cxn modelId="{223F422D-0BB6-4212-A625-5C64CEE874D9}" type="presOf" srcId="{68D9202F-E22B-41CA-A5A7-0E4369B2E0AB}" destId="{3B01C803-C005-4DDA-B8B2-9F1787759F76}" srcOrd="0" destOrd="0" presId="urn:microsoft.com/office/officeart/2005/8/layout/vProcess5"/>
    <dgm:cxn modelId="{CEA86443-46D1-4DC4-B9D2-0F7104EB131A}" type="presOf" srcId="{38FA34B2-5E22-4753-BF9E-016BC03874C0}" destId="{471F45F9-A4B4-45D7-9DDF-C25D0352757E}" srcOrd="0" destOrd="0" presId="urn:microsoft.com/office/officeart/2005/8/layout/vProcess5"/>
    <dgm:cxn modelId="{F235A063-F169-4C9E-943F-0BE6F7B82231}" type="presOf" srcId="{3DB8DC6F-81F6-428C-9021-4F6CDE2DE402}" destId="{21276DBA-B2F8-495E-B875-1768E6029BEB}" srcOrd="0" destOrd="0" presId="urn:microsoft.com/office/officeart/2005/8/layout/vProcess5"/>
    <dgm:cxn modelId="{B4D14B48-7002-4289-9FDE-A0C3BE7B16B7}" srcId="{3DB8DC6F-81F6-428C-9021-4F6CDE2DE402}" destId="{38FA34B2-5E22-4753-BF9E-016BC03874C0}" srcOrd="3" destOrd="0" parTransId="{468FA169-6849-4B4C-8CAC-466C9D0126AB}" sibTransId="{A0BC5654-72A8-4261-8523-C4EC633E775C}"/>
    <dgm:cxn modelId="{32E67C49-F1F7-40A4-A09D-868AF39C302D}" type="presOf" srcId="{372D7D0C-7049-4421-AA97-2685680B59ED}" destId="{33492AAC-369C-44D3-A479-16A4C546A7E7}" srcOrd="1" destOrd="0" presId="urn:microsoft.com/office/officeart/2005/8/layout/vProcess5"/>
    <dgm:cxn modelId="{23662876-7547-4A7A-9FBC-798682250DC4}" type="presOf" srcId="{D1DE4072-5607-4E62-A870-29724B449F4A}" destId="{2A42EDD2-3830-40AB-B0C4-3DD559607EAA}" srcOrd="0" destOrd="0" presId="urn:microsoft.com/office/officeart/2005/8/layout/vProcess5"/>
    <dgm:cxn modelId="{E2AAD878-D0F9-4B8F-9234-C99B263B1BAF}" type="presOf" srcId="{71666F3B-FE2B-49C8-9C05-F9FF8273D280}" destId="{B0682202-49A1-4CFF-8DBE-45EAF12D7B59}" srcOrd="1" destOrd="0" presId="urn:microsoft.com/office/officeart/2005/8/layout/vProcess5"/>
    <dgm:cxn modelId="{B30FDB87-864F-46B7-A694-D10900AEFAAA}" type="presOf" srcId="{9DBCEF61-1294-4525-A8B1-9F81A473A10B}" destId="{D3724997-8457-4166-90E9-13D5B26D18C2}" srcOrd="0" destOrd="0" presId="urn:microsoft.com/office/officeart/2005/8/layout/vProcess5"/>
    <dgm:cxn modelId="{98400992-30AB-4E34-A983-4F20054BF7FD}" type="presOf" srcId="{CEB04B50-71F9-4B4B-A4C3-FD2A94747A7C}" destId="{864BC70D-C4D5-442C-A0C7-64430FEA4AC2}" srcOrd="0" destOrd="0" presId="urn:microsoft.com/office/officeart/2005/8/layout/vProcess5"/>
    <dgm:cxn modelId="{9ECB2BB5-12F0-4C90-BD07-E01D1F74BFE8}" srcId="{3DB8DC6F-81F6-428C-9021-4F6CDE2DE402}" destId="{372D7D0C-7049-4421-AA97-2685680B59ED}" srcOrd="2" destOrd="0" parTransId="{665CA8DB-BE1C-4AAE-A04E-CE33E374820B}" sibTransId="{68D9202F-E22B-41CA-A5A7-0E4369B2E0AB}"/>
    <dgm:cxn modelId="{9830FDB8-57AA-4361-9A84-DA9FBF7B3726}" type="presOf" srcId="{38FA34B2-5E22-4753-BF9E-016BC03874C0}" destId="{81FF13B5-8C7F-4FEF-A9C8-876ED9803366}" srcOrd="1" destOrd="0" presId="urn:microsoft.com/office/officeart/2005/8/layout/vProcess5"/>
    <dgm:cxn modelId="{FD746AC8-D9BA-445C-B7F7-10E0B04B0611}" type="presOf" srcId="{9DBCEF61-1294-4525-A8B1-9F81A473A10B}" destId="{79D1B0B8-DF35-456A-8DDC-5D4EB8F0D85D}" srcOrd="1" destOrd="0" presId="urn:microsoft.com/office/officeart/2005/8/layout/vProcess5"/>
    <dgm:cxn modelId="{8D64CBCC-7B3D-4C87-821B-338AD158C2F6}" type="presOf" srcId="{71666F3B-FE2B-49C8-9C05-F9FF8273D280}" destId="{8AF04410-14BB-46B1-B88A-AB6783A97E3E}" srcOrd="0" destOrd="0" presId="urn:microsoft.com/office/officeart/2005/8/layout/vProcess5"/>
    <dgm:cxn modelId="{4C5C50CF-D5DA-491A-9E49-31FC78F0E74C}" srcId="{3DB8DC6F-81F6-428C-9021-4F6CDE2DE402}" destId="{9DBCEF61-1294-4525-A8B1-9F81A473A10B}" srcOrd="0" destOrd="0" parTransId="{5D2F5EE2-45C3-4818-9831-0421A6BA2F72}" sibTransId="{CEB04B50-71F9-4B4B-A4C3-FD2A94747A7C}"/>
    <dgm:cxn modelId="{F3238107-4967-4558-B5AF-481ED8E12922}" type="presParOf" srcId="{21276DBA-B2F8-495E-B875-1768E6029BEB}" destId="{046CFD08-9A19-464D-B693-3E0CCC02DA3A}" srcOrd="0" destOrd="0" presId="urn:microsoft.com/office/officeart/2005/8/layout/vProcess5"/>
    <dgm:cxn modelId="{2987A2DB-8C3E-4DFA-A9D5-1D4BC365A8C9}" type="presParOf" srcId="{21276DBA-B2F8-495E-B875-1768E6029BEB}" destId="{D3724997-8457-4166-90E9-13D5B26D18C2}" srcOrd="1" destOrd="0" presId="urn:microsoft.com/office/officeart/2005/8/layout/vProcess5"/>
    <dgm:cxn modelId="{A809F14C-81C2-4F53-83AB-FF09AB380894}" type="presParOf" srcId="{21276DBA-B2F8-495E-B875-1768E6029BEB}" destId="{8AF04410-14BB-46B1-B88A-AB6783A97E3E}" srcOrd="2" destOrd="0" presId="urn:microsoft.com/office/officeart/2005/8/layout/vProcess5"/>
    <dgm:cxn modelId="{9B18B840-4804-4949-BAC3-3DA0A788E3F1}" type="presParOf" srcId="{21276DBA-B2F8-495E-B875-1768E6029BEB}" destId="{93FF21E4-518F-496B-BC8C-AD6356EA338E}" srcOrd="3" destOrd="0" presId="urn:microsoft.com/office/officeart/2005/8/layout/vProcess5"/>
    <dgm:cxn modelId="{F0D1EAB1-441B-4A6A-8080-FD329DB3974D}" type="presParOf" srcId="{21276DBA-B2F8-495E-B875-1768E6029BEB}" destId="{471F45F9-A4B4-45D7-9DDF-C25D0352757E}" srcOrd="4" destOrd="0" presId="urn:microsoft.com/office/officeart/2005/8/layout/vProcess5"/>
    <dgm:cxn modelId="{CF9BAAE5-04E4-4742-8DAB-DE952901FFB7}" type="presParOf" srcId="{21276DBA-B2F8-495E-B875-1768E6029BEB}" destId="{864BC70D-C4D5-442C-A0C7-64430FEA4AC2}" srcOrd="5" destOrd="0" presId="urn:microsoft.com/office/officeart/2005/8/layout/vProcess5"/>
    <dgm:cxn modelId="{B205DBEA-8D20-4EA6-B15E-0FDBF8FCD68F}" type="presParOf" srcId="{21276DBA-B2F8-495E-B875-1768E6029BEB}" destId="{2A42EDD2-3830-40AB-B0C4-3DD559607EAA}" srcOrd="6" destOrd="0" presId="urn:microsoft.com/office/officeart/2005/8/layout/vProcess5"/>
    <dgm:cxn modelId="{7F4E6183-AFE9-466A-89AE-E6C3AFC392A6}" type="presParOf" srcId="{21276DBA-B2F8-495E-B875-1768E6029BEB}" destId="{3B01C803-C005-4DDA-B8B2-9F1787759F76}" srcOrd="7" destOrd="0" presId="urn:microsoft.com/office/officeart/2005/8/layout/vProcess5"/>
    <dgm:cxn modelId="{3B3D185E-CEBC-49A7-8CBD-C8F9282DD201}" type="presParOf" srcId="{21276DBA-B2F8-495E-B875-1768E6029BEB}" destId="{79D1B0B8-DF35-456A-8DDC-5D4EB8F0D85D}" srcOrd="8" destOrd="0" presId="urn:microsoft.com/office/officeart/2005/8/layout/vProcess5"/>
    <dgm:cxn modelId="{91DE2445-4AB6-42BF-AD7F-C7D10E2BFE67}" type="presParOf" srcId="{21276DBA-B2F8-495E-B875-1768E6029BEB}" destId="{B0682202-49A1-4CFF-8DBE-45EAF12D7B59}" srcOrd="9" destOrd="0" presId="urn:microsoft.com/office/officeart/2005/8/layout/vProcess5"/>
    <dgm:cxn modelId="{FC792159-F241-4CA9-8F88-F22966F8B1D7}" type="presParOf" srcId="{21276DBA-B2F8-495E-B875-1768E6029BEB}" destId="{33492AAC-369C-44D3-A479-16A4C546A7E7}" srcOrd="10" destOrd="0" presId="urn:microsoft.com/office/officeart/2005/8/layout/vProcess5"/>
    <dgm:cxn modelId="{D7B6F12D-BC5D-4651-BBA8-5577C98F8FF8}" type="presParOf" srcId="{21276DBA-B2F8-495E-B875-1768E6029BEB}" destId="{81FF13B5-8C7F-4FEF-A9C8-876ED9803366}"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5C0471-EFD9-4FB2-A802-12210F7BE61E}" type="doc">
      <dgm:prSet loTypeId="urn:microsoft.com/office/officeart/2005/8/layout/radial4" loCatId="relationship" qsTypeId="urn:microsoft.com/office/officeart/2005/8/quickstyle/3d9" qsCatId="3D" csTypeId="urn:microsoft.com/office/officeart/2005/8/colors/colorful5" csCatId="colorful" phldr="1"/>
      <dgm:spPr/>
      <dgm:t>
        <a:bodyPr/>
        <a:lstStyle/>
        <a:p>
          <a:endParaRPr lang="vi-VN"/>
        </a:p>
      </dgm:t>
    </dgm:pt>
    <dgm:pt modelId="{1D3F1ABF-F4F5-402C-B687-C7F66CA5C9BD}">
      <dgm:prSet phldrT="[Text]"/>
      <dgm:spPr/>
      <dgm:t>
        <a:bodyPr/>
        <a:lstStyle/>
        <a:p>
          <a:r>
            <a:rPr lang="vi-VN" dirty="0">
              <a:latin typeface="#9Slide05 Lobster" panose="02000506000000020003" pitchFamily="2" charset="-93"/>
            </a:rPr>
            <a:t>Mục đích</a:t>
          </a:r>
        </a:p>
      </dgm:t>
    </dgm:pt>
    <dgm:pt modelId="{EBA37080-9C65-4778-B3A5-A6B22FF55B8A}" type="parTrans" cxnId="{6BE4E750-5677-430F-B5BC-7E92735B0E23}">
      <dgm:prSet/>
      <dgm:spPr/>
      <dgm:t>
        <a:bodyPr/>
        <a:lstStyle/>
        <a:p>
          <a:endParaRPr lang="vi-VN">
            <a:latin typeface="#9Slide05 Lobster" panose="02000506000000020003" pitchFamily="2" charset="-93"/>
          </a:endParaRPr>
        </a:p>
      </dgm:t>
    </dgm:pt>
    <dgm:pt modelId="{7BD52DCF-D000-4233-8AED-8E64F66F72B9}" type="sibTrans" cxnId="{6BE4E750-5677-430F-B5BC-7E92735B0E23}">
      <dgm:prSet/>
      <dgm:spPr/>
      <dgm:t>
        <a:bodyPr/>
        <a:lstStyle/>
        <a:p>
          <a:endParaRPr lang="vi-VN">
            <a:latin typeface="#9Slide05 Lobster" panose="02000506000000020003" pitchFamily="2" charset="-93"/>
          </a:endParaRPr>
        </a:p>
      </dgm:t>
    </dgm:pt>
    <dgm:pt modelId="{99128E47-BCC3-4B39-8C5F-1A0D11139E45}">
      <dgm:prSet phldrT="[Text]"/>
      <dgm:spPr/>
      <dgm:t>
        <a:bodyPr/>
        <a:lstStyle/>
        <a:p>
          <a:r>
            <a:rPr lang="vi-VN" dirty="0">
              <a:latin typeface="#9Slide05 Lobster" panose="02000506000000020003" pitchFamily="2" charset="-93"/>
            </a:rPr>
            <a:t>Bố cục</a:t>
          </a:r>
        </a:p>
      </dgm:t>
    </dgm:pt>
    <dgm:pt modelId="{C881F212-61E1-4571-AC32-FAB0C1A42917}" type="parTrans" cxnId="{5B587266-CD14-4E13-B43E-E65045B98D43}">
      <dgm:prSet/>
      <dgm:spPr/>
      <dgm:t>
        <a:bodyPr/>
        <a:lstStyle/>
        <a:p>
          <a:endParaRPr lang="vi-VN">
            <a:latin typeface="#9Slide05 Lobster" panose="02000506000000020003" pitchFamily="2" charset="-93"/>
          </a:endParaRPr>
        </a:p>
      </dgm:t>
    </dgm:pt>
    <dgm:pt modelId="{C32D8BCD-F78F-4220-87C6-4DE1EE8115CA}" type="sibTrans" cxnId="{5B587266-CD14-4E13-B43E-E65045B98D43}">
      <dgm:prSet/>
      <dgm:spPr/>
      <dgm:t>
        <a:bodyPr/>
        <a:lstStyle/>
        <a:p>
          <a:endParaRPr lang="vi-VN">
            <a:latin typeface="#9Slide05 Lobster" panose="02000506000000020003" pitchFamily="2" charset="-93"/>
          </a:endParaRPr>
        </a:p>
      </dgm:t>
    </dgm:pt>
    <dgm:pt modelId="{1579B100-D569-49A2-994A-7FF5E9C3C362}">
      <dgm:prSet phldrT="[Text]"/>
      <dgm:spPr/>
      <dgm:t>
        <a:bodyPr/>
        <a:lstStyle/>
        <a:p>
          <a:r>
            <a:rPr lang="vi-VN" dirty="0">
              <a:latin typeface="#9Slide05 Lobster" panose="02000506000000020003" pitchFamily="2" charset="-93"/>
            </a:rPr>
            <a:t>Ngôn ngữ</a:t>
          </a:r>
        </a:p>
      </dgm:t>
    </dgm:pt>
    <dgm:pt modelId="{0B4AB84A-DE8F-4EA8-B010-E525F1FE6890}" type="parTrans" cxnId="{00EDD049-BF5C-4948-9179-46D780F625CF}">
      <dgm:prSet/>
      <dgm:spPr/>
      <dgm:t>
        <a:bodyPr/>
        <a:lstStyle/>
        <a:p>
          <a:endParaRPr lang="vi-VN">
            <a:latin typeface="#9Slide05 Lobster" panose="02000506000000020003" pitchFamily="2" charset="-93"/>
          </a:endParaRPr>
        </a:p>
      </dgm:t>
    </dgm:pt>
    <dgm:pt modelId="{35A36971-0534-4F66-9385-A2E0E2BFEF9C}" type="sibTrans" cxnId="{00EDD049-BF5C-4948-9179-46D780F625CF}">
      <dgm:prSet/>
      <dgm:spPr/>
      <dgm:t>
        <a:bodyPr/>
        <a:lstStyle/>
        <a:p>
          <a:endParaRPr lang="vi-VN">
            <a:latin typeface="#9Slide05 Lobster" panose="02000506000000020003" pitchFamily="2" charset="-93"/>
          </a:endParaRPr>
        </a:p>
      </dgm:t>
    </dgm:pt>
    <dgm:pt modelId="{BCE07DA3-EF78-4213-97FB-EEF143376BC4}">
      <dgm:prSet phldrT="[Text]"/>
      <dgm:spPr/>
      <dgm:t>
        <a:bodyPr/>
        <a:lstStyle/>
        <a:p>
          <a:r>
            <a:rPr lang="vi-VN" dirty="0">
              <a:latin typeface="#9Slide05 Lobster" panose="02000506000000020003" pitchFamily="2" charset="-93"/>
            </a:rPr>
            <a:t>Phương tiện phi ngôn ngữ</a:t>
          </a:r>
        </a:p>
      </dgm:t>
    </dgm:pt>
    <dgm:pt modelId="{A6526F24-BB85-4A7C-97C2-2573095BE73D}" type="parTrans" cxnId="{0668F672-BEED-4513-B000-1219D06864CB}">
      <dgm:prSet/>
      <dgm:spPr/>
      <dgm:t>
        <a:bodyPr/>
        <a:lstStyle/>
        <a:p>
          <a:endParaRPr lang="vi-VN">
            <a:latin typeface="#9Slide05 Lobster" panose="02000506000000020003" pitchFamily="2" charset="-93"/>
          </a:endParaRPr>
        </a:p>
      </dgm:t>
    </dgm:pt>
    <dgm:pt modelId="{80DB6B4E-3DCE-40EA-AE78-9DCB4ACDB4B5}" type="sibTrans" cxnId="{0668F672-BEED-4513-B000-1219D06864CB}">
      <dgm:prSet/>
      <dgm:spPr/>
      <dgm:t>
        <a:bodyPr/>
        <a:lstStyle/>
        <a:p>
          <a:endParaRPr lang="vi-VN">
            <a:latin typeface="#9Slide05 Lobster" panose="02000506000000020003" pitchFamily="2" charset="-93"/>
          </a:endParaRPr>
        </a:p>
      </dgm:t>
    </dgm:pt>
    <dgm:pt modelId="{20D1B30D-CBB2-4D1F-B727-FDE18542E09F}" type="pres">
      <dgm:prSet presAssocID="{785C0471-EFD9-4FB2-A802-12210F7BE61E}" presName="cycle" presStyleCnt="0">
        <dgm:presLayoutVars>
          <dgm:chMax val="1"/>
          <dgm:dir/>
          <dgm:animLvl val="ctr"/>
          <dgm:resizeHandles val="exact"/>
        </dgm:presLayoutVars>
      </dgm:prSet>
      <dgm:spPr/>
    </dgm:pt>
    <dgm:pt modelId="{DD75AED8-B701-4963-8E59-87B4A17E207E}" type="pres">
      <dgm:prSet presAssocID="{1D3F1ABF-F4F5-402C-B687-C7F66CA5C9BD}" presName="centerShape" presStyleLbl="node0" presStyleIdx="0" presStyleCnt="1"/>
      <dgm:spPr/>
    </dgm:pt>
    <dgm:pt modelId="{2DE54077-7CB2-4AEC-9361-A0FF77C0A385}" type="pres">
      <dgm:prSet presAssocID="{C881F212-61E1-4571-AC32-FAB0C1A42917}" presName="parTrans" presStyleLbl="bgSibTrans2D1" presStyleIdx="0" presStyleCnt="3"/>
      <dgm:spPr/>
    </dgm:pt>
    <dgm:pt modelId="{DBD0E55E-EC3E-4171-9C51-E1A4E28EAE89}" type="pres">
      <dgm:prSet presAssocID="{99128E47-BCC3-4B39-8C5F-1A0D11139E45}" presName="node" presStyleLbl="node1" presStyleIdx="0" presStyleCnt="3">
        <dgm:presLayoutVars>
          <dgm:bulletEnabled val="1"/>
        </dgm:presLayoutVars>
      </dgm:prSet>
      <dgm:spPr/>
    </dgm:pt>
    <dgm:pt modelId="{0015913C-3C08-42AA-92D6-66EBA8B0945D}" type="pres">
      <dgm:prSet presAssocID="{0B4AB84A-DE8F-4EA8-B010-E525F1FE6890}" presName="parTrans" presStyleLbl="bgSibTrans2D1" presStyleIdx="1" presStyleCnt="3"/>
      <dgm:spPr/>
    </dgm:pt>
    <dgm:pt modelId="{38F7610D-7164-454D-B086-EDB3D018E1FB}" type="pres">
      <dgm:prSet presAssocID="{1579B100-D569-49A2-994A-7FF5E9C3C362}" presName="node" presStyleLbl="node1" presStyleIdx="1" presStyleCnt="3">
        <dgm:presLayoutVars>
          <dgm:bulletEnabled val="1"/>
        </dgm:presLayoutVars>
      </dgm:prSet>
      <dgm:spPr/>
    </dgm:pt>
    <dgm:pt modelId="{0C60A365-0FEF-45EE-B688-A6D85C0BCFFC}" type="pres">
      <dgm:prSet presAssocID="{A6526F24-BB85-4A7C-97C2-2573095BE73D}" presName="parTrans" presStyleLbl="bgSibTrans2D1" presStyleIdx="2" presStyleCnt="3"/>
      <dgm:spPr/>
    </dgm:pt>
    <dgm:pt modelId="{DD615533-124B-43AE-992F-E5AA0C124FF4}" type="pres">
      <dgm:prSet presAssocID="{BCE07DA3-EF78-4213-97FB-EEF143376BC4}" presName="node" presStyleLbl="node1" presStyleIdx="2" presStyleCnt="3">
        <dgm:presLayoutVars>
          <dgm:bulletEnabled val="1"/>
        </dgm:presLayoutVars>
      </dgm:prSet>
      <dgm:spPr/>
    </dgm:pt>
  </dgm:ptLst>
  <dgm:cxnLst>
    <dgm:cxn modelId="{3DBB5008-8B86-4CA4-9042-ACF886B8D3E1}" type="presOf" srcId="{BCE07DA3-EF78-4213-97FB-EEF143376BC4}" destId="{DD615533-124B-43AE-992F-E5AA0C124FF4}" srcOrd="0" destOrd="0" presId="urn:microsoft.com/office/officeart/2005/8/layout/radial4"/>
    <dgm:cxn modelId="{163A6913-66FB-417C-B246-5DD56B53A81E}" type="presOf" srcId="{99128E47-BCC3-4B39-8C5F-1A0D11139E45}" destId="{DBD0E55E-EC3E-4171-9C51-E1A4E28EAE89}" srcOrd="0" destOrd="0" presId="urn:microsoft.com/office/officeart/2005/8/layout/radial4"/>
    <dgm:cxn modelId="{C0F8F53D-DB51-471E-91B6-A4DA262DB0BB}" type="presOf" srcId="{A6526F24-BB85-4A7C-97C2-2573095BE73D}" destId="{0C60A365-0FEF-45EE-B688-A6D85C0BCFFC}" srcOrd="0" destOrd="0" presId="urn:microsoft.com/office/officeart/2005/8/layout/radial4"/>
    <dgm:cxn modelId="{8A0D343F-4027-4CC5-8641-27FEF1FF61FB}" type="presOf" srcId="{1D3F1ABF-F4F5-402C-B687-C7F66CA5C9BD}" destId="{DD75AED8-B701-4963-8E59-87B4A17E207E}" srcOrd="0" destOrd="0" presId="urn:microsoft.com/office/officeart/2005/8/layout/radial4"/>
    <dgm:cxn modelId="{47A81963-EF5A-4B09-9A27-384DF786197C}" type="presOf" srcId="{1579B100-D569-49A2-994A-7FF5E9C3C362}" destId="{38F7610D-7164-454D-B086-EDB3D018E1FB}" srcOrd="0" destOrd="0" presId="urn:microsoft.com/office/officeart/2005/8/layout/radial4"/>
    <dgm:cxn modelId="{5B587266-CD14-4E13-B43E-E65045B98D43}" srcId="{1D3F1ABF-F4F5-402C-B687-C7F66CA5C9BD}" destId="{99128E47-BCC3-4B39-8C5F-1A0D11139E45}" srcOrd="0" destOrd="0" parTransId="{C881F212-61E1-4571-AC32-FAB0C1A42917}" sibTransId="{C32D8BCD-F78F-4220-87C6-4DE1EE8115CA}"/>
    <dgm:cxn modelId="{00EDD049-BF5C-4948-9179-46D780F625CF}" srcId="{1D3F1ABF-F4F5-402C-B687-C7F66CA5C9BD}" destId="{1579B100-D569-49A2-994A-7FF5E9C3C362}" srcOrd="1" destOrd="0" parTransId="{0B4AB84A-DE8F-4EA8-B010-E525F1FE6890}" sibTransId="{35A36971-0534-4F66-9385-A2E0E2BFEF9C}"/>
    <dgm:cxn modelId="{6BE4E750-5677-430F-B5BC-7E92735B0E23}" srcId="{785C0471-EFD9-4FB2-A802-12210F7BE61E}" destId="{1D3F1ABF-F4F5-402C-B687-C7F66CA5C9BD}" srcOrd="0" destOrd="0" parTransId="{EBA37080-9C65-4778-B3A5-A6B22FF55B8A}" sibTransId="{7BD52DCF-D000-4233-8AED-8E64F66F72B9}"/>
    <dgm:cxn modelId="{0668F672-BEED-4513-B000-1219D06864CB}" srcId="{1D3F1ABF-F4F5-402C-B687-C7F66CA5C9BD}" destId="{BCE07DA3-EF78-4213-97FB-EEF143376BC4}" srcOrd="2" destOrd="0" parTransId="{A6526F24-BB85-4A7C-97C2-2573095BE73D}" sibTransId="{80DB6B4E-3DCE-40EA-AE78-9DCB4ACDB4B5}"/>
    <dgm:cxn modelId="{0A46C483-61AE-4DD9-A3CF-19FE37DC9D42}" type="presOf" srcId="{C881F212-61E1-4571-AC32-FAB0C1A42917}" destId="{2DE54077-7CB2-4AEC-9361-A0FF77C0A385}" srcOrd="0" destOrd="0" presId="urn:microsoft.com/office/officeart/2005/8/layout/radial4"/>
    <dgm:cxn modelId="{716C848C-0BF1-47C3-BDFB-9CA63D1FA7F5}" type="presOf" srcId="{785C0471-EFD9-4FB2-A802-12210F7BE61E}" destId="{20D1B30D-CBB2-4D1F-B727-FDE18542E09F}" srcOrd="0" destOrd="0" presId="urn:microsoft.com/office/officeart/2005/8/layout/radial4"/>
    <dgm:cxn modelId="{E8E1A58F-90A4-4122-93D8-41AAE3064175}" type="presOf" srcId="{0B4AB84A-DE8F-4EA8-B010-E525F1FE6890}" destId="{0015913C-3C08-42AA-92D6-66EBA8B0945D}" srcOrd="0" destOrd="0" presId="urn:microsoft.com/office/officeart/2005/8/layout/radial4"/>
    <dgm:cxn modelId="{9B305F6E-7C1D-42B4-BD36-D2A06A98A678}" type="presParOf" srcId="{20D1B30D-CBB2-4D1F-B727-FDE18542E09F}" destId="{DD75AED8-B701-4963-8E59-87B4A17E207E}" srcOrd="0" destOrd="0" presId="urn:microsoft.com/office/officeart/2005/8/layout/radial4"/>
    <dgm:cxn modelId="{B41B9CD6-F841-43A8-A30E-B3EC7CC933DF}" type="presParOf" srcId="{20D1B30D-CBB2-4D1F-B727-FDE18542E09F}" destId="{2DE54077-7CB2-4AEC-9361-A0FF77C0A385}" srcOrd="1" destOrd="0" presId="urn:microsoft.com/office/officeart/2005/8/layout/radial4"/>
    <dgm:cxn modelId="{49604EF6-D9A6-4131-8DA3-88208FEE849D}" type="presParOf" srcId="{20D1B30D-CBB2-4D1F-B727-FDE18542E09F}" destId="{DBD0E55E-EC3E-4171-9C51-E1A4E28EAE89}" srcOrd="2" destOrd="0" presId="urn:microsoft.com/office/officeart/2005/8/layout/radial4"/>
    <dgm:cxn modelId="{320CF5C1-D07A-440F-9368-C681CCB6A560}" type="presParOf" srcId="{20D1B30D-CBB2-4D1F-B727-FDE18542E09F}" destId="{0015913C-3C08-42AA-92D6-66EBA8B0945D}" srcOrd="3" destOrd="0" presId="urn:microsoft.com/office/officeart/2005/8/layout/radial4"/>
    <dgm:cxn modelId="{BCBC72B8-9FD6-462D-A193-17EF942B6D64}" type="presParOf" srcId="{20D1B30D-CBB2-4D1F-B727-FDE18542E09F}" destId="{38F7610D-7164-454D-B086-EDB3D018E1FB}" srcOrd="4" destOrd="0" presId="urn:microsoft.com/office/officeart/2005/8/layout/radial4"/>
    <dgm:cxn modelId="{11ACC4BE-7131-4D72-8529-CCF9A1EC3460}" type="presParOf" srcId="{20D1B30D-CBB2-4D1F-B727-FDE18542E09F}" destId="{0C60A365-0FEF-45EE-B688-A6D85C0BCFFC}" srcOrd="5" destOrd="0" presId="urn:microsoft.com/office/officeart/2005/8/layout/radial4"/>
    <dgm:cxn modelId="{80DE3D90-5E74-4963-A277-37C799FB48A7}" type="presParOf" srcId="{20D1B30D-CBB2-4D1F-B727-FDE18542E09F}" destId="{DD615533-124B-43AE-992F-E5AA0C124FF4}"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AAD9B04-41D7-4EF4-9A40-B92C9220A397}" type="doc">
      <dgm:prSet loTypeId="urn:microsoft.com/office/officeart/2005/8/layout/vList3" loCatId="picture" qsTypeId="urn:microsoft.com/office/officeart/2005/8/quickstyle/3d1" qsCatId="3D" csTypeId="urn:microsoft.com/office/officeart/2005/8/colors/accent1_2" csCatId="accent1" phldr="1"/>
      <dgm:spPr/>
    </dgm:pt>
    <dgm:pt modelId="{CE988F52-FEB2-4AE5-AF7F-B7CA917DBDA9}">
      <dgm:prSet phldrT="[Text]" custT="1"/>
      <dgm:spPr/>
      <dgm:t>
        <a:bodyPr/>
        <a:lstStyle/>
        <a:p>
          <a:r>
            <a:rPr lang="vi-VN" sz="2400" b="1" dirty="0">
              <a:latin typeface="#9Slide03 Reso" pitchFamily="2" charset="-93"/>
            </a:rPr>
            <a:t>Vẽ sơ đồ mối quan hệ giữa TT chi tiết với nội dung chính (TT cơ bản) trong VB</a:t>
          </a:r>
        </a:p>
      </dgm:t>
    </dgm:pt>
    <dgm:pt modelId="{D2AA39AB-67A5-4A17-942A-7CE825CFB113}" type="parTrans" cxnId="{0F1A341F-0785-4415-A545-77FCAEEFEACA}">
      <dgm:prSet/>
      <dgm:spPr/>
      <dgm:t>
        <a:bodyPr/>
        <a:lstStyle/>
        <a:p>
          <a:endParaRPr lang="vi-VN" sz="2000"/>
        </a:p>
      </dgm:t>
    </dgm:pt>
    <dgm:pt modelId="{2E08C632-8612-4661-BE9A-A1C7B7AF579E}" type="sibTrans" cxnId="{0F1A341F-0785-4415-A545-77FCAEEFEACA}">
      <dgm:prSet/>
      <dgm:spPr/>
      <dgm:t>
        <a:bodyPr/>
        <a:lstStyle/>
        <a:p>
          <a:endParaRPr lang="vi-VN" sz="2000"/>
        </a:p>
      </dgm:t>
    </dgm:pt>
    <dgm:pt modelId="{FDA88995-C0C0-4487-A59A-D4C78C402E24}">
      <dgm:prSet phldrT="[Text]" custT="1"/>
      <dgm:spPr/>
      <dgm:t>
        <a:bodyPr/>
        <a:lstStyle/>
        <a:p>
          <a:r>
            <a:rPr lang="vi-VN" sz="2400" b="1" dirty="0">
              <a:latin typeface="#9Slide03 Reso" pitchFamily="2" charset="-93"/>
            </a:rPr>
            <a:t>Chỉ ra các yếu tố: thuyết minh, tự sự, nghị luận, biểu cảm trong các đoạn văn.</a:t>
          </a:r>
        </a:p>
      </dgm:t>
    </dgm:pt>
    <dgm:pt modelId="{FACF6DD4-19DF-419B-9DA9-56671BDC9F02}" type="parTrans" cxnId="{C760F73F-4F8A-459D-B0D4-051AD60EFC64}">
      <dgm:prSet/>
      <dgm:spPr/>
      <dgm:t>
        <a:bodyPr/>
        <a:lstStyle/>
        <a:p>
          <a:endParaRPr lang="vi-VN" sz="2000"/>
        </a:p>
      </dgm:t>
    </dgm:pt>
    <dgm:pt modelId="{E25FB77E-77DB-458F-8311-3FA515923B19}" type="sibTrans" cxnId="{C760F73F-4F8A-459D-B0D4-051AD60EFC64}">
      <dgm:prSet/>
      <dgm:spPr/>
      <dgm:t>
        <a:bodyPr/>
        <a:lstStyle/>
        <a:p>
          <a:endParaRPr lang="vi-VN" sz="2000"/>
        </a:p>
      </dgm:t>
    </dgm:pt>
    <dgm:pt modelId="{FE845E78-A489-46ED-A7C1-0239B9C78074}">
      <dgm:prSet phldrT="[Text]" custT="1"/>
      <dgm:spPr/>
      <dgm:t>
        <a:bodyPr/>
        <a:lstStyle/>
        <a:p>
          <a:r>
            <a:rPr lang="vi-VN" sz="2400" b="1" dirty="0">
              <a:latin typeface="#9Slide03 Reso" pitchFamily="2" charset="-93"/>
            </a:rPr>
            <a:t>Xác định &amp; chỉ ra câu văn sử dung chi tiết thể hiện cảm xúc</a:t>
          </a:r>
        </a:p>
      </dgm:t>
    </dgm:pt>
    <dgm:pt modelId="{4C2F3E34-5DD2-40A4-9362-6BCA0C12F054}" type="parTrans" cxnId="{A2D2AD75-B458-4E5A-A4AC-5F7DDB4B849C}">
      <dgm:prSet/>
      <dgm:spPr/>
      <dgm:t>
        <a:bodyPr/>
        <a:lstStyle/>
        <a:p>
          <a:endParaRPr lang="vi-VN" sz="2000"/>
        </a:p>
      </dgm:t>
    </dgm:pt>
    <dgm:pt modelId="{24C2496E-D4E7-4A06-8FC0-398B52EE09CE}" type="sibTrans" cxnId="{A2D2AD75-B458-4E5A-A4AC-5F7DDB4B849C}">
      <dgm:prSet/>
      <dgm:spPr/>
      <dgm:t>
        <a:bodyPr/>
        <a:lstStyle/>
        <a:p>
          <a:endParaRPr lang="vi-VN" sz="2000"/>
        </a:p>
      </dgm:t>
    </dgm:pt>
    <dgm:pt modelId="{DF2367C5-ACDB-4596-840F-FA443F0D0989}" type="pres">
      <dgm:prSet presAssocID="{8AAD9B04-41D7-4EF4-9A40-B92C9220A397}" presName="linearFlow" presStyleCnt="0">
        <dgm:presLayoutVars>
          <dgm:dir/>
          <dgm:resizeHandles val="exact"/>
        </dgm:presLayoutVars>
      </dgm:prSet>
      <dgm:spPr/>
    </dgm:pt>
    <dgm:pt modelId="{69DBB620-F3DD-4DF0-AB9C-5FF553003BC4}" type="pres">
      <dgm:prSet presAssocID="{CE988F52-FEB2-4AE5-AF7F-B7CA917DBDA9}" presName="composite" presStyleCnt="0"/>
      <dgm:spPr/>
    </dgm:pt>
    <dgm:pt modelId="{5B0069EA-4E6E-486B-B255-DA270C7F6329}" type="pres">
      <dgm:prSet presAssocID="{CE988F52-FEB2-4AE5-AF7F-B7CA917DBDA9}" presName="imgShp" presStyleLbl="fgImgPlace1" presStyleIdx="0" presStyleCnt="3"/>
      <dgm:spPr/>
    </dgm:pt>
    <dgm:pt modelId="{29284E68-905C-4853-96F3-1705FBBED00D}" type="pres">
      <dgm:prSet presAssocID="{CE988F52-FEB2-4AE5-AF7F-B7CA917DBDA9}" presName="txShp" presStyleLbl="node1" presStyleIdx="0" presStyleCnt="3">
        <dgm:presLayoutVars>
          <dgm:bulletEnabled val="1"/>
        </dgm:presLayoutVars>
      </dgm:prSet>
      <dgm:spPr/>
    </dgm:pt>
    <dgm:pt modelId="{01BE62A0-6BA9-4B82-A47D-B33813228E62}" type="pres">
      <dgm:prSet presAssocID="{2E08C632-8612-4661-BE9A-A1C7B7AF579E}" presName="spacing" presStyleCnt="0"/>
      <dgm:spPr/>
    </dgm:pt>
    <dgm:pt modelId="{DBBBE54F-6F41-4818-8295-A8BED7F5ED81}" type="pres">
      <dgm:prSet presAssocID="{FDA88995-C0C0-4487-A59A-D4C78C402E24}" presName="composite" presStyleCnt="0"/>
      <dgm:spPr/>
    </dgm:pt>
    <dgm:pt modelId="{7BB6ABCF-2BBB-44E6-8CBE-15BE1E5FE47E}" type="pres">
      <dgm:prSet presAssocID="{FDA88995-C0C0-4487-A59A-D4C78C402E24}" presName="imgShp" presStyleLbl="fgImgPlace1" presStyleIdx="1" presStyleCnt="3"/>
      <dgm:spPr/>
    </dgm:pt>
    <dgm:pt modelId="{481401AC-3934-4247-B541-1CE6F296B090}" type="pres">
      <dgm:prSet presAssocID="{FDA88995-C0C0-4487-A59A-D4C78C402E24}" presName="txShp" presStyleLbl="node1" presStyleIdx="1" presStyleCnt="3">
        <dgm:presLayoutVars>
          <dgm:bulletEnabled val="1"/>
        </dgm:presLayoutVars>
      </dgm:prSet>
      <dgm:spPr/>
    </dgm:pt>
    <dgm:pt modelId="{55CD75FF-54BF-44B7-9BA9-B11FA8801B8F}" type="pres">
      <dgm:prSet presAssocID="{E25FB77E-77DB-458F-8311-3FA515923B19}" presName="spacing" presStyleCnt="0"/>
      <dgm:spPr/>
    </dgm:pt>
    <dgm:pt modelId="{B73004D4-37E6-4A2E-B62B-3C574B349066}" type="pres">
      <dgm:prSet presAssocID="{FE845E78-A489-46ED-A7C1-0239B9C78074}" presName="composite" presStyleCnt="0"/>
      <dgm:spPr/>
    </dgm:pt>
    <dgm:pt modelId="{22364201-A1C9-4A8B-99CF-24E141DCF6BC}" type="pres">
      <dgm:prSet presAssocID="{FE845E78-A489-46ED-A7C1-0239B9C78074}" presName="imgShp" presStyleLbl="fgImgPlace1" presStyleIdx="2" presStyleCnt="3"/>
      <dgm:spPr/>
    </dgm:pt>
    <dgm:pt modelId="{D1FA5FD0-D20C-4274-8419-BCE3C15FA6F8}" type="pres">
      <dgm:prSet presAssocID="{FE845E78-A489-46ED-A7C1-0239B9C78074}" presName="txShp" presStyleLbl="node1" presStyleIdx="2" presStyleCnt="3">
        <dgm:presLayoutVars>
          <dgm:bulletEnabled val="1"/>
        </dgm:presLayoutVars>
      </dgm:prSet>
      <dgm:spPr/>
    </dgm:pt>
  </dgm:ptLst>
  <dgm:cxnLst>
    <dgm:cxn modelId="{0F1A341F-0785-4415-A545-77FCAEEFEACA}" srcId="{8AAD9B04-41D7-4EF4-9A40-B92C9220A397}" destId="{CE988F52-FEB2-4AE5-AF7F-B7CA917DBDA9}" srcOrd="0" destOrd="0" parTransId="{D2AA39AB-67A5-4A17-942A-7CE825CFB113}" sibTransId="{2E08C632-8612-4661-BE9A-A1C7B7AF579E}"/>
    <dgm:cxn modelId="{F4A3162A-F4D6-40E8-B2D1-E86449A08D58}" type="presOf" srcId="{CE988F52-FEB2-4AE5-AF7F-B7CA917DBDA9}" destId="{29284E68-905C-4853-96F3-1705FBBED00D}" srcOrd="0" destOrd="0" presId="urn:microsoft.com/office/officeart/2005/8/layout/vList3"/>
    <dgm:cxn modelId="{C760F73F-4F8A-459D-B0D4-051AD60EFC64}" srcId="{8AAD9B04-41D7-4EF4-9A40-B92C9220A397}" destId="{FDA88995-C0C0-4487-A59A-D4C78C402E24}" srcOrd="1" destOrd="0" parTransId="{FACF6DD4-19DF-419B-9DA9-56671BDC9F02}" sibTransId="{E25FB77E-77DB-458F-8311-3FA515923B19}"/>
    <dgm:cxn modelId="{72715767-0835-47D0-925D-07118CA1D0E1}" type="presOf" srcId="{FDA88995-C0C0-4487-A59A-D4C78C402E24}" destId="{481401AC-3934-4247-B541-1CE6F296B090}" srcOrd="0" destOrd="0" presId="urn:microsoft.com/office/officeart/2005/8/layout/vList3"/>
    <dgm:cxn modelId="{A2D2AD75-B458-4E5A-A4AC-5F7DDB4B849C}" srcId="{8AAD9B04-41D7-4EF4-9A40-B92C9220A397}" destId="{FE845E78-A489-46ED-A7C1-0239B9C78074}" srcOrd="2" destOrd="0" parTransId="{4C2F3E34-5DD2-40A4-9362-6BCA0C12F054}" sibTransId="{24C2496E-D4E7-4A06-8FC0-398B52EE09CE}"/>
    <dgm:cxn modelId="{B35F19A0-D43C-4C5A-A346-0FEBAEA96AA5}" type="presOf" srcId="{8AAD9B04-41D7-4EF4-9A40-B92C9220A397}" destId="{DF2367C5-ACDB-4596-840F-FA443F0D0989}" srcOrd="0" destOrd="0" presId="urn:microsoft.com/office/officeart/2005/8/layout/vList3"/>
    <dgm:cxn modelId="{95A172F1-C2CE-4B50-AA41-2F422C3C9B50}" type="presOf" srcId="{FE845E78-A489-46ED-A7C1-0239B9C78074}" destId="{D1FA5FD0-D20C-4274-8419-BCE3C15FA6F8}" srcOrd="0" destOrd="0" presId="urn:microsoft.com/office/officeart/2005/8/layout/vList3"/>
    <dgm:cxn modelId="{92EFFBE1-9365-4FD0-9926-A13C55DF5F3E}" type="presParOf" srcId="{DF2367C5-ACDB-4596-840F-FA443F0D0989}" destId="{69DBB620-F3DD-4DF0-AB9C-5FF553003BC4}" srcOrd="0" destOrd="0" presId="urn:microsoft.com/office/officeart/2005/8/layout/vList3"/>
    <dgm:cxn modelId="{CCA57345-B509-485A-B911-5F6524EBE08E}" type="presParOf" srcId="{69DBB620-F3DD-4DF0-AB9C-5FF553003BC4}" destId="{5B0069EA-4E6E-486B-B255-DA270C7F6329}" srcOrd="0" destOrd="0" presId="urn:microsoft.com/office/officeart/2005/8/layout/vList3"/>
    <dgm:cxn modelId="{3F672D88-2420-4F64-9CE6-87DA5B5EA149}" type="presParOf" srcId="{69DBB620-F3DD-4DF0-AB9C-5FF553003BC4}" destId="{29284E68-905C-4853-96F3-1705FBBED00D}" srcOrd="1" destOrd="0" presId="urn:microsoft.com/office/officeart/2005/8/layout/vList3"/>
    <dgm:cxn modelId="{E5C461BB-3AF0-4A06-B372-420A32064845}" type="presParOf" srcId="{DF2367C5-ACDB-4596-840F-FA443F0D0989}" destId="{01BE62A0-6BA9-4B82-A47D-B33813228E62}" srcOrd="1" destOrd="0" presId="urn:microsoft.com/office/officeart/2005/8/layout/vList3"/>
    <dgm:cxn modelId="{A98E72CD-04F6-421E-9134-19E2F5196A2A}" type="presParOf" srcId="{DF2367C5-ACDB-4596-840F-FA443F0D0989}" destId="{DBBBE54F-6F41-4818-8295-A8BED7F5ED81}" srcOrd="2" destOrd="0" presId="urn:microsoft.com/office/officeart/2005/8/layout/vList3"/>
    <dgm:cxn modelId="{3E2C813F-7C07-4912-BD9D-FBDAFC3DDEAB}" type="presParOf" srcId="{DBBBE54F-6F41-4818-8295-A8BED7F5ED81}" destId="{7BB6ABCF-2BBB-44E6-8CBE-15BE1E5FE47E}" srcOrd="0" destOrd="0" presId="urn:microsoft.com/office/officeart/2005/8/layout/vList3"/>
    <dgm:cxn modelId="{F1ABF0CE-83F9-4A60-9764-9660D8619DBC}" type="presParOf" srcId="{DBBBE54F-6F41-4818-8295-A8BED7F5ED81}" destId="{481401AC-3934-4247-B541-1CE6F296B090}" srcOrd="1" destOrd="0" presId="urn:microsoft.com/office/officeart/2005/8/layout/vList3"/>
    <dgm:cxn modelId="{3BDC8493-EF3B-415E-B891-7B04097E7BAA}" type="presParOf" srcId="{DF2367C5-ACDB-4596-840F-FA443F0D0989}" destId="{55CD75FF-54BF-44B7-9BA9-B11FA8801B8F}" srcOrd="3" destOrd="0" presId="urn:microsoft.com/office/officeart/2005/8/layout/vList3"/>
    <dgm:cxn modelId="{75E12B12-D015-4E0F-ACBE-B90BE4986DF1}" type="presParOf" srcId="{DF2367C5-ACDB-4596-840F-FA443F0D0989}" destId="{B73004D4-37E6-4A2E-B62B-3C574B349066}" srcOrd="4" destOrd="0" presId="urn:microsoft.com/office/officeart/2005/8/layout/vList3"/>
    <dgm:cxn modelId="{5FAD16A3-E36D-4538-AA56-A1E078BB9067}" type="presParOf" srcId="{B73004D4-37E6-4A2E-B62B-3C574B349066}" destId="{22364201-A1C9-4A8B-99CF-24E141DCF6BC}" srcOrd="0" destOrd="0" presId="urn:microsoft.com/office/officeart/2005/8/layout/vList3"/>
    <dgm:cxn modelId="{440CAC77-5131-4A50-9360-67BCF05C9CC3}" type="presParOf" srcId="{B73004D4-37E6-4A2E-B62B-3C574B349066}" destId="{D1FA5FD0-D20C-4274-8419-BCE3C15FA6F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C610A8-A0CE-4B5B-A797-44EAED6F97E1}"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vi-VN"/>
        </a:p>
      </dgm:t>
    </dgm:pt>
    <dgm:pt modelId="{74D4F4BE-CEDF-48B8-B0E7-3A2E37748428}">
      <dgm:prSet phldrT="[Text]"/>
      <dgm:spPr/>
      <dgm:t>
        <a:bodyPr/>
        <a:lstStyle/>
        <a:p>
          <a:endParaRPr lang="vi-VN" dirty="0"/>
        </a:p>
        <a:p>
          <a:endParaRPr lang="vi-VN" dirty="0"/>
        </a:p>
      </dgm:t>
    </dgm:pt>
    <dgm:pt modelId="{4AA1F2E9-47AE-4613-81D9-212012F47C1D}" type="parTrans" cxnId="{A6615EB9-16CC-4073-9944-2942EB19043B}">
      <dgm:prSet/>
      <dgm:spPr/>
      <dgm:t>
        <a:bodyPr/>
        <a:lstStyle/>
        <a:p>
          <a:endParaRPr lang="vi-VN"/>
        </a:p>
      </dgm:t>
    </dgm:pt>
    <dgm:pt modelId="{FA2D8E90-A074-4A3B-AB45-D37185AE4400}" type="sibTrans" cxnId="{A6615EB9-16CC-4073-9944-2942EB19043B}">
      <dgm:prSet/>
      <dgm:spPr/>
      <dgm:t>
        <a:bodyPr/>
        <a:lstStyle/>
        <a:p>
          <a:endParaRPr lang="vi-VN"/>
        </a:p>
      </dgm:t>
    </dgm:pt>
    <dgm:pt modelId="{F8D93F10-5543-4CB6-A5AA-0466A8F8E593}">
      <dgm:prSet phldrT="[Text]"/>
      <dgm:spPr/>
      <dgm:t>
        <a:bodyPr/>
        <a:lstStyle/>
        <a:p>
          <a:endParaRPr lang="vi-VN" dirty="0"/>
        </a:p>
      </dgm:t>
    </dgm:pt>
    <dgm:pt modelId="{701941F3-FF16-4ECB-8241-D17C642234A7}" type="parTrans" cxnId="{187D4758-9287-41E4-B26D-BAF78F9031D7}">
      <dgm:prSet/>
      <dgm:spPr/>
      <dgm:t>
        <a:bodyPr/>
        <a:lstStyle/>
        <a:p>
          <a:endParaRPr lang="vi-VN"/>
        </a:p>
      </dgm:t>
    </dgm:pt>
    <dgm:pt modelId="{8B900C2D-1EFC-4F81-A13E-E82E4B5ECE2A}" type="sibTrans" cxnId="{187D4758-9287-41E4-B26D-BAF78F9031D7}">
      <dgm:prSet/>
      <dgm:spPr/>
      <dgm:t>
        <a:bodyPr/>
        <a:lstStyle/>
        <a:p>
          <a:endParaRPr lang="vi-VN"/>
        </a:p>
      </dgm:t>
    </dgm:pt>
    <dgm:pt modelId="{32CB1A47-5A3D-4DF4-B424-C0DEE83AB718}">
      <dgm:prSet phldrT="[Text]"/>
      <dgm:spPr/>
      <dgm:t>
        <a:bodyPr/>
        <a:lstStyle/>
        <a:p>
          <a:endParaRPr lang="vi-VN" dirty="0"/>
        </a:p>
      </dgm:t>
    </dgm:pt>
    <dgm:pt modelId="{E2E32B53-10B7-4D39-A30C-3D19C1BB7F46}" type="parTrans" cxnId="{749AACB5-D6C3-4291-ABC4-EC18BC73012E}">
      <dgm:prSet/>
      <dgm:spPr/>
      <dgm:t>
        <a:bodyPr/>
        <a:lstStyle/>
        <a:p>
          <a:endParaRPr lang="vi-VN"/>
        </a:p>
      </dgm:t>
    </dgm:pt>
    <dgm:pt modelId="{9CCAD409-6BCD-4AE0-82E7-F2D43220887B}" type="sibTrans" cxnId="{749AACB5-D6C3-4291-ABC4-EC18BC73012E}">
      <dgm:prSet/>
      <dgm:spPr/>
      <dgm:t>
        <a:bodyPr/>
        <a:lstStyle/>
        <a:p>
          <a:endParaRPr lang="vi-VN"/>
        </a:p>
      </dgm:t>
    </dgm:pt>
    <dgm:pt modelId="{3C4882F0-4AFF-4B50-9B64-3ED1AE3424EE}" type="pres">
      <dgm:prSet presAssocID="{9DC610A8-A0CE-4B5B-A797-44EAED6F97E1}" presName="Name0" presStyleCnt="0">
        <dgm:presLayoutVars>
          <dgm:chMax val="7"/>
          <dgm:chPref val="7"/>
          <dgm:dir/>
          <dgm:animLvl val="lvl"/>
        </dgm:presLayoutVars>
      </dgm:prSet>
      <dgm:spPr/>
    </dgm:pt>
    <dgm:pt modelId="{12CABB54-2527-433D-B451-CE525382B20A}" type="pres">
      <dgm:prSet presAssocID="{74D4F4BE-CEDF-48B8-B0E7-3A2E37748428}" presName="Accent1" presStyleCnt="0"/>
      <dgm:spPr/>
    </dgm:pt>
    <dgm:pt modelId="{7BF6D643-B9BB-4E9D-BBBF-F15C78DFB080}" type="pres">
      <dgm:prSet presAssocID="{74D4F4BE-CEDF-48B8-B0E7-3A2E37748428}" presName="Accent" presStyleLbl="node1" presStyleIdx="0" presStyleCnt="3"/>
      <dgm:spPr/>
    </dgm:pt>
    <dgm:pt modelId="{29B67DBB-16DE-46B9-A8A7-BA580AC26365}" type="pres">
      <dgm:prSet presAssocID="{74D4F4BE-CEDF-48B8-B0E7-3A2E37748428}" presName="Parent1" presStyleLbl="revTx" presStyleIdx="0" presStyleCnt="3">
        <dgm:presLayoutVars>
          <dgm:chMax val="1"/>
          <dgm:chPref val="1"/>
          <dgm:bulletEnabled val="1"/>
        </dgm:presLayoutVars>
      </dgm:prSet>
      <dgm:spPr/>
    </dgm:pt>
    <dgm:pt modelId="{B7D03DA4-09F2-4BA6-958B-8C2032E93060}" type="pres">
      <dgm:prSet presAssocID="{F8D93F10-5543-4CB6-A5AA-0466A8F8E593}" presName="Accent2" presStyleCnt="0"/>
      <dgm:spPr/>
    </dgm:pt>
    <dgm:pt modelId="{111DD666-B243-45D9-A1A8-F6BF3AAC2F46}" type="pres">
      <dgm:prSet presAssocID="{F8D93F10-5543-4CB6-A5AA-0466A8F8E593}" presName="Accent" presStyleLbl="node1" presStyleIdx="1" presStyleCnt="3" custScaleY="101958" custLinFactNeighborY="4024"/>
      <dgm:spPr/>
    </dgm:pt>
    <dgm:pt modelId="{F4A4B0E2-B94A-4DAC-94BC-313E1139AF89}" type="pres">
      <dgm:prSet presAssocID="{F8D93F10-5543-4CB6-A5AA-0466A8F8E593}" presName="Parent2" presStyleLbl="revTx" presStyleIdx="1" presStyleCnt="3">
        <dgm:presLayoutVars>
          <dgm:chMax val="1"/>
          <dgm:chPref val="1"/>
          <dgm:bulletEnabled val="1"/>
        </dgm:presLayoutVars>
      </dgm:prSet>
      <dgm:spPr/>
    </dgm:pt>
    <dgm:pt modelId="{1C35998C-0743-4AA5-8DFD-DC7CB8E17038}" type="pres">
      <dgm:prSet presAssocID="{32CB1A47-5A3D-4DF4-B424-C0DEE83AB718}" presName="Accent3" presStyleCnt="0"/>
      <dgm:spPr/>
    </dgm:pt>
    <dgm:pt modelId="{1001BCDD-8252-42B7-A1BF-68691991A8FB}" type="pres">
      <dgm:prSet presAssocID="{32CB1A47-5A3D-4DF4-B424-C0DEE83AB718}" presName="Accent" presStyleLbl="node1" presStyleIdx="2" presStyleCnt="3" custLinFactNeighborX="6446" custLinFactNeighborY="3510"/>
      <dgm:spPr/>
    </dgm:pt>
    <dgm:pt modelId="{FDC1DD7F-430F-4D44-8A1D-5963F122961F}" type="pres">
      <dgm:prSet presAssocID="{32CB1A47-5A3D-4DF4-B424-C0DEE83AB718}" presName="Parent3" presStyleLbl="revTx" presStyleIdx="2" presStyleCnt="3">
        <dgm:presLayoutVars>
          <dgm:chMax val="1"/>
          <dgm:chPref val="1"/>
          <dgm:bulletEnabled val="1"/>
        </dgm:presLayoutVars>
      </dgm:prSet>
      <dgm:spPr/>
    </dgm:pt>
  </dgm:ptLst>
  <dgm:cxnLst>
    <dgm:cxn modelId="{1702AA37-BC82-4778-BE9E-2585F5D3E3E6}" type="presOf" srcId="{F8D93F10-5543-4CB6-A5AA-0466A8F8E593}" destId="{F4A4B0E2-B94A-4DAC-94BC-313E1139AF89}" srcOrd="0" destOrd="0" presId="urn:microsoft.com/office/officeart/2009/layout/CircleArrowProcess"/>
    <dgm:cxn modelId="{65702556-D835-4D59-B4E0-7A02DD0B9919}" type="presOf" srcId="{32CB1A47-5A3D-4DF4-B424-C0DEE83AB718}" destId="{FDC1DD7F-430F-4D44-8A1D-5963F122961F}" srcOrd="0" destOrd="0" presId="urn:microsoft.com/office/officeart/2009/layout/CircleArrowProcess"/>
    <dgm:cxn modelId="{187D4758-9287-41E4-B26D-BAF78F9031D7}" srcId="{9DC610A8-A0CE-4B5B-A797-44EAED6F97E1}" destId="{F8D93F10-5543-4CB6-A5AA-0466A8F8E593}" srcOrd="1" destOrd="0" parTransId="{701941F3-FF16-4ECB-8241-D17C642234A7}" sibTransId="{8B900C2D-1EFC-4F81-A13E-E82E4B5ECE2A}"/>
    <dgm:cxn modelId="{749AACB5-D6C3-4291-ABC4-EC18BC73012E}" srcId="{9DC610A8-A0CE-4B5B-A797-44EAED6F97E1}" destId="{32CB1A47-5A3D-4DF4-B424-C0DEE83AB718}" srcOrd="2" destOrd="0" parTransId="{E2E32B53-10B7-4D39-A30C-3D19C1BB7F46}" sibTransId="{9CCAD409-6BCD-4AE0-82E7-F2D43220887B}"/>
    <dgm:cxn modelId="{A6615EB9-16CC-4073-9944-2942EB19043B}" srcId="{9DC610A8-A0CE-4B5B-A797-44EAED6F97E1}" destId="{74D4F4BE-CEDF-48B8-B0E7-3A2E37748428}" srcOrd="0" destOrd="0" parTransId="{4AA1F2E9-47AE-4613-81D9-212012F47C1D}" sibTransId="{FA2D8E90-A074-4A3B-AB45-D37185AE4400}"/>
    <dgm:cxn modelId="{88EB16C1-CD2F-4B96-A2DB-68B60F937AA4}" type="presOf" srcId="{74D4F4BE-CEDF-48B8-B0E7-3A2E37748428}" destId="{29B67DBB-16DE-46B9-A8A7-BA580AC26365}" srcOrd="0" destOrd="0" presId="urn:microsoft.com/office/officeart/2009/layout/CircleArrowProcess"/>
    <dgm:cxn modelId="{0D5571DA-BA73-4233-9B98-845F3614D62E}" type="presOf" srcId="{9DC610A8-A0CE-4B5B-A797-44EAED6F97E1}" destId="{3C4882F0-4AFF-4B50-9B64-3ED1AE3424EE}" srcOrd="0" destOrd="0" presId="urn:microsoft.com/office/officeart/2009/layout/CircleArrowProcess"/>
    <dgm:cxn modelId="{341B1683-9202-48B3-8AC3-16B6CB8FAF63}" type="presParOf" srcId="{3C4882F0-4AFF-4B50-9B64-3ED1AE3424EE}" destId="{12CABB54-2527-433D-B451-CE525382B20A}" srcOrd="0" destOrd="0" presId="urn:microsoft.com/office/officeart/2009/layout/CircleArrowProcess"/>
    <dgm:cxn modelId="{EA666CFF-1D7D-4ABE-A796-E74B2B11DF0A}" type="presParOf" srcId="{12CABB54-2527-433D-B451-CE525382B20A}" destId="{7BF6D643-B9BB-4E9D-BBBF-F15C78DFB080}" srcOrd="0" destOrd="0" presId="urn:microsoft.com/office/officeart/2009/layout/CircleArrowProcess"/>
    <dgm:cxn modelId="{75CBAA1F-A81A-4043-80DA-A8EB5DC51A34}" type="presParOf" srcId="{3C4882F0-4AFF-4B50-9B64-3ED1AE3424EE}" destId="{29B67DBB-16DE-46B9-A8A7-BA580AC26365}" srcOrd="1" destOrd="0" presId="urn:microsoft.com/office/officeart/2009/layout/CircleArrowProcess"/>
    <dgm:cxn modelId="{8CC4AAAA-5FFC-4193-9A1F-F4902EA2B0D9}" type="presParOf" srcId="{3C4882F0-4AFF-4B50-9B64-3ED1AE3424EE}" destId="{B7D03DA4-09F2-4BA6-958B-8C2032E93060}" srcOrd="2" destOrd="0" presId="urn:microsoft.com/office/officeart/2009/layout/CircleArrowProcess"/>
    <dgm:cxn modelId="{55EC1F6C-8469-4F2C-A213-912D77C3D42B}" type="presParOf" srcId="{B7D03DA4-09F2-4BA6-958B-8C2032E93060}" destId="{111DD666-B243-45D9-A1A8-F6BF3AAC2F46}" srcOrd="0" destOrd="0" presId="urn:microsoft.com/office/officeart/2009/layout/CircleArrowProcess"/>
    <dgm:cxn modelId="{E2DC633D-6FDA-473D-9BE9-A427F5464999}" type="presParOf" srcId="{3C4882F0-4AFF-4B50-9B64-3ED1AE3424EE}" destId="{F4A4B0E2-B94A-4DAC-94BC-313E1139AF89}" srcOrd="3" destOrd="0" presId="urn:microsoft.com/office/officeart/2009/layout/CircleArrowProcess"/>
    <dgm:cxn modelId="{717AEBD4-1B1A-46C0-AFAC-8B1D2A2150CD}" type="presParOf" srcId="{3C4882F0-4AFF-4B50-9B64-3ED1AE3424EE}" destId="{1C35998C-0743-4AA5-8DFD-DC7CB8E17038}" srcOrd="4" destOrd="0" presId="urn:microsoft.com/office/officeart/2009/layout/CircleArrowProcess"/>
    <dgm:cxn modelId="{B6B0BD52-E551-4232-9D13-A79F4C3E52C2}" type="presParOf" srcId="{1C35998C-0743-4AA5-8DFD-DC7CB8E17038}" destId="{1001BCDD-8252-42B7-A1BF-68691991A8FB}" srcOrd="0" destOrd="0" presId="urn:microsoft.com/office/officeart/2009/layout/CircleArrowProcess"/>
    <dgm:cxn modelId="{5EEE8060-2E91-427B-B1C5-72CDA71DDFC2}" type="presParOf" srcId="{3C4882F0-4AFF-4B50-9B64-3ED1AE3424EE}" destId="{FDC1DD7F-430F-4D44-8A1D-5963F122961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07C818-ADFA-4DE6-AC4A-3E6141C37758}" type="doc">
      <dgm:prSet loTypeId="urn:microsoft.com/office/officeart/2008/layout/AscendingPictureAccentProcess" loCatId="process" qsTypeId="urn:microsoft.com/office/officeart/2005/8/quickstyle/3d1" qsCatId="3D" csTypeId="urn:microsoft.com/office/officeart/2005/8/colors/colorful3" csCatId="colorful" phldr="1"/>
      <dgm:spPr/>
      <dgm:t>
        <a:bodyPr/>
        <a:lstStyle/>
        <a:p>
          <a:endParaRPr lang="vi-VN"/>
        </a:p>
      </dgm:t>
    </dgm:pt>
    <dgm:pt modelId="{1E49A37E-1201-4E10-99F2-80BF71D9047E}">
      <dgm:prSet phldrT="[Text]" custT="1"/>
      <dgm:spPr>
        <a:solidFill>
          <a:schemeClr val="bg2">
            <a:lumMod val="25000"/>
          </a:schemeClr>
        </a:solidFill>
      </dgm:spPr>
      <dgm:t>
        <a:bodyPr/>
        <a:lstStyle/>
        <a:p>
          <a:pPr algn="just"/>
          <a:r>
            <a:rPr lang="vi-VN" sz="2400" b="1" dirty="0">
              <a:latin typeface="#9Slide03 Reso" pitchFamily="2" charset="-93"/>
            </a:rPr>
            <a:t>2- Hoạt động “Sách và tôi”: Chọn 1 cuốn sách yêu thích mà mình đã đọc, thiết kế bài trình chiếu powerpoint giới thiệu cuốn sách và chia sẻ cảm nhận của mình về cuốn sách đó.</a:t>
          </a:r>
        </a:p>
      </dgm:t>
    </dgm:pt>
    <dgm:pt modelId="{65B6A791-1049-4E19-8824-F169191E307A}" type="parTrans" cxnId="{A91C22C3-42F9-4EB8-B0E3-8CAC06FA293E}">
      <dgm:prSet/>
      <dgm:spPr/>
      <dgm:t>
        <a:bodyPr/>
        <a:lstStyle/>
        <a:p>
          <a:endParaRPr lang="vi-VN"/>
        </a:p>
      </dgm:t>
    </dgm:pt>
    <dgm:pt modelId="{3CD790BF-B737-49D5-87EC-D5D04E96EEB6}" type="sibTrans" cxnId="{A91C22C3-42F9-4EB8-B0E3-8CAC06FA293E}">
      <dgm:prSet/>
      <dgm:spPr/>
      <dgm:t>
        <a:bodyPr/>
        <a:lstStyle/>
        <a:p>
          <a:endParaRPr lang="vi-VN"/>
        </a:p>
      </dgm:t>
    </dgm:pt>
    <dgm:pt modelId="{0348275D-9AFD-4380-9B6E-7537E9CFE0AB}">
      <dgm:prSet phldrT="[Text]" custT="1"/>
      <dgm:spPr/>
      <dgm:t>
        <a:bodyPr/>
        <a:lstStyle/>
        <a:p>
          <a:pPr algn="just"/>
          <a:r>
            <a:rPr lang="vi-VN" sz="2400" b="1" dirty="0">
              <a:latin typeface="#9Slide03 Reso" pitchFamily="2" charset="-93"/>
            </a:rPr>
            <a:t>1- Dựa vào nội dung văn bản và cảm nhận của em về cuốn sách “Cho tôi xin một vé đi tuổi thơ”, thiết kế một áp-phích để giới thiệu cuốn sách này với mọi người. (Sử dụng phần mềm Canva).</a:t>
          </a:r>
        </a:p>
      </dgm:t>
    </dgm:pt>
    <dgm:pt modelId="{EA7D4867-0853-4658-9C2A-5F29CEF23362}" type="parTrans" cxnId="{C5ACDF6A-1A3C-4AC3-AEED-7D9EC133A654}">
      <dgm:prSet/>
      <dgm:spPr/>
      <dgm:t>
        <a:bodyPr/>
        <a:lstStyle/>
        <a:p>
          <a:endParaRPr lang="vi-VN"/>
        </a:p>
      </dgm:t>
    </dgm:pt>
    <dgm:pt modelId="{8882AEB5-67D8-44B9-ACB9-44A03CBDC9AC}" type="sibTrans" cxnId="{C5ACDF6A-1A3C-4AC3-AEED-7D9EC133A654}">
      <dgm:prSet/>
      <dgm:spPr/>
      <dgm:t>
        <a:bodyPr/>
        <a:lstStyle/>
        <a:p>
          <a:endParaRPr lang="vi-VN"/>
        </a:p>
      </dgm:t>
    </dgm:pt>
    <dgm:pt modelId="{BF5707B6-F34E-4B6D-9ED7-049238FFB1C0}" type="pres">
      <dgm:prSet presAssocID="{2507C818-ADFA-4DE6-AC4A-3E6141C37758}" presName="Name0" presStyleCnt="0">
        <dgm:presLayoutVars>
          <dgm:chMax val="7"/>
          <dgm:chPref val="7"/>
          <dgm:dir/>
        </dgm:presLayoutVars>
      </dgm:prSet>
      <dgm:spPr/>
    </dgm:pt>
    <dgm:pt modelId="{B359FCA0-70B6-47A8-957D-6DB478EE0AFF}" type="pres">
      <dgm:prSet presAssocID="{2507C818-ADFA-4DE6-AC4A-3E6141C37758}" presName="dot1" presStyleLbl="alignNode1" presStyleIdx="0" presStyleCnt="10"/>
      <dgm:spPr/>
    </dgm:pt>
    <dgm:pt modelId="{B16AF2B6-8866-41C7-B4B6-BE1CB88E20FF}" type="pres">
      <dgm:prSet presAssocID="{2507C818-ADFA-4DE6-AC4A-3E6141C37758}" presName="dot2" presStyleLbl="alignNode1" presStyleIdx="1" presStyleCnt="10"/>
      <dgm:spPr/>
    </dgm:pt>
    <dgm:pt modelId="{29E3BA3E-E881-4D2E-A738-4C311AAFE6E4}" type="pres">
      <dgm:prSet presAssocID="{2507C818-ADFA-4DE6-AC4A-3E6141C37758}" presName="dot3" presStyleLbl="alignNode1" presStyleIdx="2" presStyleCnt="10"/>
      <dgm:spPr/>
    </dgm:pt>
    <dgm:pt modelId="{D06BCDBE-B115-40E9-B447-AD37466283E9}" type="pres">
      <dgm:prSet presAssocID="{2507C818-ADFA-4DE6-AC4A-3E6141C37758}" presName="dotArrow1" presStyleLbl="alignNode1" presStyleIdx="3" presStyleCnt="10" custLinFactY="-61909" custLinFactNeighborY="-100000"/>
      <dgm:spPr/>
    </dgm:pt>
    <dgm:pt modelId="{8023BE6D-E1C8-450D-BC19-462539B6F869}" type="pres">
      <dgm:prSet presAssocID="{2507C818-ADFA-4DE6-AC4A-3E6141C37758}" presName="dotArrow2" presStyleLbl="alignNode1" presStyleIdx="4" presStyleCnt="10" custLinFactY="-61909" custLinFactNeighborY="-100000"/>
      <dgm:spPr/>
    </dgm:pt>
    <dgm:pt modelId="{6EFC86F6-8379-4CFF-8188-864FFFE535F7}" type="pres">
      <dgm:prSet presAssocID="{2507C818-ADFA-4DE6-AC4A-3E6141C37758}" presName="dotArrow3" presStyleLbl="alignNode1" presStyleIdx="5" presStyleCnt="10"/>
      <dgm:spPr/>
    </dgm:pt>
    <dgm:pt modelId="{7D1BE3C3-3C09-4591-ABD8-13F86C4FA984}" type="pres">
      <dgm:prSet presAssocID="{2507C818-ADFA-4DE6-AC4A-3E6141C37758}" presName="dotArrow4" presStyleLbl="alignNode1" presStyleIdx="6" presStyleCnt="10" custLinFactY="-61909" custLinFactNeighborY="-100000"/>
      <dgm:spPr/>
    </dgm:pt>
    <dgm:pt modelId="{EF36F70A-A54A-4303-973B-3254F290D518}" type="pres">
      <dgm:prSet presAssocID="{2507C818-ADFA-4DE6-AC4A-3E6141C37758}" presName="dotArrow5" presStyleLbl="alignNode1" presStyleIdx="7" presStyleCnt="10" custLinFactY="-61909" custLinFactNeighborY="-100000"/>
      <dgm:spPr/>
    </dgm:pt>
    <dgm:pt modelId="{A4A64466-32B1-4224-BB41-DE25843FBFCB}" type="pres">
      <dgm:prSet presAssocID="{2507C818-ADFA-4DE6-AC4A-3E6141C37758}" presName="dotArrow6" presStyleLbl="alignNode1" presStyleIdx="8" presStyleCnt="10" custLinFactY="-134613" custLinFactNeighborY="-200000"/>
      <dgm:spPr/>
    </dgm:pt>
    <dgm:pt modelId="{610AEB02-FF1B-4754-AB66-34E3C764A4F2}" type="pres">
      <dgm:prSet presAssocID="{2507C818-ADFA-4DE6-AC4A-3E6141C37758}" presName="dotArrow7" presStyleLbl="alignNode1" presStyleIdx="9" presStyleCnt="10" custLinFactY="-61909" custLinFactNeighborY="-100000"/>
      <dgm:spPr/>
    </dgm:pt>
    <dgm:pt modelId="{BF01A4C1-317F-4438-BBEA-037F5796F477}" type="pres">
      <dgm:prSet presAssocID="{1E49A37E-1201-4E10-99F2-80BF71D9047E}" presName="parTx1" presStyleLbl="node1" presStyleIdx="0" presStyleCnt="2" custScaleX="199144" custScaleY="243123" custLinFactNeighborX="50547" custLinFactNeighborY="94435"/>
      <dgm:spPr/>
    </dgm:pt>
    <dgm:pt modelId="{4CF4E600-8225-4E61-B2D1-F5CC67608E1A}" type="pres">
      <dgm:prSet presAssocID="{3CD790BF-B737-49D5-87EC-D5D04E96EEB6}" presName="picture1" presStyleCnt="0"/>
      <dgm:spPr/>
    </dgm:pt>
    <dgm:pt modelId="{8B0639C4-39ED-4002-8A6A-44A4FE5F88B3}" type="pres">
      <dgm:prSet presAssocID="{3CD790BF-B737-49D5-87EC-D5D04E96EEB6}" presName="imageRepeatNode" presStyleLbl="fgImgPlace1" presStyleIdx="0" presStyleCnt="2" custScaleX="92886" custScaleY="89196" custLinFactNeighborX="-21588" custLinFactNeighborY="26261"/>
      <dgm:spPr/>
    </dgm:pt>
    <dgm:pt modelId="{8C0A144F-D720-41A2-A7BF-4B1491BF6CAE}" type="pres">
      <dgm:prSet presAssocID="{0348275D-9AFD-4380-9B6E-7537E9CFE0AB}" presName="parTx2" presStyleLbl="node1" presStyleIdx="1" presStyleCnt="2" custScaleX="202858" custScaleY="252505" custLinFactNeighborY="-31722"/>
      <dgm:spPr/>
    </dgm:pt>
    <dgm:pt modelId="{4A0C3BF3-A210-4AA9-915A-A243DC293F44}" type="pres">
      <dgm:prSet presAssocID="{8882AEB5-67D8-44B9-ACB9-44A03CBDC9AC}" presName="picture2" presStyleCnt="0"/>
      <dgm:spPr/>
    </dgm:pt>
    <dgm:pt modelId="{3C5DD4C8-CDCA-4DD9-92FB-AA55D1D6DAAF}" type="pres">
      <dgm:prSet presAssocID="{8882AEB5-67D8-44B9-ACB9-44A03CBDC9AC}" presName="imageRepeatNode" presStyleLbl="fgImgPlace1" presStyleIdx="1" presStyleCnt="2" custScaleX="75723" custScaleY="77894" custLinFactNeighborX="-89589" custLinFactNeighborY="-25907"/>
      <dgm:spPr/>
    </dgm:pt>
  </dgm:ptLst>
  <dgm:cxnLst>
    <dgm:cxn modelId="{EC0F3617-D65B-4FF2-B0E3-EC8CB2317151}" type="presOf" srcId="{3CD790BF-B737-49D5-87EC-D5D04E96EEB6}" destId="{8B0639C4-39ED-4002-8A6A-44A4FE5F88B3}" srcOrd="0" destOrd="0" presId="urn:microsoft.com/office/officeart/2008/layout/AscendingPictureAccentProcess"/>
    <dgm:cxn modelId="{7A46C961-7AFA-4691-B9D2-43826C4FB4F2}" type="presOf" srcId="{8882AEB5-67D8-44B9-ACB9-44A03CBDC9AC}" destId="{3C5DD4C8-CDCA-4DD9-92FB-AA55D1D6DAAF}" srcOrd="0" destOrd="0" presId="urn:microsoft.com/office/officeart/2008/layout/AscendingPictureAccentProcess"/>
    <dgm:cxn modelId="{C5ACDF6A-1A3C-4AC3-AEED-7D9EC133A654}" srcId="{2507C818-ADFA-4DE6-AC4A-3E6141C37758}" destId="{0348275D-9AFD-4380-9B6E-7537E9CFE0AB}" srcOrd="1" destOrd="0" parTransId="{EA7D4867-0853-4658-9C2A-5F29CEF23362}" sibTransId="{8882AEB5-67D8-44B9-ACB9-44A03CBDC9AC}"/>
    <dgm:cxn modelId="{C295848C-D7B2-45FE-869E-78D652F59D4B}" type="presOf" srcId="{0348275D-9AFD-4380-9B6E-7537E9CFE0AB}" destId="{8C0A144F-D720-41A2-A7BF-4B1491BF6CAE}" srcOrd="0" destOrd="0" presId="urn:microsoft.com/office/officeart/2008/layout/AscendingPictureAccentProcess"/>
    <dgm:cxn modelId="{815A6FA6-9CCF-453A-AE0D-F9EB3729E5EB}" type="presOf" srcId="{1E49A37E-1201-4E10-99F2-80BF71D9047E}" destId="{BF01A4C1-317F-4438-BBEA-037F5796F477}" srcOrd="0" destOrd="0" presId="urn:microsoft.com/office/officeart/2008/layout/AscendingPictureAccentProcess"/>
    <dgm:cxn modelId="{A91C22C3-42F9-4EB8-B0E3-8CAC06FA293E}" srcId="{2507C818-ADFA-4DE6-AC4A-3E6141C37758}" destId="{1E49A37E-1201-4E10-99F2-80BF71D9047E}" srcOrd="0" destOrd="0" parTransId="{65B6A791-1049-4E19-8824-F169191E307A}" sibTransId="{3CD790BF-B737-49D5-87EC-D5D04E96EEB6}"/>
    <dgm:cxn modelId="{7DBF7CFD-1EED-481A-8379-6A7F22C6FFBD}" type="presOf" srcId="{2507C818-ADFA-4DE6-AC4A-3E6141C37758}" destId="{BF5707B6-F34E-4B6D-9ED7-049238FFB1C0}" srcOrd="0" destOrd="0" presId="urn:microsoft.com/office/officeart/2008/layout/AscendingPictureAccentProcess"/>
    <dgm:cxn modelId="{C9131C89-00A6-426A-83C0-61254BDEF2B0}" type="presParOf" srcId="{BF5707B6-F34E-4B6D-9ED7-049238FFB1C0}" destId="{B359FCA0-70B6-47A8-957D-6DB478EE0AFF}" srcOrd="0" destOrd="0" presId="urn:microsoft.com/office/officeart/2008/layout/AscendingPictureAccentProcess"/>
    <dgm:cxn modelId="{C2D7DF3F-CB03-4B46-B91F-D6C422D359C6}" type="presParOf" srcId="{BF5707B6-F34E-4B6D-9ED7-049238FFB1C0}" destId="{B16AF2B6-8866-41C7-B4B6-BE1CB88E20FF}" srcOrd="1" destOrd="0" presId="urn:microsoft.com/office/officeart/2008/layout/AscendingPictureAccentProcess"/>
    <dgm:cxn modelId="{92672B1C-90B9-4E62-9921-37876210125A}" type="presParOf" srcId="{BF5707B6-F34E-4B6D-9ED7-049238FFB1C0}" destId="{29E3BA3E-E881-4D2E-A738-4C311AAFE6E4}" srcOrd="2" destOrd="0" presId="urn:microsoft.com/office/officeart/2008/layout/AscendingPictureAccentProcess"/>
    <dgm:cxn modelId="{681EFB26-C099-4404-A284-00F4C71FCDE2}" type="presParOf" srcId="{BF5707B6-F34E-4B6D-9ED7-049238FFB1C0}" destId="{D06BCDBE-B115-40E9-B447-AD37466283E9}" srcOrd="3" destOrd="0" presId="urn:microsoft.com/office/officeart/2008/layout/AscendingPictureAccentProcess"/>
    <dgm:cxn modelId="{E5A108C2-8889-4B39-B073-76D1F3096E49}" type="presParOf" srcId="{BF5707B6-F34E-4B6D-9ED7-049238FFB1C0}" destId="{8023BE6D-E1C8-450D-BC19-462539B6F869}" srcOrd="4" destOrd="0" presId="urn:microsoft.com/office/officeart/2008/layout/AscendingPictureAccentProcess"/>
    <dgm:cxn modelId="{5E5782BD-640F-46D4-B460-D707663FEC39}" type="presParOf" srcId="{BF5707B6-F34E-4B6D-9ED7-049238FFB1C0}" destId="{6EFC86F6-8379-4CFF-8188-864FFFE535F7}" srcOrd="5" destOrd="0" presId="urn:microsoft.com/office/officeart/2008/layout/AscendingPictureAccentProcess"/>
    <dgm:cxn modelId="{269FA853-0D1E-49DA-BCEE-575611E2B4EC}" type="presParOf" srcId="{BF5707B6-F34E-4B6D-9ED7-049238FFB1C0}" destId="{7D1BE3C3-3C09-4591-ABD8-13F86C4FA984}" srcOrd="6" destOrd="0" presId="urn:microsoft.com/office/officeart/2008/layout/AscendingPictureAccentProcess"/>
    <dgm:cxn modelId="{7908F4B2-459F-4DCC-9BCB-B68B3C264084}" type="presParOf" srcId="{BF5707B6-F34E-4B6D-9ED7-049238FFB1C0}" destId="{EF36F70A-A54A-4303-973B-3254F290D518}" srcOrd="7" destOrd="0" presId="urn:microsoft.com/office/officeart/2008/layout/AscendingPictureAccentProcess"/>
    <dgm:cxn modelId="{FFF1997C-AC7C-4435-BD61-2F6506125C1A}" type="presParOf" srcId="{BF5707B6-F34E-4B6D-9ED7-049238FFB1C0}" destId="{A4A64466-32B1-4224-BB41-DE25843FBFCB}" srcOrd="8" destOrd="0" presId="urn:microsoft.com/office/officeart/2008/layout/AscendingPictureAccentProcess"/>
    <dgm:cxn modelId="{DEC50BC0-CD32-4DE2-854C-D6A2143B198D}" type="presParOf" srcId="{BF5707B6-F34E-4B6D-9ED7-049238FFB1C0}" destId="{610AEB02-FF1B-4754-AB66-34E3C764A4F2}" srcOrd="9" destOrd="0" presId="urn:microsoft.com/office/officeart/2008/layout/AscendingPictureAccentProcess"/>
    <dgm:cxn modelId="{FD803262-C38F-430A-ACE0-E82E909393B1}" type="presParOf" srcId="{BF5707B6-F34E-4B6D-9ED7-049238FFB1C0}" destId="{BF01A4C1-317F-4438-BBEA-037F5796F477}" srcOrd="10" destOrd="0" presId="urn:microsoft.com/office/officeart/2008/layout/AscendingPictureAccentProcess"/>
    <dgm:cxn modelId="{F66A9691-D339-4A6D-B28F-AC762661C289}" type="presParOf" srcId="{BF5707B6-F34E-4B6D-9ED7-049238FFB1C0}" destId="{4CF4E600-8225-4E61-B2D1-F5CC67608E1A}" srcOrd="11" destOrd="0" presId="urn:microsoft.com/office/officeart/2008/layout/AscendingPictureAccentProcess"/>
    <dgm:cxn modelId="{669145EE-5E96-4DF4-B054-A72C04748866}" type="presParOf" srcId="{4CF4E600-8225-4E61-B2D1-F5CC67608E1A}" destId="{8B0639C4-39ED-4002-8A6A-44A4FE5F88B3}" srcOrd="0" destOrd="0" presId="urn:microsoft.com/office/officeart/2008/layout/AscendingPictureAccentProcess"/>
    <dgm:cxn modelId="{E76D2B02-1812-4AD5-9F52-3CEAFCB2706D}" type="presParOf" srcId="{BF5707B6-F34E-4B6D-9ED7-049238FFB1C0}" destId="{8C0A144F-D720-41A2-A7BF-4B1491BF6CAE}" srcOrd="12" destOrd="0" presId="urn:microsoft.com/office/officeart/2008/layout/AscendingPictureAccentProcess"/>
    <dgm:cxn modelId="{454E1C63-DC64-4A53-AEA5-A0FBDF33D698}" type="presParOf" srcId="{BF5707B6-F34E-4B6D-9ED7-049238FFB1C0}" destId="{4A0C3BF3-A210-4AA9-915A-A243DC293F44}" srcOrd="13" destOrd="0" presId="urn:microsoft.com/office/officeart/2008/layout/AscendingPictureAccentProcess"/>
    <dgm:cxn modelId="{31E26DBD-9CBE-4848-B422-CAD0CEBDB446}" type="presParOf" srcId="{4A0C3BF3-A210-4AA9-915A-A243DC293F44}" destId="{3C5DD4C8-CDCA-4DD9-92FB-AA55D1D6DAAF}"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724997-8457-4166-90E9-13D5B26D18C2}">
      <dsp:nvSpPr>
        <dsp:cNvPr id="0" name=""/>
        <dsp:cNvSpPr/>
      </dsp:nvSpPr>
      <dsp:spPr>
        <a:xfrm>
          <a:off x="469257" y="1783973"/>
          <a:ext cx="8651800" cy="778063"/>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ts val="600"/>
            </a:spcAft>
            <a:buNone/>
          </a:pPr>
          <a:r>
            <a:rPr lang="vi-VN" sz="2600" b="1" kern="1200" dirty="0">
              <a:solidFill>
                <a:srgbClr val="C00000"/>
              </a:solidFill>
              <a:latin typeface="#9Slide03 Reso" pitchFamily="2" charset="-93"/>
            </a:rPr>
            <a:t>Sa-pô: </a:t>
          </a:r>
        </a:p>
        <a:p>
          <a:pPr marL="0" lvl="0" indent="0" algn="l" defTabSz="1155700">
            <a:lnSpc>
              <a:spcPct val="90000"/>
            </a:lnSpc>
            <a:spcBef>
              <a:spcPct val="0"/>
            </a:spcBef>
            <a:spcAft>
              <a:spcPts val="600"/>
            </a:spcAft>
            <a:buNone/>
          </a:pPr>
          <a:r>
            <a:rPr lang="vi-VN" sz="2600" b="1" kern="1200" dirty="0">
              <a:solidFill>
                <a:srgbClr val="002060"/>
              </a:solidFill>
              <a:latin typeface="#9Slide03 Reso" pitchFamily="2" charset="-93"/>
            </a:rPr>
            <a:t>              + Nội dung:</a:t>
          </a:r>
        </a:p>
      </dsp:txBody>
      <dsp:txXfrm>
        <a:off x="492046" y="1806762"/>
        <a:ext cx="7197008" cy="732485"/>
      </dsp:txXfrm>
    </dsp:sp>
    <dsp:sp modelId="{8AF04410-14BB-46B1-B88A-AB6783A97E3E}">
      <dsp:nvSpPr>
        <dsp:cNvPr id="0" name=""/>
        <dsp:cNvSpPr/>
      </dsp:nvSpPr>
      <dsp:spPr>
        <a:xfrm>
          <a:off x="1039901" y="2707336"/>
          <a:ext cx="8891738" cy="83909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1" kern="1200" dirty="0">
              <a:solidFill>
                <a:srgbClr val="C00000"/>
              </a:solidFill>
              <a:latin typeface="#9Slide03 Reso" pitchFamily="2" charset="-93"/>
            </a:rPr>
            <a:t>Phần 1</a:t>
          </a:r>
          <a:r>
            <a:rPr lang="vi-VN" sz="2600" b="1" kern="1200" dirty="0">
              <a:solidFill>
                <a:srgbClr val="002060"/>
              </a:solidFill>
              <a:latin typeface="#9Slide03 Reso" pitchFamily="2" charset="-93"/>
            </a:rPr>
            <a:t>:</a:t>
          </a:r>
        </a:p>
        <a:p>
          <a:pPr marL="0" lvl="0" indent="0" algn="l" defTabSz="1155700">
            <a:lnSpc>
              <a:spcPct val="90000"/>
            </a:lnSpc>
            <a:spcBef>
              <a:spcPct val="0"/>
            </a:spcBef>
            <a:spcAft>
              <a:spcPct val="35000"/>
            </a:spcAft>
            <a:buNone/>
          </a:pPr>
          <a:endParaRPr lang="vi-VN" sz="2600" b="1" kern="1200" dirty="0">
            <a:solidFill>
              <a:srgbClr val="002060"/>
            </a:solidFill>
            <a:latin typeface="#9Slide03 Reso" pitchFamily="2" charset="-93"/>
          </a:endParaRPr>
        </a:p>
      </dsp:txBody>
      <dsp:txXfrm>
        <a:off x="1064477" y="2731912"/>
        <a:ext cx="7245964" cy="789940"/>
      </dsp:txXfrm>
    </dsp:sp>
    <dsp:sp modelId="{93FF21E4-518F-496B-BC8C-AD6356EA338E}">
      <dsp:nvSpPr>
        <dsp:cNvPr id="0" name=""/>
        <dsp:cNvSpPr/>
      </dsp:nvSpPr>
      <dsp:spPr>
        <a:xfrm>
          <a:off x="1649507" y="3727449"/>
          <a:ext cx="8514277" cy="882122"/>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1" kern="1200" dirty="0">
              <a:solidFill>
                <a:srgbClr val="C00000"/>
              </a:solidFill>
              <a:latin typeface="#9Slide03 Reso" pitchFamily="2" charset="-93"/>
            </a:rPr>
            <a:t>Phần 2: </a:t>
          </a:r>
        </a:p>
        <a:p>
          <a:pPr marL="0" lvl="0" indent="0" algn="l" defTabSz="1155700">
            <a:lnSpc>
              <a:spcPct val="90000"/>
            </a:lnSpc>
            <a:spcBef>
              <a:spcPct val="0"/>
            </a:spcBef>
            <a:spcAft>
              <a:spcPct val="35000"/>
            </a:spcAft>
            <a:buNone/>
          </a:pPr>
          <a:endParaRPr lang="vi-VN" sz="2600" b="1" kern="1200" dirty="0">
            <a:solidFill>
              <a:srgbClr val="002060"/>
            </a:solidFill>
            <a:latin typeface="#9Slide03 Reso" pitchFamily="2" charset="-93"/>
          </a:endParaRPr>
        </a:p>
      </dsp:txBody>
      <dsp:txXfrm>
        <a:off x="1675343" y="3753285"/>
        <a:ext cx="6944404" cy="830450"/>
      </dsp:txXfrm>
    </dsp:sp>
    <dsp:sp modelId="{471F45F9-A4B4-45D7-9DDF-C25D0352757E}">
      <dsp:nvSpPr>
        <dsp:cNvPr id="0" name=""/>
        <dsp:cNvSpPr/>
      </dsp:nvSpPr>
      <dsp:spPr>
        <a:xfrm>
          <a:off x="2545977" y="4812270"/>
          <a:ext cx="7794807" cy="889291"/>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vi-VN" sz="2600" b="1" kern="1200" dirty="0">
              <a:solidFill>
                <a:srgbClr val="C00000"/>
              </a:solidFill>
              <a:latin typeface="#9Slide03 Reso" pitchFamily="2" charset="-93"/>
            </a:rPr>
            <a:t>Phần 3:</a:t>
          </a:r>
        </a:p>
        <a:p>
          <a:pPr marL="0" lvl="0" indent="0" algn="l" defTabSz="1155700">
            <a:lnSpc>
              <a:spcPct val="90000"/>
            </a:lnSpc>
            <a:spcBef>
              <a:spcPct val="0"/>
            </a:spcBef>
            <a:spcAft>
              <a:spcPct val="35000"/>
            </a:spcAft>
            <a:buNone/>
          </a:pPr>
          <a:endParaRPr lang="vi-VN" sz="2600" b="1" kern="1200" dirty="0">
            <a:solidFill>
              <a:srgbClr val="002060"/>
            </a:solidFill>
            <a:latin typeface="#9Slide03 Reso" pitchFamily="2" charset="-93"/>
          </a:endParaRPr>
        </a:p>
      </dsp:txBody>
      <dsp:txXfrm>
        <a:off x="2572023" y="4838316"/>
        <a:ext cx="6343061" cy="837199"/>
      </dsp:txXfrm>
    </dsp:sp>
    <dsp:sp modelId="{864BC70D-C4D5-442C-A0C7-64430FEA4AC2}">
      <dsp:nvSpPr>
        <dsp:cNvPr id="0" name=""/>
        <dsp:cNvSpPr/>
      </dsp:nvSpPr>
      <dsp:spPr>
        <a:xfrm>
          <a:off x="8416252" y="2251725"/>
          <a:ext cx="820449" cy="8204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vi-VN" sz="2600" kern="1200" dirty="0"/>
        </a:p>
      </dsp:txBody>
      <dsp:txXfrm>
        <a:off x="8600853" y="2251725"/>
        <a:ext cx="451247" cy="617388"/>
      </dsp:txXfrm>
    </dsp:sp>
    <dsp:sp modelId="{2A42EDD2-3830-40AB-B0C4-3DD559607EAA}">
      <dsp:nvSpPr>
        <dsp:cNvPr id="0" name=""/>
        <dsp:cNvSpPr/>
      </dsp:nvSpPr>
      <dsp:spPr>
        <a:xfrm>
          <a:off x="8894348" y="3175635"/>
          <a:ext cx="820449" cy="8204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vi-VN" sz="2600" kern="1200"/>
        </a:p>
      </dsp:txBody>
      <dsp:txXfrm>
        <a:off x="9078949" y="3175635"/>
        <a:ext cx="451247" cy="617388"/>
      </dsp:txXfrm>
    </dsp:sp>
    <dsp:sp modelId="{3B01C803-C005-4DDA-B8B2-9F1787759F76}">
      <dsp:nvSpPr>
        <dsp:cNvPr id="0" name=""/>
        <dsp:cNvSpPr/>
      </dsp:nvSpPr>
      <dsp:spPr>
        <a:xfrm>
          <a:off x="9349795" y="4434288"/>
          <a:ext cx="820449" cy="820449"/>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vi-VN" sz="2600" kern="1200"/>
        </a:p>
      </dsp:txBody>
      <dsp:txXfrm>
        <a:off x="9534396" y="4434288"/>
        <a:ext cx="451247" cy="6173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5AED8-B701-4963-8E59-87B4A17E207E}">
      <dsp:nvSpPr>
        <dsp:cNvPr id="0" name=""/>
        <dsp:cNvSpPr/>
      </dsp:nvSpPr>
      <dsp:spPr>
        <a:xfrm>
          <a:off x="2629060" y="2588736"/>
          <a:ext cx="1944784" cy="1944784"/>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sp3d extrusionH="28000" prstMaterial="matte"/>
        </a:bodyPr>
        <a:lstStyle/>
        <a:p>
          <a:pPr marL="0" lvl="0" indent="0" algn="ctr" defTabSz="2044700">
            <a:lnSpc>
              <a:spcPct val="90000"/>
            </a:lnSpc>
            <a:spcBef>
              <a:spcPct val="0"/>
            </a:spcBef>
            <a:spcAft>
              <a:spcPct val="35000"/>
            </a:spcAft>
            <a:buNone/>
          </a:pPr>
          <a:r>
            <a:rPr lang="vi-VN" sz="4600" kern="1200" dirty="0">
              <a:latin typeface="#9Slide05 Lobster" panose="02000506000000020003" pitchFamily="2" charset="-93"/>
            </a:rPr>
            <a:t>Mục đích</a:t>
          </a:r>
        </a:p>
      </dsp:txBody>
      <dsp:txXfrm>
        <a:off x="2913867" y="2873543"/>
        <a:ext cx="1375170" cy="1375170"/>
      </dsp:txXfrm>
    </dsp:sp>
    <dsp:sp modelId="{2DE54077-7CB2-4AEC-9361-A0FF77C0A385}">
      <dsp:nvSpPr>
        <dsp:cNvPr id="0" name=""/>
        <dsp:cNvSpPr/>
      </dsp:nvSpPr>
      <dsp:spPr>
        <a:xfrm rot="12900000">
          <a:off x="1133564" y="2167240"/>
          <a:ext cx="1745989" cy="554263"/>
        </a:xfrm>
        <a:prstGeom prst="leftArrow">
          <a:avLst>
            <a:gd name="adj1" fmla="val 60000"/>
            <a:gd name="adj2" fmla="val 50000"/>
          </a:avLst>
        </a:prstGeom>
        <a:solidFill>
          <a:schemeClr val="accent5">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BD0E55E-EC3E-4171-9C51-E1A4E28EAE89}">
      <dsp:nvSpPr>
        <dsp:cNvPr id="0" name=""/>
        <dsp:cNvSpPr/>
      </dsp:nvSpPr>
      <dsp:spPr>
        <a:xfrm>
          <a:off x="367671" y="1204624"/>
          <a:ext cx="1847545" cy="1478036"/>
        </a:xfrm>
        <a:prstGeom prst="roundRect">
          <a:avLst>
            <a:gd name="adj" fmla="val 10000"/>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sp3d extrusionH="28000" prstMaterial="matte"/>
        </a:bodyPr>
        <a:lstStyle/>
        <a:p>
          <a:pPr marL="0" lvl="0" indent="0" algn="ctr" defTabSz="1289050">
            <a:lnSpc>
              <a:spcPct val="90000"/>
            </a:lnSpc>
            <a:spcBef>
              <a:spcPct val="0"/>
            </a:spcBef>
            <a:spcAft>
              <a:spcPct val="35000"/>
            </a:spcAft>
            <a:buNone/>
          </a:pPr>
          <a:r>
            <a:rPr lang="vi-VN" sz="2900" kern="1200" dirty="0">
              <a:latin typeface="#9Slide05 Lobster" panose="02000506000000020003" pitchFamily="2" charset="-93"/>
            </a:rPr>
            <a:t>Bố cục</a:t>
          </a:r>
        </a:p>
      </dsp:txBody>
      <dsp:txXfrm>
        <a:off x="410961" y="1247914"/>
        <a:ext cx="1760965" cy="1391456"/>
      </dsp:txXfrm>
    </dsp:sp>
    <dsp:sp modelId="{0015913C-3C08-42AA-92D6-66EBA8B0945D}">
      <dsp:nvSpPr>
        <dsp:cNvPr id="0" name=""/>
        <dsp:cNvSpPr/>
      </dsp:nvSpPr>
      <dsp:spPr>
        <a:xfrm rot="16200000">
          <a:off x="2728458" y="1336991"/>
          <a:ext cx="1745989" cy="554263"/>
        </a:xfrm>
        <a:prstGeom prst="leftArrow">
          <a:avLst>
            <a:gd name="adj1" fmla="val 60000"/>
            <a:gd name="adj2" fmla="val 50000"/>
          </a:avLst>
        </a:prstGeom>
        <a:solidFill>
          <a:schemeClr val="accent5">
            <a:hueOff val="-3379271"/>
            <a:satOff val="-8710"/>
            <a:lumOff val="-5883"/>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8F7610D-7164-454D-B086-EDB3D018E1FB}">
      <dsp:nvSpPr>
        <dsp:cNvPr id="0" name=""/>
        <dsp:cNvSpPr/>
      </dsp:nvSpPr>
      <dsp:spPr>
        <a:xfrm>
          <a:off x="2677680" y="2110"/>
          <a:ext cx="1847545" cy="1478036"/>
        </a:xfrm>
        <a:prstGeom prst="roundRect">
          <a:avLst>
            <a:gd name="adj" fmla="val 10000"/>
          </a:avLst>
        </a:prstGeom>
        <a:solidFill>
          <a:schemeClr val="accent5">
            <a:hueOff val="-3379271"/>
            <a:satOff val="-8710"/>
            <a:lumOff val="-5883"/>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sp3d extrusionH="28000" prstMaterial="matte"/>
        </a:bodyPr>
        <a:lstStyle/>
        <a:p>
          <a:pPr marL="0" lvl="0" indent="0" algn="ctr" defTabSz="1289050">
            <a:lnSpc>
              <a:spcPct val="90000"/>
            </a:lnSpc>
            <a:spcBef>
              <a:spcPct val="0"/>
            </a:spcBef>
            <a:spcAft>
              <a:spcPct val="35000"/>
            </a:spcAft>
            <a:buNone/>
          </a:pPr>
          <a:r>
            <a:rPr lang="vi-VN" sz="2900" kern="1200" dirty="0">
              <a:latin typeface="#9Slide05 Lobster" panose="02000506000000020003" pitchFamily="2" charset="-93"/>
            </a:rPr>
            <a:t>Ngôn ngữ</a:t>
          </a:r>
        </a:p>
      </dsp:txBody>
      <dsp:txXfrm>
        <a:off x="2720970" y="45400"/>
        <a:ext cx="1760965" cy="1391456"/>
      </dsp:txXfrm>
    </dsp:sp>
    <dsp:sp modelId="{0C60A365-0FEF-45EE-B688-A6D85C0BCFFC}">
      <dsp:nvSpPr>
        <dsp:cNvPr id="0" name=""/>
        <dsp:cNvSpPr/>
      </dsp:nvSpPr>
      <dsp:spPr>
        <a:xfrm rot="19500000">
          <a:off x="4323351" y="2167240"/>
          <a:ext cx="1745989" cy="554263"/>
        </a:xfrm>
        <a:prstGeom prst="leftArrow">
          <a:avLst>
            <a:gd name="adj1" fmla="val 60000"/>
            <a:gd name="adj2" fmla="val 50000"/>
          </a:avLst>
        </a:prstGeom>
        <a:solidFill>
          <a:schemeClr val="accent5">
            <a:hueOff val="-6758543"/>
            <a:satOff val="-17419"/>
            <a:lumOff val="-11765"/>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DD615533-124B-43AE-992F-E5AA0C124FF4}">
      <dsp:nvSpPr>
        <dsp:cNvPr id="0" name=""/>
        <dsp:cNvSpPr/>
      </dsp:nvSpPr>
      <dsp:spPr>
        <a:xfrm>
          <a:off x="4987689" y="1204624"/>
          <a:ext cx="1847545" cy="1478036"/>
        </a:xfrm>
        <a:prstGeom prst="roundRect">
          <a:avLst>
            <a:gd name="adj" fmla="val 10000"/>
          </a:avLst>
        </a:prstGeom>
        <a:solidFill>
          <a:schemeClr val="accent5">
            <a:hueOff val="-6758543"/>
            <a:satOff val="-17419"/>
            <a:lumOff val="-1176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5245" tIns="55245" rIns="55245" bIns="55245" numCol="1" spcCol="1270" anchor="ctr" anchorCtr="0">
          <a:noAutofit/>
          <a:sp3d extrusionH="28000" prstMaterial="matte"/>
        </a:bodyPr>
        <a:lstStyle/>
        <a:p>
          <a:pPr marL="0" lvl="0" indent="0" algn="ctr" defTabSz="1289050">
            <a:lnSpc>
              <a:spcPct val="90000"/>
            </a:lnSpc>
            <a:spcBef>
              <a:spcPct val="0"/>
            </a:spcBef>
            <a:spcAft>
              <a:spcPct val="35000"/>
            </a:spcAft>
            <a:buNone/>
          </a:pPr>
          <a:r>
            <a:rPr lang="vi-VN" sz="2900" kern="1200" dirty="0">
              <a:latin typeface="#9Slide05 Lobster" panose="02000506000000020003" pitchFamily="2" charset="-93"/>
            </a:rPr>
            <a:t>Phương tiện phi ngôn ngữ</a:t>
          </a:r>
        </a:p>
      </dsp:txBody>
      <dsp:txXfrm>
        <a:off x="5030979" y="1247914"/>
        <a:ext cx="1760965" cy="1391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84E68-905C-4853-96F3-1705FBBED00D}">
      <dsp:nvSpPr>
        <dsp:cNvPr id="0" name=""/>
        <dsp:cNvSpPr/>
      </dsp:nvSpPr>
      <dsp:spPr>
        <a:xfrm rot="10800000">
          <a:off x="1597573" y="632"/>
          <a:ext cx="5337849" cy="101231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401" tIns="91440" rIns="170688" bIns="9144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9Slide03 Reso" pitchFamily="2" charset="-93"/>
            </a:rPr>
            <a:t>Vẽ sơ đồ mối quan hệ giữa TT chi tiết với nội dung chính (TT cơ bản) trong VB</a:t>
          </a:r>
        </a:p>
      </dsp:txBody>
      <dsp:txXfrm rot="10800000">
        <a:off x="1850650" y="632"/>
        <a:ext cx="5084772" cy="1012310"/>
      </dsp:txXfrm>
    </dsp:sp>
    <dsp:sp modelId="{5B0069EA-4E6E-486B-B255-DA270C7F6329}">
      <dsp:nvSpPr>
        <dsp:cNvPr id="0" name=""/>
        <dsp:cNvSpPr/>
      </dsp:nvSpPr>
      <dsp:spPr>
        <a:xfrm>
          <a:off x="1091418" y="632"/>
          <a:ext cx="1012310" cy="10123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1401AC-3934-4247-B541-1CE6F296B090}">
      <dsp:nvSpPr>
        <dsp:cNvPr id="0" name=""/>
        <dsp:cNvSpPr/>
      </dsp:nvSpPr>
      <dsp:spPr>
        <a:xfrm rot="10800000">
          <a:off x="1597573" y="1315125"/>
          <a:ext cx="5337849" cy="101231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401" tIns="91440" rIns="170688" bIns="9144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9Slide03 Reso" pitchFamily="2" charset="-93"/>
            </a:rPr>
            <a:t>Chỉ ra các yếu tố: thuyết minh, tự sự, nghị luận, biểu cảm trong các đoạn văn.</a:t>
          </a:r>
        </a:p>
      </dsp:txBody>
      <dsp:txXfrm rot="10800000">
        <a:off x="1850650" y="1315125"/>
        <a:ext cx="5084772" cy="1012310"/>
      </dsp:txXfrm>
    </dsp:sp>
    <dsp:sp modelId="{7BB6ABCF-2BBB-44E6-8CBE-15BE1E5FE47E}">
      <dsp:nvSpPr>
        <dsp:cNvPr id="0" name=""/>
        <dsp:cNvSpPr/>
      </dsp:nvSpPr>
      <dsp:spPr>
        <a:xfrm>
          <a:off x="1091418" y="1315125"/>
          <a:ext cx="1012310" cy="10123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D1FA5FD0-D20C-4274-8419-BCE3C15FA6F8}">
      <dsp:nvSpPr>
        <dsp:cNvPr id="0" name=""/>
        <dsp:cNvSpPr/>
      </dsp:nvSpPr>
      <dsp:spPr>
        <a:xfrm rot="10800000">
          <a:off x="1597573" y="2629618"/>
          <a:ext cx="5337849" cy="1012310"/>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6401" tIns="91440" rIns="170688" bIns="91440" numCol="1" spcCol="1270" anchor="ctr" anchorCtr="0">
          <a:noAutofit/>
        </a:bodyPr>
        <a:lstStyle/>
        <a:p>
          <a:pPr marL="0" lvl="0" indent="0" algn="ctr" defTabSz="1066800">
            <a:lnSpc>
              <a:spcPct val="90000"/>
            </a:lnSpc>
            <a:spcBef>
              <a:spcPct val="0"/>
            </a:spcBef>
            <a:spcAft>
              <a:spcPct val="35000"/>
            </a:spcAft>
            <a:buNone/>
          </a:pPr>
          <a:r>
            <a:rPr lang="vi-VN" sz="2400" b="1" kern="1200" dirty="0">
              <a:latin typeface="#9Slide03 Reso" pitchFamily="2" charset="-93"/>
            </a:rPr>
            <a:t>Xác định &amp; chỉ ra câu văn sử dung chi tiết thể hiện cảm xúc</a:t>
          </a:r>
        </a:p>
      </dsp:txBody>
      <dsp:txXfrm rot="10800000">
        <a:off x="1850650" y="2629618"/>
        <a:ext cx="5084772" cy="1012310"/>
      </dsp:txXfrm>
    </dsp:sp>
    <dsp:sp modelId="{22364201-A1C9-4A8B-99CF-24E141DCF6BC}">
      <dsp:nvSpPr>
        <dsp:cNvPr id="0" name=""/>
        <dsp:cNvSpPr/>
      </dsp:nvSpPr>
      <dsp:spPr>
        <a:xfrm>
          <a:off x="1091418" y="2629618"/>
          <a:ext cx="1012310" cy="1012310"/>
        </a:xfrm>
        <a:prstGeom prst="ellipse">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6D643-B9BB-4E9D-BBBF-F15C78DFB080}">
      <dsp:nvSpPr>
        <dsp:cNvPr id="0" name=""/>
        <dsp:cNvSpPr/>
      </dsp:nvSpPr>
      <dsp:spPr>
        <a:xfrm>
          <a:off x="4072754" y="0"/>
          <a:ext cx="3188976" cy="3189462"/>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B67DBB-16DE-46B9-A8A7-BA580AC26365}">
      <dsp:nvSpPr>
        <dsp:cNvPr id="0" name=""/>
        <dsp:cNvSpPr/>
      </dsp:nvSpPr>
      <dsp:spPr>
        <a:xfrm>
          <a:off x="4777622" y="1151492"/>
          <a:ext cx="1772053" cy="88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vi-VN" sz="2700" kern="1200" dirty="0"/>
        </a:p>
        <a:p>
          <a:pPr marL="0" lvl="0" indent="0" algn="ctr" defTabSz="1200150">
            <a:lnSpc>
              <a:spcPct val="90000"/>
            </a:lnSpc>
            <a:spcBef>
              <a:spcPct val="0"/>
            </a:spcBef>
            <a:spcAft>
              <a:spcPct val="35000"/>
            </a:spcAft>
            <a:buNone/>
          </a:pPr>
          <a:endParaRPr lang="vi-VN" sz="2700" kern="1200" dirty="0"/>
        </a:p>
      </dsp:txBody>
      <dsp:txXfrm>
        <a:off x="4777622" y="1151492"/>
        <a:ext cx="1772053" cy="885814"/>
      </dsp:txXfrm>
    </dsp:sp>
    <dsp:sp modelId="{111DD666-B243-45D9-A1A8-F6BF3AAC2F46}">
      <dsp:nvSpPr>
        <dsp:cNvPr id="0" name=""/>
        <dsp:cNvSpPr/>
      </dsp:nvSpPr>
      <dsp:spPr>
        <a:xfrm>
          <a:off x="3187026" y="1929701"/>
          <a:ext cx="3188976" cy="3251911"/>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A4B0E2-B94A-4DAC-94BC-313E1139AF89}">
      <dsp:nvSpPr>
        <dsp:cNvPr id="0" name=""/>
        <dsp:cNvSpPr/>
      </dsp:nvSpPr>
      <dsp:spPr>
        <a:xfrm>
          <a:off x="3895488" y="2994675"/>
          <a:ext cx="1772053" cy="88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vi-VN" sz="2700" kern="1200" dirty="0"/>
        </a:p>
      </dsp:txBody>
      <dsp:txXfrm>
        <a:off x="3895488" y="2994675"/>
        <a:ext cx="1772053" cy="885814"/>
      </dsp:txXfrm>
    </dsp:sp>
    <dsp:sp modelId="{1001BCDD-8252-42B7-A1BF-68691991A8FB}">
      <dsp:nvSpPr>
        <dsp:cNvPr id="0" name=""/>
        <dsp:cNvSpPr/>
      </dsp:nvSpPr>
      <dsp:spPr>
        <a:xfrm>
          <a:off x="4476334" y="3980671"/>
          <a:ext cx="2739825" cy="274092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C1DD7F-430F-4D44-8A1D-5963F122961F}">
      <dsp:nvSpPr>
        <dsp:cNvPr id="0" name=""/>
        <dsp:cNvSpPr/>
      </dsp:nvSpPr>
      <dsp:spPr>
        <a:xfrm>
          <a:off x="4781814" y="4840509"/>
          <a:ext cx="1772053" cy="885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endParaRPr lang="vi-VN" sz="2700" kern="1200" dirty="0"/>
        </a:p>
      </dsp:txBody>
      <dsp:txXfrm>
        <a:off x="4781814" y="4840509"/>
        <a:ext cx="1772053" cy="885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9FCA0-70B6-47A8-957D-6DB478EE0AFF}">
      <dsp:nvSpPr>
        <dsp:cNvPr id="0" name=""/>
        <dsp:cNvSpPr/>
      </dsp:nvSpPr>
      <dsp:spPr>
        <a:xfrm>
          <a:off x="2875175" y="2679226"/>
          <a:ext cx="126440" cy="126440"/>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16AF2B6-8866-41C7-B4B6-BE1CB88E20FF}">
      <dsp:nvSpPr>
        <dsp:cNvPr id="0" name=""/>
        <dsp:cNvSpPr/>
      </dsp:nvSpPr>
      <dsp:spPr>
        <a:xfrm>
          <a:off x="2764413" y="2856727"/>
          <a:ext cx="126440" cy="126440"/>
        </a:xfrm>
        <a:prstGeom prst="ellipse">
          <a:avLst/>
        </a:prstGeom>
        <a:gradFill rotWithShape="0">
          <a:gsLst>
            <a:gs pos="0">
              <a:schemeClr val="accent3">
                <a:hueOff val="301178"/>
                <a:satOff val="11111"/>
                <a:lumOff val="-1634"/>
                <a:alphaOff val="0"/>
                <a:satMod val="103000"/>
                <a:lumMod val="102000"/>
                <a:tint val="94000"/>
              </a:schemeClr>
            </a:gs>
            <a:gs pos="50000">
              <a:schemeClr val="accent3">
                <a:hueOff val="301178"/>
                <a:satOff val="11111"/>
                <a:lumOff val="-1634"/>
                <a:alphaOff val="0"/>
                <a:satMod val="110000"/>
                <a:lumMod val="100000"/>
                <a:shade val="100000"/>
              </a:schemeClr>
            </a:gs>
            <a:gs pos="100000">
              <a:schemeClr val="accent3">
                <a:hueOff val="301178"/>
                <a:satOff val="11111"/>
                <a:lumOff val="-1634"/>
                <a:alphaOff val="0"/>
                <a:lumMod val="99000"/>
                <a:satMod val="120000"/>
                <a:shade val="78000"/>
              </a:schemeClr>
            </a:gs>
          </a:gsLst>
          <a:lin ang="5400000" scaled="0"/>
        </a:gradFill>
        <a:ln w="6350" cap="flat" cmpd="sng" algn="ctr">
          <a:solidFill>
            <a:schemeClr val="accent3">
              <a:hueOff val="301178"/>
              <a:satOff val="11111"/>
              <a:lumOff val="-163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9E3BA3E-E881-4D2E-A738-4C311AAFE6E4}">
      <dsp:nvSpPr>
        <dsp:cNvPr id="0" name=""/>
        <dsp:cNvSpPr/>
      </dsp:nvSpPr>
      <dsp:spPr>
        <a:xfrm>
          <a:off x="2632410" y="3010405"/>
          <a:ext cx="126440" cy="126440"/>
        </a:xfrm>
        <a:prstGeom prst="ellipse">
          <a:avLst/>
        </a:prstGeom>
        <a:gradFill rotWithShape="0">
          <a:gsLst>
            <a:gs pos="0">
              <a:schemeClr val="accent3">
                <a:hueOff val="602355"/>
                <a:satOff val="22222"/>
                <a:lumOff val="-3268"/>
                <a:alphaOff val="0"/>
                <a:satMod val="103000"/>
                <a:lumMod val="102000"/>
                <a:tint val="94000"/>
              </a:schemeClr>
            </a:gs>
            <a:gs pos="50000">
              <a:schemeClr val="accent3">
                <a:hueOff val="602355"/>
                <a:satOff val="22222"/>
                <a:lumOff val="-3268"/>
                <a:alphaOff val="0"/>
                <a:satMod val="110000"/>
                <a:lumMod val="100000"/>
                <a:shade val="100000"/>
              </a:schemeClr>
            </a:gs>
            <a:gs pos="100000">
              <a:schemeClr val="accent3">
                <a:hueOff val="602355"/>
                <a:satOff val="22222"/>
                <a:lumOff val="-3268"/>
                <a:alphaOff val="0"/>
                <a:lumMod val="99000"/>
                <a:satMod val="120000"/>
                <a:shade val="78000"/>
              </a:schemeClr>
            </a:gs>
          </a:gsLst>
          <a:lin ang="5400000" scaled="0"/>
        </a:gradFill>
        <a:ln w="6350" cap="flat" cmpd="sng" algn="ctr">
          <a:solidFill>
            <a:schemeClr val="accent3">
              <a:hueOff val="602355"/>
              <a:satOff val="22222"/>
              <a:lumOff val="-326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06BCDBE-B115-40E9-B447-AD37466283E9}">
      <dsp:nvSpPr>
        <dsp:cNvPr id="0" name=""/>
        <dsp:cNvSpPr/>
      </dsp:nvSpPr>
      <dsp:spPr>
        <a:xfrm>
          <a:off x="2790207" y="688087"/>
          <a:ext cx="126440" cy="126440"/>
        </a:xfrm>
        <a:prstGeom prst="ellipse">
          <a:avLst/>
        </a:prstGeom>
        <a:gradFill rotWithShape="0">
          <a:gsLst>
            <a:gs pos="0">
              <a:schemeClr val="accent3">
                <a:hueOff val="903533"/>
                <a:satOff val="33333"/>
                <a:lumOff val="-4902"/>
                <a:alphaOff val="0"/>
                <a:satMod val="103000"/>
                <a:lumMod val="102000"/>
                <a:tint val="94000"/>
              </a:schemeClr>
            </a:gs>
            <a:gs pos="50000">
              <a:schemeClr val="accent3">
                <a:hueOff val="903533"/>
                <a:satOff val="33333"/>
                <a:lumOff val="-4902"/>
                <a:alphaOff val="0"/>
                <a:satMod val="110000"/>
                <a:lumMod val="100000"/>
                <a:shade val="100000"/>
              </a:schemeClr>
            </a:gs>
            <a:gs pos="100000">
              <a:schemeClr val="accent3">
                <a:hueOff val="903533"/>
                <a:satOff val="33333"/>
                <a:lumOff val="-4902"/>
                <a:alphaOff val="0"/>
                <a:lumMod val="99000"/>
                <a:satMod val="120000"/>
                <a:shade val="78000"/>
              </a:schemeClr>
            </a:gs>
          </a:gsLst>
          <a:lin ang="5400000" scaled="0"/>
        </a:gradFill>
        <a:ln w="6350" cap="flat" cmpd="sng" algn="ctr">
          <a:solidFill>
            <a:schemeClr val="accent3">
              <a:hueOff val="903533"/>
              <a:satOff val="33333"/>
              <a:lumOff val="-490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023BE6D-E1C8-450D-BC19-462539B6F869}">
      <dsp:nvSpPr>
        <dsp:cNvPr id="0" name=""/>
        <dsp:cNvSpPr/>
      </dsp:nvSpPr>
      <dsp:spPr>
        <a:xfrm>
          <a:off x="2959131" y="587424"/>
          <a:ext cx="126440" cy="126440"/>
        </a:xfrm>
        <a:prstGeom prst="ellipse">
          <a:avLst/>
        </a:prstGeom>
        <a:gradFill rotWithShape="0">
          <a:gsLst>
            <a:gs pos="0">
              <a:schemeClr val="accent3">
                <a:hueOff val="1204711"/>
                <a:satOff val="44444"/>
                <a:lumOff val="-6536"/>
                <a:alphaOff val="0"/>
                <a:satMod val="103000"/>
                <a:lumMod val="102000"/>
                <a:tint val="94000"/>
              </a:schemeClr>
            </a:gs>
            <a:gs pos="50000">
              <a:schemeClr val="accent3">
                <a:hueOff val="1204711"/>
                <a:satOff val="44444"/>
                <a:lumOff val="-6536"/>
                <a:alphaOff val="0"/>
                <a:satMod val="110000"/>
                <a:lumMod val="100000"/>
                <a:shade val="100000"/>
              </a:schemeClr>
            </a:gs>
            <a:gs pos="100000">
              <a:schemeClr val="accent3">
                <a:hueOff val="1204711"/>
                <a:satOff val="44444"/>
                <a:lumOff val="-6536"/>
                <a:alphaOff val="0"/>
                <a:lumMod val="99000"/>
                <a:satMod val="120000"/>
                <a:shade val="78000"/>
              </a:schemeClr>
            </a:gs>
          </a:gsLst>
          <a:lin ang="5400000" scaled="0"/>
        </a:gradFill>
        <a:ln w="6350" cap="flat" cmpd="sng" algn="ctr">
          <a:solidFill>
            <a:schemeClr val="accent3">
              <a:hueOff val="1204711"/>
              <a:satOff val="44444"/>
              <a:lumOff val="-653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EFC86F6-8379-4CFF-8188-864FFFE535F7}">
      <dsp:nvSpPr>
        <dsp:cNvPr id="0" name=""/>
        <dsp:cNvSpPr/>
      </dsp:nvSpPr>
      <dsp:spPr>
        <a:xfrm>
          <a:off x="3127550" y="691480"/>
          <a:ext cx="126440" cy="126440"/>
        </a:xfrm>
        <a:prstGeom prst="ellipse">
          <a:avLst/>
        </a:prstGeom>
        <a:gradFill rotWithShape="0">
          <a:gsLst>
            <a:gs pos="0">
              <a:schemeClr val="accent3">
                <a:hueOff val="1505888"/>
                <a:satOff val="55556"/>
                <a:lumOff val="-8170"/>
                <a:alphaOff val="0"/>
                <a:satMod val="103000"/>
                <a:lumMod val="102000"/>
                <a:tint val="94000"/>
              </a:schemeClr>
            </a:gs>
            <a:gs pos="50000">
              <a:schemeClr val="accent3">
                <a:hueOff val="1505888"/>
                <a:satOff val="55556"/>
                <a:lumOff val="-8170"/>
                <a:alphaOff val="0"/>
                <a:satMod val="110000"/>
                <a:lumMod val="100000"/>
                <a:shade val="100000"/>
              </a:schemeClr>
            </a:gs>
            <a:gs pos="100000">
              <a:schemeClr val="accent3">
                <a:hueOff val="1505888"/>
                <a:satOff val="55556"/>
                <a:lumOff val="-8170"/>
                <a:alphaOff val="0"/>
                <a:lumMod val="99000"/>
                <a:satMod val="120000"/>
                <a:shade val="78000"/>
              </a:schemeClr>
            </a:gs>
          </a:gsLst>
          <a:lin ang="5400000" scaled="0"/>
        </a:gradFill>
        <a:ln w="6350" cap="flat" cmpd="sng" algn="ctr">
          <a:solidFill>
            <a:schemeClr val="accent3">
              <a:hueOff val="1505888"/>
              <a:satOff val="55556"/>
              <a:lumOff val="-817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D1BE3C3-3C09-4591-ABD8-13F86C4FA984}">
      <dsp:nvSpPr>
        <dsp:cNvPr id="0" name=""/>
        <dsp:cNvSpPr/>
      </dsp:nvSpPr>
      <dsp:spPr>
        <a:xfrm>
          <a:off x="3295968" y="587424"/>
          <a:ext cx="126440" cy="126440"/>
        </a:xfrm>
        <a:prstGeom prst="ellipse">
          <a:avLst/>
        </a:prstGeom>
        <a:gradFill rotWithShape="0">
          <a:gsLst>
            <a:gs pos="0">
              <a:schemeClr val="accent3">
                <a:hueOff val="1807066"/>
                <a:satOff val="66667"/>
                <a:lumOff val="-9804"/>
                <a:alphaOff val="0"/>
                <a:satMod val="103000"/>
                <a:lumMod val="102000"/>
                <a:tint val="94000"/>
              </a:schemeClr>
            </a:gs>
            <a:gs pos="50000">
              <a:schemeClr val="accent3">
                <a:hueOff val="1807066"/>
                <a:satOff val="66667"/>
                <a:lumOff val="-9804"/>
                <a:alphaOff val="0"/>
                <a:satMod val="110000"/>
                <a:lumMod val="100000"/>
                <a:shade val="100000"/>
              </a:schemeClr>
            </a:gs>
            <a:gs pos="100000">
              <a:schemeClr val="accent3">
                <a:hueOff val="1807066"/>
                <a:satOff val="66667"/>
                <a:lumOff val="-9804"/>
                <a:alphaOff val="0"/>
                <a:lumMod val="99000"/>
                <a:satMod val="120000"/>
                <a:shade val="78000"/>
              </a:schemeClr>
            </a:gs>
          </a:gsLst>
          <a:lin ang="5400000" scaled="0"/>
        </a:gradFill>
        <a:ln w="6350" cap="flat" cmpd="sng" algn="ctr">
          <a:solidFill>
            <a:schemeClr val="accent3">
              <a:hueOff val="1807066"/>
              <a:satOff val="66667"/>
              <a:lumOff val="-9804"/>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F36F70A-A54A-4303-973B-3254F290D518}">
      <dsp:nvSpPr>
        <dsp:cNvPr id="0" name=""/>
        <dsp:cNvSpPr/>
      </dsp:nvSpPr>
      <dsp:spPr>
        <a:xfrm>
          <a:off x="3464893" y="688087"/>
          <a:ext cx="126440" cy="126440"/>
        </a:xfrm>
        <a:prstGeom prst="ellipse">
          <a:avLst/>
        </a:prstGeom>
        <a:gradFill rotWithShape="0">
          <a:gsLst>
            <a:gs pos="0">
              <a:schemeClr val="accent3">
                <a:hueOff val="2108244"/>
                <a:satOff val="77778"/>
                <a:lumOff val="-11438"/>
                <a:alphaOff val="0"/>
                <a:satMod val="103000"/>
                <a:lumMod val="102000"/>
                <a:tint val="94000"/>
              </a:schemeClr>
            </a:gs>
            <a:gs pos="50000">
              <a:schemeClr val="accent3">
                <a:hueOff val="2108244"/>
                <a:satOff val="77778"/>
                <a:lumOff val="-11438"/>
                <a:alphaOff val="0"/>
                <a:satMod val="110000"/>
                <a:lumMod val="100000"/>
                <a:shade val="100000"/>
              </a:schemeClr>
            </a:gs>
            <a:gs pos="100000">
              <a:schemeClr val="accent3">
                <a:hueOff val="2108244"/>
                <a:satOff val="77778"/>
                <a:lumOff val="-11438"/>
                <a:alphaOff val="0"/>
                <a:lumMod val="99000"/>
                <a:satMod val="120000"/>
                <a:shade val="78000"/>
              </a:schemeClr>
            </a:gs>
          </a:gsLst>
          <a:lin ang="5400000" scaled="0"/>
        </a:gradFill>
        <a:ln w="6350" cap="flat" cmpd="sng" algn="ctr">
          <a:solidFill>
            <a:schemeClr val="accent3">
              <a:hueOff val="2108244"/>
              <a:satOff val="77778"/>
              <a:lumOff val="-11438"/>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A4A64466-32B1-4224-BB41-DE25843FBFCB}">
      <dsp:nvSpPr>
        <dsp:cNvPr id="0" name=""/>
        <dsp:cNvSpPr/>
      </dsp:nvSpPr>
      <dsp:spPr>
        <a:xfrm>
          <a:off x="3127550" y="480792"/>
          <a:ext cx="126440" cy="126440"/>
        </a:xfrm>
        <a:prstGeom prst="ellipse">
          <a:avLst/>
        </a:prstGeom>
        <a:gradFill rotWithShape="0">
          <a:gsLst>
            <a:gs pos="0">
              <a:schemeClr val="accent3">
                <a:hueOff val="2409421"/>
                <a:satOff val="88889"/>
                <a:lumOff val="-13072"/>
                <a:alphaOff val="0"/>
                <a:satMod val="103000"/>
                <a:lumMod val="102000"/>
                <a:tint val="94000"/>
              </a:schemeClr>
            </a:gs>
            <a:gs pos="50000">
              <a:schemeClr val="accent3">
                <a:hueOff val="2409421"/>
                <a:satOff val="88889"/>
                <a:lumOff val="-13072"/>
                <a:alphaOff val="0"/>
                <a:satMod val="110000"/>
                <a:lumMod val="100000"/>
                <a:shade val="100000"/>
              </a:schemeClr>
            </a:gs>
            <a:gs pos="100000">
              <a:schemeClr val="accent3">
                <a:hueOff val="2409421"/>
                <a:satOff val="88889"/>
                <a:lumOff val="-13072"/>
                <a:alphaOff val="0"/>
                <a:lumMod val="99000"/>
                <a:satMod val="120000"/>
                <a:shade val="78000"/>
              </a:schemeClr>
            </a:gs>
          </a:gsLst>
          <a:lin ang="5400000" scaled="0"/>
        </a:gradFill>
        <a:ln w="6350" cap="flat" cmpd="sng" algn="ctr">
          <a:solidFill>
            <a:schemeClr val="accent3">
              <a:hueOff val="2409421"/>
              <a:satOff val="88889"/>
              <a:lumOff val="-13072"/>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10AEB02-FF1B-4754-AB66-34E3C764A4F2}">
      <dsp:nvSpPr>
        <dsp:cNvPr id="0" name=""/>
        <dsp:cNvSpPr/>
      </dsp:nvSpPr>
      <dsp:spPr>
        <a:xfrm>
          <a:off x="3127550" y="911557"/>
          <a:ext cx="126440" cy="126440"/>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w="6350" cap="flat" cmpd="sng" algn="ctr">
          <a:solidFill>
            <a:schemeClr val="accent3">
              <a:hueOff val="2710599"/>
              <a:satOff val="100000"/>
              <a:lumOff val="-14706"/>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01A4C1-317F-4438-BBEA-037F5796F477}">
      <dsp:nvSpPr>
        <dsp:cNvPr id="0" name=""/>
        <dsp:cNvSpPr/>
      </dsp:nvSpPr>
      <dsp:spPr>
        <a:xfrm>
          <a:off x="2125420" y="3639563"/>
          <a:ext cx="5430785" cy="1778395"/>
        </a:xfrm>
        <a:prstGeom prst="roundRect">
          <a:avLst/>
        </a:prstGeom>
        <a:solidFill>
          <a:schemeClr val="bg2">
            <a:lumMod val="2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7229"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b="1" kern="1200" dirty="0">
              <a:latin typeface="#9Slide03 Reso" pitchFamily="2" charset="-93"/>
            </a:rPr>
            <a:t>2- Hoạt động “Sách và tôi”: Chọn 1 cuốn sách yêu thích mà mình đã đọc, thiết kế bài trình chiếu powerpoint giới thiệu cuốn sách và chia sẻ cảm nhận của mình về cuốn sách đó.</a:t>
          </a:r>
        </a:p>
      </dsp:txBody>
      <dsp:txXfrm>
        <a:off x="2212234" y="3726377"/>
        <a:ext cx="5257157" cy="1604767"/>
      </dsp:txXfrm>
    </dsp:sp>
    <dsp:sp modelId="{8B0639C4-39ED-4002-8A6A-44A4FE5F88B3}">
      <dsp:nvSpPr>
        <dsp:cNvPr id="0" name=""/>
        <dsp:cNvSpPr/>
      </dsp:nvSpPr>
      <dsp:spPr>
        <a:xfrm>
          <a:off x="1114734" y="3155854"/>
          <a:ext cx="1174453" cy="1127722"/>
        </a:xfrm>
        <a:prstGeom prst="ellipse">
          <a:avLst/>
        </a:prstGeom>
        <a:gradFill rotWithShape="0">
          <a:gsLst>
            <a:gs pos="0">
              <a:schemeClr val="accent3">
                <a:tint val="50000"/>
                <a:hueOff val="0"/>
                <a:satOff val="0"/>
                <a:lumOff val="0"/>
                <a:alphaOff val="0"/>
                <a:satMod val="103000"/>
                <a:lumMod val="102000"/>
                <a:tint val="94000"/>
              </a:schemeClr>
            </a:gs>
            <a:gs pos="50000">
              <a:schemeClr val="accent3">
                <a:tint val="50000"/>
                <a:hueOff val="0"/>
                <a:satOff val="0"/>
                <a:lumOff val="0"/>
                <a:alphaOff val="0"/>
                <a:satMod val="110000"/>
                <a:lumMod val="100000"/>
                <a:shade val="100000"/>
              </a:schemeClr>
            </a:gs>
            <a:gs pos="100000">
              <a:schemeClr val="accent3">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C0A144F-D720-41A2-A7BF-4B1491BF6CAE}">
      <dsp:nvSpPr>
        <dsp:cNvPr id="0" name=""/>
        <dsp:cNvSpPr/>
      </dsp:nvSpPr>
      <dsp:spPr>
        <a:xfrm>
          <a:off x="1848959" y="1251689"/>
          <a:ext cx="5532068" cy="1847022"/>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7229" tIns="91440" rIns="91440" bIns="91440" numCol="1" spcCol="1270" anchor="ctr" anchorCtr="0">
          <a:noAutofit/>
        </a:bodyPr>
        <a:lstStyle/>
        <a:p>
          <a:pPr marL="0" lvl="0" indent="0" algn="just" defTabSz="1066800">
            <a:lnSpc>
              <a:spcPct val="90000"/>
            </a:lnSpc>
            <a:spcBef>
              <a:spcPct val="0"/>
            </a:spcBef>
            <a:spcAft>
              <a:spcPct val="35000"/>
            </a:spcAft>
            <a:buNone/>
          </a:pPr>
          <a:r>
            <a:rPr lang="vi-VN" sz="2400" b="1" kern="1200" dirty="0">
              <a:latin typeface="#9Slide03 Reso" pitchFamily="2" charset="-93"/>
            </a:rPr>
            <a:t>1- Dựa vào nội dung văn bản và cảm nhận của em về cuốn sách “Cho tôi xin một vé đi tuổi thơ”, thiết kế một áp-phích để giới thiệu cuốn sách này với mọi người. (Sử dụng phần mềm Canva).</a:t>
          </a:r>
        </a:p>
      </dsp:txBody>
      <dsp:txXfrm>
        <a:off x="1939123" y="1341853"/>
        <a:ext cx="5351740" cy="1666694"/>
      </dsp:txXfrm>
    </dsp:sp>
    <dsp:sp modelId="{3C5DD4C8-CDCA-4DD9-92FB-AA55D1D6DAAF}">
      <dsp:nvSpPr>
        <dsp:cNvPr id="0" name=""/>
        <dsp:cNvSpPr/>
      </dsp:nvSpPr>
      <dsp:spPr>
        <a:xfrm>
          <a:off x="1516062" y="1136983"/>
          <a:ext cx="957443" cy="984828"/>
        </a:xfrm>
        <a:prstGeom prst="ellipse">
          <a:avLst/>
        </a:prstGeom>
        <a:gradFill rotWithShape="0">
          <a:gsLst>
            <a:gs pos="0">
              <a:schemeClr val="accent3">
                <a:tint val="50000"/>
                <a:hueOff val="2074236"/>
                <a:satOff val="100000"/>
                <a:lumOff val="1983"/>
                <a:alphaOff val="0"/>
                <a:satMod val="103000"/>
                <a:lumMod val="102000"/>
                <a:tint val="94000"/>
              </a:schemeClr>
            </a:gs>
            <a:gs pos="50000">
              <a:schemeClr val="accent3">
                <a:tint val="50000"/>
                <a:hueOff val="2074236"/>
                <a:satOff val="100000"/>
                <a:lumOff val="1983"/>
                <a:alphaOff val="0"/>
                <a:satMod val="110000"/>
                <a:lumMod val="100000"/>
                <a:shade val="100000"/>
              </a:schemeClr>
            </a:gs>
            <a:gs pos="100000">
              <a:schemeClr val="accent3">
                <a:tint val="50000"/>
                <a:hueOff val="2074236"/>
                <a:satOff val="100000"/>
                <a:lumOff val="1983"/>
                <a:alphaOff val="0"/>
                <a:lumMod val="99000"/>
                <a:satMod val="120000"/>
                <a:shade val="78000"/>
              </a:schemeClr>
            </a:gs>
          </a:gsLst>
          <a:lin ang="5400000" scaled="0"/>
        </a:grad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204B6-BEBA-4DF0-899A-9ABD9BEB5067}" type="datetimeFigureOut">
              <a:rPr lang="vi-VN" smtClean="0"/>
              <a:t>02/03/2024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D32B8-7C9D-4D2D-87AC-7AF1E8A5CA42}" type="slidenum">
              <a:rPr lang="vi-VN" smtClean="0"/>
              <a:t>‹#›</a:t>
            </a:fld>
            <a:endParaRPr lang="vi-VN"/>
          </a:p>
        </p:txBody>
      </p:sp>
    </p:spTree>
    <p:extLst>
      <p:ext uri="{BB962C8B-B14F-4D97-AF65-F5344CB8AC3E}">
        <p14:creationId xmlns:p14="http://schemas.microsoft.com/office/powerpoint/2010/main" val="168594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https://www.pinterest.com/pin/649996158731304362/</a:t>
            </a:r>
          </a:p>
        </p:txBody>
      </p:sp>
      <p:sp>
        <p:nvSpPr>
          <p:cNvPr id="4" name="Slide Number Placeholder 3"/>
          <p:cNvSpPr>
            <a:spLocks noGrp="1"/>
          </p:cNvSpPr>
          <p:nvPr>
            <p:ph type="sldNum" sz="quarter" idx="5"/>
          </p:nvPr>
        </p:nvSpPr>
        <p:spPr/>
        <p:txBody>
          <a:bodyPr/>
          <a:lstStyle/>
          <a:p>
            <a:fld id="{B73E079D-7844-4786-BB0E-3EA3C598607F}" type="slidenum">
              <a:rPr lang="vi-VN" smtClean="0"/>
              <a:t>1</a:t>
            </a:fld>
            <a:endParaRPr lang="vi-VN"/>
          </a:p>
        </p:txBody>
      </p:sp>
    </p:spTree>
    <p:extLst>
      <p:ext uri="{BB962C8B-B14F-4D97-AF65-F5344CB8AC3E}">
        <p14:creationId xmlns:p14="http://schemas.microsoft.com/office/powerpoint/2010/main" val="3482991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8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Vẽ sơ đồ thể hiện mối quan hệ giữa thông tin chi tiết với nội dung chính (thông tin cơ bản) trong văn bản.</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8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Chỉ ra các yếu tố thuyết minh, tự sự, nghị luận, biểu cảm trong các đoạn.</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800"/>
              </a:lnSpc>
              <a:spcAft>
                <a:spcPts val="800"/>
              </a:spcAft>
            </a:pPr>
            <a:r>
              <a:rPr lang="vi-VN" sz="18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VB sử dụng nhiều câu văn, từ ngữ bộc lộ cảm xúc của người viết. Việc sử dụng nhiều chi tiết thể hiện cảm xúc của người viết như vậy nhằm mục đích gì?</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19</a:t>
            </a:fld>
            <a:endParaRPr lang="vi-VN"/>
          </a:p>
        </p:txBody>
      </p:sp>
    </p:spTree>
    <p:extLst>
      <p:ext uri="{BB962C8B-B14F-4D97-AF65-F5344CB8AC3E}">
        <p14:creationId xmlns:p14="http://schemas.microsoft.com/office/powerpoint/2010/main" val="1527442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20</a:t>
            </a:fld>
            <a:endParaRPr lang="vi-VN"/>
          </a:p>
        </p:txBody>
      </p:sp>
    </p:spTree>
    <p:extLst>
      <p:ext uri="{BB962C8B-B14F-4D97-AF65-F5344CB8AC3E}">
        <p14:creationId xmlns:p14="http://schemas.microsoft.com/office/powerpoint/2010/main" val="1063145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24</a:t>
            </a:fld>
            <a:endParaRPr lang="en-US"/>
          </a:p>
        </p:txBody>
      </p:sp>
    </p:spTree>
    <p:extLst>
      <p:ext uri="{BB962C8B-B14F-4D97-AF65-F5344CB8AC3E}">
        <p14:creationId xmlns:p14="http://schemas.microsoft.com/office/powerpoint/2010/main" val="3214360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a:t>
            </a:r>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25</a:t>
            </a:fld>
            <a:endParaRPr lang="en-US"/>
          </a:p>
        </p:txBody>
      </p:sp>
    </p:spTree>
    <p:extLst>
      <p:ext uri="{BB962C8B-B14F-4D97-AF65-F5344CB8AC3E}">
        <p14:creationId xmlns:p14="http://schemas.microsoft.com/office/powerpoint/2010/main" val="2795309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a:t>
            </a:r>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26</a:t>
            </a:fld>
            <a:endParaRPr lang="en-US"/>
          </a:p>
        </p:txBody>
      </p:sp>
    </p:spTree>
    <p:extLst>
      <p:ext uri="{BB962C8B-B14F-4D97-AF65-F5344CB8AC3E}">
        <p14:creationId xmlns:p14="http://schemas.microsoft.com/office/powerpoint/2010/main" val="403005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C</a:t>
            </a:r>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27</a:t>
            </a:fld>
            <a:endParaRPr lang="en-US"/>
          </a:p>
        </p:txBody>
      </p:sp>
    </p:spTree>
    <p:extLst>
      <p:ext uri="{BB962C8B-B14F-4D97-AF65-F5344CB8AC3E}">
        <p14:creationId xmlns:p14="http://schemas.microsoft.com/office/powerpoint/2010/main" val="190804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B</a:t>
            </a:r>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28</a:t>
            </a:fld>
            <a:endParaRPr lang="en-US"/>
          </a:p>
        </p:txBody>
      </p:sp>
    </p:spTree>
    <p:extLst>
      <p:ext uri="{BB962C8B-B14F-4D97-AF65-F5344CB8AC3E}">
        <p14:creationId xmlns:p14="http://schemas.microsoft.com/office/powerpoint/2010/main" val="3030292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911A9-7ED4-114D-9837-CA473419A4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B95D92-8EBE-C004-DB99-9EC6BB3B07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9D42F6-B9AA-DFC0-C6D4-4100E5AB1D15}"/>
              </a:ext>
            </a:extLst>
          </p:cNvPr>
          <p:cNvSpPr>
            <a:spLocks noGrp="1"/>
          </p:cNvSpPr>
          <p:nvPr>
            <p:ph type="body" idx="1"/>
          </p:nvPr>
        </p:nvSpPr>
        <p:spPr/>
        <p:txBody>
          <a:bodyPr/>
          <a:lstStyle/>
          <a:p>
            <a:r>
              <a:rPr lang="vi-VN" dirty="0"/>
              <a:t>B</a:t>
            </a:r>
            <a:endParaRPr lang="en-US" dirty="0"/>
          </a:p>
        </p:txBody>
      </p:sp>
      <p:sp>
        <p:nvSpPr>
          <p:cNvPr id="4" name="Slide Number Placeholder 3">
            <a:extLst>
              <a:ext uri="{FF2B5EF4-FFF2-40B4-BE49-F238E27FC236}">
                <a16:creationId xmlns:a16="http://schemas.microsoft.com/office/drawing/2014/main" id="{B0A6528E-CE79-BAEC-8172-17039E84B169}"/>
              </a:ext>
            </a:extLst>
          </p:cNvPr>
          <p:cNvSpPr>
            <a:spLocks noGrp="1"/>
          </p:cNvSpPr>
          <p:nvPr>
            <p:ph type="sldNum" sz="quarter" idx="10"/>
          </p:nvPr>
        </p:nvSpPr>
        <p:spPr/>
        <p:txBody>
          <a:bodyPr/>
          <a:lstStyle/>
          <a:p>
            <a:fld id="{8CD03F92-1099-41D2-9E8E-88ADAE2EAE65}" type="slidenum">
              <a:rPr lang="en-US" smtClean="0"/>
              <a:t>29</a:t>
            </a:fld>
            <a:endParaRPr lang="en-US"/>
          </a:p>
        </p:txBody>
      </p:sp>
    </p:spTree>
    <p:extLst>
      <p:ext uri="{BB962C8B-B14F-4D97-AF65-F5344CB8AC3E}">
        <p14:creationId xmlns:p14="http://schemas.microsoft.com/office/powerpoint/2010/main" val="162524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phát</a:t>
            </a:r>
            <a:r>
              <a:rPr lang="en-US" baseline="0" dirty="0"/>
              <a:t> PHT </a:t>
            </a:r>
            <a:r>
              <a:rPr lang="en-US" baseline="0" dirty="0" err="1"/>
              <a:t>cho</a:t>
            </a:r>
            <a:endParaRPr lang="en-US" dirty="0"/>
          </a:p>
        </p:txBody>
      </p:sp>
      <p:sp>
        <p:nvSpPr>
          <p:cNvPr id="4" name="Slide Number Placeholder 3"/>
          <p:cNvSpPr>
            <a:spLocks noGrp="1"/>
          </p:cNvSpPr>
          <p:nvPr>
            <p:ph type="sldNum" sz="quarter" idx="10"/>
          </p:nvPr>
        </p:nvSpPr>
        <p:spPr/>
        <p:txBody>
          <a:bodyPr/>
          <a:lstStyle/>
          <a:p>
            <a:fld id="{8CD03F92-1099-41D2-9E8E-88ADAE2EAE65}" type="slidenum">
              <a:rPr lang="en-US" smtClean="0"/>
              <a:t>30</a:t>
            </a:fld>
            <a:endParaRPr lang="en-US"/>
          </a:p>
        </p:txBody>
      </p:sp>
    </p:spTree>
    <p:extLst>
      <p:ext uri="{BB962C8B-B14F-4D97-AF65-F5344CB8AC3E}">
        <p14:creationId xmlns:p14="http://schemas.microsoft.com/office/powerpoint/2010/main" val="2300854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5</a:t>
            </a:fld>
            <a:endParaRPr lang="vi-VN"/>
          </a:p>
        </p:txBody>
      </p:sp>
    </p:spTree>
    <p:extLst>
      <p:ext uri="{BB962C8B-B14F-4D97-AF65-F5344CB8AC3E}">
        <p14:creationId xmlns:p14="http://schemas.microsoft.com/office/powerpoint/2010/main" val="218118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b="1" kern="0" dirty="0">
                <a:effectLst/>
                <a:latin typeface="Times New Roman" panose="02020603050405020304" pitchFamily="18" charset="0"/>
                <a:ea typeface="Arial" panose="020B0604020202020204" pitchFamily="34" charset="0"/>
              </a:rPr>
              <a:t>suy nghĩ của em về những cuốn sách viết cho thiếu nhi</a:t>
            </a:r>
            <a:endParaRPr lang="vi-VN" b="1" dirty="0"/>
          </a:p>
        </p:txBody>
      </p:sp>
      <p:sp>
        <p:nvSpPr>
          <p:cNvPr id="4" name="Slide Number Placeholder 3"/>
          <p:cNvSpPr>
            <a:spLocks noGrp="1"/>
          </p:cNvSpPr>
          <p:nvPr>
            <p:ph type="sldNum" sz="quarter" idx="5"/>
          </p:nvPr>
        </p:nvSpPr>
        <p:spPr/>
        <p:txBody>
          <a:bodyPr/>
          <a:lstStyle/>
          <a:p>
            <a:fld id="{9BED32B8-7C9D-4D2D-87AC-7AF1E8A5CA42}" type="slidenum">
              <a:rPr lang="vi-VN" smtClean="0"/>
              <a:t>9</a:t>
            </a:fld>
            <a:endParaRPr lang="vi-VN"/>
          </a:p>
        </p:txBody>
      </p:sp>
    </p:spTree>
    <p:extLst>
      <p:ext uri="{BB962C8B-B14F-4D97-AF65-F5344CB8AC3E}">
        <p14:creationId xmlns:p14="http://schemas.microsoft.com/office/powerpoint/2010/main" val="15547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800"/>
              </a:lnSpc>
              <a:spcAft>
                <a:spcPts val="800"/>
              </a:spcAft>
            </a:pPr>
            <a:endParaRPr lang="vi-VN" sz="1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4FE466F-5A8C-48AB-AE91-949AE869C215}" type="slidenum">
              <a:rPr lang="vi-VN" smtClean="0"/>
              <a:t>12</a:t>
            </a:fld>
            <a:endParaRPr lang="vi-VN"/>
          </a:p>
        </p:txBody>
      </p:sp>
    </p:spTree>
    <p:extLst>
      <p:ext uri="{BB962C8B-B14F-4D97-AF65-F5344CB8AC3E}">
        <p14:creationId xmlns:p14="http://schemas.microsoft.com/office/powerpoint/2010/main" val="243003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b="1"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Đọc đoạn “Với “Cho tôi xin…là trẻ con” các em xác định nội dung chính của đoạn này là gì? Cá nhân cô đọc kĩ và nhìn bức hình ở bên, cô xác định đoạn văn này giới thiệu tên cuốn sách, tên tác giả, cảm nhận khái quát của người viết về cuốn sách và câu cuối nhấn mạnh đây là cuốn sách đáng đọc.</a:t>
            </a:r>
            <a:endParaRPr lang="vi-VN" sz="1800" b="1"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13</a:t>
            </a:fld>
            <a:endParaRPr lang="vi-VN"/>
          </a:p>
        </p:txBody>
      </p:sp>
    </p:spTree>
    <p:extLst>
      <p:ext uri="{BB962C8B-B14F-4D97-AF65-F5344CB8AC3E}">
        <p14:creationId xmlns:p14="http://schemas.microsoft.com/office/powerpoint/2010/main" val="278802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800" dirty="0">
                <a:effectLst/>
                <a:latin typeface="Times New Roman" panose="02020603050405020304" pitchFamily="18" charset="0"/>
                <a:ea typeface="Arial" panose="020B0604020202020204" pitchFamily="34" charset="0"/>
                <a:cs typeface="Times New Roman" panose="02020603050405020304" pitchFamily="18" charset="0"/>
              </a:rPr>
              <a:t>- Xác định nội dung chính của đoạn 2.</a:t>
            </a:r>
            <a:endParaRPr lang="vi-VN" sz="18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14</a:t>
            </a:fld>
            <a:endParaRPr lang="vi-VN"/>
          </a:p>
        </p:txBody>
      </p:sp>
    </p:spTree>
    <p:extLst>
      <p:ext uri="{BB962C8B-B14F-4D97-AF65-F5344CB8AC3E}">
        <p14:creationId xmlns:p14="http://schemas.microsoft.com/office/powerpoint/2010/main" val="69574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4559C-B7EF-3B1D-B575-7DE7FFEC70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699D2-B801-6949-0094-05AA571050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2E9883-6CA4-E7BD-634C-BE9A6DDE4D45}"/>
              </a:ext>
            </a:extLst>
          </p:cNvPr>
          <p:cNvSpPr>
            <a:spLocks noGrp="1"/>
          </p:cNvSpPr>
          <p:nvPr>
            <p:ph type="body" idx="1"/>
          </p:nvPr>
        </p:nvSpPr>
        <p:spPr/>
        <p:txBody>
          <a:bodyPr/>
          <a:lstStyle/>
          <a:p>
            <a:pPr algn="just">
              <a:lnSpc>
                <a:spcPts val="1800"/>
              </a:lnSpc>
              <a:spcAft>
                <a:spcPts val="800"/>
              </a:spcAft>
            </a:pPr>
            <a:endParaRPr lang="vi-VN" sz="1800" b="1"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919EE24-3C6D-9772-25D5-FCAD85BB410F}"/>
              </a:ext>
            </a:extLst>
          </p:cNvPr>
          <p:cNvSpPr>
            <a:spLocks noGrp="1"/>
          </p:cNvSpPr>
          <p:nvPr>
            <p:ph type="sldNum" sz="quarter" idx="5"/>
          </p:nvPr>
        </p:nvSpPr>
        <p:spPr/>
        <p:txBody>
          <a:bodyPr/>
          <a:lstStyle/>
          <a:p>
            <a:fld id="{14FE466F-5A8C-48AB-AE91-949AE869C215}" type="slidenum">
              <a:rPr lang="vi-VN" smtClean="0"/>
              <a:t>16</a:t>
            </a:fld>
            <a:endParaRPr lang="vi-VN"/>
          </a:p>
        </p:txBody>
      </p:sp>
    </p:spTree>
    <p:extLst>
      <p:ext uri="{BB962C8B-B14F-4D97-AF65-F5344CB8AC3E}">
        <p14:creationId xmlns:p14="http://schemas.microsoft.com/office/powerpoint/2010/main" val="1595866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ts val="1800"/>
              </a:lnSpc>
              <a:spcAft>
                <a:spcPts val="800"/>
              </a:spcAft>
            </a:pPr>
            <a:r>
              <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Hoàn thành PHT số 2 để:</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800"/>
              </a:lnSpc>
              <a:spcAft>
                <a:spcPts val="800"/>
              </a:spcAft>
            </a:pPr>
            <a:r>
              <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Hoàn thiện sơ đồ bố cục văn bản “Chuyến du hành về tuổi thơ” (biểu hiện/ vị trí các phần trong VB và vai trò, đặc điểm của từng phần)</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800"/>
              </a:lnSpc>
              <a:spcAft>
                <a:spcPts val="800"/>
              </a:spcAft>
            </a:pPr>
            <a:r>
              <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Xác định phương tiện phi ngôn ngữ, mục đích viết của văn bản. </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ts val="1800"/>
              </a:lnSpc>
              <a:spcAft>
                <a:spcPts val="800"/>
              </a:spcAft>
            </a:pPr>
            <a:r>
              <a:rPr lang="vi-VN" sz="12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Cho biết cách bố cục và sử dụng các phương tiện ngôn ngữ, phi ngôn ngữ trong VB thể hiện được mục đích như thế nào?</a:t>
            </a:r>
            <a:endParaRPr lang="vi-VN" sz="1200" dirty="0">
              <a:effectLst/>
              <a:latin typeface="Arial" panose="020B0604020202020204" pitchFamily="34" charset="0"/>
              <a:ea typeface="Arial" panose="020B0604020202020204" pitchFamily="34" charset="0"/>
              <a:cs typeface="Times New Roman" panose="02020603050405020304" pitchFamily="18" charset="0"/>
            </a:endParaRPr>
          </a:p>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17</a:t>
            </a:fld>
            <a:endParaRPr lang="vi-VN"/>
          </a:p>
        </p:txBody>
      </p:sp>
    </p:spTree>
    <p:extLst>
      <p:ext uri="{BB962C8B-B14F-4D97-AF65-F5344CB8AC3E}">
        <p14:creationId xmlns:p14="http://schemas.microsoft.com/office/powerpoint/2010/main" val="996144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9BED32B8-7C9D-4D2D-87AC-7AF1E8A5CA42}" type="slidenum">
              <a:rPr lang="vi-VN" smtClean="0"/>
              <a:t>18</a:t>
            </a:fld>
            <a:endParaRPr lang="vi-VN"/>
          </a:p>
        </p:txBody>
      </p:sp>
    </p:spTree>
    <p:extLst>
      <p:ext uri="{BB962C8B-B14F-4D97-AF65-F5344CB8AC3E}">
        <p14:creationId xmlns:p14="http://schemas.microsoft.com/office/powerpoint/2010/main" val="2404982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9468D-A05E-A726-8CCF-255766ECE0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F2693ADD-4D34-AAF6-A832-92AB2BDB3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0111136-138D-A536-A0E9-6B9719E3A49C}"/>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95D005E6-B912-8471-D2E1-DF566A25A43B}"/>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2AC990B-204A-130C-AB7C-41DD41AAEFD7}"/>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99570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538D1-A2FB-B928-BD6B-B3F062A06BE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3438E26-F147-40FD-8109-A60E07CCB1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D365A96-9DB2-BB0D-60A4-A4D5F5A39B83}"/>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5A8FB270-674E-1206-05F0-7BF6EE317FD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D3DE27F-5A4E-F65A-47F3-A44E508D803B}"/>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220460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FE19D8-BE55-7169-34AC-0304C02B84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7CC24A1-41FE-B748-3E57-6B743EDB73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2F56A1-B74B-BB51-FC6F-2CF9DCA5BD77}"/>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73ACB0D4-E95E-37EE-64AC-8D5F2E228A2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53B06DC-2AE0-D542-7EB7-04602DE54383}"/>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371766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6D0E8-5B3A-FE5E-5CEF-134AE04857C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9625FB2-C620-683C-FD01-C9CC1251E8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9D5EC5B-AD80-1D4F-0F20-899D5275BAF0}"/>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B8EFF5B9-640D-1953-87EF-793D24B1B93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B7A4661-5595-A36D-3E54-8DFA77AFCC0E}"/>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89209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17B1F-0A92-0CCB-4148-5193FA7C4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E5425A5-622C-F302-DF7B-16ED9F2C7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6F9C01-FE1E-A9C9-DA6E-1C36C6FCD93D}"/>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DE82BE89-9CD3-20D4-F552-E16E6B1BC16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CE6D8A4-F9C0-C395-442A-45F3A75E40DF}"/>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3034444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D64CC-2CD3-C169-38D8-DB6B4E379D0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D6F2F1-5D70-6E39-9182-82CFC92467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4FF4FB6-ECE8-9DA1-F009-636E65C593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5A7A2125-CAD8-C321-3128-CCED1F77E3AB}"/>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6" name="Footer Placeholder 5">
            <a:extLst>
              <a:ext uri="{FF2B5EF4-FFF2-40B4-BE49-F238E27FC236}">
                <a16:creationId xmlns:a16="http://schemas.microsoft.com/office/drawing/2014/main" id="{1A33908D-8086-56EE-5913-3586BDDE6DA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1C057F8-7244-AF0C-A93C-A6FED2A9F4F6}"/>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2673476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02C9-306A-DB69-FE4B-3D68A557D41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B0AF581-B9D1-8F14-6598-AF6945ACC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B9660-4280-5082-6746-3222E31C13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ED5774DF-0215-1580-13E1-AE66C66942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7F74B1-AD8F-7019-E27C-F27899DAB8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C2C19F5-ED1D-880A-FB1D-1D103FA68799}"/>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8" name="Footer Placeholder 7">
            <a:extLst>
              <a:ext uri="{FF2B5EF4-FFF2-40B4-BE49-F238E27FC236}">
                <a16:creationId xmlns:a16="http://schemas.microsoft.com/office/drawing/2014/main" id="{6762CB06-0F01-8E11-43E3-59FEAA1AFBA6}"/>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AD0E86E6-E2AC-76B4-465F-EEB81A74C483}"/>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1634989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23DF8-502B-95AD-D587-DDAF686538F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6E82B73-FB15-8A87-A27A-C62E23A02E17}"/>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4" name="Footer Placeholder 3">
            <a:extLst>
              <a:ext uri="{FF2B5EF4-FFF2-40B4-BE49-F238E27FC236}">
                <a16:creationId xmlns:a16="http://schemas.microsoft.com/office/drawing/2014/main" id="{CA44634E-188D-1139-192A-99300B63E4B1}"/>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BD0EE8F2-D339-419D-71D3-111087FB0304}"/>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59568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E9AADE-24BD-2C25-2EA3-C305CB4CB2B6}"/>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3" name="Footer Placeholder 2">
            <a:extLst>
              <a:ext uri="{FF2B5EF4-FFF2-40B4-BE49-F238E27FC236}">
                <a16:creationId xmlns:a16="http://schemas.microsoft.com/office/drawing/2014/main" id="{EE552CD0-305C-E51C-87C0-70C5B52AEFC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BA354E3-12D9-A9E0-5C4A-9DC42D8B2FB7}"/>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327455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752B7-9226-42E8-57F6-C08ECDAD1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7844-AC2F-D757-1F63-0F3BA4DCF0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7CA1F49-3FBB-652C-7296-0E83829486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762F6-209B-FE44-B066-7858B3BF5C2F}"/>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6" name="Footer Placeholder 5">
            <a:extLst>
              <a:ext uri="{FF2B5EF4-FFF2-40B4-BE49-F238E27FC236}">
                <a16:creationId xmlns:a16="http://schemas.microsoft.com/office/drawing/2014/main" id="{2E9D0570-D68E-DA0A-988A-14D13E0BE4C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144E1B5-A74F-0562-7A83-8591E21CDEC0}"/>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1407133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1ADD-8EB1-7486-5BB3-ECBE846FB6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623B5CC-5F9A-1615-7297-FF0BEC0D1D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A9B44889-0ECC-7D10-B031-13DC3B826D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8EC8C-8E13-F363-DB3C-C99E0D35E959}"/>
              </a:ext>
            </a:extLst>
          </p:cNvPr>
          <p:cNvSpPr>
            <a:spLocks noGrp="1"/>
          </p:cNvSpPr>
          <p:nvPr>
            <p:ph type="dt" sz="half" idx="10"/>
          </p:nvPr>
        </p:nvSpPr>
        <p:spPr/>
        <p:txBody>
          <a:bodyPr/>
          <a:lstStyle/>
          <a:p>
            <a:fld id="{3A95AD6A-A595-4552-AC89-BD0E5D149CD0}" type="datetimeFigureOut">
              <a:rPr lang="vi-VN" smtClean="0"/>
              <a:t>02/03/2024</a:t>
            </a:fld>
            <a:endParaRPr lang="vi-VN"/>
          </a:p>
        </p:txBody>
      </p:sp>
      <p:sp>
        <p:nvSpPr>
          <p:cNvPr id="6" name="Footer Placeholder 5">
            <a:extLst>
              <a:ext uri="{FF2B5EF4-FFF2-40B4-BE49-F238E27FC236}">
                <a16:creationId xmlns:a16="http://schemas.microsoft.com/office/drawing/2014/main" id="{A349674A-7411-BBAD-1E09-6AF001F3F37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35F5C74-4DDB-D61C-7EEC-B7127294F57E}"/>
              </a:ext>
            </a:extLst>
          </p:cNvPr>
          <p:cNvSpPr>
            <a:spLocks noGrp="1"/>
          </p:cNvSpPr>
          <p:nvPr>
            <p:ph type="sldNum" sz="quarter" idx="12"/>
          </p:nvPr>
        </p:nvSpPr>
        <p:spPr/>
        <p:txBody>
          <a:bodyPr/>
          <a:lstStyle/>
          <a:p>
            <a:fld id="{64A30FD2-4A32-4878-A969-C18050DE3526}" type="slidenum">
              <a:rPr lang="vi-VN" smtClean="0"/>
              <a:t>‹#›</a:t>
            </a:fld>
            <a:endParaRPr lang="vi-VN"/>
          </a:p>
        </p:txBody>
      </p:sp>
    </p:spTree>
    <p:extLst>
      <p:ext uri="{BB962C8B-B14F-4D97-AF65-F5344CB8AC3E}">
        <p14:creationId xmlns:p14="http://schemas.microsoft.com/office/powerpoint/2010/main" val="679846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61BC4B-8F16-B9B7-77ED-78F8858DB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5EF875-3C27-8DA0-5E81-FD2CA26B2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E099D99-00CF-3BA1-972C-66E8662736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5AD6A-A595-4552-AC89-BD0E5D149CD0}" type="datetimeFigureOut">
              <a:rPr lang="vi-VN" smtClean="0"/>
              <a:t>02/03/2024</a:t>
            </a:fld>
            <a:endParaRPr lang="vi-VN"/>
          </a:p>
        </p:txBody>
      </p:sp>
      <p:sp>
        <p:nvSpPr>
          <p:cNvPr id="5" name="Footer Placeholder 4">
            <a:extLst>
              <a:ext uri="{FF2B5EF4-FFF2-40B4-BE49-F238E27FC236}">
                <a16:creationId xmlns:a16="http://schemas.microsoft.com/office/drawing/2014/main" id="{0C084FB5-F425-D83A-5FE8-9301E35FE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07085697-9472-C6C6-DD0B-0A31F62B41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30FD2-4A32-4878-A969-C18050DE3526}" type="slidenum">
              <a:rPr lang="vi-VN" smtClean="0"/>
              <a:t>‹#›</a:t>
            </a:fld>
            <a:endParaRPr lang="vi-VN"/>
          </a:p>
        </p:txBody>
      </p:sp>
    </p:spTree>
    <p:extLst>
      <p:ext uri="{BB962C8B-B14F-4D97-AF65-F5344CB8AC3E}">
        <p14:creationId xmlns:p14="http://schemas.microsoft.com/office/powerpoint/2010/main" val="64986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jpe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LOG CHUYÊN VĂN: THỂ LOẠI VĂN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6562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00050" y="1203037"/>
            <a:ext cx="7048500" cy="3739485"/>
          </a:xfrm>
          <a:prstGeom prst="rect">
            <a:avLst/>
          </a:prstGeom>
        </p:spPr>
        <p:txBody>
          <a:bodyPr wrap="square">
            <a:spAutoFit/>
          </a:bodyPr>
          <a:lstStyle/>
          <a:p>
            <a:pPr algn="ctr">
              <a:spcAft>
                <a:spcPts val="5400"/>
              </a:spcAft>
            </a:pPr>
            <a:r>
              <a:rPr lang="vi-VN" sz="9600" b="1" dirty="0">
                <a:solidFill>
                  <a:srgbClr val="00B0F0"/>
                </a:solidFill>
                <a:latin typeface="#9Slide03 SVNEvery Movie Every " panose="02000500000000000000" pitchFamily="2" charset="-93"/>
              </a:rPr>
              <a:t>“học văn </a:t>
            </a:r>
          </a:p>
          <a:p>
            <a:pPr algn="ctr">
              <a:spcAft>
                <a:spcPts val="5400"/>
              </a:spcAft>
            </a:pPr>
            <a:r>
              <a:rPr lang="vi-VN" sz="9600" b="1" dirty="0">
                <a:solidFill>
                  <a:srgbClr val="00B0F0"/>
                </a:solidFill>
                <a:latin typeface="#9Slide03 SVNEvery Movie Every " panose="02000500000000000000" pitchFamily="2" charset="-93"/>
              </a:rPr>
              <a:t>để sống”</a:t>
            </a:r>
            <a:endParaRPr lang="vi-VN" sz="9600" dirty="0">
              <a:solidFill>
                <a:srgbClr val="00B0F0"/>
              </a:solidFill>
            </a:endParaRPr>
          </a:p>
        </p:txBody>
      </p:sp>
      <p:sp>
        <p:nvSpPr>
          <p:cNvPr id="4" name="Rectangle 3"/>
          <p:cNvSpPr/>
          <p:nvPr/>
        </p:nvSpPr>
        <p:spPr>
          <a:xfrm>
            <a:off x="-304800" y="1222087"/>
            <a:ext cx="7048500" cy="3739485"/>
          </a:xfrm>
          <a:prstGeom prst="rect">
            <a:avLst/>
          </a:prstGeom>
        </p:spPr>
        <p:txBody>
          <a:bodyPr wrap="square">
            <a:spAutoFit/>
          </a:bodyPr>
          <a:lstStyle/>
          <a:p>
            <a:pPr algn="ctr">
              <a:spcAft>
                <a:spcPts val="5400"/>
              </a:spcAft>
            </a:pPr>
            <a:r>
              <a:rPr lang="vi-VN" sz="9600" b="1" dirty="0">
                <a:solidFill>
                  <a:srgbClr val="FFFF00"/>
                </a:solidFill>
                <a:latin typeface="#9Slide03 SVNEvery Movie Every " panose="02000500000000000000" pitchFamily="2" charset="-93"/>
              </a:rPr>
              <a:t>“học văn </a:t>
            </a:r>
          </a:p>
          <a:p>
            <a:pPr algn="ctr">
              <a:spcAft>
                <a:spcPts val="5400"/>
              </a:spcAft>
            </a:pPr>
            <a:r>
              <a:rPr lang="vi-VN" sz="9600" b="1" dirty="0">
                <a:solidFill>
                  <a:srgbClr val="FFFF00"/>
                </a:solidFill>
                <a:latin typeface="#9Slide03 SVNEvery Movie Every " panose="02000500000000000000" pitchFamily="2" charset="-93"/>
              </a:rPr>
              <a:t>để sống”</a:t>
            </a:r>
            <a:endParaRPr lang="vi-VN" sz="9600" dirty="0">
              <a:solidFill>
                <a:srgbClr val="FFFF00"/>
              </a:solidFill>
            </a:endParaRPr>
          </a:p>
        </p:txBody>
      </p:sp>
    </p:spTree>
    <p:extLst>
      <p:ext uri="{BB962C8B-B14F-4D97-AF65-F5344CB8AC3E}">
        <p14:creationId xmlns:p14="http://schemas.microsoft.com/office/powerpoint/2010/main" val="4163455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559" name="Rectangle 23558">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1" name="Rectangle 23560">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Freeform: Shape 23562">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3554" name="Picture 2" descr="Cho tôi xin một vé đi tuổi thơ để lên chuyến tàu của Nguyễn Nhật Ánh">
            <a:extLst>
              <a:ext uri="{FF2B5EF4-FFF2-40B4-BE49-F238E27FC236}">
                <a16:creationId xmlns:a16="http://schemas.microsoft.com/office/drawing/2014/main" id="{65567B29-9B90-CC70-BEFF-E52BB3A0E8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7327"/>
            <a:ext cx="4915546" cy="4915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132F48E3-AC92-6CE5-1520-88CBAA5CE9DC}"/>
              </a:ext>
            </a:extLst>
          </p:cNvPr>
          <p:cNvSpPr/>
          <p:nvPr/>
        </p:nvSpPr>
        <p:spPr>
          <a:xfrm>
            <a:off x="4963736" y="2007365"/>
            <a:ext cx="6923464" cy="2795619"/>
          </a:xfrm>
          <a:prstGeom prst="rect">
            <a:avLst/>
          </a:prstGeom>
        </p:spPr>
        <p:txBody>
          <a:bodyPr vert="horz" lIns="91440" tIns="45720" rIns="91440" bIns="45720" rtlCol="0" anchor="t">
            <a:noAutofit/>
          </a:bodyPr>
          <a:lstStyle/>
          <a:p>
            <a:pPr algn="ctr" defTabSz="886968">
              <a:spcBef>
                <a:spcPct val="0"/>
              </a:spcBef>
              <a:spcAft>
                <a:spcPts val="600"/>
              </a:spcAft>
            </a:pPr>
            <a:r>
              <a:rPr lang="vi-VN" sz="7760" b="1" kern="1200" dirty="0">
                <a:ln w="0">
                  <a:solidFill>
                    <a:prstClr val="white"/>
                  </a:solidFill>
                </a:ln>
                <a:solidFill>
                  <a:srgbClr val="005993"/>
                </a:solidFill>
                <a:effectLst>
                  <a:reflection blurRad="6350" stA="53000" endA="300" endPos="35500" dir="5400000" sy="-90000" algn="bl" rotWithShape="0"/>
                </a:effectLst>
                <a:latin typeface="#9Slide05 Lobster" panose="02000506000000020003" pitchFamily="2" charset="-93"/>
                <a:ea typeface="+mn-ea"/>
                <a:cs typeface="+mn-cs"/>
              </a:rPr>
              <a:t>Chuyến du hành về tuổi thơ</a:t>
            </a:r>
            <a:endParaRPr lang="en-US" sz="8000" b="1" dirty="0">
              <a:ln w="0">
                <a:solidFill>
                  <a:prstClr val="white"/>
                </a:solidFill>
              </a:ln>
              <a:solidFill>
                <a:srgbClr val="00B0F0"/>
              </a:solidFill>
              <a:effectLst>
                <a:reflection blurRad="6350" stA="53000" endA="300" endPos="35500" dir="5400000" sy="-90000" algn="bl" rotWithShape="0"/>
              </a:effectLst>
              <a:latin typeface="#9Slide05 SVNTeaters" pitchFamily="2" charset="0"/>
            </a:endParaRPr>
          </a:p>
        </p:txBody>
      </p:sp>
      <p:sp>
        <p:nvSpPr>
          <p:cNvPr id="3" name="Rectangle 2">
            <a:extLst>
              <a:ext uri="{FF2B5EF4-FFF2-40B4-BE49-F238E27FC236}">
                <a16:creationId xmlns:a16="http://schemas.microsoft.com/office/drawing/2014/main" id="{CF177899-B56F-9407-FA32-4ED184D72A0F}"/>
              </a:ext>
            </a:extLst>
          </p:cNvPr>
          <p:cNvSpPr/>
          <p:nvPr/>
        </p:nvSpPr>
        <p:spPr>
          <a:xfrm>
            <a:off x="6197382" y="551314"/>
            <a:ext cx="4244791" cy="1149018"/>
          </a:xfrm>
          <a:prstGeom prst="rect">
            <a:avLst/>
          </a:prstGeom>
        </p:spPr>
        <p:txBody>
          <a:bodyPr vert="horz" lIns="91440" tIns="45720" rIns="91440" bIns="45720" rtlCol="0" anchor="t">
            <a:noAutofit/>
          </a:bodyPr>
          <a:lstStyle/>
          <a:p>
            <a:pPr algn="ctr" defTabSz="886968">
              <a:lnSpc>
                <a:spcPct val="150000"/>
              </a:lnSpc>
              <a:spcBef>
                <a:spcPct val="0"/>
              </a:spcBef>
              <a:spcAft>
                <a:spcPts val="600"/>
              </a:spcAft>
            </a:pPr>
            <a:r>
              <a:rPr lang="vi-VN" sz="4268" b="1" kern="1200">
                <a:ln w="0">
                  <a:solidFill>
                    <a:schemeClr val="bg1"/>
                  </a:solidFill>
                </a:ln>
                <a:solidFill>
                  <a:srgbClr val="002060"/>
                </a:solidFill>
                <a:effectLst>
                  <a:reflection blurRad="6350" stA="53000" endA="300" endPos="35500" dir="5400000" sy="-90000" algn="bl" rotWithShape="0"/>
                </a:effectLst>
                <a:latin typeface="#9Slide05 Lobster" panose="02000506000000020003" pitchFamily="2" charset="-93"/>
                <a:ea typeface="+mj-ea"/>
                <a:cs typeface="+mj-cs"/>
              </a:rPr>
              <a:t>Đọc hiểu VB1</a:t>
            </a:r>
            <a:endParaRPr lang="en-US" sz="4400" b="1">
              <a:ln w="0">
                <a:solidFill>
                  <a:schemeClr val="bg1"/>
                </a:solidFill>
              </a:ln>
              <a:solidFill>
                <a:srgbClr val="002060"/>
              </a:solidFill>
              <a:effectLst>
                <a:reflection blurRad="6350" stA="53000" endA="300" endPos="35500" dir="5400000" sy="-90000" algn="bl" rotWithShape="0"/>
              </a:effectLst>
              <a:latin typeface="#9Slide05 Lobster" panose="02000506000000020003" pitchFamily="2" charset="-93"/>
              <a:ea typeface="+mj-ea"/>
              <a:cs typeface="+mj-cs"/>
            </a:endParaRPr>
          </a:p>
        </p:txBody>
      </p:sp>
    </p:spTree>
    <p:extLst>
      <p:ext uri="{BB962C8B-B14F-4D97-AF65-F5344CB8AC3E}">
        <p14:creationId xmlns:p14="http://schemas.microsoft.com/office/powerpoint/2010/main" val="1913063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7AE2833-9FA3-A9A1-5DFE-3AE3C4F61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6" y="374967"/>
            <a:ext cx="6108065" cy="6108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43BB04-112A-4F14-E5EF-38FDD8DEA478}"/>
              </a:ext>
            </a:extLst>
          </p:cNvPr>
          <p:cNvSpPr/>
          <p:nvPr/>
        </p:nvSpPr>
        <p:spPr>
          <a:xfrm>
            <a:off x="1331957" y="2135116"/>
            <a:ext cx="10269772" cy="3163224"/>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vi-VN"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rPr>
              <a:t>Hoạt động hình thành kiến thức</a:t>
            </a:r>
            <a:endParaRPr lang="en-US"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endParaRPr>
          </a:p>
        </p:txBody>
      </p:sp>
    </p:spTree>
    <p:extLst>
      <p:ext uri="{BB962C8B-B14F-4D97-AF65-F5344CB8AC3E}">
        <p14:creationId xmlns:p14="http://schemas.microsoft.com/office/powerpoint/2010/main" val="41001812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91" name="Rectangle 1639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3" name="Rectangle 1639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23EC57D1-D9B5-5805-A58F-FF4CB64375B2}"/>
              </a:ext>
            </a:extLst>
          </p:cNvPr>
          <p:cNvSpPr/>
          <p:nvPr/>
        </p:nvSpPr>
        <p:spPr>
          <a:xfrm>
            <a:off x="753407" y="4668240"/>
            <a:ext cx="6705228" cy="844548"/>
          </a:xfrm>
          <a:prstGeom prst="round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Rounded Corners 5">
            <a:extLst>
              <a:ext uri="{FF2B5EF4-FFF2-40B4-BE49-F238E27FC236}">
                <a16:creationId xmlns:a16="http://schemas.microsoft.com/office/drawing/2014/main" id="{AD76A515-41B3-836F-BEEB-D1EFCE5BEEEB}"/>
              </a:ext>
            </a:extLst>
          </p:cNvPr>
          <p:cNvSpPr/>
          <p:nvPr/>
        </p:nvSpPr>
        <p:spPr>
          <a:xfrm>
            <a:off x="884593" y="4357507"/>
            <a:ext cx="6392876" cy="104000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859536">
              <a:spcAft>
                <a:spcPts val="600"/>
              </a:spcAft>
            </a:pPr>
            <a:r>
              <a:rPr lang="vi-VN" sz="3008" b="1" kern="1200" dirty="0">
                <a:solidFill>
                  <a:schemeClr val="tx1"/>
                </a:solidFill>
                <a:latin typeface="#9Slide03 Reso" pitchFamily="2" charset="-93"/>
                <a:ea typeface="+mj-ea"/>
                <a:cs typeface="+mj-cs"/>
              </a:rPr>
              <a:t>1/ Đọc</a:t>
            </a:r>
          </a:p>
          <a:p>
            <a:pPr defTabSz="859536">
              <a:spcAft>
                <a:spcPts val="600"/>
              </a:spcAft>
            </a:pPr>
            <a:r>
              <a:rPr lang="vi-VN" sz="3008" b="1" kern="1200" dirty="0">
                <a:solidFill>
                  <a:schemeClr val="tx1"/>
                </a:solidFill>
                <a:latin typeface="#9Slide03 Reso" pitchFamily="2" charset="-93"/>
                <a:ea typeface="+mj-ea"/>
                <a:cs typeface="+mj-cs"/>
              </a:rPr>
              <a:t>2. Thực hành kĩ năng đọc xác định TT chính</a:t>
            </a:r>
            <a:endParaRPr lang="vi-VN" sz="3200" dirty="0">
              <a:solidFill>
                <a:schemeClr val="tx1"/>
              </a:solidFill>
            </a:endParaRPr>
          </a:p>
        </p:txBody>
      </p:sp>
      <p:sp>
        <p:nvSpPr>
          <p:cNvPr id="7" name="TextBox 9">
            <a:extLst>
              <a:ext uri="{FF2B5EF4-FFF2-40B4-BE49-F238E27FC236}">
                <a16:creationId xmlns:a16="http://schemas.microsoft.com/office/drawing/2014/main" id="{2CB133B1-112C-E78F-4B8C-AF08C314ED90}"/>
              </a:ext>
            </a:extLst>
          </p:cNvPr>
          <p:cNvSpPr txBox="1"/>
          <p:nvPr/>
        </p:nvSpPr>
        <p:spPr>
          <a:xfrm>
            <a:off x="1316433" y="758747"/>
            <a:ext cx="5416038" cy="3303375"/>
          </a:xfrm>
          <a:prstGeom prst="rect">
            <a:avLst/>
          </a:prstGeom>
        </p:spPr>
        <p:txBody>
          <a:bodyPr vert="horz" lIns="91440" tIns="45720" rIns="91440" bIns="45720" rtlCol="0" anchor="b">
            <a:normAutofit fontScale="92500" lnSpcReduction="10000"/>
          </a:bodyPr>
          <a:lstStyle/>
          <a:p>
            <a:pPr algn="ctr" defTabSz="859536">
              <a:lnSpc>
                <a:spcPct val="90000"/>
              </a:lnSpc>
              <a:spcBef>
                <a:spcPct val="0"/>
              </a:spcBef>
              <a:spcAft>
                <a:spcPts val="564"/>
              </a:spcAft>
              <a:defRPr/>
            </a:pPr>
            <a:r>
              <a:rPr lang="en-US" sz="6768" b="1" kern="1200" dirty="0">
                <a:solidFill>
                  <a:srgbClr val="B50000"/>
                </a:solidFill>
                <a:latin typeface="#9Slide03 Reso" pitchFamily="2" charset="-93"/>
                <a:ea typeface="+mj-ea"/>
                <a:cs typeface="+mj-cs"/>
              </a:rPr>
              <a:t>I. </a:t>
            </a:r>
          </a:p>
          <a:p>
            <a:pPr algn="ctr" defTabSz="859536">
              <a:lnSpc>
                <a:spcPct val="90000"/>
              </a:lnSpc>
              <a:spcBef>
                <a:spcPct val="0"/>
              </a:spcBef>
              <a:spcAft>
                <a:spcPts val="564"/>
              </a:spcAft>
              <a:defRPr/>
            </a:pPr>
            <a:r>
              <a:rPr lang="en-US" sz="6768" b="1" kern="1200" dirty="0" err="1">
                <a:solidFill>
                  <a:srgbClr val="B50000"/>
                </a:solidFill>
                <a:latin typeface="#9Slide03 Reso" pitchFamily="2" charset="-93"/>
                <a:ea typeface="+mj-ea"/>
                <a:cs typeface="+mj-cs"/>
              </a:rPr>
              <a:t>Trải</a:t>
            </a:r>
            <a:r>
              <a:rPr lang="en-US" sz="6768" b="1" kern="1200" dirty="0">
                <a:solidFill>
                  <a:srgbClr val="B50000"/>
                </a:solidFill>
                <a:latin typeface="#9Slide03 Reso" pitchFamily="2" charset="-93"/>
                <a:ea typeface="+mj-ea"/>
                <a:cs typeface="+mj-cs"/>
              </a:rPr>
              <a:t> </a:t>
            </a:r>
            <a:r>
              <a:rPr lang="en-US" sz="6768" b="1" kern="1200" dirty="0" err="1">
                <a:solidFill>
                  <a:srgbClr val="B50000"/>
                </a:solidFill>
                <a:latin typeface="#9Slide03 Reso" pitchFamily="2" charset="-93"/>
                <a:ea typeface="+mj-ea"/>
                <a:cs typeface="+mj-cs"/>
              </a:rPr>
              <a:t>nghiệm</a:t>
            </a:r>
            <a:r>
              <a:rPr lang="en-US" sz="6768" b="1" kern="1200" dirty="0">
                <a:solidFill>
                  <a:srgbClr val="B50000"/>
                </a:solidFill>
                <a:latin typeface="#9Slide03 Reso" pitchFamily="2" charset="-93"/>
                <a:ea typeface="+mj-ea"/>
                <a:cs typeface="+mj-cs"/>
              </a:rPr>
              <a:t> </a:t>
            </a:r>
          </a:p>
          <a:p>
            <a:pPr algn="ctr" defTabSz="859536">
              <a:lnSpc>
                <a:spcPct val="90000"/>
              </a:lnSpc>
              <a:spcBef>
                <a:spcPct val="0"/>
              </a:spcBef>
              <a:spcAft>
                <a:spcPts val="564"/>
              </a:spcAft>
              <a:defRPr/>
            </a:pPr>
            <a:r>
              <a:rPr lang="en-US" sz="6768" b="1" kern="1200" dirty="0" err="1">
                <a:solidFill>
                  <a:srgbClr val="B50000"/>
                </a:solidFill>
                <a:latin typeface="#9Slide03 Reso" pitchFamily="2" charset="-93"/>
                <a:ea typeface="+mj-ea"/>
                <a:cs typeface="+mj-cs"/>
              </a:rPr>
              <a:t>cùng</a:t>
            </a:r>
            <a:r>
              <a:rPr lang="en-US" sz="6768" b="1" kern="1200" dirty="0">
                <a:solidFill>
                  <a:srgbClr val="B50000"/>
                </a:solidFill>
                <a:latin typeface="#9Slide03 Reso" pitchFamily="2" charset="-93"/>
                <a:ea typeface="+mj-ea"/>
                <a:cs typeface="+mj-cs"/>
              </a:rPr>
              <a:t> </a:t>
            </a:r>
            <a:r>
              <a:rPr lang="en-US" sz="6768" b="1" kern="1200" dirty="0" err="1">
                <a:solidFill>
                  <a:srgbClr val="B50000"/>
                </a:solidFill>
                <a:latin typeface="#9Slide03 Reso" pitchFamily="2" charset="-93"/>
                <a:ea typeface="+mj-ea"/>
                <a:cs typeface="+mj-cs"/>
              </a:rPr>
              <a:t>văn</a:t>
            </a:r>
            <a:r>
              <a:rPr lang="en-US" sz="6768" b="1" kern="1200" dirty="0">
                <a:solidFill>
                  <a:srgbClr val="B50000"/>
                </a:solidFill>
                <a:latin typeface="#9Slide03 Reso" pitchFamily="2" charset="-93"/>
                <a:ea typeface="+mj-ea"/>
                <a:cs typeface="+mj-cs"/>
              </a:rPr>
              <a:t> </a:t>
            </a:r>
            <a:r>
              <a:rPr lang="en-US" sz="6768" b="1" kern="1200" dirty="0" err="1">
                <a:solidFill>
                  <a:srgbClr val="B50000"/>
                </a:solidFill>
                <a:latin typeface="#9Slide03 Reso" pitchFamily="2" charset="-93"/>
                <a:ea typeface="+mj-ea"/>
                <a:cs typeface="+mj-cs"/>
              </a:rPr>
              <a:t>bản</a:t>
            </a:r>
            <a:endParaRPr lang="en-US" sz="6768" b="1" kern="1200" dirty="0">
              <a:solidFill>
                <a:srgbClr val="B50000"/>
              </a:solidFill>
              <a:latin typeface="#9Slide03 Reso" pitchFamily="2" charset="-93"/>
              <a:ea typeface="+mj-ea"/>
              <a:cs typeface="+mj-cs"/>
            </a:endParaRPr>
          </a:p>
          <a:p>
            <a:pPr algn="ctr" defTabSz="859536">
              <a:lnSpc>
                <a:spcPct val="90000"/>
              </a:lnSpc>
              <a:spcBef>
                <a:spcPct val="0"/>
              </a:spcBef>
              <a:spcAft>
                <a:spcPts val="564"/>
              </a:spcAft>
              <a:defRPr/>
            </a:pPr>
            <a:r>
              <a:rPr lang="en-US" sz="4136" b="1" kern="1200" dirty="0">
                <a:solidFill>
                  <a:srgbClr val="B50000"/>
                </a:solidFill>
                <a:latin typeface="#9Slide03 Reso" pitchFamily="2" charset="-93"/>
                <a:ea typeface="+mj-ea"/>
                <a:cs typeface="+mj-cs"/>
              </a:rPr>
              <a:t>(Trong </a:t>
            </a:r>
            <a:r>
              <a:rPr lang="en-US" sz="4136" b="1" kern="1200" dirty="0" err="1">
                <a:solidFill>
                  <a:srgbClr val="B50000"/>
                </a:solidFill>
                <a:latin typeface="#9Slide03 Reso" pitchFamily="2" charset="-93"/>
                <a:ea typeface="+mj-ea"/>
                <a:cs typeface="+mj-cs"/>
              </a:rPr>
              <a:t>khi</a:t>
            </a:r>
            <a:r>
              <a:rPr lang="en-US" sz="4136" b="1" kern="1200" dirty="0">
                <a:solidFill>
                  <a:srgbClr val="B50000"/>
                </a:solidFill>
                <a:latin typeface="#9Slide03 Reso" pitchFamily="2" charset="-93"/>
                <a:ea typeface="+mj-ea"/>
                <a:cs typeface="+mj-cs"/>
              </a:rPr>
              <a:t> </a:t>
            </a:r>
            <a:r>
              <a:rPr lang="en-US" sz="4136" b="1" kern="1200" dirty="0" err="1">
                <a:solidFill>
                  <a:srgbClr val="B50000"/>
                </a:solidFill>
                <a:latin typeface="#9Slide03 Reso" pitchFamily="2" charset="-93"/>
                <a:ea typeface="+mj-ea"/>
                <a:cs typeface="+mj-cs"/>
              </a:rPr>
              <a:t>đọc</a:t>
            </a:r>
            <a:r>
              <a:rPr lang="en-US" sz="4136" b="1" kern="1200" dirty="0">
                <a:solidFill>
                  <a:srgbClr val="B50000"/>
                </a:solidFill>
                <a:latin typeface="#9Slide03 Reso" pitchFamily="2" charset="-93"/>
                <a:ea typeface="+mj-ea"/>
                <a:cs typeface="+mj-cs"/>
              </a:rPr>
              <a:t>)</a:t>
            </a:r>
            <a:endParaRPr kumimoji="0" lang="en-US" sz="7200" b="1" i="0" u="none" strike="noStrike" cap="none" spc="0" normalizeH="0" baseline="0" noProof="0" dirty="0">
              <a:ln>
                <a:noFill/>
              </a:ln>
              <a:solidFill>
                <a:srgbClr val="C00000"/>
              </a:solidFill>
              <a:effectLst/>
              <a:uLnTx/>
              <a:uFillTx/>
              <a:latin typeface="#9Slide03 Reso" pitchFamily="2" charset="-93"/>
              <a:ea typeface="+mj-ea"/>
              <a:cs typeface="+mj-cs"/>
            </a:endParaRPr>
          </a:p>
        </p:txBody>
      </p:sp>
      <p:pic>
        <p:nvPicPr>
          <p:cNvPr id="16388" name="Picture 4" descr="GTS: Cho tôi xin một vé đi tuổi thơ.">
            <a:extLst>
              <a:ext uri="{FF2B5EF4-FFF2-40B4-BE49-F238E27FC236}">
                <a16:creationId xmlns:a16="http://schemas.microsoft.com/office/drawing/2014/main" id="{2146B532-06E1-0E71-3524-8DF4EFCFB6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615" r="13399"/>
          <a:stretch/>
        </p:blipFill>
        <p:spPr bwMode="auto">
          <a:xfrm>
            <a:off x="7571892" y="640894"/>
            <a:ext cx="4058873" cy="5573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488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AD86CA-8235-409B-982B-5E7A033E2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F234FBA-3501-47B4-AE0C-AA4AFBC8F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5EF893B-0491-416E-9D33-BADE96007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ge with text and a picture of a child on a paper plane&#10;&#10;Description automatically generated">
            <a:extLst>
              <a:ext uri="{FF2B5EF4-FFF2-40B4-BE49-F238E27FC236}">
                <a16:creationId xmlns:a16="http://schemas.microsoft.com/office/drawing/2014/main" id="{9DCF762B-3A61-9987-ABD5-CA768A8C467F}"/>
              </a:ext>
            </a:extLst>
          </p:cNvPr>
          <p:cNvPicPr>
            <a:picLocks noChangeAspect="1"/>
          </p:cNvPicPr>
          <p:nvPr/>
        </p:nvPicPr>
        <p:blipFill rotWithShape="1">
          <a:blip r:embed="rId3"/>
          <a:srcRect b="33789"/>
          <a:stretch/>
        </p:blipFill>
        <p:spPr>
          <a:xfrm>
            <a:off x="838200" y="754148"/>
            <a:ext cx="10515600" cy="4995575"/>
          </a:xfrm>
          <a:prstGeom prst="rect">
            <a:avLst/>
          </a:prstGeom>
        </p:spPr>
      </p:pic>
      <p:cxnSp>
        <p:nvCxnSpPr>
          <p:cNvPr id="14" name="Straight Connector 13">
            <a:extLst>
              <a:ext uri="{FF2B5EF4-FFF2-40B4-BE49-F238E27FC236}">
                <a16:creationId xmlns:a16="http://schemas.microsoft.com/office/drawing/2014/main" id="{469F4FF8-F8B0-4630-BA1B-0D8B324CD5F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29769"/>
            <a:ext cx="11000232"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2753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5872A3-CFF8-4F36-8446-6F1B04585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7EC0934-1503-4296-A688-FC4E83E3F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3"/>
            <a:ext cx="7147352" cy="6333471"/>
            <a:chOff x="329184" y="-555662"/>
            <a:chExt cx="524256" cy="6333471"/>
          </a:xfrm>
        </p:grpSpPr>
        <p:cxnSp>
          <p:nvCxnSpPr>
            <p:cNvPr id="11" name="Straight Connector 10">
              <a:extLst>
                <a:ext uri="{FF2B5EF4-FFF2-40B4-BE49-F238E27FC236}">
                  <a16:creationId xmlns:a16="http://schemas.microsoft.com/office/drawing/2014/main" id="{0C528A17-D3E6-4463-8942-C4991C05B0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299B74AA-0D92-4B16-A6FE-030C4476E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5E2C537D-FECA-4C7F-A65B-F82518B3A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0"/>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automatically generated">
            <a:extLst>
              <a:ext uri="{FF2B5EF4-FFF2-40B4-BE49-F238E27FC236}">
                <a16:creationId xmlns:a16="http://schemas.microsoft.com/office/drawing/2014/main" id="{3043B6FF-9F0F-6C24-82CE-8656F1BC0D49}"/>
              </a:ext>
            </a:extLst>
          </p:cNvPr>
          <p:cNvPicPr>
            <a:picLocks noChangeAspect="1"/>
          </p:cNvPicPr>
          <p:nvPr/>
        </p:nvPicPr>
        <p:blipFill rotWithShape="1">
          <a:blip r:embed="rId3"/>
          <a:srcRect l="873" r="-2" b="-2"/>
          <a:stretch/>
        </p:blipFill>
        <p:spPr>
          <a:xfrm>
            <a:off x="838200" y="469664"/>
            <a:ext cx="10515600" cy="5330606"/>
          </a:xfrm>
          <a:prstGeom prst="rect">
            <a:avLst/>
          </a:prstGeom>
        </p:spPr>
      </p:pic>
      <p:cxnSp>
        <p:nvCxnSpPr>
          <p:cNvPr id="5" name="Straight Connector 4">
            <a:extLst>
              <a:ext uri="{FF2B5EF4-FFF2-40B4-BE49-F238E27FC236}">
                <a16:creationId xmlns:a16="http://schemas.microsoft.com/office/drawing/2014/main" id="{29288249-BD14-C47B-89D0-5E66C56A30D7}"/>
              </a:ext>
            </a:extLst>
          </p:cNvPr>
          <p:cNvCxnSpPr/>
          <p:nvPr/>
        </p:nvCxnSpPr>
        <p:spPr>
          <a:xfrm>
            <a:off x="1497727" y="867103"/>
            <a:ext cx="30585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FAA495F-8C99-D0CC-2A1D-94A1D3ADAF27}"/>
              </a:ext>
            </a:extLst>
          </p:cNvPr>
          <p:cNvCxnSpPr>
            <a:cxnSpLocks/>
          </p:cNvCxnSpPr>
          <p:nvPr/>
        </p:nvCxnSpPr>
        <p:spPr>
          <a:xfrm>
            <a:off x="940678" y="2091561"/>
            <a:ext cx="5996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61624D5-3566-A55D-D088-F7CFD6C4B379}"/>
              </a:ext>
            </a:extLst>
          </p:cNvPr>
          <p:cNvCxnSpPr>
            <a:cxnSpLocks/>
          </p:cNvCxnSpPr>
          <p:nvPr/>
        </p:nvCxnSpPr>
        <p:spPr>
          <a:xfrm>
            <a:off x="1017186" y="2520408"/>
            <a:ext cx="5996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3D52BCA-0D9D-AD52-78F9-F674F4E30BAF}"/>
              </a:ext>
            </a:extLst>
          </p:cNvPr>
          <p:cNvCxnSpPr>
            <a:cxnSpLocks/>
          </p:cNvCxnSpPr>
          <p:nvPr/>
        </p:nvCxnSpPr>
        <p:spPr>
          <a:xfrm>
            <a:off x="1017186" y="2881915"/>
            <a:ext cx="5996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797A8055-250D-7636-AFE6-F0A004A372F7}"/>
              </a:ext>
            </a:extLst>
          </p:cNvPr>
          <p:cNvSpPr/>
          <p:nvPr/>
        </p:nvSpPr>
        <p:spPr>
          <a:xfrm>
            <a:off x="7443475" y="765404"/>
            <a:ext cx="3901964" cy="1867435"/>
          </a:xfrm>
          <a:prstGeom prst="roundRect">
            <a:avLst>
              <a:gd name="adj" fmla="val 45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kern="0">
                <a:solidFill>
                  <a:schemeClr val="tx1"/>
                </a:solidFill>
                <a:effectLst/>
                <a:latin typeface="#9Slide03 Reso" pitchFamily="2" charset="-93"/>
                <a:ea typeface="Arial" panose="020B0604020202020204" pitchFamily="34" charset="0"/>
              </a:rPr>
              <a:t>Thuật lại nội dung truyện “Cho tôi xin một vé đi tuổi thơ”.</a:t>
            </a:r>
            <a:endParaRPr lang="vi-VN" sz="3600" b="1">
              <a:solidFill>
                <a:schemeClr val="tx1"/>
              </a:solidFill>
              <a:latin typeface="#9Slide03 Reso" pitchFamily="2" charset="-93"/>
            </a:endParaRPr>
          </a:p>
        </p:txBody>
      </p:sp>
    </p:spTree>
    <p:extLst>
      <p:ext uri="{BB962C8B-B14F-4D97-AF65-F5344CB8AC3E}">
        <p14:creationId xmlns:p14="http://schemas.microsoft.com/office/powerpoint/2010/main" val="269048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BAADE4F-C1F0-5801-E46B-D2C79FF5B9E5}"/>
              </a:ext>
            </a:extLst>
          </p:cNvPr>
          <p:cNvSpPr/>
          <p:nvPr/>
        </p:nvSpPr>
        <p:spPr>
          <a:xfrm>
            <a:off x="952237" y="2840505"/>
            <a:ext cx="2804840" cy="2287274"/>
          </a:xfrm>
          <a:prstGeom prst="roundRect">
            <a:avLst>
              <a:gd name="adj" fmla="val 45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23544">
              <a:spcAft>
                <a:spcPts val="600"/>
              </a:spcAft>
            </a:pPr>
            <a:r>
              <a:rPr lang="vi-VN" sz="3232" b="1" kern="0">
                <a:solidFill>
                  <a:schemeClr val="tx1"/>
                </a:solidFill>
                <a:latin typeface="#9Slide03 Reso" pitchFamily="2" charset="-93"/>
                <a:ea typeface="+mn-ea"/>
                <a:cs typeface="+mn-cs"/>
              </a:rPr>
              <a:t>Đọc kĩ, xác định các thông tin trong đoạn.</a:t>
            </a:r>
            <a:endParaRPr lang="vi-VN" sz="3200" b="1">
              <a:solidFill>
                <a:schemeClr val="tx1"/>
              </a:solidFill>
              <a:latin typeface="#9Slide03 Reso" pitchFamily="2" charset="-93"/>
            </a:endParaRPr>
          </a:p>
        </p:txBody>
      </p:sp>
      <p:sp>
        <p:nvSpPr>
          <p:cNvPr id="4" name="Rectangle: Rounded Corners 3">
            <a:extLst>
              <a:ext uri="{FF2B5EF4-FFF2-40B4-BE49-F238E27FC236}">
                <a16:creationId xmlns:a16="http://schemas.microsoft.com/office/drawing/2014/main" id="{749639CF-D3E3-7989-8009-2E85ABB95CAB}"/>
              </a:ext>
            </a:extLst>
          </p:cNvPr>
          <p:cNvSpPr/>
          <p:nvPr/>
        </p:nvSpPr>
        <p:spPr>
          <a:xfrm>
            <a:off x="4686329" y="2840505"/>
            <a:ext cx="2804840" cy="2287274"/>
          </a:xfrm>
          <a:prstGeom prst="roundRect">
            <a:avLst>
              <a:gd name="adj" fmla="val 45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23544">
              <a:spcAft>
                <a:spcPts val="600"/>
              </a:spcAft>
            </a:pPr>
            <a:r>
              <a:rPr lang="vi-VN" sz="3232" b="1" kern="0">
                <a:solidFill>
                  <a:schemeClr val="tx1"/>
                </a:solidFill>
                <a:latin typeface="#9Slide03 Reso" pitchFamily="2" charset="-93"/>
                <a:ea typeface="+mn-ea"/>
                <a:cs typeface="+mn-cs"/>
              </a:rPr>
              <a:t>Đánh dấu từ khóa hoặc câu chủ đề.</a:t>
            </a:r>
            <a:endParaRPr lang="vi-VN" sz="3200" b="1">
              <a:solidFill>
                <a:schemeClr val="tx1"/>
              </a:solidFill>
              <a:latin typeface="#9Slide03 Reso" pitchFamily="2" charset="-93"/>
            </a:endParaRPr>
          </a:p>
        </p:txBody>
      </p:sp>
      <p:sp>
        <p:nvSpPr>
          <p:cNvPr id="5" name="Rectangle: Rounded Corners 4">
            <a:extLst>
              <a:ext uri="{FF2B5EF4-FFF2-40B4-BE49-F238E27FC236}">
                <a16:creationId xmlns:a16="http://schemas.microsoft.com/office/drawing/2014/main" id="{846386CD-F02D-767F-95CE-55DF2FE5A069}"/>
              </a:ext>
            </a:extLst>
          </p:cNvPr>
          <p:cNvSpPr/>
          <p:nvPr/>
        </p:nvSpPr>
        <p:spPr>
          <a:xfrm>
            <a:off x="8485372" y="2840504"/>
            <a:ext cx="2804840" cy="2287274"/>
          </a:xfrm>
          <a:prstGeom prst="roundRect">
            <a:avLst>
              <a:gd name="adj" fmla="val 45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23544">
              <a:spcAft>
                <a:spcPts val="600"/>
              </a:spcAft>
            </a:pPr>
            <a:r>
              <a:rPr lang="vi-VN" sz="3232" b="1" kern="0">
                <a:solidFill>
                  <a:schemeClr val="tx1"/>
                </a:solidFill>
                <a:latin typeface="#9Slide03 Reso" pitchFamily="2" charset="-93"/>
                <a:ea typeface="+mn-ea"/>
                <a:cs typeface="+mn-cs"/>
              </a:rPr>
              <a:t>Rút ra ý chính của đoạn văn.</a:t>
            </a:r>
            <a:endParaRPr lang="vi-VN" sz="3200" b="1">
              <a:solidFill>
                <a:schemeClr val="tx1"/>
              </a:solidFill>
              <a:latin typeface="#9Slide03 Reso" pitchFamily="2" charset="-93"/>
            </a:endParaRPr>
          </a:p>
        </p:txBody>
      </p:sp>
      <p:sp>
        <p:nvSpPr>
          <p:cNvPr id="6" name="Plus Sign 5">
            <a:extLst>
              <a:ext uri="{FF2B5EF4-FFF2-40B4-BE49-F238E27FC236}">
                <a16:creationId xmlns:a16="http://schemas.microsoft.com/office/drawing/2014/main" id="{E51E4006-887C-96BC-C0D1-3348330CDA02}"/>
              </a:ext>
            </a:extLst>
          </p:cNvPr>
          <p:cNvSpPr/>
          <p:nvPr/>
        </p:nvSpPr>
        <p:spPr>
          <a:xfrm>
            <a:off x="3996987" y="3775476"/>
            <a:ext cx="449431" cy="417329"/>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B7C7F8C2-F69F-2DA1-5BFD-B70D4C69F3F4}"/>
              </a:ext>
            </a:extLst>
          </p:cNvPr>
          <p:cNvSpPr/>
          <p:nvPr/>
        </p:nvSpPr>
        <p:spPr>
          <a:xfrm>
            <a:off x="2002468" y="1096421"/>
            <a:ext cx="8186758" cy="1335750"/>
          </a:xfrm>
          <a:prstGeom prst="rect">
            <a:avLst/>
          </a:prstGeom>
        </p:spPr>
        <p:txBody>
          <a:bodyPr wrap="square">
            <a:spAutoFit/>
          </a:bodyPr>
          <a:lstStyle/>
          <a:p>
            <a:pPr algn="ctr" defTabSz="923544">
              <a:spcAft>
                <a:spcPts val="600"/>
              </a:spcAft>
              <a:defRPr/>
            </a:pPr>
            <a:r>
              <a:rPr lang="vi-VN" sz="4040" b="1" kern="1200" dirty="0">
                <a:solidFill>
                  <a:srgbClr val="C00000"/>
                </a:solidFill>
                <a:latin typeface="#9Slide03 Reso" pitchFamily="2" charset="-93"/>
                <a:ea typeface="+mn-ea"/>
                <a:cs typeface="+mn-cs"/>
              </a:rPr>
              <a:t>SƠ ĐỒ THỰC HIỆN KĨ </a:t>
            </a:r>
            <a:r>
              <a:rPr lang="vi-VN" sz="4040" b="1" kern="1200">
                <a:solidFill>
                  <a:srgbClr val="C00000"/>
                </a:solidFill>
                <a:latin typeface="#9Slide03 Reso" pitchFamily="2" charset="-93"/>
                <a:ea typeface="+mn-ea"/>
                <a:cs typeface="+mn-cs"/>
              </a:rPr>
              <a:t>NĂNG XÁC ĐỊNH THÔNG TIN CHÍNH</a:t>
            </a:r>
            <a:endParaRPr lang="vi-VN" sz="4000" b="1" dirty="0">
              <a:solidFill>
                <a:srgbClr val="C00000"/>
              </a:solidFill>
              <a:latin typeface="#9Slide03 Reso" pitchFamily="2" charset="-93"/>
            </a:endParaRPr>
          </a:p>
        </p:txBody>
      </p:sp>
    </p:spTree>
    <p:extLst>
      <p:ext uri="{BB962C8B-B14F-4D97-AF65-F5344CB8AC3E}">
        <p14:creationId xmlns:p14="http://schemas.microsoft.com/office/powerpoint/2010/main" val="328582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AE1366-B950-D696-EF6D-F360EDEFE93E}"/>
            </a:ext>
          </a:extLst>
        </p:cNvPr>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3293779-EB5A-8A0E-9F82-C5FDD7101319}"/>
              </a:ext>
            </a:extLst>
          </p:cNvPr>
          <p:cNvSpPr/>
          <p:nvPr/>
        </p:nvSpPr>
        <p:spPr>
          <a:xfrm>
            <a:off x="273400" y="3970391"/>
            <a:ext cx="7043553" cy="1741746"/>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859536">
              <a:spcAft>
                <a:spcPts val="600"/>
              </a:spcAft>
            </a:pPr>
            <a:r>
              <a:rPr lang="vi-VN" sz="3008" b="1" kern="1200" dirty="0">
                <a:solidFill>
                  <a:schemeClr val="tx1"/>
                </a:solidFill>
                <a:latin typeface="#9Slide03 Reso" pitchFamily="2" charset="-93"/>
                <a:ea typeface="+mj-ea"/>
                <a:cs typeface="+mj-cs"/>
              </a:rPr>
              <a:t>1/ Đặc điểm và mục đích của VBTT giới thiệu một cuốn sách thể hiện qua VB.</a:t>
            </a:r>
          </a:p>
          <a:p>
            <a:pPr algn="just" defTabSz="859536">
              <a:spcAft>
                <a:spcPts val="600"/>
              </a:spcAft>
            </a:pPr>
            <a:r>
              <a:rPr lang="vi-VN" sz="3008" b="1" kern="1200" dirty="0">
                <a:solidFill>
                  <a:schemeClr val="tx1"/>
                </a:solidFill>
                <a:latin typeface="#9Slide03 Reso" pitchFamily="2" charset="-93"/>
                <a:ea typeface="+mj-ea"/>
                <a:cs typeface="+mj-cs"/>
              </a:rPr>
              <a:t>2/ Thông tin cơ bản, thông tin chi tiết trong VB.</a:t>
            </a:r>
          </a:p>
        </p:txBody>
      </p:sp>
      <p:sp>
        <p:nvSpPr>
          <p:cNvPr id="7" name="TextBox 9">
            <a:extLst>
              <a:ext uri="{FF2B5EF4-FFF2-40B4-BE49-F238E27FC236}">
                <a16:creationId xmlns:a16="http://schemas.microsoft.com/office/drawing/2014/main" id="{F76EC811-88DF-B9F1-FAE7-442078A164AD}"/>
              </a:ext>
            </a:extLst>
          </p:cNvPr>
          <p:cNvSpPr txBox="1"/>
          <p:nvPr/>
        </p:nvSpPr>
        <p:spPr>
          <a:xfrm>
            <a:off x="0" y="238485"/>
            <a:ext cx="7622615" cy="3303375"/>
          </a:xfrm>
          <a:prstGeom prst="rect">
            <a:avLst/>
          </a:prstGeom>
        </p:spPr>
        <p:txBody>
          <a:bodyPr vert="horz" lIns="91440" tIns="45720" rIns="91440" bIns="45720" rtlCol="0" anchor="b">
            <a:normAutofit/>
          </a:bodyPr>
          <a:lstStyle/>
          <a:p>
            <a:pPr algn="ctr" defTabSz="859536">
              <a:lnSpc>
                <a:spcPct val="90000"/>
              </a:lnSpc>
              <a:spcBef>
                <a:spcPct val="0"/>
              </a:spcBef>
              <a:spcAft>
                <a:spcPts val="564"/>
              </a:spcAft>
              <a:defRPr/>
            </a:pPr>
            <a:r>
              <a:rPr lang="en-US" sz="6768" b="1" kern="1200" dirty="0">
                <a:solidFill>
                  <a:srgbClr val="B50000"/>
                </a:solidFill>
                <a:latin typeface="#9Slide03 Reso" pitchFamily="2" charset="-93"/>
                <a:ea typeface="+mj-ea"/>
                <a:cs typeface="+mj-cs"/>
              </a:rPr>
              <a:t>II. </a:t>
            </a:r>
          </a:p>
          <a:p>
            <a:pPr algn="ctr" defTabSz="859536">
              <a:lnSpc>
                <a:spcPct val="90000"/>
              </a:lnSpc>
              <a:spcBef>
                <a:spcPct val="0"/>
              </a:spcBef>
              <a:spcAft>
                <a:spcPts val="564"/>
              </a:spcAft>
              <a:defRPr/>
            </a:pPr>
            <a:r>
              <a:rPr lang="en-US" sz="6768" b="1" kern="1200" dirty="0" err="1">
                <a:solidFill>
                  <a:srgbClr val="B50000"/>
                </a:solidFill>
                <a:latin typeface="#9Slide03 Reso" pitchFamily="2" charset="-93"/>
                <a:ea typeface="+mj-ea"/>
                <a:cs typeface="+mj-cs"/>
              </a:rPr>
              <a:t>Suy</a:t>
            </a:r>
            <a:r>
              <a:rPr lang="en-US" sz="6768" b="1" kern="1200" dirty="0">
                <a:solidFill>
                  <a:srgbClr val="B50000"/>
                </a:solidFill>
                <a:latin typeface="#9Slide03 Reso" pitchFamily="2" charset="-93"/>
                <a:ea typeface="+mj-ea"/>
                <a:cs typeface="+mj-cs"/>
              </a:rPr>
              <a:t> </a:t>
            </a:r>
            <a:r>
              <a:rPr lang="vi-VN" sz="6768" b="1" kern="1200" dirty="0">
                <a:solidFill>
                  <a:srgbClr val="B50000"/>
                </a:solidFill>
                <a:latin typeface="#9Slide03 Reso" pitchFamily="2" charset="-93"/>
                <a:ea typeface="+mj-ea"/>
                <a:cs typeface="+mj-cs"/>
              </a:rPr>
              <a:t>ngẫm &amp; phản hồi</a:t>
            </a:r>
            <a:endParaRPr lang="en-US" sz="6768" b="1" kern="1200" dirty="0">
              <a:solidFill>
                <a:srgbClr val="B50000"/>
              </a:solidFill>
              <a:latin typeface="#9Slide03 Reso" pitchFamily="2" charset="-93"/>
              <a:ea typeface="+mj-ea"/>
              <a:cs typeface="+mj-cs"/>
            </a:endParaRPr>
          </a:p>
          <a:p>
            <a:pPr algn="ctr" defTabSz="859536">
              <a:lnSpc>
                <a:spcPct val="90000"/>
              </a:lnSpc>
              <a:spcBef>
                <a:spcPct val="0"/>
              </a:spcBef>
              <a:spcAft>
                <a:spcPts val="564"/>
              </a:spcAft>
              <a:defRPr/>
            </a:pPr>
            <a:r>
              <a:rPr lang="en-US" sz="4136" b="1" kern="1200" dirty="0">
                <a:solidFill>
                  <a:srgbClr val="B50000"/>
                </a:solidFill>
                <a:latin typeface="#9Slide03 Reso" pitchFamily="2" charset="-93"/>
                <a:ea typeface="+mj-ea"/>
                <a:cs typeface="+mj-cs"/>
              </a:rPr>
              <a:t>(Sau </a:t>
            </a:r>
            <a:r>
              <a:rPr lang="en-US" sz="4136" b="1" kern="1200" dirty="0" err="1">
                <a:solidFill>
                  <a:srgbClr val="B50000"/>
                </a:solidFill>
                <a:latin typeface="#9Slide03 Reso" pitchFamily="2" charset="-93"/>
                <a:ea typeface="+mj-ea"/>
                <a:cs typeface="+mj-cs"/>
              </a:rPr>
              <a:t>khi</a:t>
            </a:r>
            <a:r>
              <a:rPr lang="en-US" sz="4136" b="1" kern="1200" dirty="0">
                <a:solidFill>
                  <a:srgbClr val="B50000"/>
                </a:solidFill>
                <a:latin typeface="#9Slide03 Reso" pitchFamily="2" charset="-93"/>
                <a:ea typeface="+mj-ea"/>
                <a:cs typeface="+mj-cs"/>
              </a:rPr>
              <a:t> </a:t>
            </a:r>
            <a:r>
              <a:rPr lang="en-US" sz="4136" b="1" kern="1200" dirty="0" err="1">
                <a:solidFill>
                  <a:srgbClr val="B50000"/>
                </a:solidFill>
                <a:latin typeface="#9Slide03 Reso" pitchFamily="2" charset="-93"/>
                <a:ea typeface="+mj-ea"/>
                <a:cs typeface="+mj-cs"/>
              </a:rPr>
              <a:t>đọc</a:t>
            </a:r>
            <a:r>
              <a:rPr lang="en-US" sz="4136" b="1" kern="1200" dirty="0">
                <a:solidFill>
                  <a:srgbClr val="B50000"/>
                </a:solidFill>
                <a:latin typeface="#9Slide03 Reso" pitchFamily="2" charset="-93"/>
                <a:ea typeface="+mj-ea"/>
                <a:cs typeface="+mj-cs"/>
              </a:rPr>
              <a:t>)</a:t>
            </a:r>
            <a:endParaRPr kumimoji="0" lang="en-US" sz="7200" b="1" i="0" u="none" strike="noStrike" cap="none" spc="0" normalizeH="0" baseline="0" noProof="0" dirty="0">
              <a:ln>
                <a:noFill/>
              </a:ln>
              <a:solidFill>
                <a:srgbClr val="C00000"/>
              </a:solidFill>
              <a:effectLst/>
              <a:uLnTx/>
              <a:uFillTx/>
              <a:latin typeface="#9Slide03 Reso" pitchFamily="2" charset="-93"/>
              <a:ea typeface="+mj-ea"/>
              <a:cs typeface="+mj-cs"/>
            </a:endParaRPr>
          </a:p>
        </p:txBody>
      </p:sp>
      <p:pic>
        <p:nvPicPr>
          <p:cNvPr id="19458" name="Picture 2" descr="Cho tôi xin một vé đi tuổi thơ để lên chuyến tàu của Nguyễn Nhật Ánh">
            <a:extLst>
              <a:ext uri="{FF2B5EF4-FFF2-40B4-BE49-F238E27FC236}">
                <a16:creationId xmlns:a16="http://schemas.microsoft.com/office/drawing/2014/main" id="{E6C4DC25-1B72-D6D6-B496-322CB3570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0352" y="654268"/>
            <a:ext cx="42075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6942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522" name="Rectangle 21521">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524" name="Arc 2152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526" name="Freeform: Shape 21525">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506" name="Picture 2" descr="Cho Tôi Xin Một Vé Đi Tuổi Thơ (bản In Đặc Biệt)">
            <a:extLst>
              <a:ext uri="{FF2B5EF4-FFF2-40B4-BE49-F238E27FC236}">
                <a16:creationId xmlns:a16="http://schemas.microsoft.com/office/drawing/2014/main" id="{DD1D9B74-671B-3000-5BB8-C2887A7886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7387" y="365232"/>
            <a:ext cx="383849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F0E4C6-DC55-48D7-D1EA-6698AE224277}"/>
              </a:ext>
            </a:extLst>
          </p:cNvPr>
          <p:cNvSpPr txBox="1"/>
          <p:nvPr/>
        </p:nvSpPr>
        <p:spPr>
          <a:xfrm>
            <a:off x="4445878" y="160421"/>
            <a:ext cx="7746122" cy="2144177"/>
          </a:xfrm>
          <a:prstGeom prst="rect">
            <a:avLst/>
          </a:prstGeom>
          <a:noFill/>
        </p:spPr>
        <p:txBody>
          <a:bodyPr wrap="square">
            <a:spAutoFit/>
          </a:bodyPr>
          <a:lstStyle/>
          <a:p>
            <a:pPr marR="0" lvl="0" algn="ctr" fontAlgn="auto">
              <a:lnSpc>
                <a:spcPts val="4000"/>
              </a:lnSpc>
              <a:buClrTx/>
              <a:buSzTx/>
              <a:tabLst/>
              <a:defRPr/>
            </a:pPr>
            <a:r>
              <a:rPr lang="vi-VN" sz="6600" b="1" dirty="0">
                <a:latin typeface="#9Slide03 Reso" pitchFamily="2" charset="-93"/>
                <a:ea typeface="+mj-ea"/>
                <a:cs typeface="+mj-cs"/>
              </a:rPr>
              <a:t>1- </a:t>
            </a:r>
          </a:p>
          <a:p>
            <a:pPr marR="0" lvl="0" algn="ctr" fontAlgn="auto">
              <a:lnSpc>
                <a:spcPts val="4000"/>
              </a:lnSpc>
              <a:buClrTx/>
              <a:buSzTx/>
              <a:tabLst/>
              <a:defRPr/>
            </a:pPr>
            <a:r>
              <a:rPr kumimoji="0" lang="vi-VN" sz="3600" b="1" i="0" u="none" strike="noStrike" cap="none" spc="0" normalizeH="0" baseline="0" noProof="0" dirty="0">
                <a:ln>
                  <a:noFill/>
                </a:ln>
                <a:effectLst/>
                <a:uLnTx/>
                <a:uFillTx/>
                <a:latin typeface="#9Slide03 Reso" pitchFamily="2" charset="-93"/>
                <a:ea typeface="+mj-ea"/>
                <a:cs typeface="+mj-cs"/>
              </a:rPr>
              <a:t>Đặc điểm và mục đích </a:t>
            </a:r>
          </a:p>
          <a:p>
            <a:pPr marR="0" lvl="0" algn="ctr" fontAlgn="auto">
              <a:lnSpc>
                <a:spcPts val="4000"/>
              </a:lnSpc>
              <a:buClrTx/>
              <a:buSzTx/>
              <a:tabLst/>
              <a:defRPr/>
            </a:pPr>
            <a:r>
              <a:rPr kumimoji="0" lang="vi-VN" sz="3600" b="1" i="0" u="none" strike="noStrike" cap="none" spc="0" normalizeH="0" baseline="0" noProof="0" dirty="0">
                <a:ln>
                  <a:noFill/>
                </a:ln>
                <a:effectLst/>
                <a:uLnTx/>
                <a:uFillTx/>
                <a:latin typeface="#9Slide03 Reso" pitchFamily="2" charset="-93"/>
                <a:ea typeface="+mj-ea"/>
                <a:cs typeface="+mj-cs"/>
              </a:rPr>
              <a:t>của VBTT giới thiệu một cuốn sách thể hiện qua văn bản</a:t>
            </a:r>
            <a:endParaRPr kumimoji="0" lang="en-US" sz="3600" b="1" i="0" u="none" strike="noStrike" cap="none" spc="0" normalizeH="0" baseline="0" noProof="0" dirty="0">
              <a:ln>
                <a:noFill/>
              </a:ln>
              <a:effectLst/>
              <a:uLnTx/>
              <a:uFillTx/>
              <a:latin typeface="#9Slide03 Reso" pitchFamily="2" charset="-93"/>
              <a:ea typeface="+mj-ea"/>
              <a:cs typeface="+mj-cs"/>
            </a:endParaRPr>
          </a:p>
        </p:txBody>
      </p:sp>
      <p:graphicFrame>
        <p:nvGraphicFramePr>
          <p:cNvPr id="6" name="Diagram 5">
            <a:extLst>
              <a:ext uri="{FF2B5EF4-FFF2-40B4-BE49-F238E27FC236}">
                <a16:creationId xmlns:a16="http://schemas.microsoft.com/office/drawing/2014/main" id="{E86ECEE3-A461-2103-6D02-C56EE2D3370D}"/>
              </a:ext>
            </a:extLst>
          </p:cNvPr>
          <p:cNvGraphicFramePr/>
          <p:nvPr>
            <p:extLst>
              <p:ext uri="{D42A27DB-BD31-4B8C-83A1-F6EECF244321}">
                <p14:modId xmlns:p14="http://schemas.microsoft.com/office/powerpoint/2010/main" val="3986022761"/>
              </p:ext>
            </p:extLst>
          </p:nvPr>
        </p:nvGraphicFramePr>
        <p:xfrm>
          <a:off x="4636168" y="1876928"/>
          <a:ext cx="7202906" cy="45356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7362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0F2BCE-9A63-3570-AB11-0D8BE94045C3}"/>
              </a:ext>
            </a:extLst>
          </p:cNvPr>
          <p:cNvSpPr txBox="1"/>
          <p:nvPr/>
        </p:nvSpPr>
        <p:spPr>
          <a:xfrm>
            <a:off x="4507831" y="-45133"/>
            <a:ext cx="3176338" cy="584775"/>
          </a:xfrm>
          <a:prstGeom prst="rect">
            <a:avLst/>
          </a:prstGeom>
          <a:noFill/>
        </p:spPr>
        <p:txBody>
          <a:bodyPr wrap="square">
            <a:spAutoFit/>
          </a:bodyPr>
          <a:lstStyle/>
          <a:p>
            <a:pPr algn="ctr"/>
            <a:r>
              <a:rPr lang="vi-VN" sz="3200" b="1" dirty="0">
                <a:solidFill>
                  <a:srgbClr val="C00000"/>
                </a:solidFill>
                <a:latin typeface="#9Slide03 Reso" pitchFamily="2" charset="-93"/>
              </a:rPr>
              <a:t>Phiếu học tập số 2</a:t>
            </a:r>
            <a:endParaRPr lang="vi-VN" sz="3200" dirty="0">
              <a:solidFill>
                <a:srgbClr val="C00000"/>
              </a:solidFill>
            </a:endParaRPr>
          </a:p>
        </p:txBody>
      </p:sp>
      <p:graphicFrame>
        <p:nvGraphicFramePr>
          <p:cNvPr id="3" name="Table 2">
            <a:extLst>
              <a:ext uri="{FF2B5EF4-FFF2-40B4-BE49-F238E27FC236}">
                <a16:creationId xmlns:a16="http://schemas.microsoft.com/office/drawing/2014/main" id="{028BE205-EC25-DDEC-BA1E-B295F7F86926}"/>
              </a:ext>
            </a:extLst>
          </p:cNvPr>
          <p:cNvGraphicFramePr>
            <a:graphicFrameLocks noGrp="1"/>
          </p:cNvGraphicFramePr>
          <p:nvPr>
            <p:extLst>
              <p:ext uri="{D42A27DB-BD31-4B8C-83A1-F6EECF244321}">
                <p14:modId xmlns:p14="http://schemas.microsoft.com/office/powerpoint/2010/main" val="3475972304"/>
              </p:ext>
            </p:extLst>
          </p:nvPr>
        </p:nvGraphicFramePr>
        <p:xfrm>
          <a:off x="266700" y="510171"/>
          <a:ext cx="11658600" cy="6118804"/>
        </p:xfrm>
        <a:graphic>
          <a:graphicData uri="http://schemas.openxmlformats.org/drawingml/2006/table">
            <a:tbl>
              <a:tblPr firstRow="1" firstCol="1" bandRow="1">
                <a:tableStyleId>{5C22544A-7EE6-4342-B048-85BDC9FD1C3A}</a:tableStyleId>
              </a:tblPr>
              <a:tblGrid>
                <a:gridCol w="1638300">
                  <a:extLst>
                    <a:ext uri="{9D8B030D-6E8A-4147-A177-3AD203B41FA5}">
                      <a16:colId xmlns:a16="http://schemas.microsoft.com/office/drawing/2014/main" val="3115576498"/>
                    </a:ext>
                  </a:extLst>
                </a:gridCol>
                <a:gridCol w="2381250">
                  <a:extLst>
                    <a:ext uri="{9D8B030D-6E8A-4147-A177-3AD203B41FA5}">
                      <a16:colId xmlns:a16="http://schemas.microsoft.com/office/drawing/2014/main" val="1929021611"/>
                    </a:ext>
                  </a:extLst>
                </a:gridCol>
                <a:gridCol w="7639050">
                  <a:extLst>
                    <a:ext uri="{9D8B030D-6E8A-4147-A177-3AD203B41FA5}">
                      <a16:colId xmlns:a16="http://schemas.microsoft.com/office/drawing/2014/main" val="784316981"/>
                    </a:ext>
                  </a:extLst>
                </a:gridCol>
              </a:tblGrid>
              <a:tr h="476711">
                <a:tc>
                  <a:txBody>
                    <a:bodyPr/>
                    <a:lstStyle/>
                    <a:p>
                      <a:pPr algn="ctr">
                        <a:lnSpc>
                          <a:spcPct val="100000"/>
                        </a:lnSpc>
                        <a:spcAft>
                          <a:spcPts val="800"/>
                        </a:spcAft>
                      </a:pPr>
                      <a:r>
                        <a:rPr lang="vi-VN" sz="2400" b="1" kern="100" dirty="0">
                          <a:solidFill>
                            <a:schemeClr val="tx1"/>
                          </a:solidFill>
                          <a:effectLst/>
                          <a:latin typeface="#9Slide03 Reso" pitchFamily="2" charset="-93"/>
                        </a:rPr>
                        <a:t>Bố cục</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800"/>
                        </a:spcAft>
                      </a:pPr>
                      <a:r>
                        <a:rPr lang="vi-VN" sz="2400" b="1" kern="100" dirty="0">
                          <a:solidFill>
                            <a:schemeClr val="tx1"/>
                          </a:solidFill>
                          <a:effectLst/>
                          <a:latin typeface="#9Slide03 Reso" pitchFamily="2" charset="-93"/>
                        </a:rPr>
                        <a:t>Biểu hiện/ vị trí trong văn bản</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00000"/>
                        </a:lnSpc>
                        <a:spcAft>
                          <a:spcPts val="800"/>
                        </a:spcAft>
                      </a:pPr>
                      <a:r>
                        <a:rPr lang="vi-VN" sz="2400" b="1" kern="100" dirty="0">
                          <a:solidFill>
                            <a:schemeClr val="tx1"/>
                          </a:solidFill>
                          <a:effectLst/>
                          <a:latin typeface="#9Slide03 Reso" pitchFamily="2" charset="-93"/>
                        </a:rPr>
                        <a:t>Vai trò/ đặc điểm</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117409883"/>
                  </a:ext>
                </a:extLst>
              </a:tr>
              <a:tr h="1068372">
                <a:tc>
                  <a:txBody>
                    <a:bodyPr/>
                    <a:lstStyle/>
                    <a:p>
                      <a:pPr algn="ctr">
                        <a:lnSpc>
                          <a:spcPct val="100000"/>
                        </a:lnSpc>
                        <a:spcAft>
                          <a:spcPts val="800"/>
                        </a:spcAft>
                      </a:pPr>
                      <a:r>
                        <a:rPr lang="vi-VN" sz="2400" b="1" kern="100" dirty="0">
                          <a:solidFill>
                            <a:schemeClr val="tx1"/>
                          </a:solidFill>
                          <a:effectLst/>
                          <a:latin typeface="#9Slide03 Reso" pitchFamily="2" charset="-93"/>
                        </a:rPr>
                        <a:t>Nhan đề</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1576239"/>
                  </a:ext>
                </a:extLst>
              </a:tr>
              <a:tr h="729050">
                <a:tc>
                  <a:txBody>
                    <a:bodyPr/>
                    <a:lstStyle/>
                    <a:p>
                      <a:pPr algn="ctr">
                        <a:lnSpc>
                          <a:spcPct val="100000"/>
                        </a:lnSpc>
                        <a:spcAft>
                          <a:spcPts val="800"/>
                        </a:spcAft>
                      </a:pPr>
                      <a:r>
                        <a:rPr lang="vi-VN" sz="2400" b="1" kern="100" dirty="0">
                          <a:solidFill>
                            <a:schemeClr val="tx1"/>
                          </a:solidFill>
                          <a:effectLst/>
                          <a:latin typeface="#9Slide03 Reso" pitchFamily="2" charset="-93"/>
                        </a:rPr>
                        <a:t>Sa – pô</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620605"/>
                  </a:ext>
                </a:extLst>
              </a:tr>
              <a:tr h="476711">
                <a:tc>
                  <a:txBody>
                    <a:bodyPr/>
                    <a:lstStyle/>
                    <a:p>
                      <a:pPr algn="ctr">
                        <a:lnSpc>
                          <a:spcPct val="100000"/>
                        </a:lnSpc>
                        <a:spcAft>
                          <a:spcPts val="800"/>
                        </a:spcAft>
                      </a:pPr>
                      <a:r>
                        <a:rPr lang="vi-VN" sz="2400" b="1" kern="100" dirty="0">
                          <a:solidFill>
                            <a:schemeClr val="tx1"/>
                          </a:solidFill>
                          <a:effectLst/>
                          <a:latin typeface="#9Slide03 Reso" pitchFamily="2" charset="-93"/>
                        </a:rPr>
                        <a:t>Phần 1</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5025418"/>
                  </a:ext>
                </a:extLst>
              </a:tr>
              <a:tr h="767418">
                <a:tc>
                  <a:txBody>
                    <a:bodyPr/>
                    <a:lstStyle/>
                    <a:p>
                      <a:pPr algn="ctr">
                        <a:lnSpc>
                          <a:spcPct val="100000"/>
                        </a:lnSpc>
                        <a:spcAft>
                          <a:spcPts val="800"/>
                        </a:spcAft>
                      </a:pPr>
                      <a:r>
                        <a:rPr lang="vi-VN" sz="2400" b="1" kern="100" dirty="0">
                          <a:solidFill>
                            <a:schemeClr val="tx1"/>
                          </a:solidFill>
                          <a:effectLst/>
                          <a:latin typeface="#9Slide03 Reso" pitchFamily="2" charset="-93"/>
                        </a:rPr>
                        <a:t>Phần 2</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9718157"/>
                  </a:ext>
                </a:extLst>
              </a:tr>
              <a:tr h="407252">
                <a:tc>
                  <a:txBody>
                    <a:bodyPr/>
                    <a:lstStyle/>
                    <a:p>
                      <a:pPr algn="ctr">
                        <a:lnSpc>
                          <a:spcPct val="100000"/>
                        </a:lnSpc>
                        <a:spcAft>
                          <a:spcPts val="800"/>
                        </a:spcAft>
                      </a:pPr>
                      <a:r>
                        <a:rPr lang="vi-VN" sz="2400" b="1" kern="100" dirty="0">
                          <a:solidFill>
                            <a:schemeClr val="tx1"/>
                          </a:solidFill>
                          <a:effectLst/>
                          <a:latin typeface="#9Slide03 Reso" pitchFamily="2" charset="-93"/>
                        </a:rPr>
                        <a:t>Phần 3</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4354478"/>
                  </a:ext>
                </a:extLst>
              </a:tr>
              <a:tr h="981389">
                <a:tc>
                  <a:txBody>
                    <a:bodyPr/>
                    <a:lstStyle/>
                    <a:p>
                      <a:pPr algn="ctr">
                        <a:lnSpc>
                          <a:spcPct val="100000"/>
                        </a:lnSpc>
                        <a:spcAft>
                          <a:spcPts val="800"/>
                        </a:spcAft>
                      </a:pPr>
                      <a:r>
                        <a:rPr lang="vi-VN" sz="2400" b="1" kern="100" dirty="0">
                          <a:solidFill>
                            <a:schemeClr val="tx1"/>
                          </a:solidFill>
                          <a:effectLst/>
                          <a:latin typeface="#9Slide03 Reso" pitchFamily="2" charset="-93"/>
                        </a:rPr>
                        <a:t>Phương tiện giao tiếp phi ngôn ngữ</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1649626"/>
                  </a:ext>
                </a:extLst>
              </a:tr>
              <a:tr h="841201">
                <a:tc>
                  <a:txBody>
                    <a:bodyPr/>
                    <a:lstStyle/>
                    <a:p>
                      <a:pPr algn="ctr">
                        <a:lnSpc>
                          <a:spcPct val="100000"/>
                        </a:lnSpc>
                        <a:spcAft>
                          <a:spcPts val="800"/>
                        </a:spcAft>
                      </a:pPr>
                      <a:r>
                        <a:rPr lang="vi-VN" sz="2400" b="1" kern="100" dirty="0">
                          <a:solidFill>
                            <a:schemeClr val="tx1"/>
                          </a:solidFill>
                          <a:effectLst/>
                          <a:latin typeface="#9Slide03 Reso" pitchFamily="2" charset="-93"/>
                        </a:rPr>
                        <a:t>Mục đích viết của VB</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a:txBody>
                  <a:tcPr marL="60522" marR="605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25626016"/>
                  </a:ext>
                </a:extLst>
              </a:tr>
            </a:tbl>
          </a:graphicData>
        </a:graphic>
      </p:graphicFrame>
      <p:sp>
        <p:nvSpPr>
          <p:cNvPr id="5" name="TextBox 4">
            <a:extLst>
              <a:ext uri="{FF2B5EF4-FFF2-40B4-BE49-F238E27FC236}">
                <a16:creationId xmlns:a16="http://schemas.microsoft.com/office/drawing/2014/main" id="{0F15B3DF-B8D3-B124-95AE-1F65ED025EFD}"/>
              </a:ext>
            </a:extLst>
          </p:cNvPr>
          <p:cNvSpPr txBox="1"/>
          <p:nvPr/>
        </p:nvSpPr>
        <p:spPr>
          <a:xfrm>
            <a:off x="2099008" y="1349112"/>
            <a:ext cx="2000250" cy="759182"/>
          </a:xfrm>
          <a:prstGeom prst="rect">
            <a:avLst/>
          </a:prstGeom>
          <a:noFill/>
        </p:spPr>
        <p:txBody>
          <a:bodyPr wrap="square">
            <a:spAutoFit/>
          </a:bodyPr>
          <a:lstStyle/>
          <a:p>
            <a:pPr algn="ctr">
              <a:lnSpc>
                <a:spcPts val="2600"/>
              </a:lnSpc>
            </a:pPr>
            <a:r>
              <a:rPr lang="vi-VN" sz="2400" b="1" kern="100" dirty="0">
                <a:solidFill>
                  <a:schemeClr val="tx1"/>
                </a:solidFill>
                <a:effectLst/>
                <a:latin typeface="#9Slide03 Reso" pitchFamily="2" charset="-93"/>
              </a:rPr>
              <a:t>Chuyến du hành về tuổi thơ</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E915556-8978-71CA-2DF6-DB406F858CCB}"/>
              </a:ext>
            </a:extLst>
          </p:cNvPr>
          <p:cNvSpPr txBox="1"/>
          <p:nvPr/>
        </p:nvSpPr>
        <p:spPr>
          <a:xfrm>
            <a:off x="4424612" y="1204564"/>
            <a:ext cx="7100638" cy="1092607"/>
          </a:xfrm>
          <a:prstGeom prst="rect">
            <a:avLst/>
          </a:prstGeom>
          <a:noFill/>
        </p:spPr>
        <p:txBody>
          <a:bodyPr wrap="square">
            <a:spAutoFit/>
          </a:bodyPr>
          <a:lstStyle/>
          <a:p>
            <a:pPr algn="just">
              <a:lnSpc>
                <a:spcPts val="2600"/>
              </a:lnSpc>
            </a:pPr>
            <a:r>
              <a:rPr lang="vi-VN" sz="2400" b="1" kern="100" dirty="0">
                <a:solidFill>
                  <a:schemeClr val="tx1"/>
                </a:solidFill>
                <a:effectLst/>
                <a:latin typeface="#9Slide03 Reso" pitchFamily="2" charset="-93"/>
              </a:rPr>
              <a:t>+ Thể hiện được nội dung chính của cuốn sách.</a:t>
            </a:r>
          </a:p>
          <a:p>
            <a:pPr algn="just">
              <a:lnSpc>
                <a:spcPts val="2600"/>
              </a:lnSpc>
            </a:pPr>
            <a:r>
              <a:rPr lang="vi-VN" sz="2400" b="1" kern="100" dirty="0">
                <a:solidFill>
                  <a:schemeClr val="tx1"/>
                </a:solidFill>
                <a:effectLst/>
                <a:latin typeface="#9Slide03 Reso" pitchFamily="2" charset="-93"/>
              </a:rPr>
              <a:t>+ Bày tỏ ý kiến: cuốn sách là một chuyến du hành về tuổi thơ (đưa người đọc trở về với thế giới tuổi thơ)</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E1DD9DF-52E8-ADF3-F2E4-A1E7EDBC6BCA}"/>
              </a:ext>
            </a:extLst>
          </p:cNvPr>
          <p:cNvSpPr txBox="1"/>
          <p:nvPr/>
        </p:nvSpPr>
        <p:spPr>
          <a:xfrm>
            <a:off x="1962150" y="2305310"/>
            <a:ext cx="2343150" cy="759182"/>
          </a:xfrm>
          <a:prstGeom prst="rect">
            <a:avLst/>
          </a:prstGeom>
          <a:noFill/>
        </p:spPr>
        <p:txBody>
          <a:bodyPr wrap="square">
            <a:spAutoFit/>
          </a:bodyPr>
          <a:lstStyle/>
          <a:p>
            <a:pPr algn="ctr">
              <a:lnSpc>
                <a:spcPts val="2600"/>
              </a:lnSpc>
            </a:pPr>
            <a:r>
              <a:rPr lang="vi-VN" sz="2400" b="1" kern="100" dirty="0">
                <a:solidFill>
                  <a:schemeClr val="tx1"/>
                </a:solidFill>
                <a:effectLst/>
                <a:latin typeface="#9Slide03 Reso" pitchFamily="2" charset="-93"/>
              </a:rPr>
              <a:t>Phần in đậm ngay dưới nhan đề</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D55EAE1-0355-2C0E-6CA8-7A68362731D4}"/>
              </a:ext>
            </a:extLst>
          </p:cNvPr>
          <p:cNvSpPr txBox="1"/>
          <p:nvPr/>
        </p:nvSpPr>
        <p:spPr>
          <a:xfrm>
            <a:off x="4415588" y="2313213"/>
            <a:ext cx="6096000" cy="759182"/>
          </a:xfrm>
          <a:prstGeom prst="rect">
            <a:avLst/>
          </a:prstGeom>
          <a:noFill/>
        </p:spPr>
        <p:txBody>
          <a:bodyPr wrap="square">
            <a:spAutoFit/>
          </a:bodyPr>
          <a:lstStyle/>
          <a:p>
            <a:pPr algn="just">
              <a:lnSpc>
                <a:spcPts val="2600"/>
              </a:lnSpc>
            </a:pPr>
            <a:r>
              <a:rPr lang="vi-VN" sz="2400" b="1" kern="100" dirty="0">
                <a:solidFill>
                  <a:schemeClr val="tx1"/>
                </a:solidFill>
                <a:effectLst/>
                <a:latin typeface="#9Slide03 Reso" pitchFamily="2" charset="-93"/>
              </a:rPr>
              <a:t>+ Tóm tắt khái quát nội dung bài viết</a:t>
            </a:r>
          </a:p>
          <a:p>
            <a:pPr algn="just">
              <a:lnSpc>
                <a:spcPts val="2600"/>
              </a:lnSpc>
            </a:pPr>
            <a:r>
              <a:rPr lang="vi-VN" sz="2400" b="1" kern="100" dirty="0">
                <a:solidFill>
                  <a:schemeClr val="tx1"/>
                </a:solidFill>
                <a:effectLst/>
                <a:latin typeface="#9Slide03 Reso" pitchFamily="2" charset="-93"/>
              </a:rPr>
              <a:t>+ Cảm xúc chung của người viết với cuốn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FE4BE04-D26C-F7B7-9F30-8AD2CBEC5445}"/>
              </a:ext>
            </a:extLst>
          </p:cNvPr>
          <p:cNvSpPr txBox="1"/>
          <p:nvPr/>
        </p:nvSpPr>
        <p:spPr>
          <a:xfrm>
            <a:off x="1962150" y="3066123"/>
            <a:ext cx="2190750" cy="461665"/>
          </a:xfrm>
          <a:prstGeom prst="rect">
            <a:avLst/>
          </a:prstGeom>
          <a:noFill/>
        </p:spPr>
        <p:txBody>
          <a:bodyPr wrap="square">
            <a:spAutoFit/>
          </a:bodyPr>
          <a:lstStyle/>
          <a:p>
            <a:pPr algn="ctr">
              <a:lnSpc>
                <a:spcPct val="100000"/>
              </a:lnSpc>
              <a:spcAft>
                <a:spcPts val="800"/>
              </a:spcAft>
            </a:pPr>
            <a:r>
              <a:rPr lang="vi-VN" sz="2400" b="1" kern="100" dirty="0">
                <a:solidFill>
                  <a:schemeClr val="tx1"/>
                </a:solidFill>
                <a:effectLst/>
                <a:latin typeface="#9Slide03 Reso" pitchFamily="2" charset="-93"/>
              </a:rPr>
              <a:t>Đoạn 1</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981652F7-D90E-AB4B-E9E9-8EA1EAC8B29B}"/>
              </a:ext>
            </a:extLst>
          </p:cNvPr>
          <p:cNvSpPr txBox="1"/>
          <p:nvPr/>
        </p:nvSpPr>
        <p:spPr>
          <a:xfrm>
            <a:off x="4407566" y="3064614"/>
            <a:ext cx="7305176" cy="461665"/>
          </a:xfrm>
          <a:prstGeom prst="rect">
            <a:avLst/>
          </a:prstGeom>
          <a:noFill/>
        </p:spPr>
        <p:txBody>
          <a:bodyPr wrap="square">
            <a:spAutoFit/>
          </a:bodyPr>
          <a:lstStyle/>
          <a:p>
            <a:pPr algn="just">
              <a:lnSpc>
                <a:spcPct val="100000"/>
              </a:lnSpc>
              <a:spcAft>
                <a:spcPts val="800"/>
              </a:spcAft>
            </a:pPr>
            <a:r>
              <a:rPr lang="vi-VN" sz="2400" b="1" kern="100" dirty="0">
                <a:solidFill>
                  <a:schemeClr val="tx1"/>
                </a:solidFill>
                <a:effectLst/>
                <a:latin typeface="#9Slide03 Reso" pitchFamily="2" charset="-93"/>
              </a:rPr>
              <a:t>+ Nêu tên cuốn sách, tên tác giả, ấn tượng chung về cuốn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3FD2B6DE-6D04-9E2E-8EBA-65FD0B06BF41}"/>
              </a:ext>
            </a:extLst>
          </p:cNvPr>
          <p:cNvSpPr txBox="1"/>
          <p:nvPr/>
        </p:nvSpPr>
        <p:spPr>
          <a:xfrm>
            <a:off x="2233862" y="3682135"/>
            <a:ext cx="2000250" cy="461665"/>
          </a:xfrm>
          <a:prstGeom prst="rect">
            <a:avLst/>
          </a:prstGeom>
          <a:noFill/>
        </p:spPr>
        <p:txBody>
          <a:bodyPr wrap="square">
            <a:spAutoFit/>
          </a:bodyPr>
          <a:lstStyle/>
          <a:p>
            <a:pPr algn="just">
              <a:lnSpc>
                <a:spcPct val="100000"/>
              </a:lnSpc>
              <a:spcAft>
                <a:spcPts val="800"/>
              </a:spcAft>
            </a:pPr>
            <a:r>
              <a:rPr lang="vi-VN" sz="2400" b="1" kern="100" dirty="0">
                <a:solidFill>
                  <a:schemeClr val="tx1"/>
                </a:solidFill>
                <a:effectLst/>
                <a:latin typeface="#9Slide03 Reso" pitchFamily="2" charset="-93"/>
              </a:rPr>
              <a:t>Đoạn 2, 3, 4</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35666C3-2E49-C091-2A57-2B0C6061AC30}"/>
              </a:ext>
            </a:extLst>
          </p:cNvPr>
          <p:cNvSpPr txBox="1"/>
          <p:nvPr/>
        </p:nvSpPr>
        <p:spPr>
          <a:xfrm>
            <a:off x="4424612" y="3529782"/>
            <a:ext cx="6096000" cy="759182"/>
          </a:xfrm>
          <a:prstGeom prst="rect">
            <a:avLst/>
          </a:prstGeom>
          <a:noFill/>
        </p:spPr>
        <p:txBody>
          <a:bodyPr wrap="square">
            <a:spAutoFit/>
          </a:bodyPr>
          <a:lstStyle/>
          <a:p>
            <a:pPr algn="just">
              <a:lnSpc>
                <a:spcPts val="2600"/>
              </a:lnSpc>
            </a:pPr>
            <a:r>
              <a:rPr lang="vi-VN" sz="2400" b="1" kern="100" dirty="0">
                <a:solidFill>
                  <a:schemeClr val="tx1"/>
                </a:solidFill>
                <a:effectLst/>
                <a:latin typeface="#9Slide03 Reso" pitchFamily="2" charset="-93"/>
              </a:rPr>
              <a:t>+ Tóm tắt nội dung cuốn sách.</a:t>
            </a:r>
          </a:p>
          <a:p>
            <a:pPr algn="just">
              <a:lnSpc>
                <a:spcPts val="2600"/>
              </a:lnSpc>
            </a:pPr>
            <a:r>
              <a:rPr lang="vi-VN" sz="2400" b="1" kern="100" dirty="0">
                <a:solidFill>
                  <a:schemeClr val="tx1"/>
                </a:solidFill>
                <a:effectLst/>
                <a:latin typeface="#9Slide03 Reso" pitchFamily="2" charset="-93"/>
              </a:rPr>
              <a:t>+ Cảm xúc, đánh giá của người viết về cuốn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97020C83-81FA-8244-9346-67617D59DEE7}"/>
              </a:ext>
            </a:extLst>
          </p:cNvPr>
          <p:cNvSpPr txBox="1"/>
          <p:nvPr/>
        </p:nvSpPr>
        <p:spPr>
          <a:xfrm>
            <a:off x="2507581" y="4258874"/>
            <a:ext cx="2000250" cy="461665"/>
          </a:xfrm>
          <a:prstGeom prst="rect">
            <a:avLst/>
          </a:prstGeom>
          <a:noFill/>
        </p:spPr>
        <p:txBody>
          <a:bodyPr wrap="square">
            <a:spAutoFit/>
          </a:bodyPr>
          <a:lstStyle/>
          <a:p>
            <a:pPr algn="just">
              <a:lnSpc>
                <a:spcPct val="100000"/>
              </a:lnSpc>
              <a:spcAft>
                <a:spcPts val="800"/>
              </a:spcAft>
            </a:pPr>
            <a:r>
              <a:rPr lang="vi-VN" sz="2400" b="1" kern="100" dirty="0">
                <a:solidFill>
                  <a:schemeClr val="tx1"/>
                </a:solidFill>
                <a:effectLst/>
                <a:latin typeface="#9Slide03 Reso" pitchFamily="2" charset="-93"/>
              </a:rPr>
              <a:t>Đoạn 5</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886F1288-881E-74D4-BB38-45FB46922051}"/>
              </a:ext>
            </a:extLst>
          </p:cNvPr>
          <p:cNvSpPr txBox="1"/>
          <p:nvPr/>
        </p:nvSpPr>
        <p:spPr>
          <a:xfrm>
            <a:off x="4438650" y="4266007"/>
            <a:ext cx="6096000" cy="461665"/>
          </a:xfrm>
          <a:prstGeom prst="rect">
            <a:avLst/>
          </a:prstGeom>
          <a:noFill/>
        </p:spPr>
        <p:txBody>
          <a:bodyPr wrap="square">
            <a:spAutoFit/>
          </a:bodyPr>
          <a:lstStyle/>
          <a:p>
            <a:pPr algn="just">
              <a:lnSpc>
                <a:spcPct val="100000"/>
              </a:lnSpc>
              <a:spcAft>
                <a:spcPts val="800"/>
              </a:spcAft>
            </a:pPr>
            <a:r>
              <a:rPr lang="vi-VN" sz="2400" b="1" kern="100" dirty="0">
                <a:solidFill>
                  <a:schemeClr val="tx1"/>
                </a:solidFill>
                <a:effectLst/>
                <a:latin typeface="#9Slide03 Reso" pitchFamily="2" charset="-93"/>
              </a:rPr>
              <a:t>+ Khẳng định giá trị của cuốn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8C549C6D-28CD-C26E-456A-5F7B310FD044}"/>
              </a:ext>
            </a:extLst>
          </p:cNvPr>
          <p:cNvSpPr txBox="1"/>
          <p:nvPr/>
        </p:nvSpPr>
        <p:spPr>
          <a:xfrm>
            <a:off x="2233862" y="5003197"/>
            <a:ext cx="2190750" cy="461665"/>
          </a:xfrm>
          <a:prstGeom prst="rect">
            <a:avLst/>
          </a:prstGeom>
          <a:noFill/>
        </p:spPr>
        <p:txBody>
          <a:bodyPr wrap="square">
            <a:spAutoFit/>
          </a:bodyPr>
          <a:lstStyle/>
          <a:p>
            <a:pPr algn="just">
              <a:lnSpc>
                <a:spcPct val="100000"/>
              </a:lnSpc>
              <a:spcAft>
                <a:spcPts val="800"/>
              </a:spcAft>
            </a:pPr>
            <a:r>
              <a:rPr lang="vi-VN" sz="2400" b="1" kern="100" dirty="0">
                <a:solidFill>
                  <a:schemeClr val="tx1"/>
                </a:solidFill>
                <a:effectLst/>
                <a:latin typeface="#9Slide03 Reso" pitchFamily="2" charset="-93"/>
              </a:rPr>
              <a:t>Ảnh bìa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FB64AB84-6A09-2D0D-ED5F-4B3D08CE5368}"/>
              </a:ext>
            </a:extLst>
          </p:cNvPr>
          <p:cNvSpPr txBox="1"/>
          <p:nvPr/>
        </p:nvSpPr>
        <p:spPr>
          <a:xfrm>
            <a:off x="4367462" y="4723944"/>
            <a:ext cx="7157788" cy="1092607"/>
          </a:xfrm>
          <a:prstGeom prst="rect">
            <a:avLst/>
          </a:prstGeom>
          <a:noFill/>
        </p:spPr>
        <p:txBody>
          <a:bodyPr wrap="square">
            <a:spAutoFit/>
          </a:bodyPr>
          <a:lstStyle/>
          <a:p>
            <a:pPr algn="just">
              <a:lnSpc>
                <a:spcPts val="2600"/>
              </a:lnSpc>
            </a:pPr>
            <a:r>
              <a:rPr lang="vi-VN" sz="2400" b="1" kern="100" dirty="0">
                <a:solidFill>
                  <a:schemeClr val="tx1"/>
                </a:solidFill>
                <a:effectLst/>
                <a:latin typeface="#9Slide03 Reso" pitchFamily="2" charset="-93"/>
              </a:rPr>
              <a:t>+ Thể hiện rõ mục đích viết của VB: giới thiệu cuốn sách “Cho tôi xin một vé đi tuổi thơ”</a:t>
            </a:r>
          </a:p>
          <a:p>
            <a:pPr algn="just">
              <a:lnSpc>
                <a:spcPts val="2600"/>
              </a:lnSpc>
            </a:pPr>
            <a:r>
              <a:rPr lang="vi-VN" sz="2400" b="1" kern="100" dirty="0">
                <a:solidFill>
                  <a:schemeClr val="tx1"/>
                </a:solidFill>
                <a:effectLst/>
                <a:latin typeface="#9Slide03 Reso" pitchFamily="2" charset="-93"/>
              </a:rPr>
              <a:t>+ Người đọc nhận diện được cuốn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ACD563F0-321F-5C23-B9BD-4DA9FF18C617}"/>
              </a:ext>
            </a:extLst>
          </p:cNvPr>
          <p:cNvSpPr txBox="1"/>
          <p:nvPr/>
        </p:nvSpPr>
        <p:spPr>
          <a:xfrm>
            <a:off x="1897982" y="5826810"/>
            <a:ext cx="2402302" cy="759182"/>
          </a:xfrm>
          <a:prstGeom prst="rect">
            <a:avLst/>
          </a:prstGeom>
          <a:noFill/>
        </p:spPr>
        <p:txBody>
          <a:bodyPr wrap="square">
            <a:spAutoFit/>
          </a:bodyPr>
          <a:lstStyle/>
          <a:p>
            <a:pPr algn="ctr">
              <a:lnSpc>
                <a:spcPts val="2600"/>
              </a:lnSpc>
            </a:pPr>
            <a:r>
              <a:rPr lang="vi-VN" sz="2400" b="1" kern="100" dirty="0">
                <a:solidFill>
                  <a:schemeClr val="tx1"/>
                </a:solidFill>
                <a:effectLst/>
                <a:latin typeface="#9Slide03 Reso" pitchFamily="2" charset="-93"/>
              </a:rPr>
              <a:t>Qua nhan đề, bố cục, các TT trong VB</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
        <p:nvSpPr>
          <p:cNvPr id="31" name="TextBox 30">
            <a:extLst>
              <a:ext uri="{FF2B5EF4-FFF2-40B4-BE49-F238E27FC236}">
                <a16:creationId xmlns:a16="http://schemas.microsoft.com/office/drawing/2014/main" id="{2BAF274E-6566-F60E-1D7A-3801554C8B73}"/>
              </a:ext>
            </a:extLst>
          </p:cNvPr>
          <p:cNvSpPr txBox="1"/>
          <p:nvPr/>
        </p:nvSpPr>
        <p:spPr>
          <a:xfrm>
            <a:off x="4380494" y="5825232"/>
            <a:ext cx="7528764" cy="759182"/>
          </a:xfrm>
          <a:prstGeom prst="rect">
            <a:avLst/>
          </a:prstGeom>
          <a:noFill/>
        </p:spPr>
        <p:txBody>
          <a:bodyPr wrap="square">
            <a:spAutoFit/>
          </a:bodyPr>
          <a:lstStyle/>
          <a:p>
            <a:pPr algn="just">
              <a:lnSpc>
                <a:spcPts val="2600"/>
              </a:lnSpc>
            </a:pPr>
            <a:r>
              <a:rPr lang="vi-VN" sz="2400" b="1" kern="100" dirty="0">
                <a:solidFill>
                  <a:schemeClr val="tx1"/>
                </a:solidFill>
                <a:effectLst/>
                <a:latin typeface="#9Slide03 Reso" pitchFamily="2" charset="-93"/>
              </a:rPr>
              <a:t>+ Giới thiệu nội dung và cảm nhận của người viết về  cuốn sách. </a:t>
            </a:r>
          </a:p>
          <a:p>
            <a:pPr algn="just">
              <a:lnSpc>
                <a:spcPts val="2600"/>
              </a:lnSpc>
            </a:pPr>
            <a:r>
              <a:rPr lang="vi-VN" sz="2400" b="1" kern="100" dirty="0">
                <a:solidFill>
                  <a:schemeClr val="tx1"/>
                </a:solidFill>
                <a:effectLst/>
                <a:latin typeface="#9Slide03 Reso" pitchFamily="2" charset="-93"/>
              </a:rPr>
              <a:t>+ Khích lệ người đọc tìm đọc sách.</a:t>
            </a:r>
            <a:endParaRPr lang="vi-VN" sz="2400" b="1" kern="100" dirty="0">
              <a:solidFill>
                <a:schemeClr val="tx1"/>
              </a:solidFill>
              <a:effectLst/>
              <a:latin typeface="#9Slide03 Reso" pitchFamily="2" charset="-93"/>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56741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50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500"/>
                                        <p:tgtEl>
                                          <p:spTgt spid="2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down)">
                                      <p:cBhvr>
                                        <p:cTn id="43" dur="500"/>
                                        <p:tgtEl>
                                          <p:spTgt spid="2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down)">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P spid="23" grpId="0"/>
      <p:bldP spid="25" grpId="0"/>
      <p:bldP spid="27" grpId="0"/>
      <p:bldP spid="29"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535" name="Rectangle 22534">
            <a:extLst>
              <a:ext uri="{FF2B5EF4-FFF2-40B4-BE49-F238E27FC236}">
                <a16:creationId xmlns:a16="http://schemas.microsoft.com/office/drawing/2014/main" id="{91DC6ABD-215C-4EA8-A483-CEF5B99AB3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37" name="Group 2253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16432" y="1"/>
            <a:ext cx="2446384" cy="5777808"/>
            <a:chOff x="329184" y="1"/>
            <a:chExt cx="524256" cy="5777808"/>
          </a:xfrm>
        </p:grpSpPr>
        <p:cxnSp>
          <p:nvCxnSpPr>
            <p:cNvPr id="22538" name="Straight Connector 2253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2539" name="Rectangle 2253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41" name="Rectangle 2254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86598" y="269324"/>
            <a:ext cx="6116779" cy="620877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0" name="Picture 2" descr="Cho tôi xin một vé đi tuổi thơ để lên chuyến tàu của Nguyễn Nhật Ánh">
            <a:extLst>
              <a:ext uri="{FF2B5EF4-FFF2-40B4-BE49-F238E27FC236}">
                <a16:creationId xmlns:a16="http://schemas.microsoft.com/office/drawing/2014/main" id="{28A68368-3F98-3422-E039-FA9BCCFA033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10710" y="472691"/>
            <a:ext cx="3753078" cy="52490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72D4EFD-4740-EB3A-863E-140FDFF1A538}"/>
              </a:ext>
            </a:extLst>
          </p:cNvPr>
          <p:cNvSpPr txBox="1"/>
          <p:nvPr/>
        </p:nvSpPr>
        <p:spPr>
          <a:xfrm>
            <a:off x="0" y="123680"/>
            <a:ext cx="6671121" cy="1631216"/>
          </a:xfrm>
          <a:prstGeom prst="rect">
            <a:avLst/>
          </a:prstGeom>
          <a:noFill/>
        </p:spPr>
        <p:txBody>
          <a:bodyPr wrap="square">
            <a:spAutoFit/>
          </a:bodyPr>
          <a:lstStyle/>
          <a:p>
            <a:pPr marR="0" lvl="0" algn="ctr" fontAlgn="auto">
              <a:lnSpc>
                <a:spcPts val="4000"/>
              </a:lnSpc>
              <a:buClrTx/>
              <a:buSzTx/>
              <a:tabLst/>
              <a:defRPr/>
            </a:pPr>
            <a:r>
              <a:rPr lang="vi-VN" sz="5400" b="1" dirty="0">
                <a:latin typeface="#9Slide03 Reso" pitchFamily="2" charset="-93"/>
                <a:ea typeface="+mj-ea"/>
                <a:cs typeface="+mj-cs"/>
              </a:rPr>
              <a:t>2-</a:t>
            </a:r>
            <a:r>
              <a:rPr lang="vi-VN" sz="6000" b="1" dirty="0">
                <a:latin typeface="#9Slide03 Reso" pitchFamily="2" charset="-93"/>
                <a:ea typeface="+mj-ea"/>
                <a:cs typeface="+mj-cs"/>
              </a:rPr>
              <a:t> </a:t>
            </a:r>
          </a:p>
          <a:p>
            <a:pPr marR="0" lvl="0" algn="ctr" fontAlgn="auto">
              <a:lnSpc>
                <a:spcPts val="4000"/>
              </a:lnSpc>
              <a:buClrTx/>
              <a:buSzTx/>
              <a:tabLst/>
              <a:defRPr/>
            </a:pPr>
            <a:r>
              <a:rPr kumimoji="0" lang="vi-VN" sz="3600" b="1" i="0" u="none" strike="noStrike" cap="none" spc="0" normalizeH="0" baseline="0" noProof="0" dirty="0">
                <a:ln>
                  <a:noFill/>
                </a:ln>
                <a:effectLst/>
                <a:uLnTx/>
                <a:uFillTx/>
                <a:latin typeface="#9Slide03 Reso" pitchFamily="2" charset="-93"/>
                <a:ea typeface="+mj-ea"/>
                <a:cs typeface="+mj-cs"/>
              </a:rPr>
              <a:t>Thông tin cơ bản và thông tin chi tiết trong văn bản</a:t>
            </a:r>
            <a:endParaRPr kumimoji="0" lang="en-US" sz="3600" b="1" i="0" u="none" strike="noStrike" cap="none" spc="0" normalizeH="0" baseline="0" noProof="0" dirty="0">
              <a:ln>
                <a:noFill/>
              </a:ln>
              <a:effectLst/>
              <a:uLnTx/>
              <a:uFillTx/>
              <a:latin typeface="#9Slide03 Reso" pitchFamily="2" charset="-93"/>
              <a:ea typeface="+mj-ea"/>
              <a:cs typeface="+mj-cs"/>
            </a:endParaRPr>
          </a:p>
        </p:txBody>
      </p:sp>
      <p:graphicFrame>
        <p:nvGraphicFramePr>
          <p:cNvPr id="4" name="Diagram 3">
            <a:extLst>
              <a:ext uri="{FF2B5EF4-FFF2-40B4-BE49-F238E27FC236}">
                <a16:creationId xmlns:a16="http://schemas.microsoft.com/office/drawing/2014/main" id="{597E36B7-9D40-E41F-881D-EE552ADDC269}"/>
              </a:ext>
            </a:extLst>
          </p:cNvPr>
          <p:cNvGraphicFramePr/>
          <p:nvPr>
            <p:extLst>
              <p:ext uri="{D42A27DB-BD31-4B8C-83A1-F6EECF244321}">
                <p14:modId xmlns:p14="http://schemas.microsoft.com/office/powerpoint/2010/main" val="1090848797"/>
              </p:ext>
            </p:extLst>
          </p:nvPr>
        </p:nvGraphicFramePr>
        <p:xfrm>
          <a:off x="-647474" y="1889558"/>
          <a:ext cx="8026841" cy="36425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779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reate Crossword Puzzle Game in PowerPoint - The Easiest and Fastest Way -  YouTube">
            <a:extLst>
              <a:ext uri="{FF2B5EF4-FFF2-40B4-BE49-F238E27FC236}">
                <a16:creationId xmlns:a16="http://schemas.microsoft.com/office/drawing/2014/main" id="{975FD9DC-412E-F2F9-3FA5-31EBFF78C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D143B8-4D18-1ED0-5D27-F8B4017E69C7}"/>
              </a:ext>
            </a:extLst>
          </p:cNvPr>
          <p:cNvSpPr/>
          <p:nvPr/>
        </p:nvSpPr>
        <p:spPr>
          <a:xfrm>
            <a:off x="188259" y="4827494"/>
            <a:ext cx="3617259" cy="11698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6" descr="Đặt hàng sản xuất phim - Dịch vụ quay phim, chụp ảnh, dựng phim giá rẻ">
            <a:extLst>
              <a:ext uri="{FF2B5EF4-FFF2-40B4-BE49-F238E27FC236}">
                <a16:creationId xmlns:a16="http://schemas.microsoft.com/office/drawing/2014/main" id="{E73D522D-B0DE-E6A2-4E2B-086D1C414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478" y="4666130"/>
            <a:ext cx="2164976" cy="199719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ình icon sách vở - Hình I_con sách vở - Ngô Trọng Nghĩa - Website của  Trường Tiểu Học An Thạnh 3">
            <a:extLst>
              <a:ext uri="{FF2B5EF4-FFF2-40B4-BE49-F238E27FC236}">
                <a16:creationId xmlns:a16="http://schemas.microsoft.com/office/drawing/2014/main" id="{0E33F9AB-7E5E-F0C9-7F95-C653C4AF92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749" y="2685716"/>
            <a:ext cx="2349522" cy="205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114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78BB8-B35A-B3A2-D179-F8B596F3977F}"/>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3E7FF8-D3B6-C5B1-871A-DF81C657CE3A}"/>
              </a:ext>
            </a:extLst>
          </p:cNvPr>
          <p:cNvSpPr/>
          <p:nvPr/>
        </p:nvSpPr>
        <p:spPr>
          <a:xfrm>
            <a:off x="206398" y="2040508"/>
            <a:ext cx="1281665" cy="4365290"/>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4" name="Rectangle: Rounded Corners 3">
            <a:extLst>
              <a:ext uri="{FF2B5EF4-FFF2-40B4-BE49-F238E27FC236}">
                <a16:creationId xmlns:a16="http://schemas.microsoft.com/office/drawing/2014/main" id="{042E1DD4-7807-DD03-CF22-4A58C75FFBF9}"/>
              </a:ext>
            </a:extLst>
          </p:cNvPr>
          <p:cNvSpPr/>
          <p:nvPr/>
        </p:nvSpPr>
        <p:spPr>
          <a:xfrm>
            <a:off x="2067830" y="1638310"/>
            <a:ext cx="4190845" cy="768709"/>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C7551483-C4E2-6256-8E94-26A9454D33BF}"/>
              </a:ext>
            </a:extLst>
          </p:cNvPr>
          <p:cNvSpPr/>
          <p:nvPr/>
        </p:nvSpPr>
        <p:spPr>
          <a:xfrm>
            <a:off x="2067829" y="2656904"/>
            <a:ext cx="4190845" cy="759078"/>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6" name="Rectangle: Rounded Corners 5">
            <a:extLst>
              <a:ext uri="{FF2B5EF4-FFF2-40B4-BE49-F238E27FC236}">
                <a16:creationId xmlns:a16="http://schemas.microsoft.com/office/drawing/2014/main" id="{A3CA5A59-AE48-1E2C-9D9C-68A010B153EF}"/>
              </a:ext>
            </a:extLst>
          </p:cNvPr>
          <p:cNvSpPr/>
          <p:nvPr/>
        </p:nvSpPr>
        <p:spPr>
          <a:xfrm>
            <a:off x="2048591" y="3674070"/>
            <a:ext cx="4190845" cy="759078"/>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7" name="Rectangle: Rounded Corners 6">
            <a:extLst>
              <a:ext uri="{FF2B5EF4-FFF2-40B4-BE49-F238E27FC236}">
                <a16:creationId xmlns:a16="http://schemas.microsoft.com/office/drawing/2014/main" id="{563BD316-ED5E-EF29-E38A-FBF9EE7E35E1}"/>
              </a:ext>
            </a:extLst>
          </p:cNvPr>
          <p:cNvSpPr/>
          <p:nvPr/>
        </p:nvSpPr>
        <p:spPr>
          <a:xfrm>
            <a:off x="2067829" y="4655365"/>
            <a:ext cx="4190845" cy="817495"/>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8" name="Rectangle: Rounded Corners 7">
            <a:extLst>
              <a:ext uri="{FF2B5EF4-FFF2-40B4-BE49-F238E27FC236}">
                <a16:creationId xmlns:a16="http://schemas.microsoft.com/office/drawing/2014/main" id="{AB228CA1-C5BF-1B35-8AE6-EA0149E73842}"/>
              </a:ext>
            </a:extLst>
          </p:cNvPr>
          <p:cNvSpPr/>
          <p:nvPr/>
        </p:nvSpPr>
        <p:spPr>
          <a:xfrm>
            <a:off x="2067829" y="5693405"/>
            <a:ext cx="4171607" cy="814166"/>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cxnSp>
        <p:nvCxnSpPr>
          <p:cNvPr id="16" name="Straight Arrow Connector 15">
            <a:extLst>
              <a:ext uri="{FF2B5EF4-FFF2-40B4-BE49-F238E27FC236}">
                <a16:creationId xmlns:a16="http://schemas.microsoft.com/office/drawing/2014/main" id="{166C99CD-DA81-6B85-88EE-DA0CB444D378}"/>
              </a:ext>
            </a:extLst>
          </p:cNvPr>
          <p:cNvCxnSpPr>
            <a:cxnSpLocks/>
            <a:stCxn id="2" idx="3"/>
            <a:endCxn id="4" idx="1"/>
          </p:cNvCxnSpPr>
          <p:nvPr/>
        </p:nvCxnSpPr>
        <p:spPr>
          <a:xfrm flipV="1">
            <a:off x="1488063" y="2022665"/>
            <a:ext cx="579767" cy="2200488"/>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A93E650-9A22-17AF-72EE-D2605EAADDC5}"/>
              </a:ext>
            </a:extLst>
          </p:cNvPr>
          <p:cNvCxnSpPr>
            <a:cxnSpLocks/>
            <a:stCxn id="2" idx="3"/>
            <a:endCxn id="5" idx="1"/>
          </p:cNvCxnSpPr>
          <p:nvPr/>
        </p:nvCxnSpPr>
        <p:spPr>
          <a:xfrm flipV="1">
            <a:off x="1488063" y="3036443"/>
            <a:ext cx="579766" cy="1186710"/>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D374E53A-0648-A853-60D7-14F5F56B9EB1}"/>
              </a:ext>
            </a:extLst>
          </p:cNvPr>
          <p:cNvCxnSpPr>
            <a:cxnSpLocks/>
            <a:stCxn id="2" idx="3"/>
            <a:endCxn id="6" idx="1"/>
          </p:cNvCxnSpPr>
          <p:nvPr/>
        </p:nvCxnSpPr>
        <p:spPr>
          <a:xfrm flipV="1">
            <a:off x="1488063" y="4053609"/>
            <a:ext cx="560528" cy="169544"/>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1A6CF75-E744-5509-4939-65DCF905AFFF}"/>
              </a:ext>
            </a:extLst>
          </p:cNvPr>
          <p:cNvCxnSpPr>
            <a:cxnSpLocks/>
            <a:stCxn id="2" idx="3"/>
            <a:endCxn id="7" idx="1"/>
          </p:cNvCxnSpPr>
          <p:nvPr/>
        </p:nvCxnSpPr>
        <p:spPr>
          <a:xfrm>
            <a:off x="1488063" y="4223153"/>
            <a:ext cx="579766" cy="840960"/>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7D48623-57DA-E8AE-8090-9BA692F7AA48}"/>
              </a:ext>
            </a:extLst>
          </p:cNvPr>
          <p:cNvCxnSpPr>
            <a:cxnSpLocks/>
            <a:stCxn id="2" idx="3"/>
            <a:endCxn id="8" idx="1"/>
          </p:cNvCxnSpPr>
          <p:nvPr/>
        </p:nvCxnSpPr>
        <p:spPr>
          <a:xfrm>
            <a:off x="1488063" y="4223153"/>
            <a:ext cx="579766" cy="1877335"/>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C986E8EA-747D-7447-CFB5-137E2BAFCD68}"/>
              </a:ext>
            </a:extLst>
          </p:cNvPr>
          <p:cNvSpPr/>
          <p:nvPr/>
        </p:nvSpPr>
        <p:spPr>
          <a:xfrm>
            <a:off x="5878715" y="1587554"/>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kern="0" dirty="0">
                <a:solidFill>
                  <a:srgbClr val="C00000"/>
                </a:solidFill>
                <a:effectLst/>
                <a:latin typeface="#9Slide03 Reso" pitchFamily="2" charset="-93"/>
                <a:ea typeface="Arial" panose="020B0604020202020204" pitchFamily="34" charset="0"/>
              </a:rPr>
              <a:t>SA-PO</a:t>
            </a:r>
            <a:endParaRPr lang="vi-VN" sz="2400" dirty="0">
              <a:solidFill>
                <a:srgbClr val="C00000"/>
              </a:solidFill>
            </a:endParaRPr>
          </a:p>
        </p:txBody>
      </p:sp>
      <p:sp>
        <p:nvSpPr>
          <p:cNvPr id="28" name="Oval 27">
            <a:extLst>
              <a:ext uri="{FF2B5EF4-FFF2-40B4-BE49-F238E27FC236}">
                <a16:creationId xmlns:a16="http://schemas.microsoft.com/office/drawing/2014/main" id="{C36C58A2-E8DB-84C5-6188-9C011E3769EB}"/>
              </a:ext>
            </a:extLst>
          </p:cNvPr>
          <p:cNvSpPr/>
          <p:nvPr/>
        </p:nvSpPr>
        <p:spPr>
          <a:xfrm>
            <a:off x="5888740" y="2572671"/>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a:solidFill>
                  <a:srgbClr val="C00000"/>
                </a:solidFill>
                <a:effectLst/>
                <a:latin typeface="#9Slide03 Reso" pitchFamily="2" charset="-93"/>
                <a:ea typeface="Arial" panose="020B0604020202020204" pitchFamily="34" charset="0"/>
              </a:rPr>
              <a:t>Đ.1</a:t>
            </a:r>
            <a:endParaRPr lang="vi-VN" sz="2800" dirty="0">
              <a:solidFill>
                <a:srgbClr val="C00000"/>
              </a:solidFill>
            </a:endParaRPr>
          </a:p>
        </p:txBody>
      </p:sp>
      <p:sp>
        <p:nvSpPr>
          <p:cNvPr id="29" name="Oval 28">
            <a:extLst>
              <a:ext uri="{FF2B5EF4-FFF2-40B4-BE49-F238E27FC236}">
                <a16:creationId xmlns:a16="http://schemas.microsoft.com/office/drawing/2014/main" id="{0C946AE4-81DE-0917-C30E-6C66750EDFD8}"/>
              </a:ext>
            </a:extLst>
          </p:cNvPr>
          <p:cNvSpPr/>
          <p:nvPr/>
        </p:nvSpPr>
        <p:spPr>
          <a:xfrm>
            <a:off x="5888740" y="3615111"/>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a:t>
            </a:r>
          </a:p>
          <a:p>
            <a:pPr algn="ctr"/>
            <a:r>
              <a:rPr lang="vi-VN" sz="2800" b="1" kern="0" dirty="0">
                <a:solidFill>
                  <a:srgbClr val="C00000"/>
                </a:solidFill>
                <a:effectLst/>
                <a:latin typeface="#9Slide03 Reso" pitchFamily="2" charset="-93"/>
                <a:ea typeface="Arial" panose="020B0604020202020204" pitchFamily="34" charset="0"/>
              </a:rPr>
              <a:t>2,3</a:t>
            </a:r>
            <a:endParaRPr lang="vi-VN" sz="2800" dirty="0">
              <a:solidFill>
                <a:srgbClr val="C00000"/>
              </a:solidFill>
            </a:endParaRPr>
          </a:p>
        </p:txBody>
      </p:sp>
      <p:sp>
        <p:nvSpPr>
          <p:cNvPr id="30" name="Oval 29">
            <a:extLst>
              <a:ext uri="{FF2B5EF4-FFF2-40B4-BE49-F238E27FC236}">
                <a16:creationId xmlns:a16="http://schemas.microsoft.com/office/drawing/2014/main" id="{D332ACB7-E043-ADEA-81BB-FD335016C1EF}"/>
              </a:ext>
            </a:extLst>
          </p:cNvPr>
          <p:cNvSpPr/>
          <p:nvPr/>
        </p:nvSpPr>
        <p:spPr>
          <a:xfrm>
            <a:off x="5865268" y="4643477"/>
            <a:ext cx="853216"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Đ.4</a:t>
            </a:r>
            <a:endParaRPr lang="vi-VN" sz="2800" dirty="0">
              <a:solidFill>
                <a:srgbClr val="C00000"/>
              </a:solidFill>
            </a:endParaRPr>
          </a:p>
        </p:txBody>
      </p:sp>
      <p:sp>
        <p:nvSpPr>
          <p:cNvPr id="31" name="Oval 30">
            <a:extLst>
              <a:ext uri="{FF2B5EF4-FFF2-40B4-BE49-F238E27FC236}">
                <a16:creationId xmlns:a16="http://schemas.microsoft.com/office/drawing/2014/main" id="{AA8EC098-DDA8-E403-7D0B-B789031AF93E}"/>
              </a:ext>
            </a:extLst>
          </p:cNvPr>
          <p:cNvSpPr/>
          <p:nvPr/>
        </p:nvSpPr>
        <p:spPr>
          <a:xfrm>
            <a:off x="5865268" y="5666015"/>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Đ.5</a:t>
            </a:r>
            <a:endParaRPr lang="vi-VN" sz="2800" dirty="0">
              <a:solidFill>
                <a:srgbClr val="C00000"/>
              </a:solidFill>
            </a:endParaRPr>
          </a:p>
        </p:txBody>
      </p:sp>
      <p:sp>
        <p:nvSpPr>
          <p:cNvPr id="49" name="Oval 48">
            <a:extLst>
              <a:ext uri="{FF2B5EF4-FFF2-40B4-BE49-F238E27FC236}">
                <a16:creationId xmlns:a16="http://schemas.microsoft.com/office/drawing/2014/main" id="{39E89CB4-6458-BFAA-F5AA-9FE451BD11C1}"/>
              </a:ext>
            </a:extLst>
          </p:cNvPr>
          <p:cNvSpPr/>
          <p:nvPr/>
        </p:nvSpPr>
        <p:spPr>
          <a:xfrm>
            <a:off x="206397" y="1539940"/>
            <a:ext cx="1281665" cy="1248653"/>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kern="0">
                <a:solidFill>
                  <a:srgbClr val="C00000"/>
                </a:solidFill>
                <a:effectLst/>
                <a:latin typeface="#9Slide03 Reso" pitchFamily="2" charset="-93"/>
                <a:ea typeface="Arial" panose="020B0604020202020204" pitchFamily="34" charset="0"/>
              </a:rPr>
              <a:t>NỘI DUNG CHÍNH</a:t>
            </a:r>
            <a:endParaRPr lang="vi-VN" sz="2400" dirty="0">
              <a:solidFill>
                <a:srgbClr val="C00000"/>
              </a:solidFill>
            </a:endParaRPr>
          </a:p>
        </p:txBody>
      </p:sp>
      <p:graphicFrame>
        <p:nvGraphicFramePr>
          <p:cNvPr id="65" name="Table 64">
            <a:extLst>
              <a:ext uri="{FF2B5EF4-FFF2-40B4-BE49-F238E27FC236}">
                <a16:creationId xmlns:a16="http://schemas.microsoft.com/office/drawing/2014/main" id="{1999BC55-0843-AF2D-C1D8-996A4C2B6957}"/>
              </a:ext>
            </a:extLst>
          </p:cNvPr>
          <p:cNvGraphicFramePr>
            <a:graphicFrameLocks noGrp="1"/>
          </p:cNvGraphicFramePr>
          <p:nvPr/>
        </p:nvGraphicFramePr>
        <p:xfrm>
          <a:off x="6996223" y="779927"/>
          <a:ext cx="5128546" cy="5704911"/>
        </p:xfrm>
        <a:graphic>
          <a:graphicData uri="http://schemas.openxmlformats.org/drawingml/2006/table">
            <a:tbl>
              <a:tblPr firstRow="1" bandRow="1">
                <a:tableStyleId>{5C22544A-7EE6-4342-B048-85BDC9FD1C3A}</a:tableStyleId>
              </a:tblPr>
              <a:tblGrid>
                <a:gridCol w="2564273">
                  <a:extLst>
                    <a:ext uri="{9D8B030D-6E8A-4147-A177-3AD203B41FA5}">
                      <a16:colId xmlns:a16="http://schemas.microsoft.com/office/drawing/2014/main" val="1772738622"/>
                    </a:ext>
                  </a:extLst>
                </a:gridCol>
                <a:gridCol w="2564273">
                  <a:extLst>
                    <a:ext uri="{9D8B030D-6E8A-4147-A177-3AD203B41FA5}">
                      <a16:colId xmlns:a16="http://schemas.microsoft.com/office/drawing/2014/main" val="1751452017"/>
                    </a:ext>
                  </a:extLst>
                </a:gridCol>
              </a:tblGrid>
              <a:tr h="454510">
                <a:tc gridSpan="2">
                  <a:txBody>
                    <a:bodyPr/>
                    <a:lstStyle/>
                    <a:p>
                      <a:pPr algn="ctr">
                        <a:lnSpc>
                          <a:spcPct val="100000"/>
                        </a:lnSpc>
                        <a:spcAft>
                          <a:spcPts val="800"/>
                        </a:spcAft>
                      </a:pPr>
                      <a:r>
                        <a:rPr lang="vi-VN" sz="2400" b="1" kern="100" dirty="0">
                          <a:solidFill>
                            <a:schemeClr val="bg1"/>
                          </a:solidFill>
                          <a:effectLst/>
                          <a:latin typeface="#9Slide03 Reso" pitchFamily="2" charset="-93"/>
                          <a:ea typeface="Arial" panose="020B0604020202020204" pitchFamily="34" charset="0"/>
                          <a:cs typeface="Times New Roman" panose="02020603050405020304" pitchFamily="18" charset="0"/>
                        </a:rPr>
                        <a:t>b- Yếu tố sử dụng và tác dụng/ mục đích </a:t>
                      </a:r>
                      <a:endParaRPr lang="vi-VN" sz="2400" kern="100" dirty="0">
                        <a:solidFill>
                          <a:schemeClr val="bg1"/>
                        </a:solidFill>
                        <a:effectLst/>
                        <a:latin typeface="#9Slide03 Reso" pitchFamily="2" charset="-93"/>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1413650751"/>
                  </a:ext>
                </a:extLst>
              </a:tr>
              <a:tr h="374481">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2400" b="1" kern="100" dirty="0">
                          <a:solidFill>
                            <a:srgbClr val="000000"/>
                          </a:solidFill>
                          <a:effectLst/>
                          <a:latin typeface="#9Slide03 Reso" pitchFamily="2" charset="-93"/>
                          <a:ea typeface="Arial" panose="020B0604020202020204" pitchFamily="34" charset="0"/>
                          <a:cs typeface="Times New Roman" panose="02020603050405020304" pitchFamily="18" charset="0"/>
                        </a:rPr>
                        <a:t>Yếu tố</a:t>
                      </a:r>
                      <a:endParaRPr lang="vi-VN" sz="2400" b="1" kern="100" dirty="0">
                        <a:effectLst/>
                        <a:latin typeface="#9Slide03 Reso" pitchFamily="2" charset="-93"/>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vi-VN" sz="2400" b="1" kern="100" dirty="0">
                          <a:solidFill>
                            <a:srgbClr val="000000"/>
                          </a:solidFill>
                          <a:effectLst/>
                          <a:latin typeface="#9Slide03 Reso" pitchFamily="2" charset="-93"/>
                          <a:ea typeface="Arial" panose="020B0604020202020204" pitchFamily="34" charset="0"/>
                          <a:cs typeface="Times New Roman" panose="02020603050405020304" pitchFamily="18" charset="0"/>
                        </a:rPr>
                        <a:t>Tác dụng:</a:t>
                      </a:r>
                      <a:endParaRPr lang="vi-VN" sz="2400" b="1" kern="100" dirty="0">
                        <a:effectLst/>
                        <a:latin typeface="#9Slide03 Reso" pitchFamily="2" charset="-93"/>
                        <a:ea typeface="Arial" panose="020B060402020202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74433407"/>
                  </a:ext>
                </a:extLst>
              </a:tr>
              <a:tr h="921800">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58593"/>
                  </a:ext>
                </a:extLst>
              </a:tr>
              <a:tr h="921800">
                <a:tc>
                  <a:txBody>
                    <a:bodyPr/>
                    <a:lstStyle/>
                    <a:p>
                      <a:endParaRPr lang="vi-VN" dirty="0"/>
                    </a:p>
                    <a:p>
                      <a:endParaRPr lang="vi-VN"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73421410"/>
                  </a:ext>
                </a:extLst>
              </a:tr>
              <a:tr h="921800">
                <a:tc>
                  <a:txBody>
                    <a:bodyPr/>
                    <a:lstStyle/>
                    <a:p>
                      <a:endParaRPr lang="vi-VN" dirty="0"/>
                    </a:p>
                    <a:p>
                      <a:endParaRPr lang="vi-VN" dirty="0"/>
                    </a:p>
                    <a:p>
                      <a:endParaRPr lang="vi-VN" dirty="0"/>
                    </a:p>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22020183"/>
                  </a:ext>
                </a:extLst>
              </a:tr>
              <a:tr h="921800">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64465570"/>
                  </a:ext>
                </a:extLst>
              </a:tr>
              <a:tr h="921800">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48889018"/>
                  </a:ext>
                </a:extLst>
              </a:tr>
            </a:tbl>
          </a:graphicData>
        </a:graphic>
      </p:graphicFrame>
      <p:sp>
        <p:nvSpPr>
          <p:cNvPr id="80" name="Rectangle: Rounded Corners 79">
            <a:extLst>
              <a:ext uri="{FF2B5EF4-FFF2-40B4-BE49-F238E27FC236}">
                <a16:creationId xmlns:a16="http://schemas.microsoft.com/office/drawing/2014/main" id="{BC51D5A5-C641-2C27-F207-AE3E761F346A}"/>
              </a:ext>
            </a:extLst>
          </p:cNvPr>
          <p:cNvSpPr/>
          <p:nvPr/>
        </p:nvSpPr>
        <p:spPr>
          <a:xfrm>
            <a:off x="179503" y="779928"/>
            <a:ext cx="6651603" cy="449636"/>
          </a:xfrm>
          <a:prstGeom prst="round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800"/>
              </a:spcAft>
            </a:pPr>
            <a:r>
              <a:rPr lang="vi-VN" sz="2400" b="1" kern="100" dirty="0">
                <a:solidFill>
                  <a:schemeClr val="bg1"/>
                </a:solidFill>
                <a:latin typeface="#9Slide03 Reso" pitchFamily="2" charset="-93"/>
                <a:ea typeface="Arial" panose="020B0604020202020204" pitchFamily="34" charset="0"/>
                <a:cs typeface="Times New Roman" panose="02020603050405020304" pitchFamily="18" charset="0"/>
              </a:rPr>
              <a:t>a</a:t>
            </a:r>
            <a:r>
              <a:rPr lang="vi-VN" sz="2400" b="1" kern="100" dirty="0">
                <a:solidFill>
                  <a:schemeClr val="bg1"/>
                </a:solidFill>
                <a:effectLst/>
                <a:latin typeface="#9Slide03 Reso" pitchFamily="2" charset="-93"/>
                <a:ea typeface="Arial" panose="020B0604020202020204" pitchFamily="34" charset="0"/>
                <a:cs typeface="Times New Roman" panose="02020603050405020304" pitchFamily="18" charset="0"/>
              </a:rPr>
              <a:t>-Mối quan hệ giữa chi tiết và thông tin cơ bản của VB</a:t>
            </a:r>
            <a:endParaRPr lang="vi-VN" sz="2400" kern="100" dirty="0">
              <a:solidFill>
                <a:schemeClr val="bg1"/>
              </a:solidFill>
              <a:effectLst/>
              <a:latin typeface="#9Slide03 Reso" pitchFamily="2" charset="-93"/>
              <a:ea typeface="Arial" panose="020B0604020202020204" pitchFamily="34" charset="0"/>
              <a:cs typeface="Times New Roman" panose="02020603050405020304" pitchFamily="18" charset="0"/>
            </a:endParaRPr>
          </a:p>
        </p:txBody>
      </p:sp>
      <p:sp>
        <p:nvSpPr>
          <p:cNvPr id="84" name="TextBox 83">
            <a:extLst>
              <a:ext uri="{FF2B5EF4-FFF2-40B4-BE49-F238E27FC236}">
                <a16:creationId xmlns:a16="http://schemas.microsoft.com/office/drawing/2014/main" id="{46D4BB90-4962-04B2-5788-061E610E9FC9}"/>
              </a:ext>
            </a:extLst>
          </p:cNvPr>
          <p:cNvSpPr txBox="1"/>
          <p:nvPr/>
        </p:nvSpPr>
        <p:spPr>
          <a:xfrm>
            <a:off x="4300571" y="100036"/>
            <a:ext cx="3176338" cy="584775"/>
          </a:xfrm>
          <a:prstGeom prst="rect">
            <a:avLst/>
          </a:prstGeom>
          <a:noFill/>
        </p:spPr>
        <p:txBody>
          <a:bodyPr wrap="square">
            <a:spAutoFit/>
          </a:bodyPr>
          <a:lstStyle/>
          <a:p>
            <a:pPr algn="ctr"/>
            <a:r>
              <a:rPr lang="vi-VN" sz="3200" b="1" dirty="0">
                <a:solidFill>
                  <a:srgbClr val="C00000"/>
                </a:solidFill>
                <a:latin typeface="#9Slide03 Reso" pitchFamily="2" charset="-93"/>
              </a:rPr>
              <a:t>Phiếu học tập số 3</a:t>
            </a:r>
            <a:endParaRPr lang="vi-VN" sz="3200" dirty="0">
              <a:solidFill>
                <a:srgbClr val="C00000"/>
              </a:solidFill>
            </a:endParaRPr>
          </a:p>
        </p:txBody>
      </p:sp>
    </p:spTree>
    <p:extLst>
      <p:ext uri="{BB962C8B-B14F-4D97-AF65-F5344CB8AC3E}">
        <p14:creationId xmlns:p14="http://schemas.microsoft.com/office/powerpoint/2010/main" val="3601255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900A3-CD34-8AA3-C660-1427762D5858}"/>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62846A-44E9-1F68-9C8C-38A6511A20D4}"/>
              </a:ext>
            </a:extLst>
          </p:cNvPr>
          <p:cNvSpPr/>
          <p:nvPr/>
        </p:nvSpPr>
        <p:spPr>
          <a:xfrm>
            <a:off x="206399" y="1774281"/>
            <a:ext cx="1720084" cy="4247317"/>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a:p>
        </p:txBody>
      </p:sp>
      <p:sp>
        <p:nvSpPr>
          <p:cNvPr id="3" name="TextBox 2">
            <a:extLst>
              <a:ext uri="{FF2B5EF4-FFF2-40B4-BE49-F238E27FC236}">
                <a16:creationId xmlns:a16="http://schemas.microsoft.com/office/drawing/2014/main" id="{6AACB12C-2CF0-D8D5-D051-401B0579498F}"/>
              </a:ext>
            </a:extLst>
          </p:cNvPr>
          <p:cNvSpPr txBox="1"/>
          <p:nvPr/>
        </p:nvSpPr>
        <p:spPr>
          <a:xfrm>
            <a:off x="318354" y="1897378"/>
            <a:ext cx="1504568" cy="4247317"/>
          </a:xfrm>
          <a:prstGeom prst="rect">
            <a:avLst/>
          </a:prstGeom>
          <a:noFill/>
        </p:spPr>
        <p:txBody>
          <a:bodyPr wrap="square">
            <a:spAutoFit/>
          </a:bodyPr>
          <a:lstStyle/>
          <a:p>
            <a:pPr algn="just">
              <a:lnSpc>
                <a:spcPts val="2700"/>
              </a:lnSpc>
            </a:pPr>
            <a:r>
              <a:rPr lang="vi-VN" sz="2600" b="1" kern="0" dirty="0">
                <a:solidFill>
                  <a:srgbClr val="FFFF00"/>
                </a:solidFill>
                <a:effectLst/>
                <a:latin typeface="#9Slide03 Reso" pitchFamily="2" charset="-93"/>
                <a:ea typeface="Arial" panose="020B0604020202020204" pitchFamily="34" charset="0"/>
              </a:rPr>
              <a:t>Tóm tắt nội dung, trình bày cảm nhận, đánh giá của người viết về cuốn sách “Cho tôi xin một vé đi tuổi thơ”</a:t>
            </a:r>
            <a:endParaRPr lang="vi-VN" sz="2600" b="1" dirty="0">
              <a:solidFill>
                <a:srgbClr val="FFFF00"/>
              </a:solidFill>
              <a:latin typeface="#9Slide03 Reso" pitchFamily="2" charset="-93"/>
            </a:endParaRPr>
          </a:p>
        </p:txBody>
      </p:sp>
      <p:sp>
        <p:nvSpPr>
          <p:cNvPr id="4" name="Rectangle: Rounded Corners 3">
            <a:extLst>
              <a:ext uri="{FF2B5EF4-FFF2-40B4-BE49-F238E27FC236}">
                <a16:creationId xmlns:a16="http://schemas.microsoft.com/office/drawing/2014/main" id="{CE594688-182C-817A-DD56-66911205F307}"/>
              </a:ext>
            </a:extLst>
          </p:cNvPr>
          <p:cNvSpPr/>
          <p:nvPr/>
        </p:nvSpPr>
        <p:spPr>
          <a:xfrm>
            <a:off x="2363664" y="667499"/>
            <a:ext cx="6792660" cy="878912"/>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6061C053-3606-FFA9-1490-59DA32BFD0CB}"/>
              </a:ext>
            </a:extLst>
          </p:cNvPr>
          <p:cNvSpPr/>
          <p:nvPr/>
        </p:nvSpPr>
        <p:spPr>
          <a:xfrm>
            <a:off x="2363663" y="1765837"/>
            <a:ext cx="6793784" cy="870219"/>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6" name="Rectangle: Rounded Corners 5">
            <a:extLst>
              <a:ext uri="{FF2B5EF4-FFF2-40B4-BE49-F238E27FC236}">
                <a16:creationId xmlns:a16="http://schemas.microsoft.com/office/drawing/2014/main" id="{0099F0CB-3A79-37BB-C542-FA07722C451F}"/>
              </a:ext>
            </a:extLst>
          </p:cNvPr>
          <p:cNvSpPr/>
          <p:nvPr/>
        </p:nvSpPr>
        <p:spPr>
          <a:xfrm>
            <a:off x="2315261" y="2853330"/>
            <a:ext cx="6841063" cy="1243644"/>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7" name="Rectangle: Rounded Corners 6">
            <a:extLst>
              <a:ext uri="{FF2B5EF4-FFF2-40B4-BE49-F238E27FC236}">
                <a16:creationId xmlns:a16="http://schemas.microsoft.com/office/drawing/2014/main" id="{B77DBE21-55B7-2AAE-65D8-54DAF70AA7DE}"/>
              </a:ext>
            </a:extLst>
          </p:cNvPr>
          <p:cNvSpPr/>
          <p:nvPr/>
        </p:nvSpPr>
        <p:spPr>
          <a:xfrm>
            <a:off x="2363663" y="4269558"/>
            <a:ext cx="6793784" cy="1243644"/>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8" name="Rectangle: Rounded Corners 7">
            <a:extLst>
              <a:ext uri="{FF2B5EF4-FFF2-40B4-BE49-F238E27FC236}">
                <a16:creationId xmlns:a16="http://schemas.microsoft.com/office/drawing/2014/main" id="{21936473-C3EB-6F17-332B-9DA290E91887}"/>
              </a:ext>
            </a:extLst>
          </p:cNvPr>
          <p:cNvSpPr/>
          <p:nvPr/>
        </p:nvSpPr>
        <p:spPr>
          <a:xfrm>
            <a:off x="2363663" y="5707492"/>
            <a:ext cx="6793784" cy="1017495"/>
          </a:xfrm>
          <a:prstGeom prst="roundRect">
            <a:avLst/>
          </a:prstGeom>
          <a:solidFill>
            <a:schemeClr val="accent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CE0FE5F0-EF45-1D6E-921E-BAACDF96DDCF}"/>
              </a:ext>
            </a:extLst>
          </p:cNvPr>
          <p:cNvSpPr txBox="1"/>
          <p:nvPr/>
        </p:nvSpPr>
        <p:spPr>
          <a:xfrm>
            <a:off x="2393727" y="694393"/>
            <a:ext cx="6278248" cy="861774"/>
          </a:xfrm>
          <a:prstGeom prst="rect">
            <a:avLst/>
          </a:prstGeom>
          <a:noFill/>
        </p:spPr>
        <p:txBody>
          <a:bodyPr wrap="square">
            <a:spAutoFit/>
          </a:bodyPr>
          <a:lstStyle/>
          <a:p>
            <a:pPr algn="just">
              <a:lnSpc>
                <a:spcPts val="3000"/>
              </a:lnSpc>
            </a:pPr>
            <a:r>
              <a:rPr lang="vi-VN" sz="2600" b="1" kern="0" dirty="0">
                <a:solidFill>
                  <a:srgbClr val="FFFF00"/>
                </a:solidFill>
                <a:effectLst/>
                <a:latin typeface="#9Slide03 Reso" pitchFamily="2" charset="-93"/>
                <a:ea typeface="Arial" panose="020B0604020202020204" pitchFamily="34" charset="0"/>
              </a:rPr>
              <a:t>“Cho tôi… tuổi thơ” như một chuyến tàu đưa ta trở về với tuổi thơ. Ta vừa vui sướng … vừa bồi hồi…</a:t>
            </a:r>
            <a:endParaRPr lang="vi-VN" sz="2600" b="1" dirty="0">
              <a:solidFill>
                <a:srgbClr val="FFFF00"/>
              </a:solidFill>
              <a:latin typeface="#9Slide03 Reso" pitchFamily="2" charset="-93"/>
            </a:endParaRPr>
          </a:p>
        </p:txBody>
      </p:sp>
      <p:sp>
        <p:nvSpPr>
          <p:cNvPr id="11" name="TextBox 10">
            <a:extLst>
              <a:ext uri="{FF2B5EF4-FFF2-40B4-BE49-F238E27FC236}">
                <a16:creationId xmlns:a16="http://schemas.microsoft.com/office/drawing/2014/main" id="{7DE3C0A4-E1C6-3C05-8E84-5B6175A42A62}"/>
              </a:ext>
            </a:extLst>
          </p:cNvPr>
          <p:cNvSpPr txBox="1"/>
          <p:nvPr/>
        </p:nvSpPr>
        <p:spPr>
          <a:xfrm>
            <a:off x="2467225" y="1774282"/>
            <a:ext cx="6108007" cy="861774"/>
          </a:xfrm>
          <a:prstGeom prst="rect">
            <a:avLst/>
          </a:prstGeom>
          <a:noFill/>
        </p:spPr>
        <p:txBody>
          <a:bodyPr wrap="square">
            <a:spAutoFit/>
          </a:bodyPr>
          <a:lstStyle/>
          <a:p>
            <a:pPr algn="just">
              <a:lnSpc>
                <a:spcPts val="3000"/>
              </a:lnSpc>
            </a:pPr>
            <a:r>
              <a:rPr lang="vi-VN" sz="2600" b="1" kern="0" dirty="0">
                <a:solidFill>
                  <a:srgbClr val="FFFF00"/>
                </a:solidFill>
                <a:effectLst/>
                <a:latin typeface="#9Slide03 Reso" pitchFamily="2" charset="-93"/>
                <a:ea typeface="Arial" panose="020B0604020202020204" pitchFamily="34" charset="0"/>
              </a:rPr>
              <a:t>“Cho tôi … tuổi thơ” – Nguyễn Nhật Ánh …  trở về những ngày thơ ấu xa vắng, ….</a:t>
            </a:r>
            <a:endParaRPr lang="vi-VN" sz="2600" b="1" dirty="0">
              <a:solidFill>
                <a:srgbClr val="FFFF00"/>
              </a:solidFill>
              <a:latin typeface="#9Slide03 Reso" pitchFamily="2" charset="-93"/>
            </a:endParaRPr>
          </a:p>
        </p:txBody>
      </p:sp>
      <p:sp>
        <p:nvSpPr>
          <p:cNvPr id="12" name="TextBox 11">
            <a:extLst>
              <a:ext uri="{FF2B5EF4-FFF2-40B4-BE49-F238E27FC236}">
                <a16:creationId xmlns:a16="http://schemas.microsoft.com/office/drawing/2014/main" id="{CF430F83-4947-07C7-CE41-5FBB42E26FF8}"/>
              </a:ext>
            </a:extLst>
          </p:cNvPr>
          <p:cNvSpPr txBox="1"/>
          <p:nvPr/>
        </p:nvSpPr>
        <p:spPr>
          <a:xfrm>
            <a:off x="2424409" y="2846130"/>
            <a:ext cx="6208990" cy="1246495"/>
          </a:xfrm>
          <a:prstGeom prst="rect">
            <a:avLst/>
          </a:prstGeom>
          <a:noFill/>
        </p:spPr>
        <p:txBody>
          <a:bodyPr wrap="square">
            <a:spAutoFit/>
          </a:bodyPr>
          <a:lstStyle/>
          <a:p>
            <a:pPr algn="just">
              <a:lnSpc>
                <a:spcPts val="3000"/>
              </a:lnSpc>
            </a:pPr>
            <a:r>
              <a:rPr lang="vi-VN" sz="2600" b="1" kern="0" dirty="0">
                <a:solidFill>
                  <a:srgbClr val="FFFF00"/>
                </a:solidFill>
                <a:effectLst/>
                <a:latin typeface="#9Slide03 Reso" pitchFamily="2" charset="-93"/>
                <a:ea typeface="Arial" panose="020B0604020202020204" pitchFamily="34" charset="0"/>
              </a:rPr>
              <a:t>Cuốn sách là lời tự thuật của … người đọc được tham gia vào thế giới đầy màu sắc …. Bởi vậy, cậu bé quyết định sẽ lấp đầy những ngày buồn tẻ…</a:t>
            </a:r>
            <a:endParaRPr lang="vi-VN" sz="2600" b="1" dirty="0">
              <a:solidFill>
                <a:srgbClr val="FFFF00"/>
              </a:solidFill>
              <a:latin typeface="#9Slide03 Reso" pitchFamily="2" charset="-93"/>
            </a:endParaRPr>
          </a:p>
        </p:txBody>
      </p:sp>
      <p:sp>
        <p:nvSpPr>
          <p:cNvPr id="13" name="TextBox 12">
            <a:extLst>
              <a:ext uri="{FF2B5EF4-FFF2-40B4-BE49-F238E27FC236}">
                <a16:creationId xmlns:a16="http://schemas.microsoft.com/office/drawing/2014/main" id="{CC9225C6-FB82-40F4-E34A-BD38539BAFBD}"/>
              </a:ext>
            </a:extLst>
          </p:cNvPr>
          <p:cNvSpPr txBox="1"/>
          <p:nvPr/>
        </p:nvSpPr>
        <p:spPr>
          <a:xfrm>
            <a:off x="2451303" y="4298810"/>
            <a:ext cx="6123929" cy="1246495"/>
          </a:xfrm>
          <a:prstGeom prst="rect">
            <a:avLst/>
          </a:prstGeom>
          <a:noFill/>
        </p:spPr>
        <p:txBody>
          <a:bodyPr wrap="square">
            <a:spAutoFit/>
          </a:bodyPr>
          <a:lstStyle/>
          <a:p>
            <a:pPr algn="just">
              <a:lnSpc>
                <a:spcPts val="3000"/>
              </a:lnSpc>
            </a:pPr>
            <a:r>
              <a:rPr lang="vi-VN" sz="2600" b="1" kern="0" dirty="0">
                <a:solidFill>
                  <a:srgbClr val="FFFF00"/>
                </a:solidFill>
                <a:effectLst/>
                <a:latin typeface="#9Slide03 Reso" pitchFamily="2" charset="-93"/>
                <a:ea typeface="Arial" panose="020B0604020202020204" pitchFamily="34" charset="0"/>
              </a:rPr>
              <a:t>Từng câu chữ … đều thấm đượm dư vị ngọt ngào … khiến người đọc bật cười thích thú.  … ta vừa vui sướng … vừa ngỡ ngàng …</a:t>
            </a:r>
            <a:endParaRPr lang="vi-VN" sz="2600" b="1" dirty="0">
              <a:solidFill>
                <a:srgbClr val="FFFF00"/>
              </a:solidFill>
              <a:latin typeface="#9Slide03 Reso" pitchFamily="2" charset="-93"/>
            </a:endParaRPr>
          </a:p>
        </p:txBody>
      </p:sp>
      <p:sp>
        <p:nvSpPr>
          <p:cNvPr id="14" name="TextBox 13">
            <a:extLst>
              <a:ext uri="{FF2B5EF4-FFF2-40B4-BE49-F238E27FC236}">
                <a16:creationId xmlns:a16="http://schemas.microsoft.com/office/drawing/2014/main" id="{8F680401-48D2-A0D0-B01D-2B0A6B52F354}"/>
              </a:ext>
            </a:extLst>
          </p:cNvPr>
          <p:cNvSpPr txBox="1"/>
          <p:nvPr/>
        </p:nvSpPr>
        <p:spPr>
          <a:xfrm>
            <a:off x="2363555" y="5666213"/>
            <a:ext cx="6123930" cy="1131079"/>
          </a:xfrm>
          <a:prstGeom prst="rect">
            <a:avLst/>
          </a:prstGeom>
          <a:noFill/>
        </p:spPr>
        <p:txBody>
          <a:bodyPr wrap="square">
            <a:spAutoFit/>
          </a:bodyPr>
          <a:lstStyle/>
          <a:p>
            <a:pPr algn="just">
              <a:lnSpc>
                <a:spcPts val="2700"/>
              </a:lnSpc>
            </a:pPr>
            <a:r>
              <a:rPr lang="vi-VN" sz="2600" b="1" kern="0" dirty="0">
                <a:solidFill>
                  <a:srgbClr val="FFFF00"/>
                </a:solidFill>
                <a:effectLst/>
                <a:latin typeface="#9Slide03 Reso" pitchFamily="2" charset="-93"/>
                <a:ea typeface="Arial" panose="020B0604020202020204" pitchFamily="34" charset="0"/>
              </a:rPr>
              <a:t>“Cho tôi xin một vé đi tuổi thơ” thực sự là một tác phẩm nhỏ xinh cho những ai mong muốn được trở về …</a:t>
            </a:r>
            <a:endParaRPr lang="vi-VN" sz="2600" b="1" dirty="0">
              <a:solidFill>
                <a:srgbClr val="FFFF00"/>
              </a:solidFill>
              <a:latin typeface="#9Slide03 Reso" pitchFamily="2" charset="-93"/>
            </a:endParaRPr>
          </a:p>
        </p:txBody>
      </p:sp>
      <p:cxnSp>
        <p:nvCxnSpPr>
          <p:cNvPr id="16" name="Straight Arrow Connector 15">
            <a:extLst>
              <a:ext uri="{FF2B5EF4-FFF2-40B4-BE49-F238E27FC236}">
                <a16:creationId xmlns:a16="http://schemas.microsoft.com/office/drawing/2014/main" id="{318D0E8B-CCFF-0E4C-CBDB-8FB42FDE6E37}"/>
              </a:ext>
            </a:extLst>
          </p:cNvPr>
          <p:cNvCxnSpPr>
            <a:cxnSpLocks/>
            <a:stCxn id="2" idx="3"/>
            <a:endCxn id="4" idx="1"/>
          </p:cNvCxnSpPr>
          <p:nvPr/>
        </p:nvCxnSpPr>
        <p:spPr>
          <a:xfrm flipV="1">
            <a:off x="1926483" y="1106955"/>
            <a:ext cx="437181" cy="2790985"/>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C11D647-E9F8-8E28-920F-49362ECA9AA9}"/>
              </a:ext>
            </a:extLst>
          </p:cNvPr>
          <p:cNvCxnSpPr>
            <a:cxnSpLocks/>
            <a:stCxn id="2" idx="3"/>
            <a:endCxn id="5" idx="1"/>
          </p:cNvCxnSpPr>
          <p:nvPr/>
        </p:nvCxnSpPr>
        <p:spPr>
          <a:xfrm flipV="1">
            <a:off x="1926483" y="2200947"/>
            <a:ext cx="437180" cy="1696993"/>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F99B04-82DF-6A1E-4C49-577FD46C85FA}"/>
              </a:ext>
            </a:extLst>
          </p:cNvPr>
          <p:cNvCxnSpPr>
            <a:cxnSpLocks/>
            <a:stCxn id="2" idx="3"/>
            <a:endCxn id="6" idx="1"/>
          </p:cNvCxnSpPr>
          <p:nvPr/>
        </p:nvCxnSpPr>
        <p:spPr>
          <a:xfrm flipV="1">
            <a:off x="1926483" y="3475152"/>
            <a:ext cx="388778" cy="422788"/>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46DDA35-F63C-483D-41A5-8BE9929C20EA}"/>
              </a:ext>
            </a:extLst>
          </p:cNvPr>
          <p:cNvCxnSpPr>
            <a:cxnSpLocks/>
            <a:stCxn id="2" idx="3"/>
            <a:endCxn id="7" idx="1"/>
          </p:cNvCxnSpPr>
          <p:nvPr/>
        </p:nvCxnSpPr>
        <p:spPr>
          <a:xfrm>
            <a:off x="1926483" y="3897940"/>
            <a:ext cx="437180" cy="993440"/>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8C28B7-C313-F73E-18E3-D42E0F742DCB}"/>
              </a:ext>
            </a:extLst>
          </p:cNvPr>
          <p:cNvCxnSpPr>
            <a:cxnSpLocks/>
            <a:stCxn id="2" idx="3"/>
            <a:endCxn id="14" idx="1"/>
          </p:cNvCxnSpPr>
          <p:nvPr/>
        </p:nvCxnSpPr>
        <p:spPr>
          <a:xfrm>
            <a:off x="1926483" y="3897940"/>
            <a:ext cx="437072" cy="2333813"/>
          </a:xfrm>
          <a:prstGeom prst="straightConnector1">
            <a:avLst/>
          </a:prstGeom>
          <a:ln w="38100">
            <a:solidFill>
              <a:schemeClr val="accent2">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255CBEB5-CFF4-22DF-646A-5D8F646D545C}"/>
              </a:ext>
            </a:extLst>
          </p:cNvPr>
          <p:cNvSpPr/>
          <p:nvPr/>
        </p:nvSpPr>
        <p:spPr>
          <a:xfrm>
            <a:off x="8596090" y="649025"/>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kern="0" dirty="0">
                <a:solidFill>
                  <a:srgbClr val="C00000"/>
                </a:solidFill>
                <a:effectLst/>
                <a:latin typeface="#9Slide03 Reso" pitchFamily="2" charset="-93"/>
                <a:ea typeface="Arial" panose="020B0604020202020204" pitchFamily="34" charset="0"/>
              </a:rPr>
              <a:t>SA-PO</a:t>
            </a:r>
            <a:endParaRPr lang="vi-VN" sz="2400" dirty="0">
              <a:solidFill>
                <a:srgbClr val="C00000"/>
              </a:solidFill>
            </a:endParaRPr>
          </a:p>
        </p:txBody>
      </p:sp>
      <p:sp>
        <p:nvSpPr>
          <p:cNvPr id="28" name="Oval 27">
            <a:extLst>
              <a:ext uri="{FF2B5EF4-FFF2-40B4-BE49-F238E27FC236}">
                <a16:creationId xmlns:a16="http://schemas.microsoft.com/office/drawing/2014/main" id="{AB6C9144-21E0-ADAE-43F3-40E3E57D7610}"/>
              </a:ext>
            </a:extLst>
          </p:cNvPr>
          <p:cNvSpPr/>
          <p:nvPr/>
        </p:nvSpPr>
        <p:spPr>
          <a:xfrm>
            <a:off x="8602145" y="1749987"/>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a:solidFill>
                  <a:srgbClr val="C00000"/>
                </a:solidFill>
                <a:effectLst/>
                <a:latin typeface="#9Slide03 Reso" pitchFamily="2" charset="-93"/>
                <a:ea typeface="Arial" panose="020B0604020202020204" pitchFamily="34" charset="0"/>
              </a:rPr>
              <a:t>Đ.1</a:t>
            </a:r>
            <a:endParaRPr lang="vi-VN" sz="2800" dirty="0">
              <a:solidFill>
                <a:srgbClr val="C00000"/>
              </a:solidFill>
            </a:endParaRPr>
          </a:p>
        </p:txBody>
      </p:sp>
      <p:sp>
        <p:nvSpPr>
          <p:cNvPr id="29" name="Oval 28">
            <a:extLst>
              <a:ext uri="{FF2B5EF4-FFF2-40B4-BE49-F238E27FC236}">
                <a16:creationId xmlns:a16="http://schemas.microsoft.com/office/drawing/2014/main" id="{8047DC1D-8C16-B172-10D0-9E14D956F871}"/>
              </a:ext>
            </a:extLst>
          </p:cNvPr>
          <p:cNvSpPr/>
          <p:nvPr/>
        </p:nvSpPr>
        <p:spPr>
          <a:xfrm>
            <a:off x="8588698" y="3035674"/>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a:t>
            </a:r>
          </a:p>
          <a:p>
            <a:pPr algn="ctr"/>
            <a:r>
              <a:rPr lang="vi-VN" sz="2800" b="1" kern="0" dirty="0">
                <a:solidFill>
                  <a:srgbClr val="C00000"/>
                </a:solidFill>
                <a:effectLst/>
                <a:latin typeface="#9Slide03 Reso" pitchFamily="2" charset="-93"/>
                <a:ea typeface="Arial" panose="020B0604020202020204" pitchFamily="34" charset="0"/>
              </a:rPr>
              <a:t>2,3</a:t>
            </a:r>
            <a:endParaRPr lang="vi-VN" sz="2800" dirty="0">
              <a:solidFill>
                <a:srgbClr val="C00000"/>
              </a:solidFill>
            </a:endParaRPr>
          </a:p>
        </p:txBody>
      </p:sp>
      <p:sp>
        <p:nvSpPr>
          <p:cNvPr id="30" name="Oval 29">
            <a:extLst>
              <a:ext uri="{FF2B5EF4-FFF2-40B4-BE49-F238E27FC236}">
                <a16:creationId xmlns:a16="http://schemas.microsoft.com/office/drawing/2014/main" id="{0796CB97-6873-F1B7-C9A1-983547AC3971}"/>
              </a:ext>
            </a:extLst>
          </p:cNvPr>
          <p:cNvSpPr/>
          <p:nvPr/>
        </p:nvSpPr>
        <p:spPr>
          <a:xfrm>
            <a:off x="8591596" y="4439420"/>
            <a:ext cx="853216"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Đ.4</a:t>
            </a:r>
            <a:endParaRPr lang="vi-VN" sz="2800" dirty="0">
              <a:solidFill>
                <a:srgbClr val="C00000"/>
              </a:solidFill>
            </a:endParaRPr>
          </a:p>
        </p:txBody>
      </p:sp>
      <p:sp>
        <p:nvSpPr>
          <p:cNvPr id="31" name="Oval 30">
            <a:extLst>
              <a:ext uri="{FF2B5EF4-FFF2-40B4-BE49-F238E27FC236}">
                <a16:creationId xmlns:a16="http://schemas.microsoft.com/office/drawing/2014/main" id="{15950861-F149-9E2D-C863-7E61066A34E3}"/>
              </a:ext>
            </a:extLst>
          </p:cNvPr>
          <p:cNvSpPr/>
          <p:nvPr/>
        </p:nvSpPr>
        <p:spPr>
          <a:xfrm>
            <a:off x="8606120" y="5773902"/>
            <a:ext cx="833718" cy="870219"/>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800" b="1" kern="0" dirty="0">
                <a:solidFill>
                  <a:srgbClr val="C00000"/>
                </a:solidFill>
                <a:effectLst/>
                <a:latin typeface="#9Slide03 Reso" pitchFamily="2" charset="-93"/>
                <a:ea typeface="Arial" panose="020B0604020202020204" pitchFamily="34" charset="0"/>
              </a:rPr>
              <a:t>Đ.5</a:t>
            </a:r>
            <a:endParaRPr lang="vi-VN" sz="2800" dirty="0">
              <a:solidFill>
                <a:srgbClr val="C00000"/>
              </a:solidFill>
            </a:endParaRPr>
          </a:p>
        </p:txBody>
      </p:sp>
      <p:sp>
        <p:nvSpPr>
          <p:cNvPr id="33" name="Rectangle: Rounded Corners 32">
            <a:extLst>
              <a:ext uri="{FF2B5EF4-FFF2-40B4-BE49-F238E27FC236}">
                <a16:creationId xmlns:a16="http://schemas.microsoft.com/office/drawing/2014/main" id="{4BF1FD12-D5D7-1277-76E8-6CC58D95C050}"/>
              </a:ext>
            </a:extLst>
          </p:cNvPr>
          <p:cNvSpPr/>
          <p:nvPr/>
        </p:nvSpPr>
        <p:spPr>
          <a:xfrm>
            <a:off x="9500364" y="612763"/>
            <a:ext cx="2548201" cy="861774"/>
          </a:xfrm>
          <a:prstGeom prst="roundRect">
            <a:avLst>
              <a:gd name="adj" fmla="val 11986"/>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2700"/>
              </a:lnSpc>
            </a:pPr>
            <a:r>
              <a:rPr lang="vi-VN" sz="2400" b="1" kern="0" dirty="0">
                <a:effectLst/>
                <a:latin typeface="#9Slide03 Reso" pitchFamily="2" charset="-93"/>
                <a:ea typeface="Arial" panose="020B0604020202020204" pitchFamily="34" charset="0"/>
              </a:rPr>
              <a:t>Cảm nhận, đánh giá chung của tác giả</a:t>
            </a:r>
            <a:endParaRPr lang="vi-VN" sz="2400" b="1" dirty="0">
              <a:latin typeface="#9Slide03 Reso" pitchFamily="2" charset="-93"/>
            </a:endParaRPr>
          </a:p>
        </p:txBody>
      </p:sp>
      <p:sp>
        <p:nvSpPr>
          <p:cNvPr id="34" name="Rectangle: Rounded Corners 33">
            <a:extLst>
              <a:ext uri="{FF2B5EF4-FFF2-40B4-BE49-F238E27FC236}">
                <a16:creationId xmlns:a16="http://schemas.microsoft.com/office/drawing/2014/main" id="{D10FEF73-88CF-4AD6-3460-44E8721FA462}"/>
              </a:ext>
            </a:extLst>
          </p:cNvPr>
          <p:cNvSpPr/>
          <p:nvPr/>
        </p:nvSpPr>
        <p:spPr>
          <a:xfrm>
            <a:off x="9500365" y="1754209"/>
            <a:ext cx="2548200" cy="8617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2700"/>
              </a:lnSpc>
            </a:pPr>
            <a:r>
              <a:rPr lang="vi-VN" sz="2400" b="1" kern="0" dirty="0">
                <a:effectLst/>
                <a:latin typeface="#9Slide03 Reso" pitchFamily="2" charset="-93"/>
                <a:ea typeface="Arial" panose="020B0604020202020204" pitchFamily="34" charset="0"/>
              </a:rPr>
              <a:t>Thông tin, </a:t>
            </a:r>
          </a:p>
          <a:p>
            <a:pPr algn="ctr">
              <a:lnSpc>
                <a:spcPts val="2700"/>
              </a:lnSpc>
            </a:pPr>
            <a:r>
              <a:rPr lang="vi-VN" sz="2400" b="1" kern="0" dirty="0">
                <a:effectLst/>
                <a:latin typeface="#9Slide03 Reso" pitchFamily="2" charset="-93"/>
                <a:ea typeface="Arial" panose="020B0604020202020204" pitchFamily="34" charset="0"/>
              </a:rPr>
              <a:t>nội dung sách</a:t>
            </a:r>
            <a:endParaRPr lang="vi-VN" sz="2400" b="1" dirty="0">
              <a:latin typeface="#9Slide03 Reso" pitchFamily="2" charset="-93"/>
            </a:endParaRPr>
          </a:p>
        </p:txBody>
      </p:sp>
      <p:sp>
        <p:nvSpPr>
          <p:cNvPr id="35" name="Rectangle: Rounded Corners 34">
            <a:extLst>
              <a:ext uri="{FF2B5EF4-FFF2-40B4-BE49-F238E27FC236}">
                <a16:creationId xmlns:a16="http://schemas.microsoft.com/office/drawing/2014/main" id="{BD363A37-D091-34C8-DB1E-40C6F848F52E}"/>
              </a:ext>
            </a:extLst>
          </p:cNvPr>
          <p:cNvSpPr/>
          <p:nvPr/>
        </p:nvSpPr>
        <p:spPr>
          <a:xfrm>
            <a:off x="9500365" y="3035674"/>
            <a:ext cx="2548200" cy="8617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2700"/>
              </a:lnSpc>
            </a:pPr>
            <a:r>
              <a:rPr lang="vi-VN" sz="2400" b="1" kern="0" dirty="0">
                <a:effectLst/>
                <a:latin typeface="#9Slide03 Reso" pitchFamily="2" charset="-93"/>
                <a:ea typeface="Arial" panose="020B0604020202020204" pitchFamily="34" charset="0"/>
              </a:rPr>
              <a:t>Tóm tắt </a:t>
            </a:r>
          </a:p>
          <a:p>
            <a:pPr algn="ctr">
              <a:lnSpc>
                <a:spcPts val="2700"/>
              </a:lnSpc>
            </a:pPr>
            <a:r>
              <a:rPr lang="vi-VN" sz="2400" b="1" kern="0" dirty="0">
                <a:effectLst/>
                <a:latin typeface="#9Slide03 Reso" pitchFamily="2" charset="-93"/>
                <a:ea typeface="Arial" panose="020B0604020202020204" pitchFamily="34" charset="0"/>
              </a:rPr>
              <a:t>nội dung sách</a:t>
            </a:r>
            <a:endParaRPr lang="vi-VN" sz="2400" b="1" dirty="0">
              <a:latin typeface="#9Slide03 Reso" pitchFamily="2" charset="-93"/>
            </a:endParaRPr>
          </a:p>
        </p:txBody>
      </p:sp>
      <p:sp>
        <p:nvSpPr>
          <p:cNvPr id="36" name="Rectangle: Rounded Corners 35">
            <a:extLst>
              <a:ext uri="{FF2B5EF4-FFF2-40B4-BE49-F238E27FC236}">
                <a16:creationId xmlns:a16="http://schemas.microsoft.com/office/drawing/2014/main" id="{C359C4E1-1186-ADBB-AEFB-479638BE6802}"/>
              </a:ext>
            </a:extLst>
          </p:cNvPr>
          <p:cNvSpPr/>
          <p:nvPr/>
        </p:nvSpPr>
        <p:spPr>
          <a:xfrm>
            <a:off x="9500364" y="4298810"/>
            <a:ext cx="2548200" cy="111033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2700"/>
              </a:lnSpc>
            </a:pPr>
            <a:r>
              <a:rPr lang="vi-VN" sz="2400" b="1" kern="0" dirty="0">
                <a:effectLst/>
                <a:latin typeface="#9Slide03 Reso" pitchFamily="2" charset="-93"/>
                <a:ea typeface="Arial" panose="020B0604020202020204" pitchFamily="34" charset="0"/>
              </a:rPr>
              <a:t>Cảm nhận, đánh giá chi tiết của tác giả</a:t>
            </a:r>
            <a:endParaRPr lang="vi-VN" sz="2400" b="1" dirty="0">
              <a:latin typeface="#9Slide03 Reso" pitchFamily="2" charset="-93"/>
            </a:endParaRPr>
          </a:p>
        </p:txBody>
      </p:sp>
      <p:sp>
        <p:nvSpPr>
          <p:cNvPr id="37" name="Rectangle: Rounded Corners 36">
            <a:extLst>
              <a:ext uri="{FF2B5EF4-FFF2-40B4-BE49-F238E27FC236}">
                <a16:creationId xmlns:a16="http://schemas.microsoft.com/office/drawing/2014/main" id="{8406EA11-8E37-6D94-CCCD-456E02AEF545}"/>
              </a:ext>
            </a:extLst>
          </p:cNvPr>
          <p:cNvSpPr/>
          <p:nvPr/>
        </p:nvSpPr>
        <p:spPr>
          <a:xfrm>
            <a:off x="9500364" y="5697206"/>
            <a:ext cx="2548199" cy="1053557"/>
          </a:xfrm>
          <a:prstGeom prst="roundRect">
            <a:avLst>
              <a:gd name="adj" fmla="val 15391"/>
            </a:avLst>
          </a:prstGeom>
        </p:spPr>
        <p:style>
          <a:lnRef idx="2">
            <a:schemeClr val="accent1"/>
          </a:lnRef>
          <a:fillRef idx="1">
            <a:schemeClr val="lt1"/>
          </a:fillRef>
          <a:effectRef idx="0">
            <a:schemeClr val="accent1"/>
          </a:effectRef>
          <a:fontRef idx="minor">
            <a:schemeClr val="dk1"/>
          </a:fontRef>
        </p:style>
        <p:txBody>
          <a:bodyPr rtlCol="0" anchor="ctr"/>
          <a:lstStyle/>
          <a:p>
            <a:pPr algn="ctr">
              <a:lnSpc>
                <a:spcPts val="2700"/>
              </a:lnSpc>
            </a:pPr>
            <a:r>
              <a:rPr lang="vi-VN" sz="2400" b="1" dirty="0">
                <a:latin typeface="#9Slide03 Reso" pitchFamily="2" charset="-93"/>
              </a:rPr>
              <a:t>Khẳng định </a:t>
            </a:r>
          </a:p>
          <a:p>
            <a:pPr algn="ctr">
              <a:lnSpc>
                <a:spcPts val="2700"/>
              </a:lnSpc>
            </a:pPr>
            <a:r>
              <a:rPr lang="vi-VN" sz="2400" b="1" dirty="0">
                <a:latin typeface="#9Slide03 Reso" pitchFamily="2" charset="-93"/>
              </a:rPr>
              <a:t>giá trị sách, khuyến khích tìm đọc</a:t>
            </a:r>
          </a:p>
        </p:txBody>
      </p:sp>
      <p:sp>
        <p:nvSpPr>
          <p:cNvPr id="49" name="Oval 48">
            <a:extLst>
              <a:ext uri="{FF2B5EF4-FFF2-40B4-BE49-F238E27FC236}">
                <a16:creationId xmlns:a16="http://schemas.microsoft.com/office/drawing/2014/main" id="{E55DFC02-3F94-1F0C-A05B-9CA7EB809F33}"/>
              </a:ext>
            </a:extLst>
          </p:cNvPr>
          <p:cNvSpPr/>
          <p:nvPr/>
        </p:nvSpPr>
        <p:spPr>
          <a:xfrm>
            <a:off x="489241" y="720339"/>
            <a:ext cx="1281665" cy="1248653"/>
          </a:xfrm>
          <a:prstGeom prst="ellipse">
            <a:avLst/>
          </a:prstGeom>
          <a:ln>
            <a:solidFill>
              <a:srgbClr val="00206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2400" b="1" kern="0">
                <a:solidFill>
                  <a:srgbClr val="C00000"/>
                </a:solidFill>
                <a:effectLst/>
                <a:latin typeface="#9Slide03 Reso" pitchFamily="2" charset="-93"/>
                <a:ea typeface="Arial" panose="020B0604020202020204" pitchFamily="34" charset="0"/>
              </a:rPr>
              <a:t>NỘI DUNG CHÍNH</a:t>
            </a:r>
            <a:endParaRPr lang="vi-VN" sz="2400" dirty="0">
              <a:solidFill>
                <a:srgbClr val="C00000"/>
              </a:solidFill>
            </a:endParaRPr>
          </a:p>
        </p:txBody>
      </p:sp>
      <p:sp>
        <p:nvSpPr>
          <p:cNvPr id="21" name="Rectangle: Rounded Corners 20">
            <a:extLst>
              <a:ext uri="{FF2B5EF4-FFF2-40B4-BE49-F238E27FC236}">
                <a16:creationId xmlns:a16="http://schemas.microsoft.com/office/drawing/2014/main" id="{ADD0951F-51A1-4104-60D8-1D5D8C2D844A}"/>
              </a:ext>
            </a:extLst>
          </p:cNvPr>
          <p:cNvSpPr/>
          <p:nvPr/>
        </p:nvSpPr>
        <p:spPr>
          <a:xfrm>
            <a:off x="1770906" y="81319"/>
            <a:ext cx="8071625" cy="44963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00000"/>
              </a:lnSpc>
              <a:spcAft>
                <a:spcPts val="800"/>
              </a:spcAft>
            </a:pPr>
            <a:r>
              <a:rPr lang="vi-VN" sz="2800" b="1" kern="100">
                <a:solidFill>
                  <a:srgbClr val="C00000"/>
                </a:solidFill>
                <a:latin typeface="#9Slide03 Reso" pitchFamily="2" charset="-93"/>
                <a:ea typeface="Arial" panose="020B0604020202020204" pitchFamily="34" charset="0"/>
                <a:cs typeface="Times New Roman" panose="02020603050405020304" pitchFamily="18" charset="0"/>
              </a:rPr>
              <a:t>a</a:t>
            </a:r>
            <a:r>
              <a:rPr lang="vi-VN" sz="2800" b="1" kern="100">
                <a:solidFill>
                  <a:srgbClr val="C00000"/>
                </a:solidFill>
                <a:effectLst/>
                <a:latin typeface="#9Slide03 Reso" pitchFamily="2" charset="-93"/>
                <a:ea typeface="Arial" panose="020B0604020202020204" pitchFamily="34" charset="0"/>
                <a:cs typeface="Times New Roman" panose="02020603050405020304" pitchFamily="18" charset="0"/>
              </a:rPr>
              <a:t>- Mối </a:t>
            </a:r>
            <a:r>
              <a:rPr lang="vi-VN" sz="2800" b="1" kern="100" dirty="0">
                <a:solidFill>
                  <a:srgbClr val="C00000"/>
                </a:solidFill>
                <a:effectLst/>
                <a:latin typeface="#9Slide03 Reso" pitchFamily="2" charset="-93"/>
                <a:ea typeface="Arial" panose="020B0604020202020204" pitchFamily="34" charset="0"/>
                <a:cs typeface="Times New Roman" panose="02020603050405020304" pitchFamily="18" charset="0"/>
              </a:rPr>
              <a:t>quan hệ giữa chi tiết và thông tin cơ bản của văn bản</a:t>
            </a:r>
            <a:endParaRPr lang="vi-VN" sz="2800" kern="100" dirty="0">
              <a:solidFill>
                <a:srgbClr val="C00000"/>
              </a:solidFill>
              <a:effectLst/>
              <a:latin typeface="#9Slide03 Reso" pitchFamily="2" charset="-93"/>
              <a:ea typeface="Arial" panose="020B0604020202020204" pitchFamily="34"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003DFB3C-330E-162C-479D-179EF457A0D3}"/>
              </a:ext>
            </a:extLst>
          </p:cNvPr>
          <p:cNvCxnSpPr/>
          <p:nvPr/>
        </p:nvCxnSpPr>
        <p:spPr>
          <a:xfrm>
            <a:off x="5325979" y="1474537"/>
            <a:ext cx="1074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E9A8772-8A6A-D89B-3102-5681190443BC}"/>
              </a:ext>
            </a:extLst>
          </p:cNvPr>
          <p:cNvCxnSpPr/>
          <p:nvPr/>
        </p:nvCxnSpPr>
        <p:spPr>
          <a:xfrm>
            <a:off x="7162800" y="1497264"/>
            <a:ext cx="1074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EC7D694-2FFE-6CB4-A6CC-E6C63CA82988}"/>
              </a:ext>
            </a:extLst>
          </p:cNvPr>
          <p:cNvCxnSpPr/>
          <p:nvPr/>
        </p:nvCxnSpPr>
        <p:spPr>
          <a:xfrm>
            <a:off x="2622884" y="5455718"/>
            <a:ext cx="1074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5476577-1E7A-06EC-387E-C0B30EB7B2FC}"/>
              </a:ext>
            </a:extLst>
          </p:cNvPr>
          <p:cNvCxnSpPr/>
          <p:nvPr/>
        </p:nvCxnSpPr>
        <p:spPr>
          <a:xfrm>
            <a:off x="4612105" y="5463953"/>
            <a:ext cx="107482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867990-54CB-2D3F-9DB9-D0455B0ADCBC}"/>
              </a:ext>
            </a:extLst>
          </p:cNvPr>
          <p:cNvCxnSpPr>
            <a:cxnSpLocks/>
          </p:cNvCxnSpPr>
          <p:nvPr/>
        </p:nvCxnSpPr>
        <p:spPr>
          <a:xfrm>
            <a:off x="5149515" y="4723063"/>
            <a:ext cx="308810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3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down)">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down)">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down)">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 calcmode="lin" valueType="num">
                                      <p:cBhvr>
                                        <p:cTn id="62" dur="750" fill="hold"/>
                                        <p:tgtEl>
                                          <p:spTgt spid="15"/>
                                        </p:tgtEl>
                                        <p:attrNameLst>
                                          <p:attrName>ppt_w</p:attrName>
                                        </p:attrNameLst>
                                      </p:cBhvr>
                                      <p:tavLst>
                                        <p:tav tm="0">
                                          <p:val>
                                            <p:fltVal val="0"/>
                                          </p:val>
                                        </p:tav>
                                        <p:tav tm="100000">
                                          <p:val>
                                            <p:strVal val="#ppt_w"/>
                                          </p:val>
                                        </p:tav>
                                      </p:tavLst>
                                    </p:anim>
                                    <p:anim calcmode="lin" valueType="num">
                                      <p:cBhvr>
                                        <p:cTn id="63" dur="750" fill="hold"/>
                                        <p:tgtEl>
                                          <p:spTgt spid="15"/>
                                        </p:tgtEl>
                                        <p:attrNameLst>
                                          <p:attrName>ppt_h</p:attrName>
                                        </p:attrNameLst>
                                      </p:cBhvr>
                                      <p:tavLst>
                                        <p:tav tm="0">
                                          <p:val>
                                            <p:fltVal val="0"/>
                                          </p:val>
                                        </p:tav>
                                        <p:tav tm="100000">
                                          <p:val>
                                            <p:strVal val="#ppt_h"/>
                                          </p:val>
                                        </p:tav>
                                      </p:tavLst>
                                    </p:anim>
                                    <p:anim calcmode="lin" valueType="num">
                                      <p:cBhvr>
                                        <p:cTn id="64" dur="750" fill="hold"/>
                                        <p:tgtEl>
                                          <p:spTgt spid="15"/>
                                        </p:tgtEl>
                                        <p:attrNameLst>
                                          <p:attrName>style.rotation</p:attrName>
                                        </p:attrNameLst>
                                      </p:cBhvr>
                                      <p:tavLst>
                                        <p:tav tm="0">
                                          <p:val>
                                            <p:fltVal val="90"/>
                                          </p:val>
                                        </p:tav>
                                        <p:tav tm="100000">
                                          <p:val>
                                            <p:fltVal val="0"/>
                                          </p:val>
                                        </p:tav>
                                      </p:tavLst>
                                    </p:anim>
                                    <p:animEffect transition="in" filter="fade">
                                      <p:cBhvr>
                                        <p:cTn id="65" dur="750"/>
                                        <p:tgtEl>
                                          <p:spTgt spid="15"/>
                                        </p:tgtEl>
                                      </p:cBhvr>
                                    </p:animEffect>
                                  </p:childTnLst>
                                </p:cTn>
                              </p:par>
                              <p:par>
                                <p:cTn id="66" presetID="31"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750" fill="hold"/>
                                        <p:tgtEl>
                                          <p:spTgt spid="17"/>
                                        </p:tgtEl>
                                        <p:attrNameLst>
                                          <p:attrName>ppt_w</p:attrName>
                                        </p:attrNameLst>
                                      </p:cBhvr>
                                      <p:tavLst>
                                        <p:tav tm="0">
                                          <p:val>
                                            <p:fltVal val="0"/>
                                          </p:val>
                                        </p:tav>
                                        <p:tav tm="100000">
                                          <p:val>
                                            <p:strVal val="#ppt_w"/>
                                          </p:val>
                                        </p:tav>
                                      </p:tavLst>
                                    </p:anim>
                                    <p:anim calcmode="lin" valueType="num">
                                      <p:cBhvr>
                                        <p:cTn id="69" dur="750" fill="hold"/>
                                        <p:tgtEl>
                                          <p:spTgt spid="17"/>
                                        </p:tgtEl>
                                        <p:attrNameLst>
                                          <p:attrName>ppt_h</p:attrName>
                                        </p:attrNameLst>
                                      </p:cBhvr>
                                      <p:tavLst>
                                        <p:tav tm="0">
                                          <p:val>
                                            <p:fltVal val="0"/>
                                          </p:val>
                                        </p:tav>
                                        <p:tav tm="100000">
                                          <p:val>
                                            <p:strVal val="#ppt_h"/>
                                          </p:val>
                                        </p:tav>
                                      </p:tavLst>
                                    </p:anim>
                                    <p:anim calcmode="lin" valueType="num">
                                      <p:cBhvr>
                                        <p:cTn id="70" dur="750" fill="hold"/>
                                        <p:tgtEl>
                                          <p:spTgt spid="17"/>
                                        </p:tgtEl>
                                        <p:attrNameLst>
                                          <p:attrName>style.rotation</p:attrName>
                                        </p:attrNameLst>
                                      </p:cBhvr>
                                      <p:tavLst>
                                        <p:tav tm="0">
                                          <p:val>
                                            <p:fltVal val="90"/>
                                          </p:val>
                                        </p:tav>
                                        <p:tav tm="100000">
                                          <p:val>
                                            <p:fltVal val="0"/>
                                          </p:val>
                                        </p:tav>
                                      </p:tavLst>
                                    </p:anim>
                                    <p:animEffect transition="in" filter="fade">
                                      <p:cBhvr>
                                        <p:cTn id="71" dur="75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1000" fill="hold"/>
                                        <p:tgtEl>
                                          <p:spTgt spid="25"/>
                                        </p:tgtEl>
                                        <p:attrNameLst>
                                          <p:attrName>ppt_w</p:attrName>
                                        </p:attrNameLst>
                                      </p:cBhvr>
                                      <p:tavLst>
                                        <p:tav tm="0">
                                          <p:val>
                                            <p:fltVal val="0"/>
                                          </p:val>
                                        </p:tav>
                                        <p:tav tm="100000">
                                          <p:val>
                                            <p:strVal val="#ppt_w"/>
                                          </p:val>
                                        </p:tav>
                                      </p:tavLst>
                                    </p:anim>
                                    <p:anim calcmode="lin" valueType="num">
                                      <p:cBhvr>
                                        <p:cTn id="77" dur="1000" fill="hold"/>
                                        <p:tgtEl>
                                          <p:spTgt spid="25"/>
                                        </p:tgtEl>
                                        <p:attrNameLst>
                                          <p:attrName>ppt_h</p:attrName>
                                        </p:attrNameLst>
                                      </p:cBhvr>
                                      <p:tavLst>
                                        <p:tav tm="0">
                                          <p:val>
                                            <p:fltVal val="0"/>
                                          </p:val>
                                        </p:tav>
                                        <p:tav tm="100000">
                                          <p:val>
                                            <p:strVal val="#ppt_h"/>
                                          </p:val>
                                        </p:tav>
                                      </p:tavLst>
                                    </p:anim>
                                    <p:anim calcmode="lin" valueType="num">
                                      <p:cBhvr>
                                        <p:cTn id="78" dur="1000" fill="hold"/>
                                        <p:tgtEl>
                                          <p:spTgt spid="25"/>
                                        </p:tgtEl>
                                        <p:attrNameLst>
                                          <p:attrName>style.rotation</p:attrName>
                                        </p:attrNameLst>
                                      </p:cBhvr>
                                      <p:tavLst>
                                        <p:tav tm="0">
                                          <p:val>
                                            <p:fltVal val="90"/>
                                          </p:val>
                                        </p:tav>
                                        <p:tav tm="100000">
                                          <p:val>
                                            <p:fltVal val="0"/>
                                          </p:val>
                                        </p:tav>
                                      </p:tavLst>
                                    </p:anim>
                                    <p:animEffect transition="in" filter="fade">
                                      <p:cBhvr>
                                        <p:cTn id="79" dur="1000"/>
                                        <p:tgtEl>
                                          <p:spTgt spid="25"/>
                                        </p:tgtEl>
                                      </p:cBhvr>
                                    </p:animEffect>
                                  </p:childTnLst>
                                </p:cTn>
                              </p:par>
                              <p:par>
                                <p:cTn id="80" presetID="31" presetClass="entr" presetSubtype="0" fill="hold" nodeType="with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1000" fill="hold"/>
                                        <p:tgtEl>
                                          <p:spTgt spid="19"/>
                                        </p:tgtEl>
                                        <p:attrNameLst>
                                          <p:attrName>ppt_w</p:attrName>
                                        </p:attrNameLst>
                                      </p:cBhvr>
                                      <p:tavLst>
                                        <p:tav tm="0">
                                          <p:val>
                                            <p:fltVal val="0"/>
                                          </p:val>
                                        </p:tav>
                                        <p:tav tm="100000">
                                          <p:val>
                                            <p:strVal val="#ppt_w"/>
                                          </p:val>
                                        </p:tav>
                                      </p:tavLst>
                                    </p:anim>
                                    <p:anim calcmode="lin" valueType="num">
                                      <p:cBhvr>
                                        <p:cTn id="83" dur="1000" fill="hold"/>
                                        <p:tgtEl>
                                          <p:spTgt spid="19"/>
                                        </p:tgtEl>
                                        <p:attrNameLst>
                                          <p:attrName>ppt_h</p:attrName>
                                        </p:attrNameLst>
                                      </p:cBhvr>
                                      <p:tavLst>
                                        <p:tav tm="0">
                                          <p:val>
                                            <p:fltVal val="0"/>
                                          </p:val>
                                        </p:tav>
                                        <p:tav tm="100000">
                                          <p:val>
                                            <p:strVal val="#ppt_h"/>
                                          </p:val>
                                        </p:tav>
                                      </p:tavLst>
                                    </p:anim>
                                    <p:anim calcmode="lin" valueType="num">
                                      <p:cBhvr>
                                        <p:cTn id="84" dur="1000" fill="hold"/>
                                        <p:tgtEl>
                                          <p:spTgt spid="19"/>
                                        </p:tgtEl>
                                        <p:attrNameLst>
                                          <p:attrName>style.rotation</p:attrName>
                                        </p:attrNameLst>
                                      </p:cBhvr>
                                      <p:tavLst>
                                        <p:tav tm="0">
                                          <p:val>
                                            <p:fltVal val="90"/>
                                          </p:val>
                                        </p:tav>
                                        <p:tav tm="100000">
                                          <p:val>
                                            <p:fltVal val="0"/>
                                          </p:val>
                                        </p:tav>
                                      </p:tavLst>
                                    </p:anim>
                                    <p:animEffect transition="in" filter="fade">
                                      <p:cBhvr>
                                        <p:cTn id="85" dur="1000"/>
                                        <p:tgtEl>
                                          <p:spTgt spid="19"/>
                                        </p:tgtEl>
                                      </p:cBhvr>
                                    </p:animEffect>
                                  </p:childTnLst>
                                </p:cTn>
                              </p:par>
                              <p:par>
                                <p:cTn id="86" presetID="31" presetClass="entr" presetSubtype="0" fill="hold"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1000" fill="hold"/>
                                        <p:tgtEl>
                                          <p:spTgt spid="23"/>
                                        </p:tgtEl>
                                        <p:attrNameLst>
                                          <p:attrName>ppt_w</p:attrName>
                                        </p:attrNameLst>
                                      </p:cBhvr>
                                      <p:tavLst>
                                        <p:tav tm="0">
                                          <p:val>
                                            <p:fltVal val="0"/>
                                          </p:val>
                                        </p:tav>
                                        <p:tav tm="100000">
                                          <p:val>
                                            <p:strVal val="#ppt_w"/>
                                          </p:val>
                                        </p:tav>
                                      </p:tavLst>
                                    </p:anim>
                                    <p:anim calcmode="lin" valueType="num">
                                      <p:cBhvr>
                                        <p:cTn id="89" dur="1000" fill="hold"/>
                                        <p:tgtEl>
                                          <p:spTgt spid="23"/>
                                        </p:tgtEl>
                                        <p:attrNameLst>
                                          <p:attrName>ppt_h</p:attrName>
                                        </p:attrNameLst>
                                      </p:cBhvr>
                                      <p:tavLst>
                                        <p:tav tm="0">
                                          <p:val>
                                            <p:fltVal val="0"/>
                                          </p:val>
                                        </p:tav>
                                        <p:tav tm="100000">
                                          <p:val>
                                            <p:strVal val="#ppt_h"/>
                                          </p:val>
                                        </p:tav>
                                      </p:tavLst>
                                    </p:anim>
                                    <p:anim calcmode="lin" valueType="num">
                                      <p:cBhvr>
                                        <p:cTn id="90" dur="1000" fill="hold"/>
                                        <p:tgtEl>
                                          <p:spTgt spid="23"/>
                                        </p:tgtEl>
                                        <p:attrNameLst>
                                          <p:attrName>style.rotation</p:attrName>
                                        </p:attrNameLst>
                                      </p:cBhvr>
                                      <p:tavLst>
                                        <p:tav tm="0">
                                          <p:val>
                                            <p:fltVal val="90"/>
                                          </p:val>
                                        </p:tav>
                                        <p:tav tm="100000">
                                          <p:val>
                                            <p:fltVal val="0"/>
                                          </p:val>
                                        </p:tav>
                                      </p:tavLst>
                                    </p:anim>
                                    <p:animEffect transition="in" filter="fade">
                                      <p:cBhvr>
                                        <p:cTn id="9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4" grpId="0"/>
      <p:bldP spid="33" grpId="0" animBg="1"/>
      <p:bldP spid="34" grpId="0" animBg="1"/>
      <p:bldP spid="35" grpId="0" animBg="1"/>
      <p:bldP spid="36"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Review sách cho tôi xin một vé đi tuổi thơ - Nguyễn Nhật Ánh">
            <a:extLst>
              <a:ext uri="{FF2B5EF4-FFF2-40B4-BE49-F238E27FC236}">
                <a16:creationId xmlns:a16="http://schemas.microsoft.com/office/drawing/2014/main" id="{D33C205A-0C82-3452-F58E-4CC4F2D18B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744"/>
          <a:stretch/>
        </p:blipFill>
        <p:spPr bwMode="auto">
          <a:xfrm>
            <a:off x="6981406" y="1047147"/>
            <a:ext cx="4761160" cy="476370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131FF5CB-C5DD-0EBD-8130-0E916F3D125F}"/>
              </a:ext>
            </a:extLst>
          </p:cNvPr>
          <p:cNvGraphicFramePr/>
          <p:nvPr>
            <p:extLst>
              <p:ext uri="{D42A27DB-BD31-4B8C-83A1-F6EECF244321}">
                <p14:modId xmlns:p14="http://schemas.microsoft.com/office/powerpoint/2010/main" val="3859135132"/>
              </p:ext>
            </p:extLst>
          </p:nvPr>
        </p:nvGraphicFramePr>
        <p:xfrm>
          <a:off x="-2251242" y="0"/>
          <a:ext cx="10448758" cy="6625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1B96BBD8-A7AF-2421-E9EC-7B0A3C7D472F}"/>
              </a:ext>
            </a:extLst>
          </p:cNvPr>
          <p:cNvSpPr txBox="1"/>
          <p:nvPr/>
        </p:nvSpPr>
        <p:spPr>
          <a:xfrm>
            <a:off x="2195601" y="594599"/>
            <a:ext cx="2481509" cy="1815882"/>
          </a:xfrm>
          <a:prstGeom prst="rect">
            <a:avLst/>
          </a:prstGeom>
          <a:noFill/>
        </p:spPr>
        <p:txBody>
          <a:bodyPr wrap="square">
            <a:spAutoFit/>
          </a:bodyPr>
          <a:lstStyle/>
          <a:p>
            <a:pPr lvl="0" algn="ctr"/>
            <a:r>
              <a:rPr lang="vi-VN" sz="2800" b="1" dirty="0">
                <a:solidFill>
                  <a:srgbClr val="C00000"/>
                </a:solidFill>
                <a:latin typeface="#9Slide03 Reso" pitchFamily="2" charset="-93"/>
              </a:rPr>
              <a:t>Yếu tố</a:t>
            </a:r>
          </a:p>
          <a:p>
            <a:pPr lvl="0" algn="ctr"/>
            <a:r>
              <a:rPr lang="vi-VN" sz="2800" b="1" dirty="0">
                <a:solidFill>
                  <a:srgbClr val="C00000"/>
                </a:solidFill>
                <a:latin typeface="#9Slide03 Reso" pitchFamily="2" charset="-93"/>
              </a:rPr>
              <a:t>biểu cảm trong VBTT giới thiệu </a:t>
            </a:r>
          </a:p>
          <a:p>
            <a:pPr lvl="0" algn="ctr"/>
            <a:r>
              <a:rPr lang="vi-VN" sz="2800" b="1" dirty="0">
                <a:solidFill>
                  <a:srgbClr val="C00000"/>
                </a:solidFill>
                <a:latin typeface="#9Slide03 Reso" pitchFamily="2" charset="-93"/>
              </a:rPr>
              <a:t>1 cuốn sách</a:t>
            </a:r>
          </a:p>
        </p:txBody>
      </p:sp>
      <p:sp>
        <p:nvSpPr>
          <p:cNvPr id="7" name="TextBox 6">
            <a:extLst>
              <a:ext uri="{FF2B5EF4-FFF2-40B4-BE49-F238E27FC236}">
                <a16:creationId xmlns:a16="http://schemas.microsoft.com/office/drawing/2014/main" id="{009850E0-20BB-B20F-F921-DC29D10BAEE8}"/>
              </a:ext>
            </a:extLst>
          </p:cNvPr>
          <p:cNvSpPr txBox="1"/>
          <p:nvPr/>
        </p:nvSpPr>
        <p:spPr>
          <a:xfrm>
            <a:off x="1392366" y="2613391"/>
            <a:ext cx="2481509" cy="1631216"/>
          </a:xfrm>
          <a:prstGeom prst="rect">
            <a:avLst/>
          </a:prstGeom>
          <a:noFill/>
        </p:spPr>
        <p:txBody>
          <a:bodyPr wrap="square">
            <a:spAutoFit/>
          </a:bodyPr>
          <a:lstStyle/>
          <a:p>
            <a:pPr lvl="0" algn="ctr">
              <a:lnSpc>
                <a:spcPts val="3000"/>
              </a:lnSpc>
            </a:pPr>
            <a:r>
              <a:rPr lang="vi-VN" sz="2800" b="1" dirty="0">
                <a:solidFill>
                  <a:srgbClr val="C00000"/>
                </a:solidFill>
                <a:latin typeface="#9Slide03 Reso" pitchFamily="2" charset="-93"/>
              </a:rPr>
              <a:t>Thể hiện </a:t>
            </a:r>
          </a:p>
          <a:p>
            <a:pPr lvl="0" algn="ctr">
              <a:lnSpc>
                <a:spcPts val="3000"/>
              </a:lnSpc>
            </a:pPr>
            <a:r>
              <a:rPr lang="vi-VN" sz="2800" b="1" dirty="0">
                <a:solidFill>
                  <a:srgbClr val="C00000"/>
                </a:solidFill>
                <a:latin typeface="#9Slide03 Reso" pitchFamily="2" charset="-93"/>
              </a:rPr>
              <a:t>chân thực cảm xúc, góc nhìn của người viết</a:t>
            </a:r>
          </a:p>
        </p:txBody>
      </p:sp>
      <p:sp>
        <p:nvSpPr>
          <p:cNvPr id="9" name="TextBox 8">
            <a:extLst>
              <a:ext uri="{FF2B5EF4-FFF2-40B4-BE49-F238E27FC236}">
                <a16:creationId xmlns:a16="http://schemas.microsoft.com/office/drawing/2014/main" id="{17CD8C3D-C761-D699-F80C-1353F76D1827}"/>
              </a:ext>
            </a:extLst>
          </p:cNvPr>
          <p:cNvSpPr txBox="1"/>
          <p:nvPr/>
        </p:nvSpPr>
        <p:spPr>
          <a:xfrm>
            <a:off x="2633121" y="4586788"/>
            <a:ext cx="1960141" cy="1384995"/>
          </a:xfrm>
          <a:prstGeom prst="rect">
            <a:avLst/>
          </a:prstGeom>
          <a:noFill/>
        </p:spPr>
        <p:txBody>
          <a:bodyPr wrap="square">
            <a:spAutoFit/>
          </a:bodyPr>
          <a:lstStyle/>
          <a:p>
            <a:pPr lvl="0" algn="ctr"/>
            <a:r>
              <a:rPr lang="vi-VN" sz="2800" b="1" dirty="0">
                <a:solidFill>
                  <a:srgbClr val="C00000"/>
                </a:solidFill>
                <a:latin typeface="#9Slide03 Reso" pitchFamily="2" charset="-93"/>
              </a:rPr>
              <a:t>Khích lệ người đọc tìm đọc sách</a:t>
            </a:r>
          </a:p>
        </p:txBody>
      </p:sp>
    </p:spTree>
    <p:extLst>
      <p:ext uri="{BB962C8B-B14F-4D97-AF65-F5344CB8AC3E}">
        <p14:creationId xmlns:p14="http://schemas.microsoft.com/office/powerpoint/2010/main" val="9055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7AE2833-9FA3-A9A1-5DFE-3AE3C4F61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6" y="374967"/>
            <a:ext cx="6108065" cy="6108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43BB04-112A-4F14-E5EF-38FDD8DEA478}"/>
              </a:ext>
            </a:extLst>
          </p:cNvPr>
          <p:cNvSpPr/>
          <p:nvPr/>
        </p:nvSpPr>
        <p:spPr>
          <a:xfrm>
            <a:off x="1331957" y="2135116"/>
            <a:ext cx="10269772" cy="3163224"/>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vi-VN"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rPr>
              <a:t>Hoạt động luyện tập</a:t>
            </a:r>
            <a:endParaRPr lang="en-US"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endParaRPr>
          </a:p>
        </p:txBody>
      </p:sp>
    </p:spTree>
    <p:extLst>
      <p:ext uri="{BB962C8B-B14F-4D97-AF65-F5344CB8AC3E}">
        <p14:creationId xmlns:p14="http://schemas.microsoft.com/office/powerpoint/2010/main" val="3477491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2516795"/>
            <a:ext cx="12102831" cy="208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Rounded Corners 7">
            <a:extLst>
              <a:ext uri="{FF2B5EF4-FFF2-40B4-BE49-F238E27FC236}">
                <a16:creationId xmlns:a16="http://schemas.microsoft.com/office/drawing/2014/main" id="{D6CE6303-3C40-4361-9869-64BB994762E1}"/>
              </a:ext>
            </a:extLst>
          </p:cNvPr>
          <p:cNvSpPr/>
          <p:nvPr/>
        </p:nvSpPr>
        <p:spPr>
          <a:xfrm>
            <a:off x="3463158" y="1356505"/>
            <a:ext cx="9075647" cy="1160290"/>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rgbClr val="1DB920"/>
                </a:solidFill>
                <a:latin typeface="#9Slide03 SFU Futura_12" panose="020B0604020202020204" charset="0"/>
                <a:cs typeface="Arial" panose="020B0604020202020204" pitchFamily="34" charset="0"/>
              </a:rPr>
              <a:t>HỌC VUI – VUI HỌC</a:t>
            </a:r>
            <a:endParaRPr lang="en-US" sz="6600" b="1" dirty="0">
              <a:solidFill>
                <a:srgbClr val="1DB920"/>
              </a:solidFill>
              <a:latin typeface="#9Slide03 SFU Futura_12" panose="020B0604020202020204" charset="0"/>
              <a:cs typeface="Arial" panose="020B0604020202020204" pitchFamily="34" charset="0"/>
            </a:endParaRPr>
          </a:p>
        </p:txBody>
      </p:sp>
      <p:sp>
        <p:nvSpPr>
          <p:cNvPr id="14" name="Rectangle: Rounded Corners 7">
            <a:extLst>
              <a:ext uri="{FF2B5EF4-FFF2-40B4-BE49-F238E27FC236}">
                <a16:creationId xmlns:a16="http://schemas.microsoft.com/office/drawing/2014/main" id="{BE55959A-1F2C-46C2-9FCD-F989F5DD87B7}"/>
              </a:ext>
            </a:extLst>
          </p:cNvPr>
          <p:cNvSpPr/>
          <p:nvPr/>
        </p:nvSpPr>
        <p:spPr>
          <a:xfrm>
            <a:off x="688056" y="3411464"/>
            <a:ext cx="1789488" cy="2149580"/>
          </a:xfrm>
          <a:prstGeom prst="roundRect">
            <a:avLst/>
          </a:prstGeom>
          <a:gradFill flip="none" rotWithShape="1">
            <a:gsLst>
              <a:gs pos="0">
                <a:srgbClr val="16B9C0">
                  <a:tint val="66000"/>
                  <a:satMod val="160000"/>
                </a:srgbClr>
              </a:gs>
              <a:gs pos="50000">
                <a:srgbClr val="16B9C0">
                  <a:tint val="44500"/>
                  <a:satMod val="160000"/>
                </a:srgbClr>
              </a:gs>
              <a:gs pos="100000">
                <a:srgbClr val="16B9C0">
                  <a:tint val="23500"/>
                  <a:satMod val="160000"/>
                </a:srgbClr>
              </a:gs>
            </a:gsLst>
            <a:lin ang="0" scaled="1"/>
            <a:tileRect/>
          </a:gradFill>
          <a:ln w="285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latin typeface="#9Slide03 SFU Futura_12" panose="00000400000000000000" pitchFamily="2" charset="0"/>
                <a:cs typeface="Arial" panose="020B0604020202020204" pitchFamily="34" charset="0"/>
              </a:rPr>
              <a:t>Hoạt</a:t>
            </a:r>
            <a:r>
              <a:rPr lang="en-US" sz="3200" b="1" dirty="0">
                <a:solidFill>
                  <a:schemeClr val="tx1"/>
                </a:solidFill>
                <a:latin typeface="#9Slide03 SFU Futura_12" panose="00000400000000000000" pitchFamily="2" charset="0"/>
                <a:cs typeface="Arial" panose="020B0604020202020204" pitchFamily="34" charset="0"/>
              </a:rPr>
              <a:t> </a:t>
            </a:r>
            <a:r>
              <a:rPr lang="en-US" sz="3200" b="1" dirty="0" err="1">
                <a:solidFill>
                  <a:schemeClr val="tx1"/>
                </a:solidFill>
                <a:latin typeface="#9Slide03 SFU Futura_12" panose="00000400000000000000" pitchFamily="2" charset="0"/>
                <a:cs typeface="Arial" panose="020B0604020202020204" pitchFamily="34" charset="0"/>
              </a:rPr>
              <a:t>động</a:t>
            </a:r>
            <a:r>
              <a:rPr lang="en-US" sz="3200" b="1" dirty="0">
                <a:solidFill>
                  <a:schemeClr val="tx1"/>
                </a:solidFill>
                <a:latin typeface="#9Slide03 SFU Futura_12" panose="00000400000000000000" pitchFamily="2" charset="0"/>
                <a:cs typeface="Arial" panose="020B0604020202020204" pitchFamily="34" charset="0"/>
              </a:rPr>
              <a:t>: </a:t>
            </a:r>
            <a:endParaRPr lang="vi-VN" sz="3200" b="1" dirty="0">
              <a:solidFill>
                <a:schemeClr val="tx1"/>
              </a:solidFill>
              <a:latin typeface="#9Slide03 SFU Futura_12" panose="00000400000000000000" pitchFamily="2" charset="0"/>
              <a:cs typeface="Arial" panose="020B0604020202020204" pitchFamily="34" charset="0"/>
            </a:endParaRPr>
          </a:p>
          <a:p>
            <a:pPr algn="ctr"/>
            <a:r>
              <a:rPr lang="vi-VN" sz="3200" b="1" dirty="0">
                <a:solidFill>
                  <a:schemeClr val="tx1"/>
                </a:solidFill>
                <a:latin typeface="#9Slide03 SFU Futura_12" panose="00000400000000000000" pitchFamily="2" charset="0"/>
                <a:cs typeface="Arial" panose="020B0604020202020204" pitchFamily="34" charset="0"/>
              </a:rPr>
              <a:t>cá nhân</a:t>
            </a:r>
            <a:endParaRPr lang="en-US" sz="3200" b="1" dirty="0">
              <a:solidFill>
                <a:schemeClr val="tx1"/>
              </a:solidFill>
              <a:latin typeface="#9Slide03 SFU Futura_12" panose="00000400000000000000" pitchFamily="2" charset="0"/>
              <a:cs typeface="Arial" panose="020B0604020202020204" pitchFamily="34" charset="0"/>
            </a:endParaRPr>
          </a:p>
        </p:txBody>
      </p:sp>
      <p:sp>
        <p:nvSpPr>
          <p:cNvPr id="34" name="Rectangle: Rounded Corners 7">
            <a:extLst>
              <a:ext uri="{FF2B5EF4-FFF2-40B4-BE49-F238E27FC236}">
                <a16:creationId xmlns:a16="http://schemas.microsoft.com/office/drawing/2014/main" id="{D5397E9F-57CE-4CBC-BF7D-C7F3ACC44961}"/>
              </a:ext>
            </a:extLst>
          </p:cNvPr>
          <p:cNvSpPr/>
          <p:nvPr/>
        </p:nvSpPr>
        <p:spPr>
          <a:xfrm>
            <a:off x="2761863" y="3415004"/>
            <a:ext cx="1894690" cy="2146894"/>
          </a:xfrm>
          <a:prstGeom prst="roundRect">
            <a:avLst/>
          </a:prstGeom>
          <a:solidFill>
            <a:schemeClr val="bg1"/>
          </a:solidFill>
          <a:ln w="285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9Slide03 SFU Futura_12" panose="00000400000000000000" pitchFamily="2" charset="0"/>
                <a:cs typeface="Arial" panose="020B0604020202020204" pitchFamily="34" charset="0"/>
              </a:rPr>
              <a:t>Trả lời câu hỏi vào vở</a:t>
            </a:r>
            <a:endParaRPr lang="en-US" sz="3200" b="1" dirty="0">
              <a:solidFill>
                <a:schemeClr val="tx1"/>
              </a:solidFill>
              <a:latin typeface="#9Slide03 SFU Futura_12" panose="00000400000000000000" pitchFamily="2" charset="0"/>
              <a:cs typeface="Arial" panose="020B0604020202020204" pitchFamily="34" charset="0"/>
            </a:endParaRPr>
          </a:p>
        </p:txBody>
      </p:sp>
      <p:sp>
        <p:nvSpPr>
          <p:cNvPr id="35" name="Rectangle: Rounded Corners 7">
            <a:extLst>
              <a:ext uri="{FF2B5EF4-FFF2-40B4-BE49-F238E27FC236}">
                <a16:creationId xmlns:a16="http://schemas.microsoft.com/office/drawing/2014/main" id="{D5397E9F-57CE-4CBC-BF7D-C7F3ACC44961}"/>
              </a:ext>
            </a:extLst>
          </p:cNvPr>
          <p:cNvSpPr/>
          <p:nvPr/>
        </p:nvSpPr>
        <p:spPr>
          <a:xfrm>
            <a:off x="4958558" y="3411464"/>
            <a:ext cx="2636292" cy="2149580"/>
          </a:xfrm>
          <a:prstGeom prst="roundRect">
            <a:avLst/>
          </a:prstGeom>
          <a:gradFill flip="none" rotWithShape="1">
            <a:gsLst>
              <a:gs pos="0">
                <a:srgbClr val="16B9C0">
                  <a:tint val="66000"/>
                  <a:satMod val="160000"/>
                </a:srgbClr>
              </a:gs>
              <a:gs pos="50000">
                <a:srgbClr val="16B9C0">
                  <a:tint val="44500"/>
                  <a:satMod val="160000"/>
                </a:srgbClr>
              </a:gs>
              <a:gs pos="100000">
                <a:srgbClr val="16B9C0">
                  <a:tint val="23500"/>
                  <a:satMod val="160000"/>
                </a:srgbClr>
              </a:gs>
            </a:gsLst>
            <a:lin ang="0" scaled="1"/>
            <a:tileRect/>
          </a:gradFill>
          <a:ln w="285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chemeClr val="tx1"/>
                </a:solidFill>
                <a:latin typeface="#9Slide03 SFU Futura_12" panose="00000400000000000000" pitchFamily="2" charset="0"/>
                <a:cs typeface="Arial" panose="020B0604020202020204" pitchFamily="34" charset="0"/>
              </a:rPr>
              <a:t>Đổi vở, chấm chéo bài với bạn</a:t>
            </a:r>
            <a:endParaRPr lang="en-US" sz="3200" b="1" dirty="0">
              <a:solidFill>
                <a:schemeClr val="tx1"/>
              </a:solidFill>
              <a:latin typeface="#9Slide03 SFU Futura_12" panose="00000400000000000000" pitchFamily="2" charset="0"/>
              <a:cs typeface="Arial" panose="020B0604020202020204" pitchFamily="34" charset="0"/>
            </a:endParaRPr>
          </a:p>
        </p:txBody>
      </p:sp>
      <p:sp>
        <p:nvSpPr>
          <p:cNvPr id="2" name="Rectangle 1"/>
          <p:cNvSpPr/>
          <p:nvPr/>
        </p:nvSpPr>
        <p:spPr>
          <a:xfrm>
            <a:off x="0" y="1819828"/>
            <a:ext cx="3908323" cy="166844"/>
          </a:xfrm>
          <a:prstGeom prst="rect">
            <a:avLst/>
          </a:prstGeom>
          <a:solidFill>
            <a:srgbClr val="1DB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F2071E-DF8C-495C-8676-8F839E06F04F}"/>
              </a:ext>
            </a:extLst>
          </p:cNvPr>
          <p:cNvSpPr/>
          <p:nvPr/>
        </p:nvSpPr>
        <p:spPr>
          <a:xfrm>
            <a:off x="1804736" y="101674"/>
            <a:ext cx="6135166" cy="1323439"/>
          </a:xfrm>
          <a:prstGeom prst="rect">
            <a:avLst/>
          </a:prstGeom>
          <a:noFill/>
        </p:spPr>
        <p:txBody>
          <a:bodyPr wrap="square" lIns="91440" tIns="45720" rIns="91440" bIns="45720">
            <a:spAutoFit/>
          </a:bodyPr>
          <a:lstStyle/>
          <a:p>
            <a:pPr algn="ctr"/>
            <a:r>
              <a:rPr lang="vi-VN" sz="80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TRÒ CHƠI</a:t>
            </a:r>
            <a:endParaRPr lang="en-US" sz="7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endParaRPr>
          </a:p>
        </p:txBody>
      </p:sp>
      <p:sp>
        <p:nvSpPr>
          <p:cNvPr id="25" name="Rectangle 24"/>
          <p:cNvSpPr/>
          <p:nvPr/>
        </p:nvSpPr>
        <p:spPr>
          <a:xfrm>
            <a:off x="7743581" y="630096"/>
            <a:ext cx="4424105" cy="1568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ở Giáo Dục Và Đào Tạo Vĩnh Phúc">
            <a:extLst>
              <a:ext uri="{FF2B5EF4-FFF2-40B4-BE49-F238E27FC236}">
                <a16:creationId xmlns:a16="http://schemas.microsoft.com/office/drawing/2014/main" id="{8A7AE9C3-4427-4841-D04C-C351E6A27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75864" y="3213980"/>
            <a:ext cx="2026967" cy="351823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nh viên Đọc cuốn Sách câu lạc bộ thảo luận Clip nghệ thuật - nhóm đọc.  png tải về - Miễn phí trong suốt Hành Vi Con Người png Tải về.">
            <a:extLst>
              <a:ext uri="{FF2B5EF4-FFF2-40B4-BE49-F238E27FC236}">
                <a16:creationId xmlns:a16="http://schemas.microsoft.com/office/drawing/2014/main" id="{27DCABC7-8EAA-C503-1B08-CF748B810F7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604" r="8883" b="10799"/>
          <a:stretch/>
        </p:blipFill>
        <p:spPr bwMode="auto">
          <a:xfrm>
            <a:off x="-555" y="-215336"/>
            <a:ext cx="2508080" cy="1951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ở Giáo Dục Và Đào Tạo Vĩnh Phúc">
            <a:extLst>
              <a:ext uri="{FF2B5EF4-FFF2-40B4-BE49-F238E27FC236}">
                <a16:creationId xmlns:a16="http://schemas.microsoft.com/office/drawing/2014/main" id="{DBE3D930-214C-1652-7EC5-4741AF1A8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39902" y="2727136"/>
            <a:ext cx="2026966" cy="351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2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34" grpId="0" animBg="1"/>
      <p:bldP spid="35" grpId="0" animBg="1"/>
      <p:bldP spid="2"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2071E-DF8C-495C-8676-8F839E06F04F}"/>
              </a:ext>
            </a:extLst>
          </p:cNvPr>
          <p:cNvSpPr/>
          <p:nvPr/>
        </p:nvSpPr>
        <p:spPr>
          <a:xfrm>
            <a:off x="1" y="-5566"/>
            <a:ext cx="12192000" cy="1938992"/>
          </a:xfrm>
          <a:prstGeom prst="rect">
            <a:avLst/>
          </a:prstGeom>
          <a:solidFill>
            <a:schemeClr val="accent4">
              <a:lumMod val="20000"/>
              <a:lumOff val="80000"/>
            </a:schemeClr>
          </a:solidFill>
        </p:spPr>
        <p:txBody>
          <a:bodyPr wrap="square" lIns="91440" tIns="45720" rIns="91440" bIns="45720">
            <a:spAutoFit/>
          </a:bodyPr>
          <a:lstStyle/>
          <a:p>
            <a:pPr algn="ctr"/>
            <a:r>
              <a:rPr lang="en-US" sz="4000" dirty="0">
                <a:ln w="0"/>
                <a:latin typeface="#9Slide03 Cabin Condensed Bold" panose="00000806000000000000" pitchFamily="2" charset="-93"/>
              </a:rPr>
              <a:t>             1. </a:t>
            </a:r>
            <a:r>
              <a:rPr lang="vi-VN" sz="4000" dirty="0">
                <a:latin typeface="#9Slide03 Cabin Condensed Bold" panose="00000806000000000000" pitchFamily="2" charset="-93"/>
              </a:rPr>
              <a:t>Trong VBTT giới thiệu một cuốn sách, phần nào </a:t>
            </a:r>
          </a:p>
          <a:p>
            <a:pPr algn="ctr"/>
            <a:r>
              <a:rPr lang="vi-VN" sz="4000" dirty="0">
                <a:latin typeface="#9Slide03 Cabin Condensed Bold" panose="00000806000000000000" pitchFamily="2" charset="-93"/>
              </a:rPr>
              <a:t>có nhiệm vụ khẳng định giá trị của cuốn sách/ bộ phim </a:t>
            </a:r>
          </a:p>
          <a:p>
            <a:pPr algn="ctr"/>
            <a:r>
              <a:rPr lang="vi-VN" sz="4000" dirty="0">
                <a:latin typeface="#9Slide03 Cabin Condensed Bold" panose="00000806000000000000" pitchFamily="2" charset="-93"/>
              </a:rPr>
              <a:t>và khuyến khích mọi người nên đọc/ xem</a:t>
            </a:r>
            <a:r>
              <a:rPr lang="vi-VN" sz="4000" dirty="0">
                <a:ln w="0"/>
                <a:latin typeface="#9Slide03 Cabin Condensed Bold" panose="00000806000000000000" pitchFamily="2" charset="-93"/>
              </a:rPr>
              <a:t>:</a:t>
            </a:r>
          </a:p>
        </p:txBody>
      </p:sp>
      <p:sp>
        <p:nvSpPr>
          <p:cNvPr id="2" name="Rectangle 1"/>
          <p:cNvSpPr/>
          <p:nvPr/>
        </p:nvSpPr>
        <p:spPr>
          <a:xfrm>
            <a:off x="3200140" y="2669911"/>
            <a:ext cx="6860407" cy="2800767"/>
          </a:xfrm>
          <a:prstGeom prst="rect">
            <a:avLst/>
          </a:prstGeom>
        </p:spPr>
        <p:txBody>
          <a:bodyPr wrap="square">
            <a:spAutoFit/>
          </a:bodyPr>
          <a:lstStyle/>
          <a:p>
            <a:r>
              <a:rPr lang="vi-VN" sz="4400" dirty="0">
                <a:solidFill>
                  <a:srgbClr val="002060"/>
                </a:solidFill>
                <a:latin typeface="#9Slide03 Cabin Condensed Bold" panose="00000806000000000000" pitchFamily="2" charset="-93"/>
              </a:rPr>
              <a:t>A. Phần 1 (phần đầu)		</a:t>
            </a:r>
          </a:p>
          <a:p>
            <a:r>
              <a:rPr lang="vi-VN" sz="4400" dirty="0">
                <a:solidFill>
                  <a:srgbClr val="002060"/>
                </a:solidFill>
                <a:latin typeface="#9Slide03 Cabin Condensed Bold" panose="00000806000000000000" pitchFamily="2" charset="-93"/>
              </a:rPr>
              <a:t>B. Phần 2 (phần trọng tâm)	</a:t>
            </a:r>
          </a:p>
          <a:p>
            <a:r>
              <a:rPr lang="vi-VN" sz="4400" dirty="0">
                <a:solidFill>
                  <a:srgbClr val="002060"/>
                </a:solidFill>
                <a:latin typeface="#9Slide03 Cabin Condensed Bold" panose="00000806000000000000" pitchFamily="2" charset="-93"/>
              </a:rPr>
              <a:t>C. Phần 3 (phần cuối)</a:t>
            </a:r>
          </a:p>
          <a:p>
            <a:r>
              <a:rPr lang="vi-VN" sz="4400" dirty="0">
                <a:solidFill>
                  <a:srgbClr val="002060"/>
                </a:solidFill>
                <a:latin typeface="#9Slide03 Cabin Condensed Bold" panose="00000806000000000000" pitchFamily="2" charset="-93"/>
              </a:rPr>
              <a:t>D. Bất kì phần nào.</a:t>
            </a:r>
          </a:p>
        </p:txBody>
      </p:sp>
    </p:spTree>
    <p:extLst>
      <p:ext uri="{BB962C8B-B14F-4D97-AF65-F5344CB8AC3E}">
        <p14:creationId xmlns:p14="http://schemas.microsoft.com/office/powerpoint/2010/main" val="2999985232"/>
      </p:ext>
    </p:extLst>
  </p:cSld>
  <p:clrMapOvr>
    <a:masterClrMapping/>
  </p:clrMapOvr>
  <p:transition spd="slow" advTm="15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2071E-DF8C-495C-8676-8F839E06F04F}"/>
              </a:ext>
            </a:extLst>
          </p:cNvPr>
          <p:cNvSpPr/>
          <p:nvPr/>
        </p:nvSpPr>
        <p:spPr>
          <a:xfrm>
            <a:off x="-1" y="0"/>
            <a:ext cx="12192001" cy="2123658"/>
          </a:xfrm>
          <a:prstGeom prst="rect">
            <a:avLst/>
          </a:prstGeom>
          <a:solidFill>
            <a:schemeClr val="accent4">
              <a:lumMod val="20000"/>
              <a:lumOff val="80000"/>
            </a:schemeClr>
          </a:solidFill>
        </p:spPr>
        <p:txBody>
          <a:bodyPr wrap="square" lIns="91440" tIns="45720" rIns="91440" bIns="45720">
            <a:spAutoFit/>
          </a:bodyPr>
          <a:lstStyle/>
          <a:p>
            <a:pPr algn="ctr"/>
            <a:r>
              <a:rPr lang="en-US" sz="4400" dirty="0">
                <a:ln w="0"/>
                <a:latin typeface="#9Slide03 Cabin Condensed Bold" panose="00000806000000000000" pitchFamily="2" charset="-93"/>
              </a:rPr>
              <a:t>        2. </a:t>
            </a:r>
            <a:r>
              <a:rPr lang="vi-VN" sz="4400" dirty="0">
                <a:latin typeface="#9Slide03 Cabin Condensed Bold" panose="00000806000000000000" pitchFamily="2" charset="-93"/>
              </a:rPr>
              <a:t>Giới thiệu tóm tắt nội dung bài viết và thu hút sự chú ý của người đọc là mục đích của phần nào trong văn bản thông tin?</a:t>
            </a:r>
          </a:p>
        </p:txBody>
      </p:sp>
      <p:sp>
        <p:nvSpPr>
          <p:cNvPr id="2" name="Rectangle 1"/>
          <p:cNvSpPr/>
          <p:nvPr/>
        </p:nvSpPr>
        <p:spPr>
          <a:xfrm>
            <a:off x="2809328" y="2687447"/>
            <a:ext cx="7842629" cy="2800767"/>
          </a:xfrm>
          <a:prstGeom prst="rect">
            <a:avLst/>
          </a:prstGeom>
        </p:spPr>
        <p:txBody>
          <a:bodyPr wrap="square">
            <a:spAutoFit/>
          </a:bodyPr>
          <a:lstStyle/>
          <a:p>
            <a:pPr marL="742950" indent="-742950">
              <a:buAutoNum type="alphaUcPeriod"/>
            </a:pPr>
            <a:r>
              <a:rPr lang="vi-VN" sz="4400" dirty="0">
                <a:solidFill>
                  <a:srgbClr val="002060"/>
                </a:solidFill>
                <a:latin typeface="#9Slide03 Cabin Condensed Bold" panose="00000806000000000000" pitchFamily="2" charset="-93"/>
              </a:rPr>
              <a:t>Nhan đề						</a:t>
            </a:r>
          </a:p>
          <a:p>
            <a:r>
              <a:rPr lang="vi-VN" sz="4400" dirty="0">
                <a:solidFill>
                  <a:srgbClr val="002060"/>
                </a:solidFill>
                <a:latin typeface="#9Slide03 Cabin Condensed Bold" panose="00000806000000000000" pitchFamily="2" charset="-93"/>
              </a:rPr>
              <a:t>B. Đề mục			</a:t>
            </a:r>
          </a:p>
          <a:p>
            <a:r>
              <a:rPr lang="vi-VN" sz="4400" dirty="0">
                <a:solidFill>
                  <a:srgbClr val="002060"/>
                </a:solidFill>
                <a:latin typeface="#9Slide03 Cabin Condensed Bold" panose="00000806000000000000" pitchFamily="2" charset="-93"/>
              </a:rPr>
              <a:t>C. Sapo						</a:t>
            </a:r>
          </a:p>
          <a:p>
            <a:r>
              <a:rPr lang="vi-VN" sz="4400" dirty="0">
                <a:solidFill>
                  <a:srgbClr val="002060"/>
                </a:solidFill>
                <a:latin typeface="#9Slide03 Cabin Condensed Bold" panose="00000806000000000000" pitchFamily="2" charset="-93"/>
              </a:rPr>
              <a:t>D. nhan đề hoặc một đoạn văn</a:t>
            </a:r>
          </a:p>
        </p:txBody>
      </p:sp>
    </p:spTree>
    <p:extLst>
      <p:ext uri="{BB962C8B-B14F-4D97-AF65-F5344CB8AC3E}">
        <p14:creationId xmlns:p14="http://schemas.microsoft.com/office/powerpoint/2010/main" val="2023527572"/>
      </p:ext>
    </p:extLst>
  </p:cSld>
  <p:clrMapOvr>
    <a:masterClrMapping/>
  </p:clrMapOvr>
  <p:transition spd="slow" advTm="3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2071E-DF8C-495C-8676-8F839E06F04F}"/>
              </a:ext>
            </a:extLst>
          </p:cNvPr>
          <p:cNvSpPr/>
          <p:nvPr/>
        </p:nvSpPr>
        <p:spPr>
          <a:xfrm>
            <a:off x="-1" y="0"/>
            <a:ext cx="12192001" cy="1446550"/>
          </a:xfrm>
          <a:prstGeom prst="rect">
            <a:avLst/>
          </a:prstGeom>
          <a:solidFill>
            <a:schemeClr val="accent4">
              <a:lumMod val="20000"/>
              <a:lumOff val="80000"/>
            </a:schemeClr>
          </a:solidFill>
        </p:spPr>
        <p:txBody>
          <a:bodyPr wrap="square" lIns="91440" tIns="45720" rIns="91440" bIns="45720">
            <a:spAutoFit/>
          </a:bodyPr>
          <a:lstStyle/>
          <a:p>
            <a:pPr algn="ctr"/>
            <a:r>
              <a:rPr lang="en-US" sz="4400" dirty="0">
                <a:ln w="0"/>
                <a:latin typeface="#9Slide03 Cabin Condensed Bold" panose="00000806000000000000" pitchFamily="2" charset="-93"/>
              </a:rPr>
              <a:t>        	3. </a:t>
            </a:r>
            <a:r>
              <a:rPr lang="vi-VN" sz="4400" dirty="0">
                <a:latin typeface="#9Slide03 Cabin Condensed Bold" panose="00000806000000000000" pitchFamily="2" charset="-93"/>
              </a:rPr>
              <a:t>Đâu là nội dung phần 2 của VBTT giới thiệu </a:t>
            </a:r>
          </a:p>
          <a:p>
            <a:pPr algn="ctr"/>
            <a:r>
              <a:rPr lang="vi-VN" sz="4400" dirty="0">
                <a:latin typeface="#9Slide03 Cabin Condensed Bold" panose="00000806000000000000" pitchFamily="2" charset="-93"/>
              </a:rPr>
              <a:t>một cuốn sách/ bộ phim?</a:t>
            </a:r>
            <a:endParaRPr lang="en-US" sz="4400" dirty="0">
              <a:ln w="0"/>
              <a:latin typeface="#9Slide03 Cabin Condensed Bold" panose="00000806000000000000" pitchFamily="2" charset="-93"/>
            </a:endParaRPr>
          </a:p>
        </p:txBody>
      </p:sp>
      <p:sp>
        <p:nvSpPr>
          <p:cNvPr id="3" name="Rectangle 2"/>
          <p:cNvSpPr/>
          <p:nvPr/>
        </p:nvSpPr>
        <p:spPr>
          <a:xfrm>
            <a:off x="375514" y="1909056"/>
            <a:ext cx="11440969" cy="4524315"/>
          </a:xfrm>
          <a:prstGeom prst="rect">
            <a:avLst/>
          </a:prstGeom>
        </p:spPr>
        <p:txBody>
          <a:bodyPr wrap="square">
            <a:spAutoFit/>
          </a:bodyPr>
          <a:lstStyle/>
          <a:p>
            <a:pPr algn="just"/>
            <a:r>
              <a:rPr lang="vi-VN" sz="3200" dirty="0">
                <a:solidFill>
                  <a:srgbClr val="002060"/>
                </a:solidFill>
                <a:latin typeface="#9Slide03 Cabin Condensed Bold" panose="00000806000000000000" pitchFamily="2" charset="-93"/>
              </a:rPr>
              <a:t>A. Nêu một số thông tin: tên cuốn sách, tác giả hoặc tên bộ phim, đạo diễn, diễn viên, người quay phim,… và trình bày ấn tượng hoặc nêu nhận xét khái quát của người viết đối với cuốn sách/ bộ phim.</a:t>
            </a:r>
          </a:p>
          <a:p>
            <a:pPr algn="just"/>
            <a:r>
              <a:rPr lang="vi-VN" sz="3200" dirty="0">
                <a:solidFill>
                  <a:srgbClr val="002060"/>
                </a:solidFill>
                <a:latin typeface="#9Slide03 Cabin Condensed Bold" panose="00000806000000000000" pitchFamily="2" charset="-93"/>
              </a:rPr>
              <a:t>B. Tóm tắt ngắn gọn nội dung cuốn sách/ bộ phim và trình bày nhận xét, đánh giá của người viết về giá trị của cuốn sách/ bộ phim.</a:t>
            </a:r>
          </a:p>
          <a:p>
            <a:pPr algn="just"/>
            <a:r>
              <a:rPr lang="vi-VN" sz="3200" dirty="0">
                <a:solidFill>
                  <a:srgbClr val="002060"/>
                </a:solidFill>
                <a:latin typeface="#9Slide03 Cabin Condensed Bold" panose="00000806000000000000" pitchFamily="2" charset="-93"/>
              </a:rPr>
              <a:t>C. Tóm tắt ngắn gọn nội dung cuốn sách/ bộ phim và khuyến khích/ đề xuất mọi người đọc/ xem.</a:t>
            </a:r>
          </a:p>
          <a:p>
            <a:pPr algn="just"/>
            <a:r>
              <a:rPr lang="vi-VN" sz="3200" dirty="0">
                <a:solidFill>
                  <a:srgbClr val="002060"/>
                </a:solidFill>
                <a:latin typeface="#9Slide03 Cabin Condensed Bold" panose="00000806000000000000" pitchFamily="2" charset="-93"/>
              </a:rPr>
              <a:t>D. Trình bày nhận xét, đánh giá của người viết về giá trị của cuốn sách/ bộ phim và những thành công đạt được của cuốn sách/ bộ phim.</a:t>
            </a:r>
          </a:p>
        </p:txBody>
      </p:sp>
    </p:spTree>
    <p:extLst>
      <p:ext uri="{BB962C8B-B14F-4D97-AF65-F5344CB8AC3E}">
        <p14:creationId xmlns:p14="http://schemas.microsoft.com/office/powerpoint/2010/main" val="3883775960"/>
      </p:ext>
    </p:extLst>
  </p:cSld>
  <p:clrMapOvr>
    <a:masterClrMapping/>
  </p:clrMapOvr>
  <p:transition spd="slow" advTm="3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1F2071E-DF8C-495C-8676-8F839E06F04F}"/>
              </a:ext>
            </a:extLst>
          </p:cNvPr>
          <p:cNvSpPr/>
          <p:nvPr/>
        </p:nvSpPr>
        <p:spPr>
          <a:xfrm>
            <a:off x="-1" y="0"/>
            <a:ext cx="12192001" cy="2800767"/>
          </a:xfrm>
          <a:prstGeom prst="rect">
            <a:avLst/>
          </a:prstGeom>
          <a:solidFill>
            <a:schemeClr val="accent4">
              <a:lumMod val="20000"/>
              <a:lumOff val="80000"/>
            </a:schemeClr>
          </a:solidFill>
        </p:spPr>
        <p:txBody>
          <a:bodyPr wrap="square" lIns="91440" tIns="45720" rIns="91440" bIns="45720">
            <a:spAutoFit/>
          </a:bodyPr>
          <a:lstStyle/>
          <a:p>
            <a:pPr algn="ctr"/>
            <a:r>
              <a:rPr lang="en-US" sz="4400" dirty="0">
                <a:ln w="0"/>
                <a:latin typeface="#9Slide03 Cabin Condensed Bold" panose="00000806000000000000" pitchFamily="2" charset="-93"/>
              </a:rPr>
              <a:t>	     </a:t>
            </a:r>
            <a:r>
              <a:rPr lang="vi-VN" sz="4400" b="1" dirty="0">
                <a:latin typeface="#9Slide03 Cabin Condensed Bold" panose="00000806000000000000" pitchFamily="2" charset="-93"/>
              </a:rPr>
              <a:t>4.</a:t>
            </a:r>
            <a:r>
              <a:rPr lang="vi-VN" sz="4400" dirty="0">
                <a:latin typeface="#9Slide03 Cabin Condensed Bold" panose="00000806000000000000" pitchFamily="2" charset="-93"/>
              </a:rPr>
              <a:t> Yếu tố nào sử dụng trong văn bản </a:t>
            </a:r>
          </a:p>
          <a:p>
            <a:pPr algn="ctr"/>
            <a:r>
              <a:rPr lang="vi-VN" sz="4400" dirty="0">
                <a:latin typeface="#9Slide03 Cabin Condensed Bold" panose="00000806000000000000" pitchFamily="2" charset="-93"/>
              </a:rPr>
              <a:t>“Chuyến du hành về tuổi thơ” nhằm biểu đạt cảm xúc, </a:t>
            </a:r>
          </a:p>
          <a:p>
            <a:pPr algn="ctr"/>
            <a:r>
              <a:rPr lang="vi-VN" sz="4400" dirty="0">
                <a:latin typeface="#9Slide03 Cabin Condensed Bold" panose="00000806000000000000" pitchFamily="2" charset="-93"/>
              </a:rPr>
              <a:t>sự nhìn nhận đánh giá của người viết về cuốn sách, </a:t>
            </a:r>
          </a:p>
          <a:p>
            <a:pPr algn="ctr"/>
            <a:r>
              <a:rPr lang="vi-VN" sz="4400" dirty="0">
                <a:latin typeface="#9Slide03 Cabin Condensed Bold" panose="00000806000000000000" pitchFamily="2" charset="-93"/>
              </a:rPr>
              <a:t>khích lệ người đọc tìm đọc?</a:t>
            </a:r>
          </a:p>
        </p:txBody>
      </p:sp>
      <p:sp>
        <p:nvSpPr>
          <p:cNvPr id="2" name="Rectangle 1"/>
          <p:cNvSpPr/>
          <p:nvPr/>
        </p:nvSpPr>
        <p:spPr>
          <a:xfrm>
            <a:off x="3449052" y="3429000"/>
            <a:ext cx="7031353" cy="2800767"/>
          </a:xfrm>
          <a:prstGeom prst="rect">
            <a:avLst/>
          </a:prstGeom>
        </p:spPr>
        <p:txBody>
          <a:bodyPr wrap="square">
            <a:spAutoFit/>
          </a:bodyPr>
          <a:lstStyle/>
          <a:p>
            <a:r>
              <a:rPr lang="vi-VN" sz="4400" dirty="0">
                <a:solidFill>
                  <a:srgbClr val="002060"/>
                </a:solidFill>
                <a:latin typeface="#9Slide03 Cabin Condensed Bold" panose="00000806000000000000" pitchFamily="2" charset="-93"/>
              </a:rPr>
              <a:t>A. Thuyết minh.</a:t>
            </a:r>
          </a:p>
          <a:p>
            <a:r>
              <a:rPr lang="vi-VN" sz="4400" dirty="0">
                <a:solidFill>
                  <a:srgbClr val="002060"/>
                </a:solidFill>
                <a:latin typeface="#9Slide03 Cabin Condensed Bold" panose="00000806000000000000" pitchFamily="2" charset="-93"/>
              </a:rPr>
              <a:t>B. Tự sự.</a:t>
            </a:r>
          </a:p>
          <a:p>
            <a:r>
              <a:rPr lang="vi-VN" sz="4400" dirty="0">
                <a:solidFill>
                  <a:srgbClr val="002060"/>
                </a:solidFill>
                <a:latin typeface="#9Slide03 Cabin Condensed Bold" panose="00000806000000000000" pitchFamily="2" charset="-93"/>
              </a:rPr>
              <a:t>C. Biểu cảm.</a:t>
            </a:r>
          </a:p>
          <a:p>
            <a:r>
              <a:rPr lang="vi-VN" sz="4400" dirty="0">
                <a:solidFill>
                  <a:srgbClr val="002060"/>
                </a:solidFill>
                <a:latin typeface="#9Slide03 Cabin Condensed Bold" panose="00000806000000000000" pitchFamily="2" charset="-93"/>
              </a:rPr>
              <a:t>D. Miêu tả.</a:t>
            </a:r>
          </a:p>
        </p:txBody>
      </p:sp>
      <p:sp>
        <p:nvSpPr>
          <p:cNvPr id="5" name="AutoShape 2" descr="Biểu tượng máy tính Dấu hỏi, nghi ngờ, quá trình nền, buồng png | PNGEg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latin typeface="#9Slide03 Cabin Condensed Bold" panose="00000806000000000000" pitchFamily="2" charset="-93"/>
            </a:endParaRPr>
          </a:p>
        </p:txBody>
      </p:sp>
    </p:spTree>
    <p:extLst>
      <p:ext uri="{BB962C8B-B14F-4D97-AF65-F5344CB8AC3E}">
        <p14:creationId xmlns:p14="http://schemas.microsoft.com/office/powerpoint/2010/main" val="3912331592"/>
      </p:ext>
    </p:extLst>
  </p:cSld>
  <p:clrMapOvr>
    <a:masterClrMapping/>
  </p:clrMapOvr>
  <p:transition spd="slow" advTm="3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4C1272-B85C-8919-0A54-67B37A6FC83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C19A4507-7184-1ACB-211C-B343876F967B}"/>
              </a:ext>
            </a:extLst>
          </p:cNvPr>
          <p:cNvSpPr/>
          <p:nvPr/>
        </p:nvSpPr>
        <p:spPr>
          <a:xfrm>
            <a:off x="-1" y="0"/>
            <a:ext cx="12192001" cy="1446550"/>
          </a:xfrm>
          <a:prstGeom prst="rect">
            <a:avLst/>
          </a:prstGeom>
          <a:solidFill>
            <a:schemeClr val="accent4">
              <a:lumMod val="20000"/>
              <a:lumOff val="80000"/>
            </a:schemeClr>
          </a:solidFill>
        </p:spPr>
        <p:txBody>
          <a:bodyPr wrap="square" lIns="91440" tIns="45720" rIns="91440" bIns="45720">
            <a:spAutoFit/>
          </a:bodyPr>
          <a:lstStyle/>
          <a:p>
            <a:pPr algn="ctr"/>
            <a:r>
              <a:rPr lang="en-US" sz="4400" dirty="0">
                <a:ln w="0"/>
                <a:latin typeface="#9Slide03 Cabin Condensed Bold" panose="00000806000000000000" pitchFamily="2" charset="-93"/>
              </a:rPr>
              <a:t>	     </a:t>
            </a:r>
            <a:r>
              <a:rPr lang="vi-VN" sz="4400" b="1" dirty="0">
                <a:latin typeface="#9Slide03 Cabin Condensed Bold" panose="00000806000000000000" pitchFamily="2" charset="-93"/>
              </a:rPr>
              <a:t>4.</a:t>
            </a:r>
            <a:r>
              <a:rPr lang="vi-VN" sz="4400" dirty="0">
                <a:latin typeface="#9Slide03 Cabin Condensed Bold" panose="00000806000000000000" pitchFamily="2" charset="-93"/>
              </a:rPr>
              <a:t> Để truyền tải thông tin sinh động, hiệu quả, </a:t>
            </a:r>
          </a:p>
          <a:p>
            <a:pPr algn="ctr"/>
            <a:r>
              <a:rPr lang="vi-VN" sz="4400" dirty="0">
                <a:latin typeface="#9Slide03 Cabin Condensed Bold" panose="00000806000000000000" pitchFamily="2" charset="-93"/>
              </a:rPr>
              <a:t>văn bản “Chuyến du hành về tuổi thơ” đã sử dụng:</a:t>
            </a:r>
          </a:p>
        </p:txBody>
      </p:sp>
      <p:sp>
        <p:nvSpPr>
          <p:cNvPr id="2" name="Rectangle 1">
            <a:extLst>
              <a:ext uri="{FF2B5EF4-FFF2-40B4-BE49-F238E27FC236}">
                <a16:creationId xmlns:a16="http://schemas.microsoft.com/office/drawing/2014/main" id="{4FBB0675-BE98-7227-D67C-C4A41D3D46FE}"/>
              </a:ext>
            </a:extLst>
          </p:cNvPr>
          <p:cNvSpPr/>
          <p:nvPr/>
        </p:nvSpPr>
        <p:spPr>
          <a:xfrm>
            <a:off x="3240504" y="2402305"/>
            <a:ext cx="7031353" cy="2800767"/>
          </a:xfrm>
          <a:prstGeom prst="rect">
            <a:avLst/>
          </a:prstGeom>
        </p:spPr>
        <p:txBody>
          <a:bodyPr wrap="square">
            <a:spAutoFit/>
          </a:bodyPr>
          <a:lstStyle/>
          <a:p>
            <a:r>
              <a:rPr lang="en-US" sz="4400" dirty="0">
                <a:solidFill>
                  <a:srgbClr val="002060"/>
                </a:solidFill>
                <a:latin typeface="#9Slide03 Cabin Condensed Bold" panose="00000806000000000000" pitchFamily="2" charset="-93"/>
              </a:rPr>
              <a:t>A. </a:t>
            </a:r>
            <a:r>
              <a:rPr lang="en-US" sz="4400" dirty="0" err="1">
                <a:solidFill>
                  <a:srgbClr val="002060"/>
                </a:solidFill>
                <a:latin typeface="#9Slide03 Cabin Condensed Bold" panose="00000806000000000000" pitchFamily="2" charset="-93"/>
              </a:rPr>
              <a:t>Yếu</a:t>
            </a:r>
            <a:r>
              <a:rPr lang="vi-VN" sz="4400" dirty="0">
                <a:solidFill>
                  <a:srgbClr val="002060"/>
                </a:solidFill>
                <a:latin typeface="#9Slide03 Cabin Condensed Bold" panose="00000806000000000000" pitchFamily="2" charset="-93"/>
              </a:rPr>
              <a:t> tố t</a:t>
            </a:r>
            <a:r>
              <a:rPr lang="en-US" sz="4400" dirty="0" err="1">
                <a:solidFill>
                  <a:srgbClr val="002060"/>
                </a:solidFill>
                <a:latin typeface="#9Slide03 Cabin Condensed Bold" panose="00000806000000000000" pitchFamily="2" charset="-93"/>
              </a:rPr>
              <a:t>huyết</a:t>
            </a:r>
            <a:r>
              <a:rPr lang="vi-VN" sz="4400" dirty="0">
                <a:solidFill>
                  <a:srgbClr val="002060"/>
                </a:solidFill>
                <a:latin typeface="#9Slide03 Cabin Condensed Bold" panose="00000806000000000000" pitchFamily="2" charset="-93"/>
              </a:rPr>
              <a:t> minh</a:t>
            </a:r>
            <a:r>
              <a:rPr lang="en-US" sz="4400" dirty="0">
                <a:solidFill>
                  <a:srgbClr val="002060"/>
                </a:solidFill>
                <a:latin typeface="#9Slide03 Cabin Condensed Bold" panose="00000806000000000000" pitchFamily="2" charset="-93"/>
              </a:rPr>
              <a:t>.</a:t>
            </a:r>
            <a:endParaRPr lang="vi-VN" sz="4400" dirty="0">
              <a:solidFill>
                <a:srgbClr val="002060"/>
              </a:solidFill>
              <a:latin typeface="#9Slide03 Cabin Condensed Bold" panose="00000806000000000000" pitchFamily="2" charset="-93"/>
            </a:endParaRPr>
          </a:p>
          <a:p>
            <a:r>
              <a:rPr lang="en-US" sz="4400" dirty="0">
                <a:solidFill>
                  <a:srgbClr val="002060"/>
                </a:solidFill>
                <a:latin typeface="#9Slide03 Cabin Condensed Bold" panose="00000806000000000000" pitchFamily="2" charset="-93"/>
              </a:rPr>
              <a:t>B. </a:t>
            </a:r>
            <a:r>
              <a:rPr lang="en-US" sz="4400" dirty="0" err="1">
                <a:solidFill>
                  <a:srgbClr val="002060"/>
                </a:solidFill>
                <a:latin typeface="#9Slide03 Cabin Condensed Bold" panose="00000806000000000000" pitchFamily="2" charset="-93"/>
              </a:rPr>
              <a:t>Yếu</a:t>
            </a:r>
            <a:r>
              <a:rPr lang="vi-VN" sz="4400" dirty="0">
                <a:solidFill>
                  <a:srgbClr val="002060"/>
                </a:solidFill>
                <a:latin typeface="#9Slide03 Cabin Condensed Bold" panose="00000806000000000000" pitchFamily="2" charset="-93"/>
              </a:rPr>
              <a:t> tố nghị luận</a:t>
            </a:r>
            <a:r>
              <a:rPr lang="en-US" sz="4400" dirty="0">
                <a:solidFill>
                  <a:srgbClr val="002060"/>
                </a:solidFill>
                <a:latin typeface="#9Slide03 Cabin Condensed Bold" panose="00000806000000000000" pitchFamily="2" charset="-93"/>
              </a:rPr>
              <a:t>.</a:t>
            </a:r>
            <a:endParaRPr lang="vi-VN" sz="4400" dirty="0">
              <a:solidFill>
                <a:srgbClr val="002060"/>
              </a:solidFill>
              <a:latin typeface="#9Slide03 Cabin Condensed Bold" panose="00000806000000000000" pitchFamily="2" charset="-93"/>
            </a:endParaRPr>
          </a:p>
          <a:p>
            <a:r>
              <a:rPr lang="en-US" sz="4400" dirty="0">
                <a:solidFill>
                  <a:srgbClr val="002060"/>
                </a:solidFill>
                <a:latin typeface="#9Slide03 Cabin Condensed Bold" panose="00000806000000000000" pitchFamily="2" charset="-93"/>
              </a:rPr>
              <a:t>C. </a:t>
            </a:r>
            <a:r>
              <a:rPr lang="en-US" sz="4400" dirty="0" err="1">
                <a:solidFill>
                  <a:srgbClr val="002060"/>
                </a:solidFill>
                <a:latin typeface="#9Slide03 Cabin Condensed Bold" panose="00000806000000000000" pitchFamily="2" charset="-93"/>
              </a:rPr>
              <a:t>Yếu</a:t>
            </a:r>
            <a:r>
              <a:rPr lang="vi-VN" sz="4400" dirty="0">
                <a:solidFill>
                  <a:srgbClr val="002060"/>
                </a:solidFill>
                <a:latin typeface="#9Slide03 Cabin Condensed Bold" panose="00000806000000000000" pitchFamily="2" charset="-93"/>
              </a:rPr>
              <a:t> tố biểu cảm.</a:t>
            </a:r>
          </a:p>
          <a:p>
            <a:r>
              <a:rPr lang="vi-VN" sz="4400" dirty="0">
                <a:solidFill>
                  <a:srgbClr val="002060"/>
                </a:solidFill>
                <a:latin typeface="#9Slide03 Cabin Condensed Bold" panose="00000806000000000000" pitchFamily="2" charset="-93"/>
              </a:rPr>
              <a:t>D. Ảnh minh họa bìa sách.</a:t>
            </a:r>
          </a:p>
        </p:txBody>
      </p:sp>
      <p:sp>
        <p:nvSpPr>
          <p:cNvPr id="5" name="AutoShape 2" descr="Biểu tượng máy tính Dấu hỏi, nghi ngờ, quá trình nền, buồng png | PNGEgg">
            <a:extLst>
              <a:ext uri="{FF2B5EF4-FFF2-40B4-BE49-F238E27FC236}">
                <a16:creationId xmlns:a16="http://schemas.microsoft.com/office/drawing/2014/main" id="{00622927-F085-DEFD-F356-9910EA2158DB}"/>
              </a:ext>
            </a:extLst>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4400">
              <a:latin typeface="#9Slide03 Cabin Condensed Bold" panose="00000806000000000000" pitchFamily="2" charset="-93"/>
            </a:endParaRPr>
          </a:p>
        </p:txBody>
      </p:sp>
    </p:spTree>
    <p:extLst>
      <p:ext uri="{BB962C8B-B14F-4D97-AF65-F5344CB8AC3E}">
        <p14:creationId xmlns:p14="http://schemas.microsoft.com/office/powerpoint/2010/main" val="4029706843"/>
      </p:ext>
    </p:extLst>
  </p:cSld>
  <p:clrMapOvr>
    <a:masterClrMapping/>
  </p:clrMapOvr>
  <p:transition spd="slow" advTm="3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CADCC40-DAAF-C436-446D-3EC176E8A07E}"/>
              </a:ext>
            </a:extLst>
          </p:cNvPr>
          <p:cNvGraphicFramePr>
            <a:graphicFrameLocks noGrp="1"/>
          </p:cNvGraphicFramePr>
          <p:nvPr>
            <p:extLst>
              <p:ext uri="{D42A27DB-BD31-4B8C-83A1-F6EECF244321}">
                <p14:modId xmlns:p14="http://schemas.microsoft.com/office/powerpoint/2010/main" val="770414303"/>
              </p:ext>
            </p:extLst>
          </p:nvPr>
        </p:nvGraphicFramePr>
        <p:xfrm>
          <a:off x="457200" y="48152"/>
          <a:ext cx="10953760"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851623915"/>
                    </a:ext>
                  </a:extLst>
                </a:gridCol>
                <a:gridCol w="547688">
                  <a:extLst>
                    <a:ext uri="{9D8B030D-6E8A-4147-A177-3AD203B41FA5}">
                      <a16:colId xmlns:a16="http://schemas.microsoft.com/office/drawing/2014/main" val="66988073"/>
                    </a:ext>
                  </a:extLst>
                </a:gridCol>
                <a:gridCol w="547688">
                  <a:extLst>
                    <a:ext uri="{9D8B030D-6E8A-4147-A177-3AD203B41FA5}">
                      <a16:colId xmlns:a16="http://schemas.microsoft.com/office/drawing/2014/main" val="236870184"/>
                    </a:ext>
                  </a:extLst>
                </a:gridCol>
                <a:gridCol w="547688">
                  <a:extLst>
                    <a:ext uri="{9D8B030D-6E8A-4147-A177-3AD203B41FA5}">
                      <a16:colId xmlns:a16="http://schemas.microsoft.com/office/drawing/2014/main" val="3918637806"/>
                    </a:ext>
                  </a:extLst>
                </a:gridCol>
                <a:gridCol w="547688">
                  <a:extLst>
                    <a:ext uri="{9D8B030D-6E8A-4147-A177-3AD203B41FA5}">
                      <a16:colId xmlns:a16="http://schemas.microsoft.com/office/drawing/2014/main" val="1004874952"/>
                    </a:ext>
                  </a:extLst>
                </a:gridCol>
                <a:gridCol w="547688">
                  <a:extLst>
                    <a:ext uri="{9D8B030D-6E8A-4147-A177-3AD203B41FA5}">
                      <a16:colId xmlns:a16="http://schemas.microsoft.com/office/drawing/2014/main" val="674967688"/>
                    </a:ext>
                  </a:extLst>
                </a:gridCol>
                <a:gridCol w="547688">
                  <a:extLst>
                    <a:ext uri="{9D8B030D-6E8A-4147-A177-3AD203B41FA5}">
                      <a16:colId xmlns:a16="http://schemas.microsoft.com/office/drawing/2014/main" val="2287143871"/>
                    </a:ext>
                  </a:extLst>
                </a:gridCol>
                <a:gridCol w="547688">
                  <a:extLst>
                    <a:ext uri="{9D8B030D-6E8A-4147-A177-3AD203B41FA5}">
                      <a16:colId xmlns:a16="http://schemas.microsoft.com/office/drawing/2014/main" val="3601200730"/>
                    </a:ext>
                  </a:extLst>
                </a:gridCol>
                <a:gridCol w="547688">
                  <a:extLst>
                    <a:ext uri="{9D8B030D-6E8A-4147-A177-3AD203B41FA5}">
                      <a16:colId xmlns:a16="http://schemas.microsoft.com/office/drawing/2014/main" val="1208146169"/>
                    </a:ext>
                  </a:extLst>
                </a:gridCol>
                <a:gridCol w="547688">
                  <a:extLst>
                    <a:ext uri="{9D8B030D-6E8A-4147-A177-3AD203B41FA5}">
                      <a16:colId xmlns:a16="http://schemas.microsoft.com/office/drawing/2014/main" val="3669567197"/>
                    </a:ext>
                  </a:extLst>
                </a:gridCol>
                <a:gridCol w="547688">
                  <a:extLst>
                    <a:ext uri="{9D8B030D-6E8A-4147-A177-3AD203B41FA5}">
                      <a16:colId xmlns:a16="http://schemas.microsoft.com/office/drawing/2014/main" val="3580794196"/>
                    </a:ext>
                  </a:extLst>
                </a:gridCol>
                <a:gridCol w="547688">
                  <a:extLst>
                    <a:ext uri="{9D8B030D-6E8A-4147-A177-3AD203B41FA5}">
                      <a16:colId xmlns:a16="http://schemas.microsoft.com/office/drawing/2014/main" val="996269778"/>
                    </a:ext>
                  </a:extLst>
                </a:gridCol>
                <a:gridCol w="547688">
                  <a:extLst>
                    <a:ext uri="{9D8B030D-6E8A-4147-A177-3AD203B41FA5}">
                      <a16:colId xmlns:a16="http://schemas.microsoft.com/office/drawing/2014/main" val="2431899792"/>
                    </a:ext>
                  </a:extLst>
                </a:gridCol>
                <a:gridCol w="547688">
                  <a:extLst>
                    <a:ext uri="{9D8B030D-6E8A-4147-A177-3AD203B41FA5}">
                      <a16:colId xmlns:a16="http://schemas.microsoft.com/office/drawing/2014/main" val="3493809834"/>
                    </a:ext>
                  </a:extLst>
                </a:gridCol>
                <a:gridCol w="547688">
                  <a:extLst>
                    <a:ext uri="{9D8B030D-6E8A-4147-A177-3AD203B41FA5}">
                      <a16:colId xmlns:a16="http://schemas.microsoft.com/office/drawing/2014/main" val="2250539383"/>
                    </a:ext>
                  </a:extLst>
                </a:gridCol>
                <a:gridCol w="547688">
                  <a:extLst>
                    <a:ext uri="{9D8B030D-6E8A-4147-A177-3AD203B41FA5}">
                      <a16:colId xmlns:a16="http://schemas.microsoft.com/office/drawing/2014/main" val="1512584815"/>
                    </a:ext>
                  </a:extLst>
                </a:gridCol>
                <a:gridCol w="547688">
                  <a:extLst>
                    <a:ext uri="{9D8B030D-6E8A-4147-A177-3AD203B41FA5}">
                      <a16:colId xmlns:a16="http://schemas.microsoft.com/office/drawing/2014/main" val="1500172093"/>
                    </a:ext>
                  </a:extLst>
                </a:gridCol>
                <a:gridCol w="547688">
                  <a:extLst>
                    <a:ext uri="{9D8B030D-6E8A-4147-A177-3AD203B41FA5}">
                      <a16:colId xmlns:a16="http://schemas.microsoft.com/office/drawing/2014/main" val="2272640684"/>
                    </a:ext>
                  </a:extLst>
                </a:gridCol>
                <a:gridCol w="547688">
                  <a:extLst>
                    <a:ext uri="{9D8B030D-6E8A-4147-A177-3AD203B41FA5}">
                      <a16:colId xmlns:a16="http://schemas.microsoft.com/office/drawing/2014/main" val="2925627249"/>
                    </a:ext>
                  </a:extLst>
                </a:gridCol>
                <a:gridCol w="547688">
                  <a:extLst>
                    <a:ext uri="{9D8B030D-6E8A-4147-A177-3AD203B41FA5}">
                      <a16:colId xmlns:a16="http://schemas.microsoft.com/office/drawing/2014/main" val="3061042088"/>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J</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Q</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042717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219042"/>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916376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18436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22585691"/>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295267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2014909"/>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7490000"/>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Q</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529056"/>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Q</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Ơ</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6083664"/>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3788911"/>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3760389"/>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J</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0137202"/>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Ơ</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412963"/>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498416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637661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384290"/>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231678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Ă</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81734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 </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1637979"/>
                  </a:ext>
                </a:extLst>
              </a:tr>
            </a:tbl>
          </a:graphicData>
        </a:graphic>
      </p:graphicFrame>
      <p:graphicFrame>
        <p:nvGraphicFramePr>
          <p:cNvPr id="3" name="Table 2">
            <a:extLst>
              <a:ext uri="{FF2B5EF4-FFF2-40B4-BE49-F238E27FC236}">
                <a16:creationId xmlns:a16="http://schemas.microsoft.com/office/drawing/2014/main" id="{D3B36B6F-8094-8656-D7BA-4B668507CF37}"/>
              </a:ext>
            </a:extLst>
          </p:cNvPr>
          <p:cNvGraphicFramePr>
            <a:graphicFrameLocks noGrp="1"/>
          </p:cNvGraphicFramePr>
          <p:nvPr>
            <p:extLst>
              <p:ext uri="{D42A27DB-BD31-4B8C-83A1-F6EECF244321}">
                <p14:modId xmlns:p14="http://schemas.microsoft.com/office/powerpoint/2010/main" val="3372231357"/>
              </p:ext>
            </p:extLst>
          </p:nvPr>
        </p:nvGraphicFramePr>
        <p:xfrm>
          <a:off x="457200" y="48152"/>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1399477258"/>
                    </a:ext>
                  </a:extLst>
                </a:gridCol>
                <a:gridCol w="547688">
                  <a:extLst>
                    <a:ext uri="{9D8B030D-6E8A-4147-A177-3AD203B41FA5}">
                      <a16:colId xmlns:a16="http://schemas.microsoft.com/office/drawing/2014/main" val="3376348601"/>
                    </a:ext>
                  </a:extLst>
                </a:gridCol>
                <a:gridCol w="547688">
                  <a:extLst>
                    <a:ext uri="{9D8B030D-6E8A-4147-A177-3AD203B41FA5}">
                      <a16:colId xmlns:a16="http://schemas.microsoft.com/office/drawing/2014/main" val="3116839878"/>
                    </a:ext>
                  </a:extLst>
                </a:gridCol>
                <a:gridCol w="547688">
                  <a:extLst>
                    <a:ext uri="{9D8B030D-6E8A-4147-A177-3AD203B41FA5}">
                      <a16:colId xmlns:a16="http://schemas.microsoft.com/office/drawing/2014/main" val="631713365"/>
                    </a:ext>
                  </a:extLst>
                </a:gridCol>
                <a:gridCol w="547688">
                  <a:extLst>
                    <a:ext uri="{9D8B030D-6E8A-4147-A177-3AD203B41FA5}">
                      <a16:colId xmlns:a16="http://schemas.microsoft.com/office/drawing/2014/main" val="2887412825"/>
                    </a:ext>
                  </a:extLst>
                </a:gridCol>
                <a:gridCol w="547688">
                  <a:extLst>
                    <a:ext uri="{9D8B030D-6E8A-4147-A177-3AD203B41FA5}">
                      <a16:colId xmlns:a16="http://schemas.microsoft.com/office/drawing/2014/main" val="3967095986"/>
                    </a:ext>
                  </a:extLst>
                </a:gridCol>
                <a:gridCol w="547688">
                  <a:extLst>
                    <a:ext uri="{9D8B030D-6E8A-4147-A177-3AD203B41FA5}">
                      <a16:colId xmlns:a16="http://schemas.microsoft.com/office/drawing/2014/main" val="3200218938"/>
                    </a:ext>
                  </a:extLst>
                </a:gridCol>
                <a:gridCol w="547688">
                  <a:extLst>
                    <a:ext uri="{9D8B030D-6E8A-4147-A177-3AD203B41FA5}">
                      <a16:colId xmlns:a16="http://schemas.microsoft.com/office/drawing/2014/main" val="2034636227"/>
                    </a:ext>
                  </a:extLst>
                </a:gridCol>
                <a:gridCol w="547688">
                  <a:extLst>
                    <a:ext uri="{9D8B030D-6E8A-4147-A177-3AD203B41FA5}">
                      <a16:colId xmlns:a16="http://schemas.microsoft.com/office/drawing/2014/main" val="1041543129"/>
                    </a:ext>
                  </a:extLst>
                </a:gridCol>
                <a:gridCol w="547688">
                  <a:extLst>
                    <a:ext uri="{9D8B030D-6E8A-4147-A177-3AD203B41FA5}">
                      <a16:colId xmlns:a16="http://schemas.microsoft.com/office/drawing/2014/main" val="1289290184"/>
                    </a:ext>
                  </a:extLst>
                </a:gridCol>
                <a:gridCol w="547688">
                  <a:extLst>
                    <a:ext uri="{9D8B030D-6E8A-4147-A177-3AD203B41FA5}">
                      <a16:colId xmlns:a16="http://schemas.microsoft.com/office/drawing/2014/main" val="3739571580"/>
                    </a:ext>
                  </a:extLst>
                </a:gridCol>
                <a:gridCol w="547688">
                  <a:extLst>
                    <a:ext uri="{9D8B030D-6E8A-4147-A177-3AD203B41FA5}">
                      <a16:colId xmlns:a16="http://schemas.microsoft.com/office/drawing/2014/main" val="2152288994"/>
                    </a:ext>
                  </a:extLst>
                </a:gridCol>
                <a:gridCol w="547688">
                  <a:extLst>
                    <a:ext uri="{9D8B030D-6E8A-4147-A177-3AD203B41FA5}">
                      <a16:colId xmlns:a16="http://schemas.microsoft.com/office/drawing/2014/main" val="3878776869"/>
                    </a:ext>
                  </a:extLst>
                </a:gridCol>
                <a:gridCol w="547688">
                  <a:extLst>
                    <a:ext uri="{9D8B030D-6E8A-4147-A177-3AD203B41FA5}">
                      <a16:colId xmlns:a16="http://schemas.microsoft.com/office/drawing/2014/main" val="979328710"/>
                    </a:ext>
                  </a:extLst>
                </a:gridCol>
                <a:gridCol w="547688">
                  <a:extLst>
                    <a:ext uri="{9D8B030D-6E8A-4147-A177-3AD203B41FA5}">
                      <a16:colId xmlns:a16="http://schemas.microsoft.com/office/drawing/2014/main" val="2129601869"/>
                    </a:ext>
                  </a:extLst>
                </a:gridCol>
                <a:gridCol w="547688">
                  <a:extLst>
                    <a:ext uri="{9D8B030D-6E8A-4147-A177-3AD203B41FA5}">
                      <a16:colId xmlns:a16="http://schemas.microsoft.com/office/drawing/2014/main" val="1088950967"/>
                    </a:ext>
                  </a:extLst>
                </a:gridCol>
                <a:gridCol w="547688">
                  <a:extLst>
                    <a:ext uri="{9D8B030D-6E8A-4147-A177-3AD203B41FA5}">
                      <a16:colId xmlns:a16="http://schemas.microsoft.com/office/drawing/2014/main" val="3612391586"/>
                    </a:ext>
                  </a:extLst>
                </a:gridCol>
                <a:gridCol w="547688">
                  <a:extLst>
                    <a:ext uri="{9D8B030D-6E8A-4147-A177-3AD203B41FA5}">
                      <a16:colId xmlns:a16="http://schemas.microsoft.com/office/drawing/2014/main" val="182630156"/>
                    </a:ext>
                  </a:extLst>
                </a:gridCol>
                <a:gridCol w="547688">
                  <a:extLst>
                    <a:ext uri="{9D8B030D-6E8A-4147-A177-3AD203B41FA5}">
                      <a16:colId xmlns:a16="http://schemas.microsoft.com/office/drawing/2014/main" val="265422937"/>
                    </a:ext>
                  </a:extLst>
                </a:gridCol>
                <a:gridCol w="547688">
                  <a:extLst>
                    <a:ext uri="{9D8B030D-6E8A-4147-A177-3AD203B41FA5}">
                      <a16:colId xmlns:a16="http://schemas.microsoft.com/office/drawing/2014/main" val="894549994"/>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J</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Q</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3331805"/>
                  </a:ext>
                </a:extLst>
              </a:tr>
            </a:tbl>
          </a:graphicData>
        </a:graphic>
      </p:graphicFrame>
      <p:graphicFrame>
        <p:nvGraphicFramePr>
          <p:cNvPr id="4" name="Table 3">
            <a:extLst>
              <a:ext uri="{FF2B5EF4-FFF2-40B4-BE49-F238E27FC236}">
                <a16:creationId xmlns:a16="http://schemas.microsoft.com/office/drawing/2014/main" id="{738D0DE1-B221-7A52-6E53-FE371D81C271}"/>
              </a:ext>
            </a:extLst>
          </p:cNvPr>
          <p:cNvGraphicFramePr>
            <a:graphicFrameLocks noGrp="1"/>
          </p:cNvGraphicFramePr>
          <p:nvPr>
            <p:extLst>
              <p:ext uri="{D42A27DB-BD31-4B8C-83A1-F6EECF244321}">
                <p14:modId xmlns:p14="http://schemas.microsoft.com/office/powerpoint/2010/main" val="2339371685"/>
              </p:ext>
            </p:extLst>
          </p:nvPr>
        </p:nvGraphicFramePr>
        <p:xfrm>
          <a:off x="457200" y="388644"/>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644175988"/>
                    </a:ext>
                  </a:extLst>
                </a:gridCol>
                <a:gridCol w="547688">
                  <a:extLst>
                    <a:ext uri="{9D8B030D-6E8A-4147-A177-3AD203B41FA5}">
                      <a16:colId xmlns:a16="http://schemas.microsoft.com/office/drawing/2014/main" val="474525229"/>
                    </a:ext>
                  </a:extLst>
                </a:gridCol>
                <a:gridCol w="547688">
                  <a:extLst>
                    <a:ext uri="{9D8B030D-6E8A-4147-A177-3AD203B41FA5}">
                      <a16:colId xmlns:a16="http://schemas.microsoft.com/office/drawing/2014/main" val="2267751461"/>
                    </a:ext>
                  </a:extLst>
                </a:gridCol>
                <a:gridCol w="547688">
                  <a:extLst>
                    <a:ext uri="{9D8B030D-6E8A-4147-A177-3AD203B41FA5}">
                      <a16:colId xmlns:a16="http://schemas.microsoft.com/office/drawing/2014/main" val="75212432"/>
                    </a:ext>
                  </a:extLst>
                </a:gridCol>
                <a:gridCol w="547688">
                  <a:extLst>
                    <a:ext uri="{9D8B030D-6E8A-4147-A177-3AD203B41FA5}">
                      <a16:colId xmlns:a16="http://schemas.microsoft.com/office/drawing/2014/main" val="3092139347"/>
                    </a:ext>
                  </a:extLst>
                </a:gridCol>
                <a:gridCol w="547688">
                  <a:extLst>
                    <a:ext uri="{9D8B030D-6E8A-4147-A177-3AD203B41FA5}">
                      <a16:colId xmlns:a16="http://schemas.microsoft.com/office/drawing/2014/main" val="1262953001"/>
                    </a:ext>
                  </a:extLst>
                </a:gridCol>
                <a:gridCol w="547688">
                  <a:extLst>
                    <a:ext uri="{9D8B030D-6E8A-4147-A177-3AD203B41FA5}">
                      <a16:colId xmlns:a16="http://schemas.microsoft.com/office/drawing/2014/main" val="2955557905"/>
                    </a:ext>
                  </a:extLst>
                </a:gridCol>
                <a:gridCol w="547688">
                  <a:extLst>
                    <a:ext uri="{9D8B030D-6E8A-4147-A177-3AD203B41FA5}">
                      <a16:colId xmlns:a16="http://schemas.microsoft.com/office/drawing/2014/main" val="1314429052"/>
                    </a:ext>
                  </a:extLst>
                </a:gridCol>
                <a:gridCol w="547688">
                  <a:extLst>
                    <a:ext uri="{9D8B030D-6E8A-4147-A177-3AD203B41FA5}">
                      <a16:colId xmlns:a16="http://schemas.microsoft.com/office/drawing/2014/main" val="1027067142"/>
                    </a:ext>
                  </a:extLst>
                </a:gridCol>
                <a:gridCol w="547688">
                  <a:extLst>
                    <a:ext uri="{9D8B030D-6E8A-4147-A177-3AD203B41FA5}">
                      <a16:colId xmlns:a16="http://schemas.microsoft.com/office/drawing/2014/main" val="2778350020"/>
                    </a:ext>
                  </a:extLst>
                </a:gridCol>
                <a:gridCol w="547688">
                  <a:extLst>
                    <a:ext uri="{9D8B030D-6E8A-4147-A177-3AD203B41FA5}">
                      <a16:colId xmlns:a16="http://schemas.microsoft.com/office/drawing/2014/main" val="1390866735"/>
                    </a:ext>
                  </a:extLst>
                </a:gridCol>
                <a:gridCol w="547688">
                  <a:extLst>
                    <a:ext uri="{9D8B030D-6E8A-4147-A177-3AD203B41FA5}">
                      <a16:colId xmlns:a16="http://schemas.microsoft.com/office/drawing/2014/main" val="4247542382"/>
                    </a:ext>
                  </a:extLst>
                </a:gridCol>
                <a:gridCol w="547688">
                  <a:extLst>
                    <a:ext uri="{9D8B030D-6E8A-4147-A177-3AD203B41FA5}">
                      <a16:colId xmlns:a16="http://schemas.microsoft.com/office/drawing/2014/main" val="3417162291"/>
                    </a:ext>
                  </a:extLst>
                </a:gridCol>
                <a:gridCol w="547688">
                  <a:extLst>
                    <a:ext uri="{9D8B030D-6E8A-4147-A177-3AD203B41FA5}">
                      <a16:colId xmlns:a16="http://schemas.microsoft.com/office/drawing/2014/main" val="2059454069"/>
                    </a:ext>
                  </a:extLst>
                </a:gridCol>
                <a:gridCol w="547688">
                  <a:extLst>
                    <a:ext uri="{9D8B030D-6E8A-4147-A177-3AD203B41FA5}">
                      <a16:colId xmlns:a16="http://schemas.microsoft.com/office/drawing/2014/main" val="3042745352"/>
                    </a:ext>
                  </a:extLst>
                </a:gridCol>
                <a:gridCol w="547688">
                  <a:extLst>
                    <a:ext uri="{9D8B030D-6E8A-4147-A177-3AD203B41FA5}">
                      <a16:colId xmlns:a16="http://schemas.microsoft.com/office/drawing/2014/main" val="155009912"/>
                    </a:ext>
                  </a:extLst>
                </a:gridCol>
                <a:gridCol w="547688">
                  <a:extLst>
                    <a:ext uri="{9D8B030D-6E8A-4147-A177-3AD203B41FA5}">
                      <a16:colId xmlns:a16="http://schemas.microsoft.com/office/drawing/2014/main" val="1856405633"/>
                    </a:ext>
                  </a:extLst>
                </a:gridCol>
                <a:gridCol w="547688">
                  <a:extLst>
                    <a:ext uri="{9D8B030D-6E8A-4147-A177-3AD203B41FA5}">
                      <a16:colId xmlns:a16="http://schemas.microsoft.com/office/drawing/2014/main" val="1000443960"/>
                    </a:ext>
                  </a:extLst>
                </a:gridCol>
                <a:gridCol w="547688">
                  <a:extLst>
                    <a:ext uri="{9D8B030D-6E8A-4147-A177-3AD203B41FA5}">
                      <a16:colId xmlns:a16="http://schemas.microsoft.com/office/drawing/2014/main" val="2901450347"/>
                    </a:ext>
                  </a:extLst>
                </a:gridCol>
                <a:gridCol w="547688">
                  <a:extLst>
                    <a:ext uri="{9D8B030D-6E8A-4147-A177-3AD203B41FA5}">
                      <a16:colId xmlns:a16="http://schemas.microsoft.com/office/drawing/2014/main" val="1607598665"/>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5092629"/>
                  </a:ext>
                </a:extLst>
              </a:tr>
            </a:tbl>
          </a:graphicData>
        </a:graphic>
      </p:graphicFrame>
      <p:graphicFrame>
        <p:nvGraphicFramePr>
          <p:cNvPr id="5" name="Table 4">
            <a:extLst>
              <a:ext uri="{FF2B5EF4-FFF2-40B4-BE49-F238E27FC236}">
                <a16:creationId xmlns:a16="http://schemas.microsoft.com/office/drawing/2014/main" id="{041DB968-EB2C-7CAF-9819-A2F6AFBE545F}"/>
              </a:ext>
            </a:extLst>
          </p:cNvPr>
          <p:cNvGraphicFramePr>
            <a:graphicFrameLocks noGrp="1"/>
          </p:cNvGraphicFramePr>
          <p:nvPr>
            <p:extLst>
              <p:ext uri="{D42A27DB-BD31-4B8C-83A1-F6EECF244321}">
                <p14:modId xmlns:p14="http://schemas.microsoft.com/office/powerpoint/2010/main" val="4164306472"/>
              </p:ext>
            </p:extLst>
          </p:nvPr>
        </p:nvGraphicFramePr>
        <p:xfrm>
          <a:off x="457200" y="1050578"/>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306456980"/>
                    </a:ext>
                  </a:extLst>
                </a:gridCol>
                <a:gridCol w="547688">
                  <a:extLst>
                    <a:ext uri="{9D8B030D-6E8A-4147-A177-3AD203B41FA5}">
                      <a16:colId xmlns:a16="http://schemas.microsoft.com/office/drawing/2014/main" val="4112487723"/>
                    </a:ext>
                  </a:extLst>
                </a:gridCol>
                <a:gridCol w="547688">
                  <a:extLst>
                    <a:ext uri="{9D8B030D-6E8A-4147-A177-3AD203B41FA5}">
                      <a16:colId xmlns:a16="http://schemas.microsoft.com/office/drawing/2014/main" val="1551728665"/>
                    </a:ext>
                  </a:extLst>
                </a:gridCol>
                <a:gridCol w="547688">
                  <a:extLst>
                    <a:ext uri="{9D8B030D-6E8A-4147-A177-3AD203B41FA5}">
                      <a16:colId xmlns:a16="http://schemas.microsoft.com/office/drawing/2014/main" val="1933465990"/>
                    </a:ext>
                  </a:extLst>
                </a:gridCol>
                <a:gridCol w="547688">
                  <a:extLst>
                    <a:ext uri="{9D8B030D-6E8A-4147-A177-3AD203B41FA5}">
                      <a16:colId xmlns:a16="http://schemas.microsoft.com/office/drawing/2014/main" val="2490572894"/>
                    </a:ext>
                  </a:extLst>
                </a:gridCol>
                <a:gridCol w="547688">
                  <a:extLst>
                    <a:ext uri="{9D8B030D-6E8A-4147-A177-3AD203B41FA5}">
                      <a16:colId xmlns:a16="http://schemas.microsoft.com/office/drawing/2014/main" val="1584147222"/>
                    </a:ext>
                  </a:extLst>
                </a:gridCol>
                <a:gridCol w="547688">
                  <a:extLst>
                    <a:ext uri="{9D8B030D-6E8A-4147-A177-3AD203B41FA5}">
                      <a16:colId xmlns:a16="http://schemas.microsoft.com/office/drawing/2014/main" val="1979747501"/>
                    </a:ext>
                  </a:extLst>
                </a:gridCol>
                <a:gridCol w="547688">
                  <a:extLst>
                    <a:ext uri="{9D8B030D-6E8A-4147-A177-3AD203B41FA5}">
                      <a16:colId xmlns:a16="http://schemas.microsoft.com/office/drawing/2014/main" val="929004413"/>
                    </a:ext>
                  </a:extLst>
                </a:gridCol>
                <a:gridCol w="547688">
                  <a:extLst>
                    <a:ext uri="{9D8B030D-6E8A-4147-A177-3AD203B41FA5}">
                      <a16:colId xmlns:a16="http://schemas.microsoft.com/office/drawing/2014/main" val="1524381836"/>
                    </a:ext>
                  </a:extLst>
                </a:gridCol>
                <a:gridCol w="547688">
                  <a:extLst>
                    <a:ext uri="{9D8B030D-6E8A-4147-A177-3AD203B41FA5}">
                      <a16:colId xmlns:a16="http://schemas.microsoft.com/office/drawing/2014/main" val="2745660347"/>
                    </a:ext>
                  </a:extLst>
                </a:gridCol>
                <a:gridCol w="547688">
                  <a:extLst>
                    <a:ext uri="{9D8B030D-6E8A-4147-A177-3AD203B41FA5}">
                      <a16:colId xmlns:a16="http://schemas.microsoft.com/office/drawing/2014/main" val="3511471657"/>
                    </a:ext>
                  </a:extLst>
                </a:gridCol>
                <a:gridCol w="547688">
                  <a:extLst>
                    <a:ext uri="{9D8B030D-6E8A-4147-A177-3AD203B41FA5}">
                      <a16:colId xmlns:a16="http://schemas.microsoft.com/office/drawing/2014/main" val="2764037384"/>
                    </a:ext>
                  </a:extLst>
                </a:gridCol>
                <a:gridCol w="547688">
                  <a:extLst>
                    <a:ext uri="{9D8B030D-6E8A-4147-A177-3AD203B41FA5}">
                      <a16:colId xmlns:a16="http://schemas.microsoft.com/office/drawing/2014/main" val="2680899219"/>
                    </a:ext>
                  </a:extLst>
                </a:gridCol>
                <a:gridCol w="547688">
                  <a:extLst>
                    <a:ext uri="{9D8B030D-6E8A-4147-A177-3AD203B41FA5}">
                      <a16:colId xmlns:a16="http://schemas.microsoft.com/office/drawing/2014/main" val="929193824"/>
                    </a:ext>
                  </a:extLst>
                </a:gridCol>
                <a:gridCol w="547688">
                  <a:extLst>
                    <a:ext uri="{9D8B030D-6E8A-4147-A177-3AD203B41FA5}">
                      <a16:colId xmlns:a16="http://schemas.microsoft.com/office/drawing/2014/main" val="3377001203"/>
                    </a:ext>
                  </a:extLst>
                </a:gridCol>
                <a:gridCol w="547688">
                  <a:extLst>
                    <a:ext uri="{9D8B030D-6E8A-4147-A177-3AD203B41FA5}">
                      <a16:colId xmlns:a16="http://schemas.microsoft.com/office/drawing/2014/main" val="1836660980"/>
                    </a:ext>
                  </a:extLst>
                </a:gridCol>
                <a:gridCol w="547688">
                  <a:extLst>
                    <a:ext uri="{9D8B030D-6E8A-4147-A177-3AD203B41FA5}">
                      <a16:colId xmlns:a16="http://schemas.microsoft.com/office/drawing/2014/main" val="3979876926"/>
                    </a:ext>
                  </a:extLst>
                </a:gridCol>
                <a:gridCol w="547688">
                  <a:extLst>
                    <a:ext uri="{9D8B030D-6E8A-4147-A177-3AD203B41FA5}">
                      <a16:colId xmlns:a16="http://schemas.microsoft.com/office/drawing/2014/main" val="3722252789"/>
                    </a:ext>
                  </a:extLst>
                </a:gridCol>
                <a:gridCol w="547688">
                  <a:extLst>
                    <a:ext uri="{9D8B030D-6E8A-4147-A177-3AD203B41FA5}">
                      <a16:colId xmlns:a16="http://schemas.microsoft.com/office/drawing/2014/main" val="3347957369"/>
                    </a:ext>
                  </a:extLst>
                </a:gridCol>
                <a:gridCol w="547688">
                  <a:extLst>
                    <a:ext uri="{9D8B030D-6E8A-4147-A177-3AD203B41FA5}">
                      <a16:colId xmlns:a16="http://schemas.microsoft.com/office/drawing/2014/main" val="1929440235"/>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732499"/>
                  </a:ext>
                </a:extLst>
              </a:tr>
            </a:tbl>
          </a:graphicData>
        </a:graphic>
      </p:graphicFrame>
      <p:graphicFrame>
        <p:nvGraphicFramePr>
          <p:cNvPr id="6" name="Table 5">
            <a:extLst>
              <a:ext uri="{FF2B5EF4-FFF2-40B4-BE49-F238E27FC236}">
                <a16:creationId xmlns:a16="http://schemas.microsoft.com/office/drawing/2014/main" id="{0A825141-0C64-17D6-63F4-F0B22E85E7F6}"/>
              </a:ext>
            </a:extLst>
          </p:cNvPr>
          <p:cNvGraphicFramePr>
            <a:graphicFrameLocks noGrp="1"/>
          </p:cNvGraphicFramePr>
          <p:nvPr>
            <p:extLst>
              <p:ext uri="{D42A27DB-BD31-4B8C-83A1-F6EECF244321}">
                <p14:modId xmlns:p14="http://schemas.microsoft.com/office/powerpoint/2010/main" val="1427247577"/>
              </p:ext>
            </p:extLst>
          </p:nvPr>
        </p:nvGraphicFramePr>
        <p:xfrm>
          <a:off x="457200" y="1391070"/>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692507243"/>
                    </a:ext>
                  </a:extLst>
                </a:gridCol>
                <a:gridCol w="547688">
                  <a:extLst>
                    <a:ext uri="{9D8B030D-6E8A-4147-A177-3AD203B41FA5}">
                      <a16:colId xmlns:a16="http://schemas.microsoft.com/office/drawing/2014/main" val="906174827"/>
                    </a:ext>
                  </a:extLst>
                </a:gridCol>
                <a:gridCol w="547688">
                  <a:extLst>
                    <a:ext uri="{9D8B030D-6E8A-4147-A177-3AD203B41FA5}">
                      <a16:colId xmlns:a16="http://schemas.microsoft.com/office/drawing/2014/main" val="808238260"/>
                    </a:ext>
                  </a:extLst>
                </a:gridCol>
                <a:gridCol w="547688">
                  <a:extLst>
                    <a:ext uri="{9D8B030D-6E8A-4147-A177-3AD203B41FA5}">
                      <a16:colId xmlns:a16="http://schemas.microsoft.com/office/drawing/2014/main" val="1518040938"/>
                    </a:ext>
                  </a:extLst>
                </a:gridCol>
                <a:gridCol w="547688">
                  <a:extLst>
                    <a:ext uri="{9D8B030D-6E8A-4147-A177-3AD203B41FA5}">
                      <a16:colId xmlns:a16="http://schemas.microsoft.com/office/drawing/2014/main" val="4088601014"/>
                    </a:ext>
                  </a:extLst>
                </a:gridCol>
                <a:gridCol w="547688">
                  <a:extLst>
                    <a:ext uri="{9D8B030D-6E8A-4147-A177-3AD203B41FA5}">
                      <a16:colId xmlns:a16="http://schemas.microsoft.com/office/drawing/2014/main" val="1033815102"/>
                    </a:ext>
                  </a:extLst>
                </a:gridCol>
                <a:gridCol w="547688">
                  <a:extLst>
                    <a:ext uri="{9D8B030D-6E8A-4147-A177-3AD203B41FA5}">
                      <a16:colId xmlns:a16="http://schemas.microsoft.com/office/drawing/2014/main" val="3220336391"/>
                    </a:ext>
                  </a:extLst>
                </a:gridCol>
                <a:gridCol w="547688">
                  <a:extLst>
                    <a:ext uri="{9D8B030D-6E8A-4147-A177-3AD203B41FA5}">
                      <a16:colId xmlns:a16="http://schemas.microsoft.com/office/drawing/2014/main" val="1524291430"/>
                    </a:ext>
                  </a:extLst>
                </a:gridCol>
                <a:gridCol w="547688">
                  <a:extLst>
                    <a:ext uri="{9D8B030D-6E8A-4147-A177-3AD203B41FA5}">
                      <a16:colId xmlns:a16="http://schemas.microsoft.com/office/drawing/2014/main" val="1688266097"/>
                    </a:ext>
                  </a:extLst>
                </a:gridCol>
                <a:gridCol w="547688">
                  <a:extLst>
                    <a:ext uri="{9D8B030D-6E8A-4147-A177-3AD203B41FA5}">
                      <a16:colId xmlns:a16="http://schemas.microsoft.com/office/drawing/2014/main" val="3613117437"/>
                    </a:ext>
                  </a:extLst>
                </a:gridCol>
                <a:gridCol w="547688">
                  <a:extLst>
                    <a:ext uri="{9D8B030D-6E8A-4147-A177-3AD203B41FA5}">
                      <a16:colId xmlns:a16="http://schemas.microsoft.com/office/drawing/2014/main" val="193040103"/>
                    </a:ext>
                  </a:extLst>
                </a:gridCol>
                <a:gridCol w="547688">
                  <a:extLst>
                    <a:ext uri="{9D8B030D-6E8A-4147-A177-3AD203B41FA5}">
                      <a16:colId xmlns:a16="http://schemas.microsoft.com/office/drawing/2014/main" val="3376374175"/>
                    </a:ext>
                  </a:extLst>
                </a:gridCol>
                <a:gridCol w="547688">
                  <a:extLst>
                    <a:ext uri="{9D8B030D-6E8A-4147-A177-3AD203B41FA5}">
                      <a16:colId xmlns:a16="http://schemas.microsoft.com/office/drawing/2014/main" val="3930406361"/>
                    </a:ext>
                  </a:extLst>
                </a:gridCol>
                <a:gridCol w="547688">
                  <a:extLst>
                    <a:ext uri="{9D8B030D-6E8A-4147-A177-3AD203B41FA5}">
                      <a16:colId xmlns:a16="http://schemas.microsoft.com/office/drawing/2014/main" val="1965036089"/>
                    </a:ext>
                  </a:extLst>
                </a:gridCol>
                <a:gridCol w="547688">
                  <a:extLst>
                    <a:ext uri="{9D8B030D-6E8A-4147-A177-3AD203B41FA5}">
                      <a16:colId xmlns:a16="http://schemas.microsoft.com/office/drawing/2014/main" val="3898560472"/>
                    </a:ext>
                  </a:extLst>
                </a:gridCol>
                <a:gridCol w="547688">
                  <a:extLst>
                    <a:ext uri="{9D8B030D-6E8A-4147-A177-3AD203B41FA5}">
                      <a16:colId xmlns:a16="http://schemas.microsoft.com/office/drawing/2014/main" val="1284619986"/>
                    </a:ext>
                  </a:extLst>
                </a:gridCol>
                <a:gridCol w="547688">
                  <a:extLst>
                    <a:ext uri="{9D8B030D-6E8A-4147-A177-3AD203B41FA5}">
                      <a16:colId xmlns:a16="http://schemas.microsoft.com/office/drawing/2014/main" val="2215242286"/>
                    </a:ext>
                  </a:extLst>
                </a:gridCol>
                <a:gridCol w="547688">
                  <a:extLst>
                    <a:ext uri="{9D8B030D-6E8A-4147-A177-3AD203B41FA5}">
                      <a16:colId xmlns:a16="http://schemas.microsoft.com/office/drawing/2014/main" val="3948006398"/>
                    </a:ext>
                  </a:extLst>
                </a:gridCol>
                <a:gridCol w="547688">
                  <a:extLst>
                    <a:ext uri="{9D8B030D-6E8A-4147-A177-3AD203B41FA5}">
                      <a16:colId xmlns:a16="http://schemas.microsoft.com/office/drawing/2014/main" val="1488285451"/>
                    </a:ext>
                  </a:extLst>
                </a:gridCol>
                <a:gridCol w="547688">
                  <a:extLst>
                    <a:ext uri="{9D8B030D-6E8A-4147-A177-3AD203B41FA5}">
                      <a16:colId xmlns:a16="http://schemas.microsoft.com/office/drawing/2014/main" val="1052474444"/>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30648530"/>
                  </a:ext>
                </a:extLst>
              </a:tr>
            </a:tbl>
          </a:graphicData>
        </a:graphic>
      </p:graphicFrame>
      <p:graphicFrame>
        <p:nvGraphicFramePr>
          <p:cNvPr id="7" name="Table 6">
            <a:extLst>
              <a:ext uri="{FF2B5EF4-FFF2-40B4-BE49-F238E27FC236}">
                <a16:creationId xmlns:a16="http://schemas.microsoft.com/office/drawing/2014/main" id="{84F28154-2EC3-582A-88AC-20AC317C44F2}"/>
              </a:ext>
            </a:extLst>
          </p:cNvPr>
          <p:cNvGraphicFramePr>
            <a:graphicFrameLocks noGrp="1"/>
          </p:cNvGraphicFramePr>
          <p:nvPr>
            <p:extLst>
              <p:ext uri="{D42A27DB-BD31-4B8C-83A1-F6EECF244321}">
                <p14:modId xmlns:p14="http://schemas.microsoft.com/office/powerpoint/2010/main" val="3255459575"/>
              </p:ext>
            </p:extLst>
          </p:nvPr>
        </p:nvGraphicFramePr>
        <p:xfrm>
          <a:off x="457200" y="2091104"/>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854125856"/>
                    </a:ext>
                  </a:extLst>
                </a:gridCol>
                <a:gridCol w="547688">
                  <a:extLst>
                    <a:ext uri="{9D8B030D-6E8A-4147-A177-3AD203B41FA5}">
                      <a16:colId xmlns:a16="http://schemas.microsoft.com/office/drawing/2014/main" val="2981961207"/>
                    </a:ext>
                  </a:extLst>
                </a:gridCol>
                <a:gridCol w="547688">
                  <a:extLst>
                    <a:ext uri="{9D8B030D-6E8A-4147-A177-3AD203B41FA5}">
                      <a16:colId xmlns:a16="http://schemas.microsoft.com/office/drawing/2014/main" val="135243110"/>
                    </a:ext>
                  </a:extLst>
                </a:gridCol>
                <a:gridCol w="547688">
                  <a:extLst>
                    <a:ext uri="{9D8B030D-6E8A-4147-A177-3AD203B41FA5}">
                      <a16:colId xmlns:a16="http://schemas.microsoft.com/office/drawing/2014/main" val="869970519"/>
                    </a:ext>
                  </a:extLst>
                </a:gridCol>
                <a:gridCol w="547688">
                  <a:extLst>
                    <a:ext uri="{9D8B030D-6E8A-4147-A177-3AD203B41FA5}">
                      <a16:colId xmlns:a16="http://schemas.microsoft.com/office/drawing/2014/main" val="649421782"/>
                    </a:ext>
                  </a:extLst>
                </a:gridCol>
                <a:gridCol w="547688">
                  <a:extLst>
                    <a:ext uri="{9D8B030D-6E8A-4147-A177-3AD203B41FA5}">
                      <a16:colId xmlns:a16="http://schemas.microsoft.com/office/drawing/2014/main" val="572664223"/>
                    </a:ext>
                  </a:extLst>
                </a:gridCol>
                <a:gridCol w="547688">
                  <a:extLst>
                    <a:ext uri="{9D8B030D-6E8A-4147-A177-3AD203B41FA5}">
                      <a16:colId xmlns:a16="http://schemas.microsoft.com/office/drawing/2014/main" val="1661524461"/>
                    </a:ext>
                  </a:extLst>
                </a:gridCol>
                <a:gridCol w="547688">
                  <a:extLst>
                    <a:ext uri="{9D8B030D-6E8A-4147-A177-3AD203B41FA5}">
                      <a16:colId xmlns:a16="http://schemas.microsoft.com/office/drawing/2014/main" val="1239058833"/>
                    </a:ext>
                  </a:extLst>
                </a:gridCol>
                <a:gridCol w="547688">
                  <a:extLst>
                    <a:ext uri="{9D8B030D-6E8A-4147-A177-3AD203B41FA5}">
                      <a16:colId xmlns:a16="http://schemas.microsoft.com/office/drawing/2014/main" val="2152331468"/>
                    </a:ext>
                  </a:extLst>
                </a:gridCol>
                <a:gridCol w="547688">
                  <a:extLst>
                    <a:ext uri="{9D8B030D-6E8A-4147-A177-3AD203B41FA5}">
                      <a16:colId xmlns:a16="http://schemas.microsoft.com/office/drawing/2014/main" val="1208254647"/>
                    </a:ext>
                  </a:extLst>
                </a:gridCol>
                <a:gridCol w="547688">
                  <a:extLst>
                    <a:ext uri="{9D8B030D-6E8A-4147-A177-3AD203B41FA5}">
                      <a16:colId xmlns:a16="http://schemas.microsoft.com/office/drawing/2014/main" val="2222560024"/>
                    </a:ext>
                  </a:extLst>
                </a:gridCol>
                <a:gridCol w="547688">
                  <a:extLst>
                    <a:ext uri="{9D8B030D-6E8A-4147-A177-3AD203B41FA5}">
                      <a16:colId xmlns:a16="http://schemas.microsoft.com/office/drawing/2014/main" val="2153552289"/>
                    </a:ext>
                  </a:extLst>
                </a:gridCol>
                <a:gridCol w="547688">
                  <a:extLst>
                    <a:ext uri="{9D8B030D-6E8A-4147-A177-3AD203B41FA5}">
                      <a16:colId xmlns:a16="http://schemas.microsoft.com/office/drawing/2014/main" val="542766158"/>
                    </a:ext>
                  </a:extLst>
                </a:gridCol>
                <a:gridCol w="547688">
                  <a:extLst>
                    <a:ext uri="{9D8B030D-6E8A-4147-A177-3AD203B41FA5}">
                      <a16:colId xmlns:a16="http://schemas.microsoft.com/office/drawing/2014/main" val="3447148114"/>
                    </a:ext>
                  </a:extLst>
                </a:gridCol>
                <a:gridCol w="547688">
                  <a:extLst>
                    <a:ext uri="{9D8B030D-6E8A-4147-A177-3AD203B41FA5}">
                      <a16:colId xmlns:a16="http://schemas.microsoft.com/office/drawing/2014/main" val="1517392010"/>
                    </a:ext>
                  </a:extLst>
                </a:gridCol>
                <a:gridCol w="547688">
                  <a:extLst>
                    <a:ext uri="{9D8B030D-6E8A-4147-A177-3AD203B41FA5}">
                      <a16:colId xmlns:a16="http://schemas.microsoft.com/office/drawing/2014/main" val="3675584000"/>
                    </a:ext>
                  </a:extLst>
                </a:gridCol>
                <a:gridCol w="547688">
                  <a:extLst>
                    <a:ext uri="{9D8B030D-6E8A-4147-A177-3AD203B41FA5}">
                      <a16:colId xmlns:a16="http://schemas.microsoft.com/office/drawing/2014/main" val="2612492516"/>
                    </a:ext>
                  </a:extLst>
                </a:gridCol>
                <a:gridCol w="547688">
                  <a:extLst>
                    <a:ext uri="{9D8B030D-6E8A-4147-A177-3AD203B41FA5}">
                      <a16:colId xmlns:a16="http://schemas.microsoft.com/office/drawing/2014/main" val="3667392948"/>
                    </a:ext>
                  </a:extLst>
                </a:gridCol>
                <a:gridCol w="547688">
                  <a:extLst>
                    <a:ext uri="{9D8B030D-6E8A-4147-A177-3AD203B41FA5}">
                      <a16:colId xmlns:a16="http://schemas.microsoft.com/office/drawing/2014/main" val="915788194"/>
                    </a:ext>
                  </a:extLst>
                </a:gridCol>
                <a:gridCol w="547688">
                  <a:extLst>
                    <a:ext uri="{9D8B030D-6E8A-4147-A177-3AD203B41FA5}">
                      <a16:colId xmlns:a16="http://schemas.microsoft.com/office/drawing/2014/main" val="2869084826"/>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0565982"/>
                  </a:ext>
                </a:extLst>
              </a:tr>
            </a:tbl>
          </a:graphicData>
        </a:graphic>
      </p:graphicFrame>
      <p:graphicFrame>
        <p:nvGraphicFramePr>
          <p:cNvPr id="8" name="Table 7">
            <a:extLst>
              <a:ext uri="{FF2B5EF4-FFF2-40B4-BE49-F238E27FC236}">
                <a16:creationId xmlns:a16="http://schemas.microsoft.com/office/drawing/2014/main" id="{C1523ABF-E80F-5D17-D882-7FC93635F717}"/>
              </a:ext>
            </a:extLst>
          </p:cNvPr>
          <p:cNvGraphicFramePr>
            <a:graphicFrameLocks noGrp="1"/>
          </p:cNvGraphicFramePr>
          <p:nvPr>
            <p:extLst>
              <p:ext uri="{D42A27DB-BD31-4B8C-83A1-F6EECF244321}">
                <p14:modId xmlns:p14="http://schemas.microsoft.com/office/powerpoint/2010/main" val="1723693522"/>
              </p:ext>
            </p:extLst>
          </p:nvPr>
        </p:nvGraphicFramePr>
        <p:xfrm>
          <a:off x="457200" y="5145488"/>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3551164699"/>
                    </a:ext>
                  </a:extLst>
                </a:gridCol>
                <a:gridCol w="547688">
                  <a:extLst>
                    <a:ext uri="{9D8B030D-6E8A-4147-A177-3AD203B41FA5}">
                      <a16:colId xmlns:a16="http://schemas.microsoft.com/office/drawing/2014/main" val="1269325512"/>
                    </a:ext>
                  </a:extLst>
                </a:gridCol>
                <a:gridCol w="547688">
                  <a:extLst>
                    <a:ext uri="{9D8B030D-6E8A-4147-A177-3AD203B41FA5}">
                      <a16:colId xmlns:a16="http://schemas.microsoft.com/office/drawing/2014/main" val="960137220"/>
                    </a:ext>
                  </a:extLst>
                </a:gridCol>
                <a:gridCol w="547688">
                  <a:extLst>
                    <a:ext uri="{9D8B030D-6E8A-4147-A177-3AD203B41FA5}">
                      <a16:colId xmlns:a16="http://schemas.microsoft.com/office/drawing/2014/main" val="865051555"/>
                    </a:ext>
                  </a:extLst>
                </a:gridCol>
                <a:gridCol w="547688">
                  <a:extLst>
                    <a:ext uri="{9D8B030D-6E8A-4147-A177-3AD203B41FA5}">
                      <a16:colId xmlns:a16="http://schemas.microsoft.com/office/drawing/2014/main" val="4246942462"/>
                    </a:ext>
                  </a:extLst>
                </a:gridCol>
                <a:gridCol w="547688">
                  <a:extLst>
                    <a:ext uri="{9D8B030D-6E8A-4147-A177-3AD203B41FA5}">
                      <a16:colId xmlns:a16="http://schemas.microsoft.com/office/drawing/2014/main" val="1279238320"/>
                    </a:ext>
                  </a:extLst>
                </a:gridCol>
                <a:gridCol w="547688">
                  <a:extLst>
                    <a:ext uri="{9D8B030D-6E8A-4147-A177-3AD203B41FA5}">
                      <a16:colId xmlns:a16="http://schemas.microsoft.com/office/drawing/2014/main" val="276796404"/>
                    </a:ext>
                  </a:extLst>
                </a:gridCol>
                <a:gridCol w="547688">
                  <a:extLst>
                    <a:ext uri="{9D8B030D-6E8A-4147-A177-3AD203B41FA5}">
                      <a16:colId xmlns:a16="http://schemas.microsoft.com/office/drawing/2014/main" val="815468259"/>
                    </a:ext>
                  </a:extLst>
                </a:gridCol>
                <a:gridCol w="547688">
                  <a:extLst>
                    <a:ext uri="{9D8B030D-6E8A-4147-A177-3AD203B41FA5}">
                      <a16:colId xmlns:a16="http://schemas.microsoft.com/office/drawing/2014/main" val="90370741"/>
                    </a:ext>
                  </a:extLst>
                </a:gridCol>
                <a:gridCol w="547688">
                  <a:extLst>
                    <a:ext uri="{9D8B030D-6E8A-4147-A177-3AD203B41FA5}">
                      <a16:colId xmlns:a16="http://schemas.microsoft.com/office/drawing/2014/main" val="3402374592"/>
                    </a:ext>
                  </a:extLst>
                </a:gridCol>
                <a:gridCol w="547688">
                  <a:extLst>
                    <a:ext uri="{9D8B030D-6E8A-4147-A177-3AD203B41FA5}">
                      <a16:colId xmlns:a16="http://schemas.microsoft.com/office/drawing/2014/main" val="1914847157"/>
                    </a:ext>
                  </a:extLst>
                </a:gridCol>
                <a:gridCol w="547688">
                  <a:extLst>
                    <a:ext uri="{9D8B030D-6E8A-4147-A177-3AD203B41FA5}">
                      <a16:colId xmlns:a16="http://schemas.microsoft.com/office/drawing/2014/main" val="4020724716"/>
                    </a:ext>
                  </a:extLst>
                </a:gridCol>
                <a:gridCol w="547688">
                  <a:extLst>
                    <a:ext uri="{9D8B030D-6E8A-4147-A177-3AD203B41FA5}">
                      <a16:colId xmlns:a16="http://schemas.microsoft.com/office/drawing/2014/main" val="2895485295"/>
                    </a:ext>
                  </a:extLst>
                </a:gridCol>
                <a:gridCol w="547688">
                  <a:extLst>
                    <a:ext uri="{9D8B030D-6E8A-4147-A177-3AD203B41FA5}">
                      <a16:colId xmlns:a16="http://schemas.microsoft.com/office/drawing/2014/main" val="4090895445"/>
                    </a:ext>
                  </a:extLst>
                </a:gridCol>
                <a:gridCol w="547688">
                  <a:extLst>
                    <a:ext uri="{9D8B030D-6E8A-4147-A177-3AD203B41FA5}">
                      <a16:colId xmlns:a16="http://schemas.microsoft.com/office/drawing/2014/main" val="2231310413"/>
                    </a:ext>
                  </a:extLst>
                </a:gridCol>
                <a:gridCol w="547688">
                  <a:extLst>
                    <a:ext uri="{9D8B030D-6E8A-4147-A177-3AD203B41FA5}">
                      <a16:colId xmlns:a16="http://schemas.microsoft.com/office/drawing/2014/main" val="3689380320"/>
                    </a:ext>
                  </a:extLst>
                </a:gridCol>
                <a:gridCol w="547688">
                  <a:extLst>
                    <a:ext uri="{9D8B030D-6E8A-4147-A177-3AD203B41FA5}">
                      <a16:colId xmlns:a16="http://schemas.microsoft.com/office/drawing/2014/main" val="4117844405"/>
                    </a:ext>
                  </a:extLst>
                </a:gridCol>
                <a:gridCol w="547688">
                  <a:extLst>
                    <a:ext uri="{9D8B030D-6E8A-4147-A177-3AD203B41FA5}">
                      <a16:colId xmlns:a16="http://schemas.microsoft.com/office/drawing/2014/main" val="2805056175"/>
                    </a:ext>
                  </a:extLst>
                </a:gridCol>
                <a:gridCol w="547688">
                  <a:extLst>
                    <a:ext uri="{9D8B030D-6E8A-4147-A177-3AD203B41FA5}">
                      <a16:colId xmlns:a16="http://schemas.microsoft.com/office/drawing/2014/main" val="1253794417"/>
                    </a:ext>
                  </a:extLst>
                </a:gridCol>
                <a:gridCol w="547688">
                  <a:extLst>
                    <a:ext uri="{9D8B030D-6E8A-4147-A177-3AD203B41FA5}">
                      <a16:colId xmlns:a16="http://schemas.microsoft.com/office/drawing/2014/main" val="2751247959"/>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7997285"/>
                  </a:ext>
                </a:extLst>
              </a:tr>
            </a:tbl>
          </a:graphicData>
        </a:graphic>
      </p:graphicFrame>
      <p:graphicFrame>
        <p:nvGraphicFramePr>
          <p:cNvPr id="9" name="Table 8">
            <a:extLst>
              <a:ext uri="{FF2B5EF4-FFF2-40B4-BE49-F238E27FC236}">
                <a16:creationId xmlns:a16="http://schemas.microsoft.com/office/drawing/2014/main" id="{863E3445-07C7-F1FD-F794-8F2610FFBB60}"/>
              </a:ext>
            </a:extLst>
          </p:cNvPr>
          <p:cNvGraphicFramePr>
            <a:graphicFrameLocks noGrp="1"/>
          </p:cNvGraphicFramePr>
          <p:nvPr>
            <p:extLst>
              <p:ext uri="{D42A27DB-BD31-4B8C-83A1-F6EECF244321}">
                <p14:modId xmlns:p14="http://schemas.microsoft.com/office/powerpoint/2010/main" val="1841480857"/>
              </p:ext>
            </p:extLst>
          </p:nvPr>
        </p:nvGraphicFramePr>
        <p:xfrm>
          <a:off x="457200" y="5485980"/>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1255259613"/>
                    </a:ext>
                  </a:extLst>
                </a:gridCol>
                <a:gridCol w="547688">
                  <a:extLst>
                    <a:ext uri="{9D8B030D-6E8A-4147-A177-3AD203B41FA5}">
                      <a16:colId xmlns:a16="http://schemas.microsoft.com/office/drawing/2014/main" val="4070755028"/>
                    </a:ext>
                  </a:extLst>
                </a:gridCol>
                <a:gridCol w="547688">
                  <a:extLst>
                    <a:ext uri="{9D8B030D-6E8A-4147-A177-3AD203B41FA5}">
                      <a16:colId xmlns:a16="http://schemas.microsoft.com/office/drawing/2014/main" val="427863168"/>
                    </a:ext>
                  </a:extLst>
                </a:gridCol>
                <a:gridCol w="547688">
                  <a:extLst>
                    <a:ext uri="{9D8B030D-6E8A-4147-A177-3AD203B41FA5}">
                      <a16:colId xmlns:a16="http://schemas.microsoft.com/office/drawing/2014/main" val="2567692332"/>
                    </a:ext>
                  </a:extLst>
                </a:gridCol>
                <a:gridCol w="547688">
                  <a:extLst>
                    <a:ext uri="{9D8B030D-6E8A-4147-A177-3AD203B41FA5}">
                      <a16:colId xmlns:a16="http://schemas.microsoft.com/office/drawing/2014/main" val="1269814181"/>
                    </a:ext>
                  </a:extLst>
                </a:gridCol>
                <a:gridCol w="547688">
                  <a:extLst>
                    <a:ext uri="{9D8B030D-6E8A-4147-A177-3AD203B41FA5}">
                      <a16:colId xmlns:a16="http://schemas.microsoft.com/office/drawing/2014/main" val="1248655470"/>
                    </a:ext>
                  </a:extLst>
                </a:gridCol>
                <a:gridCol w="547688">
                  <a:extLst>
                    <a:ext uri="{9D8B030D-6E8A-4147-A177-3AD203B41FA5}">
                      <a16:colId xmlns:a16="http://schemas.microsoft.com/office/drawing/2014/main" val="3442241320"/>
                    </a:ext>
                  </a:extLst>
                </a:gridCol>
                <a:gridCol w="547688">
                  <a:extLst>
                    <a:ext uri="{9D8B030D-6E8A-4147-A177-3AD203B41FA5}">
                      <a16:colId xmlns:a16="http://schemas.microsoft.com/office/drawing/2014/main" val="1588636682"/>
                    </a:ext>
                  </a:extLst>
                </a:gridCol>
                <a:gridCol w="547688">
                  <a:extLst>
                    <a:ext uri="{9D8B030D-6E8A-4147-A177-3AD203B41FA5}">
                      <a16:colId xmlns:a16="http://schemas.microsoft.com/office/drawing/2014/main" val="3293892430"/>
                    </a:ext>
                  </a:extLst>
                </a:gridCol>
                <a:gridCol w="547688">
                  <a:extLst>
                    <a:ext uri="{9D8B030D-6E8A-4147-A177-3AD203B41FA5}">
                      <a16:colId xmlns:a16="http://schemas.microsoft.com/office/drawing/2014/main" val="123852007"/>
                    </a:ext>
                  </a:extLst>
                </a:gridCol>
                <a:gridCol w="547688">
                  <a:extLst>
                    <a:ext uri="{9D8B030D-6E8A-4147-A177-3AD203B41FA5}">
                      <a16:colId xmlns:a16="http://schemas.microsoft.com/office/drawing/2014/main" val="2748591502"/>
                    </a:ext>
                  </a:extLst>
                </a:gridCol>
                <a:gridCol w="547688">
                  <a:extLst>
                    <a:ext uri="{9D8B030D-6E8A-4147-A177-3AD203B41FA5}">
                      <a16:colId xmlns:a16="http://schemas.microsoft.com/office/drawing/2014/main" val="1212118494"/>
                    </a:ext>
                  </a:extLst>
                </a:gridCol>
                <a:gridCol w="547688">
                  <a:extLst>
                    <a:ext uri="{9D8B030D-6E8A-4147-A177-3AD203B41FA5}">
                      <a16:colId xmlns:a16="http://schemas.microsoft.com/office/drawing/2014/main" val="3709110191"/>
                    </a:ext>
                  </a:extLst>
                </a:gridCol>
                <a:gridCol w="547688">
                  <a:extLst>
                    <a:ext uri="{9D8B030D-6E8A-4147-A177-3AD203B41FA5}">
                      <a16:colId xmlns:a16="http://schemas.microsoft.com/office/drawing/2014/main" val="3911078291"/>
                    </a:ext>
                  </a:extLst>
                </a:gridCol>
                <a:gridCol w="547688">
                  <a:extLst>
                    <a:ext uri="{9D8B030D-6E8A-4147-A177-3AD203B41FA5}">
                      <a16:colId xmlns:a16="http://schemas.microsoft.com/office/drawing/2014/main" val="4228400825"/>
                    </a:ext>
                  </a:extLst>
                </a:gridCol>
                <a:gridCol w="547688">
                  <a:extLst>
                    <a:ext uri="{9D8B030D-6E8A-4147-A177-3AD203B41FA5}">
                      <a16:colId xmlns:a16="http://schemas.microsoft.com/office/drawing/2014/main" val="2882721891"/>
                    </a:ext>
                  </a:extLst>
                </a:gridCol>
                <a:gridCol w="547688">
                  <a:extLst>
                    <a:ext uri="{9D8B030D-6E8A-4147-A177-3AD203B41FA5}">
                      <a16:colId xmlns:a16="http://schemas.microsoft.com/office/drawing/2014/main" val="3301595936"/>
                    </a:ext>
                  </a:extLst>
                </a:gridCol>
                <a:gridCol w="547688">
                  <a:extLst>
                    <a:ext uri="{9D8B030D-6E8A-4147-A177-3AD203B41FA5}">
                      <a16:colId xmlns:a16="http://schemas.microsoft.com/office/drawing/2014/main" val="2168780076"/>
                    </a:ext>
                  </a:extLst>
                </a:gridCol>
                <a:gridCol w="547688">
                  <a:extLst>
                    <a:ext uri="{9D8B030D-6E8A-4147-A177-3AD203B41FA5}">
                      <a16:colId xmlns:a16="http://schemas.microsoft.com/office/drawing/2014/main" val="2000651427"/>
                    </a:ext>
                  </a:extLst>
                </a:gridCol>
                <a:gridCol w="547688">
                  <a:extLst>
                    <a:ext uri="{9D8B030D-6E8A-4147-A177-3AD203B41FA5}">
                      <a16:colId xmlns:a16="http://schemas.microsoft.com/office/drawing/2014/main" val="3439662602"/>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1547095"/>
                  </a:ext>
                </a:extLst>
              </a:tr>
            </a:tbl>
          </a:graphicData>
        </a:graphic>
      </p:graphicFrame>
      <p:graphicFrame>
        <p:nvGraphicFramePr>
          <p:cNvPr id="10" name="Table 9">
            <a:extLst>
              <a:ext uri="{FF2B5EF4-FFF2-40B4-BE49-F238E27FC236}">
                <a16:creationId xmlns:a16="http://schemas.microsoft.com/office/drawing/2014/main" id="{BE1F68FA-FC4B-DE5E-AB9D-C815287103D3}"/>
              </a:ext>
            </a:extLst>
          </p:cNvPr>
          <p:cNvGraphicFramePr>
            <a:graphicFrameLocks noGrp="1"/>
          </p:cNvGraphicFramePr>
          <p:nvPr>
            <p:extLst>
              <p:ext uri="{D42A27DB-BD31-4B8C-83A1-F6EECF244321}">
                <p14:modId xmlns:p14="http://schemas.microsoft.com/office/powerpoint/2010/main" val="2079007927"/>
              </p:ext>
            </p:extLst>
          </p:nvPr>
        </p:nvGraphicFramePr>
        <p:xfrm>
          <a:off x="457200" y="6166964"/>
          <a:ext cx="10953760" cy="340492"/>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3160228032"/>
                    </a:ext>
                  </a:extLst>
                </a:gridCol>
                <a:gridCol w="547688">
                  <a:extLst>
                    <a:ext uri="{9D8B030D-6E8A-4147-A177-3AD203B41FA5}">
                      <a16:colId xmlns:a16="http://schemas.microsoft.com/office/drawing/2014/main" val="1041271572"/>
                    </a:ext>
                  </a:extLst>
                </a:gridCol>
                <a:gridCol w="547688">
                  <a:extLst>
                    <a:ext uri="{9D8B030D-6E8A-4147-A177-3AD203B41FA5}">
                      <a16:colId xmlns:a16="http://schemas.microsoft.com/office/drawing/2014/main" val="1192768082"/>
                    </a:ext>
                  </a:extLst>
                </a:gridCol>
                <a:gridCol w="547688">
                  <a:extLst>
                    <a:ext uri="{9D8B030D-6E8A-4147-A177-3AD203B41FA5}">
                      <a16:colId xmlns:a16="http://schemas.microsoft.com/office/drawing/2014/main" val="137365608"/>
                    </a:ext>
                  </a:extLst>
                </a:gridCol>
                <a:gridCol w="547688">
                  <a:extLst>
                    <a:ext uri="{9D8B030D-6E8A-4147-A177-3AD203B41FA5}">
                      <a16:colId xmlns:a16="http://schemas.microsoft.com/office/drawing/2014/main" val="767489386"/>
                    </a:ext>
                  </a:extLst>
                </a:gridCol>
                <a:gridCol w="547688">
                  <a:extLst>
                    <a:ext uri="{9D8B030D-6E8A-4147-A177-3AD203B41FA5}">
                      <a16:colId xmlns:a16="http://schemas.microsoft.com/office/drawing/2014/main" val="2534028929"/>
                    </a:ext>
                  </a:extLst>
                </a:gridCol>
                <a:gridCol w="547688">
                  <a:extLst>
                    <a:ext uri="{9D8B030D-6E8A-4147-A177-3AD203B41FA5}">
                      <a16:colId xmlns:a16="http://schemas.microsoft.com/office/drawing/2014/main" val="607137407"/>
                    </a:ext>
                  </a:extLst>
                </a:gridCol>
                <a:gridCol w="547688">
                  <a:extLst>
                    <a:ext uri="{9D8B030D-6E8A-4147-A177-3AD203B41FA5}">
                      <a16:colId xmlns:a16="http://schemas.microsoft.com/office/drawing/2014/main" val="1118664542"/>
                    </a:ext>
                  </a:extLst>
                </a:gridCol>
                <a:gridCol w="547688">
                  <a:extLst>
                    <a:ext uri="{9D8B030D-6E8A-4147-A177-3AD203B41FA5}">
                      <a16:colId xmlns:a16="http://schemas.microsoft.com/office/drawing/2014/main" val="58991242"/>
                    </a:ext>
                  </a:extLst>
                </a:gridCol>
                <a:gridCol w="547688">
                  <a:extLst>
                    <a:ext uri="{9D8B030D-6E8A-4147-A177-3AD203B41FA5}">
                      <a16:colId xmlns:a16="http://schemas.microsoft.com/office/drawing/2014/main" val="887966290"/>
                    </a:ext>
                  </a:extLst>
                </a:gridCol>
                <a:gridCol w="547688">
                  <a:extLst>
                    <a:ext uri="{9D8B030D-6E8A-4147-A177-3AD203B41FA5}">
                      <a16:colId xmlns:a16="http://schemas.microsoft.com/office/drawing/2014/main" val="980306823"/>
                    </a:ext>
                  </a:extLst>
                </a:gridCol>
                <a:gridCol w="547688">
                  <a:extLst>
                    <a:ext uri="{9D8B030D-6E8A-4147-A177-3AD203B41FA5}">
                      <a16:colId xmlns:a16="http://schemas.microsoft.com/office/drawing/2014/main" val="1768768408"/>
                    </a:ext>
                  </a:extLst>
                </a:gridCol>
                <a:gridCol w="547688">
                  <a:extLst>
                    <a:ext uri="{9D8B030D-6E8A-4147-A177-3AD203B41FA5}">
                      <a16:colId xmlns:a16="http://schemas.microsoft.com/office/drawing/2014/main" val="4223214800"/>
                    </a:ext>
                  </a:extLst>
                </a:gridCol>
                <a:gridCol w="547688">
                  <a:extLst>
                    <a:ext uri="{9D8B030D-6E8A-4147-A177-3AD203B41FA5}">
                      <a16:colId xmlns:a16="http://schemas.microsoft.com/office/drawing/2014/main" val="3832885795"/>
                    </a:ext>
                  </a:extLst>
                </a:gridCol>
                <a:gridCol w="547688">
                  <a:extLst>
                    <a:ext uri="{9D8B030D-6E8A-4147-A177-3AD203B41FA5}">
                      <a16:colId xmlns:a16="http://schemas.microsoft.com/office/drawing/2014/main" val="1748003468"/>
                    </a:ext>
                  </a:extLst>
                </a:gridCol>
                <a:gridCol w="547688">
                  <a:extLst>
                    <a:ext uri="{9D8B030D-6E8A-4147-A177-3AD203B41FA5}">
                      <a16:colId xmlns:a16="http://schemas.microsoft.com/office/drawing/2014/main" val="1292387669"/>
                    </a:ext>
                  </a:extLst>
                </a:gridCol>
                <a:gridCol w="547688">
                  <a:extLst>
                    <a:ext uri="{9D8B030D-6E8A-4147-A177-3AD203B41FA5}">
                      <a16:colId xmlns:a16="http://schemas.microsoft.com/office/drawing/2014/main" val="1443626946"/>
                    </a:ext>
                  </a:extLst>
                </a:gridCol>
                <a:gridCol w="547688">
                  <a:extLst>
                    <a:ext uri="{9D8B030D-6E8A-4147-A177-3AD203B41FA5}">
                      <a16:colId xmlns:a16="http://schemas.microsoft.com/office/drawing/2014/main" val="3066564440"/>
                    </a:ext>
                  </a:extLst>
                </a:gridCol>
                <a:gridCol w="547688">
                  <a:extLst>
                    <a:ext uri="{9D8B030D-6E8A-4147-A177-3AD203B41FA5}">
                      <a16:colId xmlns:a16="http://schemas.microsoft.com/office/drawing/2014/main" val="99497441"/>
                    </a:ext>
                  </a:extLst>
                </a:gridCol>
                <a:gridCol w="547688">
                  <a:extLst>
                    <a:ext uri="{9D8B030D-6E8A-4147-A177-3AD203B41FA5}">
                      <a16:colId xmlns:a16="http://schemas.microsoft.com/office/drawing/2014/main" val="1111088992"/>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Ă</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48942267"/>
                  </a:ext>
                </a:extLst>
              </a:tr>
            </a:tbl>
          </a:graphicData>
        </a:graphic>
      </p:graphicFrame>
      <p:graphicFrame>
        <p:nvGraphicFramePr>
          <p:cNvPr id="11" name="Table 10">
            <a:extLst>
              <a:ext uri="{FF2B5EF4-FFF2-40B4-BE49-F238E27FC236}">
                <a16:creationId xmlns:a16="http://schemas.microsoft.com/office/drawing/2014/main" id="{8CFC2F33-DA79-FE4E-EF35-5EB13742A50A}"/>
              </a:ext>
            </a:extLst>
          </p:cNvPr>
          <p:cNvGraphicFramePr>
            <a:graphicFrameLocks noGrp="1"/>
          </p:cNvGraphicFramePr>
          <p:nvPr>
            <p:extLst>
              <p:ext uri="{D42A27DB-BD31-4B8C-83A1-F6EECF244321}">
                <p14:modId xmlns:p14="http://schemas.microsoft.com/office/powerpoint/2010/main" val="1160942599"/>
              </p:ext>
            </p:extLst>
          </p:nvPr>
        </p:nvGraphicFramePr>
        <p:xfrm>
          <a:off x="990600" y="48152"/>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4292613445"/>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34341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441375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609195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4441551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932621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9470166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214328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2590355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6683357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2673756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2582923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50305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3247970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8744210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6813110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534025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13733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197286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6535966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1164989"/>
                  </a:ext>
                </a:extLst>
              </a:tr>
            </a:tbl>
          </a:graphicData>
        </a:graphic>
      </p:graphicFrame>
      <p:graphicFrame>
        <p:nvGraphicFramePr>
          <p:cNvPr id="12" name="Table 11">
            <a:extLst>
              <a:ext uri="{FF2B5EF4-FFF2-40B4-BE49-F238E27FC236}">
                <a16:creationId xmlns:a16="http://schemas.microsoft.com/office/drawing/2014/main" id="{9FFB5534-8937-A135-28D0-7B899A178C67}"/>
              </a:ext>
            </a:extLst>
          </p:cNvPr>
          <p:cNvGraphicFramePr>
            <a:graphicFrameLocks noGrp="1"/>
          </p:cNvGraphicFramePr>
          <p:nvPr>
            <p:extLst>
              <p:ext uri="{D42A27DB-BD31-4B8C-83A1-F6EECF244321}">
                <p14:modId xmlns:p14="http://schemas.microsoft.com/office/powerpoint/2010/main" val="408752921"/>
              </p:ext>
            </p:extLst>
          </p:nvPr>
        </p:nvGraphicFramePr>
        <p:xfrm>
          <a:off x="4850607" y="67210"/>
          <a:ext cx="547688" cy="6787954"/>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1074874070"/>
                    </a:ext>
                  </a:extLst>
                </a:gridCol>
              </a:tblGrid>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635591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02614399"/>
                  </a:ext>
                </a:extLst>
              </a:tr>
              <a:tr h="318606">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9997153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0140572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9845588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3745022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8155995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7528145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54174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6273010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017952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4063280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7119643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3877597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6586855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4576928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3469299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52783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99219088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196053"/>
                  </a:ext>
                </a:extLst>
              </a:tr>
            </a:tbl>
          </a:graphicData>
        </a:graphic>
      </p:graphicFrame>
      <p:graphicFrame>
        <p:nvGraphicFramePr>
          <p:cNvPr id="13" name="Table 12">
            <a:extLst>
              <a:ext uri="{FF2B5EF4-FFF2-40B4-BE49-F238E27FC236}">
                <a16:creationId xmlns:a16="http://schemas.microsoft.com/office/drawing/2014/main" id="{45C91DCB-3482-4975-2D98-58C857DFA266}"/>
              </a:ext>
            </a:extLst>
          </p:cNvPr>
          <p:cNvGraphicFramePr>
            <a:graphicFrameLocks noGrp="1"/>
          </p:cNvGraphicFramePr>
          <p:nvPr>
            <p:extLst>
              <p:ext uri="{D42A27DB-BD31-4B8C-83A1-F6EECF244321}">
                <p14:modId xmlns:p14="http://schemas.microsoft.com/office/powerpoint/2010/main" val="1635886250"/>
              </p:ext>
            </p:extLst>
          </p:nvPr>
        </p:nvGraphicFramePr>
        <p:xfrm>
          <a:off x="7029450" y="48160"/>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642840796"/>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4227369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6450337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9203633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344115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8495232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P</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0923606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89894510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9870946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0886387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5038261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4916687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5262879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685001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0813950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716508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1108007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Y</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82869383"/>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96469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3572056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47423221"/>
                  </a:ext>
                </a:extLst>
              </a:tr>
            </a:tbl>
          </a:graphicData>
        </a:graphic>
      </p:graphicFrame>
      <p:graphicFrame>
        <p:nvGraphicFramePr>
          <p:cNvPr id="14" name="Table 13">
            <a:extLst>
              <a:ext uri="{FF2B5EF4-FFF2-40B4-BE49-F238E27FC236}">
                <a16:creationId xmlns:a16="http://schemas.microsoft.com/office/drawing/2014/main" id="{3E8C483E-5D16-8DDF-45A7-10055B8F559D}"/>
              </a:ext>
            </a:extLst>
          </p:cNvPr>
          <p:cNvGraphicFramePr>
            <a:graphicFrameLocks noGrp="1"/>
          </p:cNvGraphicFramePr>
          <p:nvPr>
            <p:extLst>
              <p:ext uri="{D42A27DB-BD31-4B8C-83A1-F6EECF244321}">
                <p14:modId xmlns:p14="http://schemas.microsoft.com/office/powerpoint/2010/main" val="1410499348"/>
              </p:ext>
            </p:extLst>
          </p:nvPr>
        </p:nvGraphicFramePr>
        <p:xfrm>
          <a:off x="10863272" y="37217"/>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343071796"/>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12859244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43863131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0331166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6407500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1023378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903104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57269462"/>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6057370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3587369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258267540"/>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4070745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40215357"/>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3650186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5636380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5593173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0021283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5069388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5420062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4614547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43171506"/>
                  </a:ext>
                </a:extLst>
              </a:tr>
            </a:tbl>
          </a:graphicData>
        </a:graphic>
      </p:graphicFrame>
      <p:graphicFrame>
        <p:nvGraphicFramePr>
          <p:cNvPr id="15" name="Table 14">
            <a:extLst>
              <a:ext uri="{FF2B5EF4-FFF2-40B4-BE49-F238E27FC236}">
                <a16:creationId xmlns:a16="http://schemas.microsoft.com/office/drawing/2014/main" id="{69707DAE-457D-58E9-D241-42459AC55323}"/>
              </a:ext>
            </a:extLst>
          </p:cNvPr>
          <p:cNvGraphicFramePr>
            <a:graphicFrameLocks noGrp="1"/>
          </p:cNvGraphicFramePr>
          <p:nvPr>
            <p:extLst>
              <p:ext uri="{D42A27DB-BD31-4B8C-83A1-F6EECF244321}">
                <p14:modId xmlns:p14="http://schemas.microsoft.com/office/powerpoint/2010/main" val="310476875"/>
              </p:ext>
            </p:extLst>
          </p:nvPr>
        </p:nvGraphicFramePr>
        <p:xfrm>
          <a:off x="8665369" y="37217"/>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042101625"/>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0659973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2910261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V</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9458573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0563453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4255979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1397887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14183060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18621417"/>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1280528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095501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5189705"/>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783524"/>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760167"/>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2864215"/>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833155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318917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71203415"/>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535659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8858890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8889717"/>
                  </a:ext>
                </a:extLst>
              </a:tr>
            </a:tbl>
          </a:graphicData>
        </a:graphic>
      </p:graphicFrame>
      <p:graphicFrame>
        <p:nvGraphicFramePr>
          <p:cNvPr id="16" name="Table 15">
            <a:extLst>
              <a:ext uri="{FF2B5EF4-FFF2-40B4-BE49-F238E27FC236}">
                <a16:creationId xmlns:a16="http://schemas.microsoft.com/office/drawing/2014/main" id="{487102BE-753E-9099-E557-7BB7BE829CCF}"/>
              </a:ext>
            </a:extLst>
          </p:cNvPr>
          <p:cNvGraphicFramePr>
            <a:graphicFrameLocks noGrp="1"/>
          </p:cNvGraphicFramePr>
          <p:nvPr>
            <p:extLst>
              <p:ext uri="{D42A27DB-BD31-4B8C-83A1-F6EECF244321}">
                <p14:modId xmlns:p14="http://schemas.microsoft.com/office/powerpoint/2010/main" val="3213119189"/>
              </p:ext>
            </p:extLst>
          </p:nvPr>
        </p:nvGraphicFramePr>
        <p:xfrm>
          <a:off x="442912" y="56267"/>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3611367418"/>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274681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168563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3835371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731414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68195208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3465208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Đ</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6226093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Ô</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03070632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9511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12943695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36982516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5463701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8357845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8444239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2919386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86582715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9593291"/>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L</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33852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683177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64523712"/>
                  </a:ext>
                </a:extLst>
              </a:tr>
            </a:tbl>
          </a:graphicData>
        </a:graphic>
      </p:graphicFrame>
      <p:graphicFrame>
        <p:nvGraphicFramePr>
          <p:cNvPr id="17" name="Table 16">
            <a:extLst>
              <a:ext uri="{FF2B5EF4-FFF2-40B4-BE49-F238E27FC236}">
                <a16:creationId xmlns:a16="http://schemas.microsoft.com/office/drawing/2014/main" id="{F808F0C8-2218-50BC-2A58-0AFA1FAF1C80}"/>
              </a:ext>
            </a:extLst>
          </p:cNvPr>
          <p:cNvGraphicFramePr>
            <a:graphicFrameLocks noGrp="1"/>
          </p:cNvGraphicFramePr>
          <p:nvPr>
            <p:extLst>
              <p:ext uri="{D42A27DB-BD31-4B8C-83A1-F6EECF244321}">
                <p14:modId xmlns:p14="http://schemas.microsoft.com/office/powerpoint/2010/main" val="3314800261"/>
              </p:ext>
            </p:extLst>
          </p:nvPr>
        </p:nvGraphicFramePr>
        <p:xfrm>
          <a:off x="2093127" y="37217"/>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438380207"/>
                    </a:ext>
                  </a:extLst>
                </a:gridCol>
              </a:tblGrid>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J</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287541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55735543"/>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79742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4104597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0265177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0974651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8499120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6159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933422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K</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3987806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5675580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25909184"/>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6814638"/>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2065742"/>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8314539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6142986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1883258"/>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170173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8602647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569737"/>
                  </a:ext>
                </a:extLst>
              </a:tr>
            </a:tbl>
          </a:graphicData>
        </a:graphic>
      </p:graphicFrame>
      <p:graphicFrame>
        <p:nvGraphicFramePr>
          <p:cNvPr id="18" name="Table 17">
            <a:extLst>
              <a:ext uri="{FF2B5EF4-FFF2-40B4-BE49-F238E27FC236}">
                <a16:creationId xmlns:a16="http://schemas.microsoft.com/office/drawing/2014/main" id="{314EDCE5-B79C-00BE-3B96-BB71C2B771DD}"/>
              </a:ext>
            </a:extLst>
          </p:cNvPr>
          <p:cNvGraphicFramePr>
            <a:graphicFrameLocks noGrp="1"/>
          </p:cNvGraphicFramePr>
          <p:nvPr>
            <p:extLst>
              <p:ext uri="{D42A27DB-BD31-4B8C-83A1-F6EECF244321}">
                <p14:modId xmlns:p14="http://schemas.microsoft.com/office/powerpoint/2010/main" val="3286523725"/>
              </p:ext>
            </p:extLst>
          </p:nvPr>
        </p:nvGraphicFramePr>
        <p:xfrm>
          <a:off x="7580713" y="29109"/>
          <a:ext cx="547688" cy="683700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2274856191"/>
                    </a:ext>
                  </a:extLst>
                </a:gridCol>
              </a:tblGrid>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26578523"/>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72920090"/>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2840376"/>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3044899"/>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358379123"/>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440288920"/>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O</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4066903"/>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865644"/>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69375751"/>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76838573"/>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T</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4153692537"/>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76117061"/>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564817676"/>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18967758"/>
                  </a:ext>
                </a:extLst>
              </a:tr>
              <a:tr h="341850">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0877706"/>
                  </a:ext>
                </a:extLst>
              </a:tr>
              <a:tr h="341850">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3338792"/>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D</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139774067"/>
                  </a:ext>
                </a:extLst>
              </a:tr>
              <a:tr h="341850">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75288066"/>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72231898"/>
                  </a:ext>
                </a:extLst>
              </a:tr>
              <a:tr h="341850">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7017793"/>
                  </a:ext>
                </a:extLst>
              </a:tr>
            </a:tbl>
          </a:graphicData>
        </a:graphic>
      </p:graphicFrame>
      <p:graphicFrame>
        <p:nvGraphicFramePr>
          <p:cNvPr id="19" name="Table 18">
            <a:extLst>
              <a:ext uri="{FF2B5EF4-FFF2-40B4-BE49-F238E27FC236}">
                <a16:creationId xmlns:a16="http://schemas.microsoft.com/office/drawing/2014/main" id="{A46507DC-9D6F-2F75-8529-B6E271AE9B8F}"/>
              </a:ext>
            </a:extLst>
          </p:cNvPr>
          <p:cNvGraphicFramePr>
            <a:graphicFrameLocks noGrp="1"/>
          </p:cNvGraphicFramePr>
          <p:nvPr>
            <p:extLst>
              <p:ext uri="{D42A27DB-BD31-4B8C-83A1-F6EECF244321}">
                <p14:modId xmlns:p14="http://schemas.microsoft.com/office/powerpoint/2010/main" val="46119365"/>
              </p:ext>
            </p:extLst>
          </p:nvPr>
        </p:nvGraphicFramePr>
        <p:xfrm>
          <a:off x="9790505" y="37217"/>
          <a:ext cx="547688" cy="6809840"/>
        </p:xfrm>
        <a:graphic>
          <a:graphicData uri="http://schemas.openxmlformats.org/drawingml/2006/table">
            <a:tbl>
              <a:tblPr firstRow="1" bandRow="1">
                <a:tableStyleId>{5C22544A-7EE6-4342-B048-85BDC9FD1C3A}</a:tableStyleId>
              </a:tblPr>
              <a:tblGrid>
                <a:gridCol w="547688">
                  <a:extLst>
                    <a:ext uri="{9D8B030D-6E8A-4147-A177-3AD203B41FA5}">
                      <a16:colId xmlns:a16="http://schemas.microsoft.com/office/drawing/2014/main" val="1006920467"/>
                    </a:ext>
                  </a:extLst>
                </a:gridCol>
              </a:tblGrid>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M</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9569098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8410066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I</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9276300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5486100"/>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C</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99603239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Â</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06985977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U</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569083579"/>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B</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1031034"/>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E</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762741793"/>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R</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58646561"/>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Ư</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99806252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866270095"/>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G</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627454272"/>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X</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257417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88761232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N</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2650786"/>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H</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15765309"/>
                  </a:ext>
                </a:extLst>
              </a:tr>
              <a:tr h="340492">
                <a:tc>
                  <a:txBody>
                    <a:bodyPr/>
                    <a:lstStyle/>
                    <a:p>
                      <a:pPr algn="ctr">
                        <a:lnSpc>
                          <a:spcPct val="100000"/>
                        </a:lnSpc>
                        <a:spcAft>
                          <a:spcPts val="800"/>
                        </a:spcAft>
                      </a:pPr>
                      <a:r>
                        <a:rPr lang="vi-VN" sz="20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Ê</a:t>
                      </a:r>
                      <a:endParaRPr lang="vi-VN" sz="1600" b="1" kern="10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7985288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A</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3606178"/>
                  </a:ext>
                </a:extLst>
              </a:tr>
              <a:tr h="340492">
                <a:tc>
                  <a:txBody>
                    <a:bodyPr/>
                    <a:lstStyle/>
                    <a:p>
                      <a:pPr algn="ctr">
                        <a:lnSpc>
                          <a:spcPct val="100000"/>
                        </a:lnSpc>
                        <a:spcAft>
                          <a:spcPts val="800"/>
                        </a:spcAft>
                      </a:pPr>
                      <a:r>
                        <a:rPr lang="vi-VN" sz="20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rPr>
                        <a:t>S </a:t>
                      </a:r>
                      <a:endParaRPr lang="vi-VN" sz="1600" b="1" kern="100" dirty="0">
                        <a:solidFill>
                          <a:schemeClr val="tx1"/>
                        </a:solidFill>
                        <a:effectLst/>
                        <a:latin typeface="#9Slide03 Roboto" panose="02000000000000000000" pitchFamily="2" charset="0"/>
                        <a:ea typeface="#9Slide03 Roboto" panose="02000000000000000000" pitchFamily="2"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3359747"/>
                  </a:ext>
                </a:extLst>
              </a:tr>
            </a:tbl>
          </a:graphicData>
        </a:graphic>
      </p:graphicFrame>
    </p:spTree>
    <p:extLst>
      <p:ext uri="{BB962C8B-B14F-4D97-AF65-F5344CB8AC3E}">
        <p14:creationId xmlns:p14="http://schemas.microsoft.com/office/powerpoint/2010/main" val="15740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76668" y="2332228"/>
            <a:ext cx="12102831" cy="208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Rounded Corners 7">
            <a:extLst>
              <a:ext uri="{FF2B5EF4-FFF2-40B4-BE49-F238E27FC236}">
                <a16:creationId xmlns:a16="http://schemas.microsoft.com/office/drawing/2014/main" id="{D6CE6303-3C40-4361-9869-64BB994762E1}"/>
              </a:ext>
            </a:extLst>
          </p:cNvPr>
          <p:cNvSpPr/>
          <p:nvPr/>
        </p:nvSpPr>
        <p:spPr>
          <a:xfrm>
            <a:off x="3463158" y="1260253"/>
            <a:ext cx="9075647" cy="1160290"/>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6600" b="1" dirty="0">
                <a:solidFill>
                  <a:srgbClr val="1DB920"/>
                </a:solidFill>
                <a:latin typeface="#9Slide03 SFU Futura_12" panose="020B0604020202020204" charset="0"/>
                <a:cs typeface="Arial" panose="020B0604020202020204" pitchFamily="34" charset="0"/>
              </a:rPr>
              <a:t>HỌC VUI – VUI HỌC</a:t>
            </a:r>
            <a:endParaRPr lang="en-US" sz="6600" b="1" dirty="0">
              <a:solidFill>
                <a:srgbClr val="1DB920"/>
              </a:solidFill>
              <a:latin typeface="#9Slide03 SFU Futura_12" panose="020B0604020202020204" charset="0"/>
              <a:cs typeface="Arial" panose="020B0604020202020204" pitchFamily="34" charset="0"/>
            </a:endParaRPr>
          </a:p>
        </p:txBody>
      </p:sp>
      <p:sp>
        <p:nvSpPr>
          <p:cNvPr id="14" name="Rectangle: Rounded Corners 7">
            <a:extLst>
              <a:ext uri="{FF2B5EF4-FFF2-40B4-BE49-F238E27FC236}">
                <a16:creationId xmlns:a16="http://schemas.microsoft.com/office/drawing/2014/main" id="{BE55959A-1F2C-46C2-9FCD-F989F5DD87B7}"/>
              </a:ext>
            </a:extLst>
          </p:cNvPr>
          <p:cNvSpPr/>
          <p:nvPr/>
        </p:nvSpPr>
        <p:spPr>
          <a:xfrm>
            <a:off x="3537418" y="2420677"/>
            <a:ext cx="4733502" cy="800965"/>
          </a:xfrm>
          <a:prstGeom prst="roundRect">
            <a:avLst/>
          </a:prstGeom>
          <a:gradFill flip="none" rotWithShape="1">
            <a:gsLst>
              <a:gs pos="0">
                <a:srgbClr val="16B9C0">
                  <a:tint val="66000"/>
                  <a:satMod val="160000"/>
                </a:srgbClr>
              </a:gs>
              <a:gs pos="50000">
                <a:srgbClr val="16B9C0">
                  <a:tint val="44500"/>
                  <a:satMod val="160000"/>
                </a:srgbClr>
              </a:gs>
              <a:gs pos="100000">
                <a:srgbClr val="16B9C0">
                  <a:tint val="23500"/>
                  <a:satMod val="160000"/>
                </a:srgbClr>
              </a:gs>
            </a:gsLst>
            <a:lin ang="0" scaled="1"/>
            <a:tileRect/>
          </a:gradFill>
          <a:ln w="285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tx1"/>
                </a:solidFill>
                <a:latin typeface="#9Slide03 SFU Futura_12" panose="00000400000000000000" pitchFamily="2" charset="0"/>
                <a:cs typeface="Arial" panose="020B0604020202020204" pitchFamily="34" charset="0"/>
              </a:rPr>
              <a:t>ĐÁP ÁN</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34" name="Rectangle: Rounded Corners 7">
            <a:extLst>
              <a:ext uri="{FF2B5EF4-FFF2-40B4-BE49-F238E27FC236}">
                <a16:creationId xmlns:a16="http://schemas.microsoft.com/office/drawing/2014/main" id="{D5397E9F-57CE-4CBC-BF7D-C7F3ACC44961}"/>
              </a:ext>
            </a:extLst>
          </p:cNvPr>
          <p:cNvSpPr/>
          <p:nvPr/>
        </p:nvSpPr>
        <p:spPr>
          <a:xfrm>
            <a:off x="3537418" y="3607842"/>
            <a:ext cx="5097494" cy="2572958"/>
          </a:xfrm>
          <a:prstGeom prst="roundRect">
            <a:avLst/>
          </a:prstGeom>
          <a:solidFill>
            <a:schemeClr val="bg1"/>
          </a:solidFill>
          <a:ln w="28575">
            <a:solidFill>
              <a:schemeClr val="tx1"/>
            </a:solid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chemeClr val="tx1"/>
                </a:solidFill>
                <a:latin typeface="#9Slide03 SFU Futura_12" panose="00000400000000000000" pitchFamily="2" charset="0"/>
                <a:cs typeface="Arial" panose="020B0604020202020204" pitchFamily="34" charset="0"/>
              </a:rPr>
              <a:t>1-C				2-A	</a:t>
            </a:r>
          </a:p>
          <a:p>
            <a:pPr algn="just"/>
            <a:r>
              <a:rPr lang="vi-VN" sz="3600" b="1" dirty="0">
                <a:solidFill>
                  <a:schemeClr val="tx1"/>
                </a:solidFill>
                <a:latin typeface="#9Slide03 SFU Futura_12" panose="00000400000000000000" pitchFamily="2" charset="0"/>
                <a:cs typeface="Arial" panose="020B0604020202020204" pitchFamily="34" charset="0"/>
              </a:rPr>
              <a:t>3-B				4-C	</a:t>
            </a:r>
          </a:p>
          <a:p>
            <a:pPr algn="just"/>
            <a:r>
              <a:rPr lang="vi-VN" sz="3600" b="1" dirty="0">
                <a:solidFill>
                  <a:schemeClr val="tx1"/>
                </a:solidFill>
                <a:latin typeface="#9Slide03 SFU Futura_12" panose="00000400000000000000" pitchFamily="2" charset="0"/>
                <a:cs typeface="Arial" panose="020B0604020202020204" pitchFamily="34" charset="0"/>
              </a:rPr>
              <a:t>5-D					</a:t>
            </a:r>
            <a:endParaRPr lang="en-US" sz="3600" b="1" dirty="0">
              <a:solidFill>
                <a:schemeClr val="tx1"/>
              </a:solidFill>
              <a:latin typeface="#9Slide03 SFU Futura_12" panose="00000400000000000000" pitchFamily="2" charset="0"/>
              <a:cs typeface="Arial" panose="020B0604020202020204" pitchFamily="34" charset="0"/>
            </a:endParaRPr>
          </a:p>
        </p:txBody>
      </p:sp>
      <p:sp>
        <p:nvSpPr>
          <p:cNvPr id="2" name="Rectangle 1"/>
          <p:cNvSpPr/>
          <p:nvPr/>
        </p:nvSpPr>
        <p:spPr>
          <a:xfrm>
            <a:off x="0" y="1819828"/>
            <a:ext cx="3908323" cy="166844"/>
          </a:xfrm>
          <a:prstGeom prst="rect">
            <a:avLst/>
          </a:prstGeom>
          <a:solidFill>
            <a:srgbClr val="1DB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1F2071E-DF8C-495C-8676-8F839E06F04F}"/>
              </a:ext>
            </a:extLst>
          </p:cNvPr>
          <p:cNvSpPr/>
          <p:nvPr/>
        </p:nvSpPr>
        <p:spPr>
          <a:xfrm>
            <a:off x="1804736" y="101674"/>
            <a:ext cx="6135166" cy="1323439"/>
          </a:xfrm>
          <a:prstGeom prst="rect">
            <a:avLst/>
          </a:prstGeom>
          <a:noFill/>
        </p:spPr>
        <p:txBody>
          <a:bodyPr wrap="square" lIns="91440" tIns="45720" rIns="91440" bIns="45720">
            <a:spAutoFit/>
          </a:bodyPr>
          <a:lstStyle/>
          <a:p>
            <a:pPr algn="ctr"/>
            <a:r>
              <a:rPr lang="vi-VN" sz="8000" b="1"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rPr>
              <a:t>TRÒ CHƠI</a:t>
            </a:r>
            <a:endParaRPr lang="en-US" sz="7200" b="1" cap="none" spc="0" dirty="0">
              <a:ln w="9525">
                <a:solidFill>
                  <a:schemeClr val="bg1"/>
                </a:solidFill>
                <a:prstDash val="solid"/>
              </a:ln>
              <a:solidFill>
                <a:srgbClr val="C00000"/>
              </a:solidFill>
              <a:effectLst>
                <a:outerShdw blurRad="12700" dist="38100" dir="2700000" algn="tl" rotWithShape="0">
                  <a:schemeClr val="bg1">
                    <a:lumMod val="50000"/>
                  </a:schemeClr>
                </a:outerShdw>
              </a:effectLst>
              <a:latin typeface="#9Slide07 IcielKoni" pitchFamily="2" charset="0"/>
            </a:endParaRPr>
          </a:p>
        </p:txBody>
      </p:sp>
      <p:sp>
        <p:nvSpPr>
          <p:cNvPr id="25" name="Rectangle 24"/>
          <p:cNvSpPr/>
          <p:nvPr/>
        </p:nvSpPr>
        <p:spPr>
          <a:xfrm>
            <a:off x="7743581" y="630096"/>
            <a:ext cx="4424105" cy="15682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Sở Giáo Dục Và Đào Tạo Vĩnh Phúc">
            <a:extLst>
              <a:ext uri="{FF2B5EF4-FFF2-40B4-BE49-F238E27FC236}">
                <a16:creationId xmlns:a16="http://schemas.microsoft.com/office/drawing/2014/main" id="{8A7AE9C3-4427-4841-D04C-C351E6A27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762" y="2628518"/>
            <a:ext cx="2310063" cy="40096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nh viên Đọc cuốn Sách câu lạc bộ thảo luận Clip nghệ thuật - nhóm đọc.  png tải về - Miễn phí trong suốt Hành Vi Con Người png Tải về.">
            <a:extLst>
              <a:ext uri="{FF2B5EF4-FFF2-40B4-BE49-F238E27FC236}">
                <a16:creationId xmlns:a16="http://schemas.microsoft.com/office/drawing/2014/main" id="{27DCABC7-8EAA-C503-1B08-CF748B810F7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604" r="8883" b="10799"/>
          <a:stretch/>
        </p:blipFill>
        <p:spPr bwMode="auto">
          <a:xfrm>
            <a:off x="-555" y="-215336"/>
            <a:ext cx="2508080" cy="19517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ở Giáo Dục Và Đào Tạo Vĩnh Phúc">
            <a:extLst>
              <a:ext uri="{FF2B5EF4-FFF2-40B4-BE49-F238E27FC236}">
                <a16:creationId xmlns:a16="http://schemas.microsoft.com/office/drawing/2014/main" id="{DBE3D930-214C-1652-7EC5-4741AF1A8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 y="2516795"/>
            <a:ext cx="2310063" cy="4009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74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34" grpId="0" animBg="1"/>
      <p:bldP spid="2"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DC9E4-14E6-A744-A432-F747F1D107F4}"/>
            </a:ext>
          </a:extLst>
        </p:cNvPr>
        <p:cNvGrpSpPr/>
        <p:nvPr/>
      </p:nvGrpSpPr>
      <p:grpSpPr>
        <a:xfrm>
          <a:off x="0" y="0"/>
          <a:ext cx="0" cy="0"/>
          <a:chOff x="0" y="0"/>
          <a:chExt cx="0" cy="0"/>
        </a:xfrm>
      </p:grpSpPr>
      <p:pic>
        <p:nvPicPr>
          <p:cNvPr id="6146" name="Picture 2">
            <a:extLst>
              <a:ext uri="{FF2B5EF4-FFF2-40B4-BE49-F238E27FC236}">
                <a16:creationId xmlns:a16="http://schemas.microsoft.com/office/drawing/2014/main" id="{40196B50-91C4-0068-A421-942AE3E444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6" y="374967"/>
            <a:ext cx="6108065" cy="6108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6F7979A-4277-A623-C664-85F8EC53E9EF}"/>
              </a:ext>
            </a:extLst>
          </p:cNvPr>
          <p:cNvSpPr/>
          <p:nvPr/>
        </p:nvSpPr>
        <p:spPr>
          <a:xfrm>
            <a:off x="1331957" y="2135116"/>
            <a:ext cx="10269772" cy="3163224"/>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vi-VN"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rPr>
              <a:t>Hoạt động vận dụng</a:t>
            </a:r>
            <a:endParaRPr lang="en-US"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endParaRPr>
          </a:p>
        </p:txBody>
      </p:sp>
    </p:spTree>
    <p:extLst>
      <p:ext uri="{BB962C8B-B14F-4D97-AF65-F5344CB8AC3E}">
        <p14:creationId xmlns:p14="http://schemas.microsoft.com/office/powerpoint/2010/main" val="8351004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News - Cho tôi xin một vé đi tuổi thơ">
            <a:extLst>
              <a:ext uri="{FF2B5EF4-FFF2-40B4-BE49-F238E27FC236}">
                <a16:creationId xmlns:a16="http://schemas.microsoft.com/office/drawing/2014/main" id="{2772A62A-B253-459F-7864-C967B0C94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748" y="1617968"/>
            <a:ext cx="4159417" cy="41594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A6C8E375-768E-C930-B295-F3363352132A}"/>
              </a:ext>
            </a:extLst>
          </p:cNvPr>
          <p:cNvGraphicFramePr/>
          <p:nvPr>
            <p:extLst>
              <p:ext uri="{D42A27DB-BD31-4B8C-83A1-F6EECF244321}">
                <p14:modId xmlns:p14="http://schemas.microsoft.com/office/powerpoint/2010/main" val="2909646219"/>
              </p:ext>
            </p:extLst>
          </p:nvPr>
        </p:nvGraphicFramePr>
        <p:xfrm>
          <a:off x="-350252" y="358718"/>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Rounded Corners 7">
            <a:extLst>
              <a:ext uri="{FF2B5EF4-FFF2-40B4-BE49-F238E27FC236}">
                <a16:creationId xmlns:a16="http://schemas.microsoft.com/office/drawing/2014/main" id="{91E87E1D-9499-1FFE-C723-E0216E88AF65}"/>
              </a:ext>
            </a:extLst>
          </p:cNvPr>
          <p:cNvSpPr/>
          <p:nvPr/>
        </p:nvSpPr>
        <p:spPr>
          <a:xfrm>
            <a:off x="2861518" y="141137"/>
            <a:ext cx="9075647" cy="1160290"/>
          </a:xfrm>
          <a:prstGeom prst="roundRect">
            <a:avLst/>
          </a:prstGeom>
          <a:noFill/>
          <a:ln w="3175">
            <a:noFill/>
            <a:prstDash val="sysDash"/>
            <a:extLst>
              <a:ext uri="{C807C97D-BFC1-408E-A445-0C87EB9F89A2}">
                <ask:lineSketchStyleProps xmlns:ask="http://schemas.microsoft.com/office/drawing/2018/sketchyshapes" sd="1219033472">
                  <a:custGeom>
                    <a:avLst/>
                    <a:gdLst>
                      <a:gd name="connsiteX0" fmla="*/ 0 w 2661796"/>
                      <a:gd name="connsiteY0" fmla="*/ 152939 h 917613"/>
                      <a:gd name="connsiteX1" fmla="*/ 152939 w 2661796"/>
                      <a:gd name="connsiteY1" fmla="*/ 0 h 917613"/>
                      <a:gd name="connsiteX2" fmla="*/ 694800 w 2661796"/>
                      <a:gd name="connsiteY2" fmla="*/ 0 h 917613"/>
                      <a:gd name="connsiteX3" fmla="*/ 1283780 w 2661796"/>
                      <a:gd name="connsiteY3" fmla="*/ 0 h 917613"/>
                      <a:gd name="connsiteX4" fmla="*/ 1825641 w 2661796"/>
                      <a:gd name="connsiteY4" fmla="*/ 0 h 917613"/>
                      <a:gd name="connsiteX5" fmla="*/ 2508857 w 2661796"/>
                      <a:gd name="connsiteY5" fmla="*/ 0 h 917613"/>
                      <a:gd name="connsiteX6" fmla="*/ 2661796 w 2661796"/>
                      <a:gd name="connsiteY6" fmla="*/ 152939 h 917613"/>
                      <a:gd name="connsiteX7" fmla="*/ 2661796 w 2661796"/>
                      <a:gd name="connsiteY7" fmla="*/ 458807 h 917613"/>
                      <a:gd name="connsiteX8" fmla="*/ 2661796 w 2661796"/>
                      <a:gd name="connsiteY8" fmla="*/ 764674 h 917613"/>
                      <a:gd name="connsiteX9" fmla="*/ 2508857 w 2661796"/>
                      <a:gd name="connsiteY9" fmla="*/ 917613 h 917613"/>
                      <a:gd name="connsiteX10" fmla="*/ 1943437 w 2661796"/>
                      <a:gd name="connsiteY10" fmla="*/ 917613 h 917613"/>
                      <a:gd name="connsiteX11" fmla="*/ 1425135 w 2661796"/>
                      <a:gd name="connsiteY11" fmla="*/ 917613 h 917613"/>
                      <a:gd name="connsiteX12" fmla="*/ 812596 w 2661796"/>
                      <a:gd name="connsiteY12" fmla="*/ 917613 h 917613"/>
                      <a:gd name="connsiteX13" fmla="*/ 152939 w 2661796"/>
                      <a:gd name="connsiteY13" fmla="*/ 917613 h 917613"/>
                      <a:gd name="connsiteX14" fmla="*/ 0 w 2661796"/>
                      <a:gd name="connsiteY14" fmla="*/ 764674 h 917613"/>
                      <a:gd name="connsiteX15" fmla="*/ 0 w 2661796"/>
                      <a:gd name="connsiteY15" fmla="*/ 446572 h 917613"/>
                      <a:gd name="connsiteX16" fmla="*/ 0 w 2661796"/>
                      <a:gd name="connsiteY16" fmla="*/ 152939 h 91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61796" h="917613" fill="none" extrusionOk="0">
                        <a:moveTo>
                          <a:pt x="0" y="152939"/>
                        </a:moveTo>
                        <a:cubicBezTo>
                          <a:pt x="-1081" y="70405"/>
                          <a:pt x="87221" y="13931"/>
                          <a:pt x="152939" y="0"/>
                        </a:cubicBezTo>
                        <a:cubicBezTo>
                          <a:pt x="398603" y="-38239"/>
                          <a:pt x="461848" y="32783"/>
                          <a:pt x="694800" y="0"/>
                        </a:cubicBezTo>
                        <a:cubicBezTo>
                          <a:pt x="927752" y="-32783"/>
                          <a:pt x="1033727" y="54143"/>
                          <a:pt x="1283780" y="0"/>
                        </a:cubicBezTo>
                        <a:cubicBezTo>
                          <a:pt x="1533833" y="-54143"/>
                          <a:pt x="1593305" y="5845"/>
                          <a:pt x="1825641" y="0"/>
                        </a:cubicBezTo>
                        <a:cubicBezTo>
                          <a:pt x="2057977" y="-5845"/>
                          <a:pt x="2312640" y="14610"/>
                          <a:pt x="2508857" y="0"/>
                        </a:cubicBezTo>
                        <a:cubicBezTo>
                          <a:pt x="2580287" y="-738"/>
                          <a:pt x="2667267" y="73183"/>
                          <a:pt x="2661796" y="152939"/>
                        </a:cubicBezTo>
                        <a:cubicBezTo>
                          <a:pt x="2681022" y="279836"/>
                          <a:pt x="2634696" y="326526"/>
                          <a:pt x="2661796" y="458807"/>
                        </a:cubicBezTo>
                        <a:cubicBezTo>
                          <a:pt x="2688896" y="591088"/>
                          <a:pt x="2641859" y="634669"/>
                          <a:pt x="2661796" y="764674"/>
                        </a:cubicBezTo>
                        <a:cubicBezTo>
                          <a:pt x="2661200" y="836772"/>
                          <a:pt x="2612434" y="929653"/>
                          <a:pt x="2508857" y="917613"/>
                        </a:cubicBezTo>
                        <a:cubicBezTo>
                          <a:pt x="2242118" y="968541"/>
                          <a:pt x="2181100" y="862707"/>
                          <a:pt x="1943437" y="917613"/>
                        </a:cubicBezTo>
                        <a:cubicBezTo>
                          <a:pt x="1705774" y="972519"/>
                          <a:pt x="1565789" y="904415"/>
                          <a:pt x="1425135" y="917613"/>
                        </a:cubicBezTo>
                        <a:cubicBezTo>
                          <a:pt x="1284481" y="930811"/>
                          <a:pt x="942571" y="911370"/>
                          <a:pt x="812596" y="917613"/>
                        </a:cubicBezTo>
                        <a:cubicBezTo>
                          <a:pt x="682621" y="923856"/>
                          <a:pt x="369653" y="912507"/>
                          <a:pt x="152939" y="917613"/>
                        </a:cubicBezTo>
                        <a:cubicBezTo>
                          <a:pt x="60825" y="921902"/>
                          <a:pt x="1376" y="852869"/>
                          <a:pt x="0" y="764674"/>
                        </a:cubicBezTo>
                        <a:cubicBezTo>
                          <a:pt x="-6126" y="648058"/>
                          <a:pt x="2604" y="572022"/>
                          <a:pt x="0" y="446572"/>
                        </a:cubicBezTo>
                        <a:cubicBezTo>
                          <a:pt x="-2604" y="321122"/>
                          <a:pt x="16209" y="280899"/>
                          <a:pt x="0" y="152939"/>
                        </a:cubicBezTo>
                        <a:close/>
                      </a:path>
                      <a:path w="2661796" h="917613" stroke="0" extrusionOk="0">
                        <a:moveTo>
                          <a:pt x="0" y="152939"/>
                        </a:moveTo>
                        <a:cubicBezTo>
                          <a:pt x="-8854" y="63011"/>
                          <a:pt x="48196" y="7610"/>
                          <a:pt x="152939" y="0"/>
                        </a:cubicBezTo>
                        <a:cubicBezTo>
                          <a:pt x="416898" y="-32481"/>
                          <a:pt x="570706" y="29376"/>
                          <a:pt x="789037" y="0"/>
                        </a:cubicBezTo>
                        <a:cubicBezTo>
                          <a:pt x="1007368" y="-29376"/>
                          <a:pt x="1117390" y="64254"/>
                          <a:pt x="1354457" y="0"/>
                        </a:cubicBezTo>
                        <a:cubicBezTo>
                          <a:pt x="1591524" y="-64254"/>
                          <a:pt x="1748846" y="5960"/>
                          <a:pt x="1896318" y="0"/>
                        </a:cubicBezTo>
                        <a:cubicBezTo>
                          <a:pt x="2043790" y="-5960"/>
                          <a:pt x="2377684" y="4146"/>
                          <a:pt x="2508857" y="0"/>
                        </a:cubicBezTo>
                        <a:cubicBezTo>
                          <a:pt x="2600389" y="-14541"/>
                          <a:pt x="2657299" y="67784"/>
                          <a:pt x="2661796" y="152939"/>
                        </a:cubicBezTo>
                        <a:cubicBezTo>
                          <a:pt x="2691575" y="237326"/>
                          <a:pt x="2650134" y="328976"/>
                          <a:pt x="2661796" y="458807"/>
                        </a:cubicBezTo>
                        <a:cubicBezTo>
                          <a:pt x="2673458" y="588638"/>
                          <a:pt x="2661536" y="649364"/>
                          <a:pt x="2661796" y="764674"/>
                        </a:cubicBezTo>
                        <a:cubicBezTo>
                          <a:pt x="2680473" y="853631"/>
                          <a:pt x="2577797" y="915102"/>
                          <a:pt x="2508857" y="917613"/>
                        </a:cubicBezTo>
                        <a:cubicBezTo>
                          <a:pt x="2379364" y="930554"/>
                          <a:pt x="2189507" y="872109"/>
                          <a:pt x="1919878" y="917613"/>
                        </a:cubicBezTo>
                        <a:cubicBezTo>
                          <a:pt x="1650249" y="963117"/>
                          <a:pt x="1554653" y="872396"/>
                          <a:pt x="1354457" y="917613"/>
                        </a:cubicBezTo>
                        <a:cubicBezTo>
                          <a:pt x="1154261" y="962830"/>
                          <a:pt x="891919" y="877402"/>
                          <a:pt x="718359" y="917613"/>
                        </a:cubicBezTo>
                        <a:cubicBezTo>
                          <a:pt x="544799" y="957824"/>
                          <a:pt x="398398" y="915160"/>
                          <a:pt x="152939" y="917613"/>
                        </a:cubicBezTo>
                        <a:cubicBezTo>
                          <a:pt x="63271" y="918467"/>
                          <a:pt x="-9992" y="842246"/>
                          <a:pt x="0" y="764674"/>
                        </a:cubicBezTo>
                        <a:cubicBezTo>
                          <a:pt x="-15499" y="665822"/>
                          <a:pt x="14294" y="566461"/>
                          <a:pt x="0" y="452689"/>
                        </a:cubicBezTo>
                        <a:cubicBezTo>
                          <a:pt x="-14294" y="338917"/>
                          <a:pt x="26070" y="218306"/>
                          <a:pt x="0" y="152939"/>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1DB920"/>
                </a:solidFill>
                <a:latin typeface="#9Slide03 SFU Futura_12" panose="020B0604020202020204" charset="0"/>
                <a:cs typeface="Arial" panose="020B0604020202020204" pitchFamily="34" charset="0"/>
              </a:rPr>
              <a:t>Chọn 1 trong 2 nhiệm vụ sau:</a:t>
            </a:r>
            <a:endParaRPr lang="en-US" sz="5400" b="1" dirty="0">
              <a:solidFill>
                <a:srgbClr val="1DB920"/>
              </a:solidFill>
              <a:latin typeface="#9Slide03 SFU Futura_12" panose="020B0604020202020204" charset="0"/>
              <a:cs typeface="Arial" panose="020B0604020202020204" pitchFamily="34" charset="0"/>
            </a:endParaRPr>
          </a:p>
        </p:txBody>
      </p:sp>
    </p:spTree>
    <p:extLst>
      <p:ext uri="{BB962C8B-B14F-4D97-AF65-F5344CB8AC3E}">
        <p14:creationId xmlns:p14="http://schemas.microsoft.com/office/powerpoint/2010/main" val="26950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53" name="Group 6152">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6154" name="Rectangle 6153">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57" name="Rectangle 6156">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Hình ảnh quyển sách đẹp">
            <a:extLst>
              <a:ext uri="{FF2B5EF4-FFF2-40B4-BE49-F238E27FC236}">
                <a16:creationId xmlns:a16="http://schemas.microsoft.com/office/drawing/2014/main" id="{A6326675-015E-9FC9-23FB-29897BC47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79" b="628"/>
          <a:stretch/>
        </p:blipFill>
        <p:spPr bwMode="auto">
          <a:xfrm>
            <a:off x="838200" y="704765"/>
            <a:ext cx="10628376" cy="54400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10B675-D034-9EEC-828B-ADA5261A53EA}"/>
              </a:ext>
            </a:extLst>
          </p:cNvPr>
          <p:cNvSpPr txBox="1"/>
          <p:nvPr/>
        </p:nvSpPr>
        <p:spPr>
          <a:xfrm>
            <a:off x="1403951" y="2058771"/>
            <a:ext cx="7038908" cy="1862048"/>
          </a:xfrm>
          <a:prstGeom prst="rect">
            <a:avLst/>
          </a:prstGeom>
          <a:noFill/>
        </p:spPr>
        <p:txBody>
          <a:bodyPr wrap="square">
            <a:spAutoFit/>
          </a:bodyPr>
          <a:lstStyle/>
          <a:p>
            <a:pPr algn="ctr">
              <a:defRPr/>
            </a:pPr>
            <a:r>
              <a:rPr lang="vi-VN" sz="11500" dirty="0">
                <a:ln w="0"/>
                <a:solidFill>
                  <a:schemeClr val="bg1"/>
                </a:solidFill>
                <a:effectLst>
                  <a:outerShdw blurRad="38100" dist="19050" dir="2700000" algn="tl" rotWithShape="0">
                    <a:schemeClr val="dk1">
                      <a:alpha val="40000"/>
                    </a:schemeClr>
                  </a:outerShdw>
                </a:effectLst>
                <a:latin typeface="#9Slide05 SVNKitten" pitchFamily="2" charset="-93"/>
              </a:rPr>
              <a:t>Thank you!</a:t>
            </a:r>
          </a:p>
        </p:txBody>
      </p:sp>
    </p:spTree>
    <p:extLst>
      <p:ext uri="{BB962C8B-B14F-4D97-AF65-F5344CB8AC3E}">
        <p14:creationId xmlns:p14="http://schemas.microsoft.com/office/powerpoint/2010/main" val="1510391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5" name="Rectangle 717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2" name="Picture 4" descr="Hình ảnh cuốn sách mở ra">
            <a:extLst>
              <a:ext uri="{FF2B5EF4-FFF2-40B4-BE49-F238E27FC236}">
                <a16:creationId xmlns:a16="http://schemas.microsoft.com/office/drawing/2014/main" id="{08C1212A-FDB7-0B7D-AC4B-976140615D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609600"/>
            <a:ext cx="9248775"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07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1+ Hình Nền Sách Đẹp, Ấn Tượng Cho Máy Tính Hoặc Điện Thoại">
            <a:extLst>
              <a:ext uri="{FF2B5EF4-FFF2-40B4-BE49-F238E27FC236}">
                <a16:creationId xmlns:a16="http://schemas.microsoft.com/office/drawing/2014/main" id="{D425C1F2-9FB9-B010-215C-AFF2E053C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F65EA0B-6444-2070-6249-BD53C6E46720}"/>
              </a:ext>
            </a:extLst>
          </p:cNvPr>
          <p:cNvSpPr/>
          <p:nvPr/>
        </p:nvSpPr>
        <p:spPr>
          <a:xfrm>
            <a:off x="818081" y="1449399"/>
            <a:ext cx="10877560" cy="4339650"/>
          </a:xfrm>
          <a:prstGeom prst="rect">
            <a:avLst/>
          </a:prstGeom>
          <a:noFill/>
        </p:spPr>
        <p:txBody>
          <a:bodyPr wrap="square" lIns="91440" tIns="45720" rIns="91440" bIns="45720">
            <a:spAutoFit/>
          </a:bodyPr>
          <a:lstStyle/>
          <a:p>
            <a:r>
              <a:rPr lang="vi-VN" sz="13800" b="1" dirty="0">
                <a:ln w="0"/>
                <a:solidFill>
                  <a:srgbClr val="FFFF00"/>
                </a:solidFill>
                <a:effectLst>
                  <a:reflection blurRad="6350" stA="53000" endA="300" endPos="35500" dir="5400000" sy="-90000" algn="bl" rotWithShape="0"/>
                </a:effectLst>
                <a:latin typeface="#9Slide05 SVNKitten" pitchFamily="2" charset="0"/>
              </a:rPr>
              <a:t>Cánh cửa </a:t>
            </a:r>
          </a:p>
          <a:p>
            <a:r>
              <a:rPr lang="vi-VN" sz="13800" b="1" dirty="0">
                <a:ln w="0"/>
                <a:solidFill>
                  <a:srgbClr val="FFFF00"/>
                </a:solidFill>
                <a:effectLst>
                  <a:reflection blurRad="6350" stA="53000" endA="300" endPos="35500" dir="5400000" sy="-90000" algn="bl" rotWithShape="0"/>
                </a:effectLst>
                <a:latin typeface="#9Slide05 SVNKitten" pitchFamily="2" charset="0"/>
              </a:rPr>
              <a:t>mở ra thế giới</a:t>
            </a:r>
            <a:endParaRPr lang="en-US" sz="13800" b="1" dirty="0">
              <a:ln w="0"/>
              <a:solidFill>
                <a:srgbClr val="FFFF00"/>
              </a:solidFill>
              <a:effectLst>
                <a:reflection blurRad="6350" stA="53000" endA="300" endPos="35500" dir="5400000" sy="-90000" algn="bl" rotWithShape="0"/>
              </a:effectLst>
              <a:latin typeface="#9Slide05 SVNKitten" pitchFamily="2" charset="0"/>
            </a:endParaRPr>
          </a:p>
        </p:txBody>
      </p:sp>
      <p:sp>
        <p:nvSpPr>
          <p:cNvPr id="3" name="TextBox 2">
            <a:extLst>
              <a:ext uri="{FF2B5EF4-FFF2-40B4-BE49-F238E27FC236}">
                <a16:creationId xmlns:a16="http://schemas.microsoft.com/office/drawing/2014/main" id="{3A249D1B-BC6F-6BE7-D59D-4B5EFEBEC88B}"/>
              </a:ext>
            </a:extLst>
          </p:cNvPr>
          <p:cNvSpPr txBox="1"/>
          <p:nvPr/>
        </p:nvSpPr>
        <p:spPr>
          <a:xfrm>
            <a:off x="245408" y="224652"/>
            <a:ext cx="2878905" cy="1446550"/>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defTabSz="713232">
              <a:spcAft>
                <a:spcPts val="600"/>
              </a:spcAft>
            </a:pPr>
            <a:r>
              <a:rPr lang="vi-VN" sz="8800" b="1" u="sng" kern="1200">
                <a:ln/>
                <a:solidFill>
                  <a:schemeClr val="bg1"/>
                </a:solidFill>
                <a:latin typeface="#9Slide05 Motion Picture" panose="02000000000000000000" pitchFamily="2" charset="-93"/>
                <a:ea typeface="+mj-ea"/>
                <a:cs typeface="Segoe UI" panose="020B0502040204020203" pitchFamily="34" charset="0"/>
              </a:rPr>
              <a:t>Bài 8</a:t>
            </a:r>
            <a:endParaRPr lang="vi-VN" sz="13800" b="1" u="sng" dirty="0">
              <a:ln/>
              <a:solidFill>
                <a:schemeClr val="bg1"/>
              </a:solidFill>
              <a:latin typeface="#9Slide05 Motion Picture" panose="02000000000000000000" pitchFamily="2" charset="-93"/>
            </a:endParaRPr>
          </a:p>
        </p:txBody>
      </p:sp>
      <p:sp>
        <p:nvSpPr>
          <p:cNvPr id="4" name="Rectangle 3">
            <a:extLst>
              <a:ext uri="{FF2B5EF4-FFF2-40B4-BE49-F238E27FC236}">
                <a16:creationId xmlns:a16="http://schemas.microsoft.com/office/drawing/2014/main" id="{B0BEC9A4-3E43-B036-814E-73BBA95FCE3E}"/>
              </a:ext>
            </a:extLst>
          </p:cNvPr>
          <p:cNvSpPr/>
          <p:nvPr/>
        </p:nvSpPr>
        <p:spPr>
          <a:xfrm>
            <a:off x="890267" y="1435952"/>
            <a:ext cx="10877560" cy="4339650"/>
          </a:xfrm>
          <a:prstGeom prst="rect">
            <a:avLst/>
          </a:prstGeom>
          <a:noFill/>
        </p:spPr>
        <p:txBody>
          <a:bodyPr wrap="square" lIns="91440" tIns="45720" rIns="91440" bIns="45720">
            <a:spAutoFit/>
          </a:bodyPr>
          <a:lstStyle/>
          <a:p>
            <a:r>
              <a:rPr lang="vi-VN" sz="13800" b="1" dirty="0">
                <a:ln w="0"/>
                <a:solidFill>
                  <a:srgbClr val="FF0000"/>
                </a:solidFill>
                <a:effectLst>
                  <a:reflection blurRad="6350" stA="53000" endA="300" endPos="35500" dir="5400000" sy="-90000" algn="bl" rotWithShape="0"/>
                </a:effectLst>
                <a:latin typeface="#9Slide05 SVNKitten" pitchFamily="2" charset="0"/>
              </a:rPr>
              <a:t>Cánh cửa </a:t>
            </a:r>
          </a:p>
          <a:p>
            <a:r>
              <a:rPr lang="vi-VN" sz="13800" b="1" dirty="0">
                <a:ln w="0"/>
                <a:solidFill>
                  <a:srgbClr val="FF0000"/>
                </a:solidFill>
                <a:effectLst>
                  <a:reflection blurRad="6350" stA="53000" endA="300" endPos="35500" dir="5400000" sy="-90000" algn="bl" rotWithShape="0"/>
                </a:effectLst>
                <a:latin typeface="#9Slide05 SVNKitten" pitchFamily="2" charset="0"/>
              </a:rPr>
              <a:t>mở ra thế giới</a:t>
            </a:r>
            <a:endParaRPr lang="en-US" sz="13800" b="1" dirty="0">
              <a:ln w="0"/>
              <a:solidFill>
                <a:srgbClr val="FF0000"/>
              </a:solidFill>
              <a:effectLst>
                <a:reflection blurRad="6350" stA="53000" endA="300" endPos="35500" dir="5400000" sy="-90000" algn="bl" rotWithShape="0"/>
              </a:effectLst>
              <a:latin typeface="#9Slide05 SVNKitten" pitchFamily="2" charset="0"/>
            </a:endParaRPr>
          </a:p>
        </p:txBody>
      </p:sp>
    </p:spTree>
    <p:extLst>
      <p:ext uri="{BB962C8B-B14F-4D97-AF65-F5344CB8AC3E}">
        <p14:creationId xmlns:p14="http://schemas.microsoft.com/office/powerpoint/2010/main" val="153905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strVal val="#ppt_w*0.70"/>
                                          </p:val>
                                        </p:tav>
                                        <p:tav tm="100000">
                                          <p:val>
                                            <p:strVal val="#ppt_w"/>
                                          </p:val>
                                        </p:tav>
                                      </p:tavLst>
                                    </p:anim>
                                    <p:anim calcmode="lin" valueType="num">
                                      <p:cBhvr>
                                        <p:cTn id="8" dur="750" fill="hold"/>
                                        <p:tgtEl>
                                          <p:spTgt spid="3"/>
                                        </p:tgtEl>
                                        <p:attrNameLst>
                                          <p:attrName>ppt_h</p:attrName>
                                        </p:attrNameLst>
                                      </p:cBhvr>
                                      <p:tavLst>
                                        <p:tav tm="0">
                                          <p:val>
                                            <p:strVal val="#ppt_h"/>
                                          </p:val>
                                        </p:tav>
                                        <p:tav tm="100000">
                                          <p:val>
                                            <p:strVal val="#ppt_h"/>
                                          </p:val>
                                        </p:tav>
                                      </p:tavLst>
                                    </p:anim>
                                    <p:animEffect transition="in" filter="fade">
                                      <p:cBhvr>
                                        <p:cTn id="9"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Doraemon: Chú khủng long của Nobita – Wikipedia tiếng Việt">
            <a:extLst>
              <a:ext uri="{FF2B5EF4-FFF2-40B4-BE49-F238E27FC236}">
                <a16:creationId xmlns:a16="http://schemas.microsoft.com/office/drawing/2014/main" id="{72D57204-FA2D-75A8-6709-25D1653D2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641" b="757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4" name="Google Shape;1146;p28">
            <a:extLst>
              <a:ext uri="{FF2B5EF4-FFF2-40B4-BE49-F238E27FC236}">
                <a16:creationId xmlns:a16="http://schemas.microsoft.com/office/drawing/2014/main" id="{ECF89372-C871-67E6-EC23-71DE0836014E}"/>
              </a:ext>
            </a:extLst>
          </p:cNvPr>
          <p:cNvSpPr txBox="1">
            <a:spLocks/>
          </p:cNvSpPr>
          <p:nvPr/>
        </p:nvSpPr>
        <p:spPr>
          <a:xfrm>
            <a:off x="-133985" y="-908642"/>
            <a:ext cx="5243131" cy="3361266"/>
          </a:xfrm>
          <a:prstGeom prst="rect">
            <a:avLst/>
          </a:prstGeom>
        </p:spPr>
        <p:txBody>
          <a:bodyPr spcFirstLastPara="1"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ts val="5400"/>
              </a:lnSpc>
              <a:spcBef>
                <a:spcPts val="600"/>
              </a:spcBef>
              <a:spcAft>
                <a:spcPts val="600"/>
              </a:spcAft>
              <a:defRPr/>
            </a:pPr>
            <a:r>
              <a:rPr lang="en-US" sz="4800" b="1" dirty="0" err="1">
                <a:latin typeface="#9Slide03 Quicksand Medium" panose="00000600000000000000" pitchFamily="2" charset="-93"/>
              </a:rPr>
              <a:t>Phần</a:t>
            </a:r>
            <a:r>
              <a:rPr lang="en-US" sz="4800" b="1" dirty="0">
                <a:latin typeface="#9Slide03 Quicksand Medium" panose="00000600000000000000" pitchFamily="2" charset="-93"/>
              </a:rPr>
              <a:t> I. </a:t>
            </a:r>
          </a:p>
          <a:p>
            <a:pPr algn="ctr">
              <a:lnSpc>
                <a:spcPts val="5400"/>
              </a:lnSpc>
              <a:spcBef>
                <a:spcPts val="600"/>
              </a:spcBef>
              <a:spcAft>
                <a:spcPts val="600"/>
              </a:spcAft>
              <a:defRPr/>
            </a:pPr>
            <a:r>
              <a:rPr lang="en-US" sz="4800" b="1" dirty="0">
                <a:latin typeface="#9Slide03 Quicksand Medium" panose="00000600000000000000" pitchFamily="2" charset="-93"/>
              </a:rPr>
              <a:t>Tri </a:t>
            </a:r>
            <a:r>
              <a:rPr lang="en-US" sz="4800" b="1" dirty="0" err="1">
                <a:latin typeface="#9Slide03 Quicksand Medium" panose="00000600000000000000" pitchFamily="2" charset="-93"/>
              </a:rPr>
              <a:t>thức</a:t>
            </a:r>
            <a:r>
              <a:rPr lang="en-US" sz="4800" b="1" dirty="0">
                <a:latin typeface="#9Slide03 Quicksand Medium" panose="00000600000000000000" pitchFamily="2" charset="-93"/>
              </a:rPr>
              <a:t> </a:t>
            </a:r>
            <a:r>
              <a:rPr lang="en-US" sz="4800" b="1" dirty="0" err="1">
                <a:latin typeface="#9Slide03 Quicksand Medium" panose="00000600000000000000" pitchFamily="2" charset="-93"/>
              </a:rPr>
              <a:t>ngữ</a:t>
            </a:r>
            <a:r>
              <a:rPr lang="en-US" sz="4800" b="1" dirty="0">
                <a:latin typeface="#9Slide03 Quicksand Medium" panose="00000600000000000000" pitchFamily="2" charset="-93"/>
              </a:rPr>
              <a:t> </a:t>
            </a:r>
            <a:r>
              <a:rPr lang="en-US" sz="4800" b="1" dirty="0" err="1">
                <a:latin typeface="#9Slide03 Quicksand Medium" panose="00000600000000000000" pitchFamily="2" charset="-93"/>
              </a:rPr>
              <a:t>văn</a:t>
            </a:r>
            <a:r>
              <a:rPr lang="en-US" sz="4800" b="1" dirty="0">
                <a:latin typeface="#9Slide03 Quicksand Medium" panose="00000600000000000000" pitchFamily="2" charset="-93"/>
              </a:rPr>
              <a:t> </a:t>
            </a:r>
          </a:p>
        </p:txBody>
      </p:sp>
      <p:sp>
        <p:nvSpPr>
          <p:cNvPr id="5" name="TextBox 4">
            <a:extLst>
              <a:ext uri="{FF2B5EF4-FFF2-40B4-BE49-F238E27FC236}">
                <a16:creationId xmlns:a16="http://schemas.microsoft.com/office/drawing/2014/main" id="{12E1F82D-9A5C-3706-844A-FDA33EC4C006}"/>
              </a:ext>
            </a:extLst>
          </p:cNvPr>
          <p:cNvSpPr txBox="1"/>
          <p:nvPr/>
        </p:nvSpPr>
        <p:spPr>
          <a:xfrm>
            <a:off x="61658" y="3429000"/>
            <a:ext cx="5403477" cy="2263568"/>
          </a:xfrm>
          <a:prstGeom prst="rect">
            <a:avLst/>
          </a:prstGeom>
          <a:noFill/>
        </p:spPr>
        <p:txBody>
          <a:bodyPr wrap="square">
            <a:spAutoFit/>
          </a:bodyPr>
          <a:lstStyle/>
          <a:p>
            <a:pPr>
              <a:lnSpc>
                <a:spcPts val="5400"/>
              </a:lnSpc>
              <a:spcBef>
                <a:spcPts val="600"/>
              </a:spcBef>
              <a:defRPr/>
            </a:pPr>
            <a:r>
              <a:rPr lang="en-US" sz="3600" b="1" dirty="0">
                <a:latin typeface="#9Slide03 Quicksand Medium" panose="00000600000000000000" pitchFamily="2" charset="-93"/>
              </a:rPr>
              <a:t>- </a:t>
            </a:r>
            <a:r>
              <a:rPr lang="vi-VN" sz="3600" b="1" dirty="0">
                <a:solidFill>
                  <a:srgbClr val="FF0000"/>
                </a:solidFill>
                <a:latin typeface="#9Slide03 Quicksand Medium" panose="00000600000000000000" pitchFamily="2" charset="-93"/>
              </a:rPr>
              <a:t>Văn bản thông tin</a:t>
            </a:r>
          </a:p>
          <a:p>
            <a:pPr>
              <a:lnSpc>
                <a:spcPts val="5400"/>
              </a:lnSpc>
              <a:spcBef>
                <a:spcPts val="600"/>
              </a:spcBef>
              <a:defRPr/>
            </a:pPr>
            <a:r>
              <a:rPr lang="vi-VN" sz="3600" b="1" dirty="0">
                <a:solidFill>
                  <a:srgbClr val="FF0000"/>
                </a:solidFill>
                <a:latin typeface="#9Slide03 Quicksand Medium" panose="00000600000000000000" pitchFamily="2" charset="-93"/>
              </a:rPr>
              <a:t>- VBTT giói thiệu một </a:t>
            </a:r>
          </a:p>
          <a:p>
            <a:pPr>
              <a:lnSpc>
                <a:spcPts val="5400"/>
              </a:lnSpc>
              <a:spcBef>
                <a:spcPts val="600"/>
              </a:spcBef>
              <a:defRPr/>
            </a:pPr>
            <a:r>
              <a:rPr lang="vi-VN" sz="3600" b="1" dirty="0">
                <a:solidFill>
                  <a:srgbClr val="FF0000"/>
                </a:solidFill>
                <a:latin typeface="#9Slide03 Quicksand Medium" panose="00000600000000000000" pitchFamily="2" charset="-93"/>
              </a:rPr>
              <a:t>cuốn sách hay bộ phim</a:t>
            </a:r>
            <a:endParaRPr lang="en-US" sz="3600" b="1" dirty="0">
              <a:solidFill>
                <a:srgbClr val="FF0000"/>
              </a:solidFill>
              <a:latin typeface="#9Slide03 Quicksand Medium" panose="00000600000000000000" pitchFamily="2" charset="-93"/>
            </a:endParaRPr>
          </a:p>
        </p:txBody>
      </p:sp>
    </p:spTree>
    <p:extLst>
      <p:ext uri="{BB962C8B-B14F-4D97-AF65-F5344CB8AC3E}">
        <p14:creationId xmlns:p14="http://schemas.microsoft.com/office/powerpoint/2010/main" val="3160162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C5B0E6-5C00-F2BA-C834-B186E3F41E8E}"/>
              </a:ext>
            </a:extLst>
          </p:cNvPr>
          <p:cNvGraphicFramePr>
            <a:graphicFrameLocks noGrp="1"/>
          </p:cNvGraphicFramePr>
          <p:nvPr>
            <p:extLst>
              <p:ext uri="{D42A27DB-BD31-4B8C-83A1-F6EECF244321}">
                <p14:modId xmlns:p14="http://schemas.microsoft.com/office/powerpoint/2010/main" val="1699925792"/>
              </p:ext>
            </p:extLst>
          </p:nvPr>
        </p:nvGraphicFramePr>
        <p:xfrm>
          <a:off x="304800" y="242224"/>
          <a:ext cx="11546541" cy="6416760"/>
        </p:xfrm>
        <a:graphic>
          <a:graphicData uri="http://schemas.openxmlformats.org/drawingml/2006/table">
            <a:tbl>
              <a:tblPr firstRow="1" firstCol="1" bandRow="1">
                <a:tableStyleId>{5C22544A-7EE6-4342-B048-85BDC9FD1C3A}</a:tableStyleId>
              </a:tblPr>
              <a:tblGrid>
                <a:gridCol w="11546541">
                  <a:extLst>
                    <a:ext uri="{9D8B030D-6E8A-4147-A177-3AD203B41FA5}">
                      <a16:colId xmlns:a16="http://schemas.microsoft.com/office/drawing/2014/main" val="2680238918"/>
                    </a:ext>
                  </a:extLst>
                </a:gridCol>
              </a:tblGrid>
              <a:tr h="869400">
                <a:tc>
                  <a:txBody>
                    <a:bodyPr/>
                    <a:lstStyle/>
                    <a:p>
                      <a:pPr marL="69850" algn="ctr">
                        <a:lnSpc>
                          <a:spcPct val="100000"/>
                        </a:lnSpc>
                      </a:pPr>
                      <a:r>
                        <a:rPr lang="vi-VN" sz="2600" kern="100" dirty="0">
                          <a:solidFill>
                            <a:srgbClr val="FFFF00"/>
                          </a:solidFill>
                          <a:effectLst/>
                          <a:latin typeface="#9Slide03 Reso" pitchFamily="2" charset="-93"/>
                        </a:rPr>
                        <a:t>Phiếu học tập số 1</a:t>
                      </a:r>
                    </a:p>
                    <a:p>
                      <a:pPr marL="69850" algn="ctr">
                        <a:lnSpc>
                          <a:spcPct val="100000"/>
                        </a:lnSpc>
                      </a:pPr>
                      <a:r>
                        <a:rPr lang="vi-VN" sz="2600" kern="100" dirty="0">
                          <a:solidFill>
                            <a:srgbClr val="FFFF00"/>
                          </a:solidFill>
                          <a:effectLst/>
                          <a:latin typeface="#9Slide03 Reso" pitchFamily="2" charset="-93"/>
                        </a:rPr>
                        <a:t>VBTT giới thiệu một cuốn sách hoặc bộ phim</a:t>
                      </a:r>
                      <a:endParaRPr lang="vi-VN" sz="2600" kern="100" dirty="0">
                        <a:solidFill>
                          <a:srgbClr val="FFFF00"/>
                        </a:solidFill>
                        <a:effectLst/>
                        <a:latin typeface="#9Slide03 Reso" pitchFamily="2" charset="-93"/>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1934907718"/>
                  </a:ext>
                </a:extLst>
              </a:tr>
              <a:tr h="3856579">
                <a:tc>
                  <a:txBody>
                    <a:bodyPr/>
                    <a:lstStyle/>
                    <a:p>
                      <a:pPr marL="69850">
                        <a:lnSpc>
                          <a:spcPct val="100000"/>
                        </a:lnSpc>
                      </a:pPr>
                      <a:r>
                        <a:rPr lang="vi-VN" sz="2600" kern="100" dirty="0">
                          <a:solidFill>
                            <a:srgbClr val="FF0000"/>
                          </a:solidFill>
                          <a:effectLst/>
                          <a:latin typeface="#9Slide03 Reso" pitchFamily="2" charset="-93"/>
                        </a:rPr>
                        <a:t>- Mục đích của VB:</a:t>
                      </a:r>
                    </a:p>
                    <a:p>
                      <a:pPr marL="69850">
                        <a:lnSpc>
                          <a:spcPct val="100000"/>
                        </a:lnSpc>
                      </a:pPr>
                      <a:endParaRPr lang="vi-VN" sz="2600" kern="100" dirty="0">
                        <a:solidFill>
                          <a:srgbClr val="FF0000"/>
                        </a:solidFill>
                        <a:effectLst/>
                        <a:latin typeface="#9Slide03 Reso" pitchFamily="2" charset="-93"/>
                      </a:endParaRPr>
                    </a:p>
                    <a:p>
                      <a:pPr marL="69850">
                        <a:lnSpc>
                          <a:spcPct val="100000"/>
                        </a:lnSpc>
                      </a:pPr>
                      <a:r>
                        <a:rPr lang="vi-VN" sz="2600" kern="100" dirty="0">
                          <a:solidFill>
                            <a:srgbClr val="FF0000"/>
                          </a:solidFill>
                          <a:effectLst/>
                          <a:latin typeface="#9Slide03 Reso" pitchFamily="2" charset="-93"/>
                        </a:rPr>
                        <a:t>- Cấu trúc VB: </a:t>
                      </a:r>
                    </a:p>
                    <a:p>
                      <a:pPr marL="69850">
                        <a:lnSpc>
                          <a:spcPct val="100000"/>
                        </a:lnSpc>
                      </a:pPr>
                      <a:endParaRPr lang="vi-VN" sz="2600" kern="100" dirty="0">
                        <a:solidFill>
                          <a:srgbClr val="FF0000"/>
                        </a:solidFill>
                        <a:effectLst/>
                        <a:latin typeface="#9Slide03 Reso" pitchFamily="2" charset="-93"/>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p>
                      <a:pPr marL="69850">
                        <a:lnSpc>
                          <a:spcPct val="100000"/>
                        </a:lnSpc>
                      </a:pPr>
                      <a:endParaRPr lang="vi-VN" sz="2600" kern="100" dirty="0">
                        <a:solidFill>
                          <a:srgbClr val="FF0000"/>
                        </a:solidFill>
                        <a:effectLst/>
                        <a:latin typeface="#9Slide03 Reso" pitchFamily="2" charset="-93"/>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2628935"/>
                  </a:ext>
                </a:extLst>
              </a:tr>
            </a:tbl>
          </a:graphicData>
        </a:graphic>
      </p:graphicFrame>
      <p:graphicFrame>
        <p:nvGraphicFramePr>
          <p:cNvPr id="3" name="Diagram 2">
            <a:extLst>
              <a:ext uri="{FF2B5EF4-FFF2-40B4-BE49-F238E27FC236}">
                <a16:creationId xmlns:a16="http://schemas.microsoft.com/office/drawing/2014/main" id="{45EBEB59-57D1-B426-FAB9-BC146A9DBC39}"/>
              </a:ext>
            </a:extLst>
          </p:cNvPr>
          <p:cNvGraphicFramePr/>
          <p:nvPr>
            <p:extLst>
              <p:ext uri="{D42A27DB-BD31-4B8C-83A1-F6EECF244321}">
                <p14:modId xmlns:p14="http://schemas.microsoft.com/office/powerpoint/2010/main" val="1374263625"/>
              </p:ext>
            </p:extLst>
          </p:nvPr>
        </p:nvGraphicFramePr>
        <p:xfrm>
          <a:off x="932329" y="708213"/>
          <a:ext cx="10703859" cy="5737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3B3387D6-72F4-9E49-D2F3-959FCC60C883}"/>
              </a:ext>
            </a:extLst>
          </p:cNvPr>
          <p:cNvSpPr txBox="1"/>
          <p:nvPr/>
        </p:nvSpPr>
        <p:spPr>
          <a:xfrm>
            <a:off x="2671482" y="1066803"/>
            <a:ext cx="9126071" cy="892552"/>
          </a:xfrm>
          <a:prstGeom prst="rect">
            <a:avLst/>
          </a:prstGeom>
          <a:noFill/>
        </p:spPr>
        <p:txBody>
          <a:bodyPr wrap="square">
            <a:spAutoFit/>
          </a:bodyPr>
          <a:lstStyle/>
          <a:p>
            <a:r>
              <a:rPr lang="vi-VN" sz="2600" b="1" kern="100" dirty="0">
                <a:solidFill>
                  <a:srgbClr val="002060"/>
                </a:solidFill>
                <a:effectLst/>
                <a:latin typeface="#9Slide03 Reso" pitchFamily="2" charset="-93"/>
              </a:rPr>
              <a:t>cung cấp thông tin về cuốn sách hoặc bộ phim + giới thiệu, khuyến khích mọi người đọc sách.</a:t>
            </a:r>
            <a:endParaRPr lang="vi-VN" sz="2600" b="1" dirty="0">
              <a:solidFill>
                <a:srgbClr val="002060"/>
              </a:solidFill>
            </a:endParaRPr>
          </a:p>
        </p:txBody>
      </p:sp>
      <p:sp>
        <p:nvSpPr>
          <p:cNvPr id="7" name="TextBox 6">
            <a:extLst>
              <a:ext uri="{FF2B5EF4-FFF2-40B4-BE49-F238E27FC236}">
                <a16:creationId xmlns:a16="http://schemas.microsoft.com/office/drawing/2014/main" id="{39FDF5F7-1D44-4406-6F83-8AFCFD7B6F57}"/>
              </a:ext>
            </a:extLst>
          </p:cNvPr>
          <p:cNvSpPr txBox="1"/>
          <p:nvPr/>
        </p:nvSpPr>
        <p:spPr>
          <a:xfrm>
            <a:off x="2384612" y="2407415"/>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Vị trí: ngay dưới nhan đề.</a:t>
            </a:r>
          </a:p>
        </p:txBody>
      </p:sp>
      <p:sp>
        <p:nvSpPr>
          <p:cNvPr id="9" name="TextBox 8">
            <a:extLst>
              <a:ext uri="{FF2B5EF4-FFF2-40B4-BE49-F238E27FC236}">
                <a16:creationId xmlns:a16="http://schemas.microsoft.com/office/drawing/2014/main" id="{8713A646-AFE7-C10B-CA0D-64EBEA1E8B26}"/>
              </a:ext>
            </a:extLst>
          </p:cNvPr>
          <p:cNvSpPr txBox="1"/>
          <p:nvPr/>
        </p:nvSpPr>
        <p:spPr>
          <a:xfrm>
            <a:off x="3801037" y="2814913"/>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giới thiệu tóm tắt nội dung, thu hút chú ý</a:t>
            </a:r>
            <a:endParaRPr lang="vi-VN" sz="2600" dirty="0"/>
          </a:p>
        </p:txBody>
      </p:sp>
      <p:sp>
        <p:nvSpPr>
          <p:cNvPr id="11" name="TextBox 10">
            <a:extLst>
              <a:ext uri="{FF2B5EF4-FFF2-40B4-BE49-F238E27FC236}">
                <a16:creationId xmlns:a16="http://schemas.microsoft.com/office/drawing/2014/main" id="{89F5CBE3-8798-BBC8-6DF8-47B6692E1DED}"/>
              </a:ext>
            </a:extLst>
          </p:cNvPr>
          <p:cNvSpPr txBox="1"/>
          <p:nvPr/>
        </p:nvSpPr>
        <p:spPr>
          <a:xfrm>
            <a:off x="2994211" y="3340619"/>
            <a:ext cx="6580094" cy="492443"/>
          </a:xfrm>
          <a:prstGeom prst="rect">
            <a:avLst/>
          </a:prstGeom>
          <a:noFill/>
        </p:spPr>
        <p:txBody>
          <a:bodyPr wrap="square">
            <a:spAutoFit/>
          </a:bodyPr>
          <a:lstStyle/>
          <a:p>
            <a:pPr lvl="0"/>
            <a:r>
              <a:rPr lang="vi-VN" sz="2600" b="1" dirty="0">
                <a:solidFill>
                  <a:srgbClr val="002060"/>
                </a:solidFill>
                <a:latin typeface="#9Slide03 Reso" pitchFamily="2" charset="-93"/>
              </a:rPr>
              <a:t>+ Nêu thông tin: tên sách/ phim + tác giả/ đạo diễn </a:t>
            </a:r>
            <a:endParaRPr lang="vi-VN" sz="2600" dirty="0"/>
          </a:p>
        </p:txBody>
      </p:sp>
      <p:sp>
        <p:nvSpPr>
          <p:cNvPr id="13" name="TextBox 12">
            <a:extLst>
              <a:ext uri="{FF2B5EF4-FFF2-40B4-BE49-F238E27FC236}">
                <a16:creationId xmlns:a16="http://schemas.microsoft.com/office/drawing/2014/main" id="{E816AD8B-9524-E226-2336-0F8F71AF9843}"/>
              </a:ext>
            </a:extLst>
          </p:cNvPr>
          <p:cNvSpPr txBox="1"/>
          <p:nvPr/>
        </p:nvSpPr>
        <p:spPr>
          <a:xfrm>
            <a:off x="2994212" y="3763585"/>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Ấn tượng/ nhận xét khái quát về sách/ phim</a:t>
            </a:r>
          </a:p>
        </p:txBody>
      </p:sp>
      <p:sp>
        <p:nvSpPr>
          <p:cNvPr id="15" name="TextBox 14">
            <a:extLst>
              <a:ext uri="{FF2B5EF4-FFF2-40B4-BE49-F238E27FC236}">
                <a16:creationId xmlns:a16="http://schemas.microsoft.com/office/drawing/2014/main" id="{DFD2CC79-D452-7DB0-6B12-B16EAD790184}"/>
              </a:ext>
            </a:extLst>
          </p:cNvPr>
          <p:cNvSpPr txBox="1"/>
          <p:nvPr/>
        </p:nvSpPr>
        <p:spPr>
          <a:xfrm>
            <a:off x="3675529" y="4376697"/>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Tóm tắt ngắn gọn nội dung</a:t>
            </a:r>
          </a:p>
        </p:txBody>
      </p:sp>
      <p:sp>
        <p:nvSpPr>
          <p:cNvPr id="17" name="TextBox 16">
            <a:extLst>
              <a:ext uri="{FF2B5EF4-FFF2-40B4-BE49-F238E27FC236}">
                <a16:creationId xmlns:a16="http://schemas.microsoft.com/office/drawing/2014/main" id="{D781B40C-3747-9263-4327-45259E010A76}"/>
              </a:ext>
            </a:extLst>
          </p:cNvPr>
          <p:cNvSpPr txBox="1"/>
          <p:nvPr/>
        </p:nvSpPr>
        <p:spPr>
          <a:xfrm>
            <a:off x="3675529" y="4787291"/>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Nhận xét, đánh giá về giá trị của sách/ phim</a:t>
            </a:r>
          </a:p>
        </p:txBody>
      </p:sp>
      <p:sp>
        <p:nvSpPr>
          <p:cNvPr id="19" name="TextBox 18">
            <a:extLst>
              <a:ext uri="{FF2B5EF4-FFF2-40B4-BE49-F238E27FC236}">
                <a16:creationId xmlns:a16="http://schemas.microsoft.com/office/drawing/2014/main" id="{47ED955A-452E-D7FE-82F5-BD1C9BE735D1}"/>
              </a:ext>
            </a:extLst>
          </p:cNvPr>
          <p:cNvSpPr txBox="1"/>
          <p:nvPr/>
        </p:nvSpPr>
        <p:spPr>
          <a:xfrm>
            <a:off x="4536143" y="5469804"/>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Khẳng định giá trị sách/ phim</a:t>
            </a:r>
            <a:endParaRPr lang="vi-VN" sz="2600" dirty="0"/>
          </a:p>
        </p:txBody>
      </p:sp>
      <p:sp>
        <p:nvSpPr>
          <p:cNvPr id="21" name="TextBox 20">
            <a:extLst>
              <a:ext uri="{FF2B5EF4-FFF2-40B4-BE49-F238E27FC236}">
                <a16:creationId xmlns:a16="http://schemas.microsoft.com/office/drawing/2014/main" id="{588810DE-88FA-4302-6CD9-670A06F527B2}"/>
              </a:ext>
            </a:extLst>
          </p:cNvPr>
          <p:cNvSpPr txBox="1"/>
          <p:nvPr/>
        </p:nvSpPr>
        <p:spPr>
          <a:xfrm>
            <a:off x="4536143" y="5876795"/>
            <a:ext cx="6096000" cy="492443"/>
          </a:xfrm>
          <a:prstGeom prst="rect">
            <a:avLst/>
          </a:prstGeom>
          <a:noFill/>
        </p:spPr>
        <p:txBody>
          <a:bodyPr wrap="square">
            <a:spAutoFit/>
          </a:bodyPr>
          <a:lstStyle/>
          <a:p>
            <a:pPr lvl="0"/>
            <a:r>
              <a:rPr lang="vi-VN" sz="2600" b="1" dirty="0">
                <a:solidFill>
                  <a:srgbClr val="002060"/>
                </a:solidFill>
                <a:latin typeface="#9Slide03 Reso" pitchFamily="2" charset="-93"/>
              </a:rPr>
              <a:t>+ Đề xuất/ khuyến khích mọi người đọc/ xem.</a:t>
            </a:r>
          </a:p>
        </p:txBody>
      </p:sp>
    </p:spTree>
    <p:extLst>
      <p:ext uri="{BB962C8B-B14F-4D97-AF65-F5344CB8AC3E}">
        <p14:creationId xmlns:p14="http://schemas.microsoft.com/office/powerpoint/2010/main" val="355115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1" name="Group 1332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322" name="Rectangle 133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4" name="Rectangle 133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326" name="Rectangle 133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8" name="Rectangle 133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Google Shape;1146;p28">
            <a:extLst>
              <a:ext uri="{FF2B5EF4-FFF2-40B4-BE49-F238E27FC236}">
                <a16:creationId xmlns:a16="http://schemas.microsoft.com/office/drawing/2014/main" id="{73165D0F-8C22-0EB9-28C7-124527CA12D0}"/>
              </a:ext>
            </a:extLst>
          </p:cNvPr>
          <p:cNvSpPr txBox="1">
            <a:spLocks/>
          </p:cNvSpPr>
          <p:nvPr/>
        </p:nvSpPr>
        <p:spPr>
          <a:xfrm>
            <a:off x="803499" y="1090938"/>
            <a:ext cx="7209752" cy="3361266"/>
          </a:xfrm>
          <a:prstGeom prst="rect">
            <a:avLst/>
          </a:prstGeom>
        </p:spPr>
        <p:txBody>
          <a:bodyPr spcFirstLastPara="1"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5400"/>
              </a:lnSpc>
              <a:spcBef>
                <a:spcPts val="1200"/>
              </a:spcBef>
              <a:spcAft>
                <a:spcPts val="1200"/>
              </a:spcAft>
              <a:defRPr/>
            </a:pPr>
            <a:r>
              <a:rPr lang="en-US" sz="4800" b="1" dirty="0" err="1">
                <a:solidFill>
                  <a:prstClr val="black"/>
                </a:solidFill>
                <a:latin typeface="#9Slide03 Quicksand Medium" panose="00000600000000000000" pitchFamily="2" charset="-93"/>
              </a:rPr>
              <a:t>Phần</a:t>
            </a:r>
            <a:r>
              <a:rPr lang="en-US" sz="4800" b="1" dirty="0">
                <a:solidFill>
                  <a:prstClr val="black"/>
                </a:solidFill>
                <a:latin typeface="#9Slide03 Quicksand Medium" panose="00000600000000000000" pitchFamily="2" charset="-93"/>
              </a:rPr>
              <a:t> II. </a:t>
            </a:r>
          </a:p>
          <a:p>
            <a:pPr>
              <a:lnSpc>
                <a:spcPts val="5400"/>
              </a:lnSpc>
              <a:spcBef>
                <a:spcPts val="1200"/>
              </a:spcBef>
              <a:spcAft>
                <a:spcPts val="1200"/>
              </a:spcAft>
              <a:defRPr/>
            </a:pPr>
            <a:r>
              <a:rPr lang="vi-VN" sz="4800" b="1" dirty="0">
                <a:solidFill>
                  <a:prstClr val="black"/>
                </a:solidFill>
                <a:latin typeface="#9Slide03 Quicksand Medium" panose="00000600000000000000" pitchFamily="2" charset="-93"/>
              </a:rPr>
              <a:t>Đọc hiểu </a:t>
            </a:r>
            <a:r>
              <a:rPr lang="en-US" sz="4800" b="1" dirty="0" err="1">
                <a:solidFill>
                  <a:prstClr val="black"/>
                </a:solidFill>
                <a:latin typeface="#9Slide03 Quicksand Medium" panose="00000600000000000000" pitchFamily="2" charset="-93"/>
              </a:rPr>
              <a:t>văn</a:t>
            </a:r>
            <a:r>
              <a:rPr lang="en-US" sz="4800" b="1" dirty="0">
                <a:solidFill>
                  <a:prstClr val="black"/>
                </a:solidFill>
                <a:latin typeface="#9Slide03 Quicksand Medium" panose="00000600000000000000" pitchFamily="2" charset="-93"/>
              </a:rPr>
              <a:t> </a:t>
            </a:r>
            <a:r>
              <a:rPr lang="vi-VN" sz="4800" b="1" dirty="0">
                <a:solidFill>
                  <a:prstClr val="black"/>
                </a:solidFill>
                <a:latin typeface="#9Slide03 Quicksand Medium" panose="00000600000000000000" pitchFamily="2" charset="-93"/>
              </a:rPr>
              <a:t>bản</a:t>
            </a:r>
            <a:r>
              <a:rPr lang="en-US" sz="4800" b="1" dirty="0">
                <a:solidFill>
                  <a:prstClr val="black"/>
                </a:solidFill>
                <a:latin typeface="#9Slide03 Quicksand Medium" panose="00000600000000000000" pitchFamily="2" charset="-93"/>
              </a:rPr>
              <a:t> </a:t>
            </a:r>
          </a:p>
        </p:txBody>
      </p:sp>
      <p:pic>
        <p:nvPicPr>
          <p:cNvPr id="13316" name="Picture 4" descr="Sách hay cho thiếu nhi: Mẫu giáo cũng đã có top cho riêng các bé - Tuổi Trẻ  Online">
            <a:extLst>
              <a:ext uri="{FF2B5EF4-FFF2-40B4-BE49-F238E27FC236}">
                <a16:creationId xmlns:a16="http://schemas.microsoft.com/office/drawing/2014/main" id="{7D7E128F-DCCC-DC66-5D56-86995393F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2942" y="553614"/>
            <a:ext cx="3804728" cy="550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709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47AE2833-9FA3-A9A1-5DFE-3AE3C4F617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906" y="374967"/>
            <a:ext cx="6108065" cy="610806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143BB04-112A-4F14-E5EF-38FDD8DEA478}"/>
              </a:ext>
            </a:extLst>
          </p:cNvPr>
          <p:cNvSpPr/>
          <p:nvPr/>
        </p:nvSpPr>
        <p:spPr>
          <a:xfrm>
            <a:off x="1331957" y="2135116"/>
            <a:ext cx="10269772" cy="3163224"/>
          </a:xfrm>
          <a:prstGeom prst="rect">
            <a:avLst/>
          </a:prstGeom>
        </p:spPr>
        <p:txBody>
          <a:bodyPr vert="horz" lIns="91440" tIns="45720" rIns="91440" bIns="45720" rtlCol="0" anchor="t">
            <a:noAutofit/>
          </a:bodyPr>
          <a:lstStyle/>
          <a:p>
            <a:pPr algn="ctr">
              <a:lnSpc>
                <a:spcPct val="90000"/>
              </a:lnSpc>
              <a:spcBef>
                <a:spcPct val="0"/>
              </a:spcBef>
              <a:spcAft>
                <a:spcPts val="600"/>
              </a:spcAft>
            </a:pPr>
            <a:r>
              <a:rPr lang="vi-VN"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rPr>
              <a:t>Hoạt động mở đầu</a:t>
            </a:r>
            <a:endParaRPr lang="en-US" sz="120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latin typeface="#9Slide05 Pateglamt Script" panose="02000000000000000000" pitchFamily="2" charset="0"/>
              <a:ea typeface="+mj-ea"/>
              <a:cs typeface="+mj-cs"/>
            </a:endParaRPr>
          </a:p>
        </p:txBody>
      </p:sp>
    </p:spTree>
    <p:extLst>
      <p:ext uri="{BB962C8B-B14F-4D97-AF65-F5344CB8AC3E}">
        <p14:creationId xmlns:p14="http://schemas.microsoft.com/office/powerpoint/2010/main" val="671235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38000"/>
          </a:schemeClr>
        </a:solidFill>
        <a:effectLst/>
      </p:bgPr>
    </p:bg>
    <p:spTree>
      <p:nvGrpSpPr>
        <p:cNvPr id="1" name=""/>
        <p:cNvGrpSpPr/>
        <p:nvPr/>
      </p:nvGrpSpPr>
      <p:grpSpPr>
        <a:xfrm>
          <a:off x="0" y="0"/>
          <a:ext cx="0" cy="0"/>
          <a:chOff x="0" y="0"/>
          <a:chExt cx="0" cy="0"/>
        </a:xfrm>
      </p:grpSpPr>
      <p:sp useBgFill="1">
        <p:nvSpPr>
          <p:cNvPr id="15378" name="Rectangle 15377">
            <a:extLst>
              <a:ext uri="{FF2B5EF4-FFF2-40B4-BE49-F238E27FC236}">
                <a16:creationId xmlns:a16="http://schemas.microsoft.com/office/drawing/2014/main" id="{6D5872A3-CFF8-4F36-8446-6F1B04585A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80" name="Group 15379">
            <a:extLst>
              <a:ext uri="{FF2B5EF4-FFF2-40B4-BE49-F238E27FC236}">
                <a16:creationId xmlns:a16="http://schemas.microsoft.com/office/drawing/2014/main" id="{47EC0934-1503-4296-A688-FC4E83E3F6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4813"/>
            <a:ext cx="7147352" cy="6333471"/>
            <a:chOff x="329184" y="-555662"/>
            <a:chExt cx="524256" cy="6333471"/>
          </a:xfrm>
        </p:grpSpPr>
        <p:cxnSp>
          <p:nvCxnSpPr>
            <p:cNvPr id="15381" name="Straight Connector 15380">
              <a:extLst>
                <a:ext uri="{FF2B5EF4-FFF2-40B4-BE49-F238E27FC236}">
                  <a16:creationId xmlns:a16="http://schemas.microsoft.com/office/drawing/2014/main" id="{0C528A17-D3E6-4463-8942-C4991C05B0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382" name="Rectangle 15381">
              <a:extLst>
                <a:ext uri="{FF2B5EF4-FFF2-40B4-BE49-F238E27FC236}">
                  <a16:creationId xmlns:a16="http://schemas.microsoft.com/office/drawing/2014/main" id="{299B74AA-0D92-4B16-A6FE-030C4476E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555662"/>
              <a:ext cx="524256" cy="60877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384" name="Rectangle 15383">
            <a:extLst>
              <a:ext uri="{FF2B5EF4-FFF2-40B4-BE49-F238E27FC236}">
                <a16:creationId xmlns:a16="http://schemas.microsoft.com/office/drawing/2014/main" id="{5E2C537D-FECA-4C7F-A65B-F82518B3A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265180"/>
            <a:ext cx="10999072" cy="575157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10 cuốn sách thiếu nhi dành cho đứa trẻ trong tim người lớn - Bookish">
            <a:extLst>
              <a:ext uri="{FF2B5EF4-FFF2-40B4-BE49-F238E27FC236}">
                <a16:creationId xmlns:a16="http://schemas.microsoft.com/office/drawing/2014/main" id="{20627043-369F-F31E-A7EE-9BBFDB9028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0" b="14613"/>
          <a:stretch/>
        </p:blipFill>
        <p:spPr bwMode="auto">
          <a:xfrm>
            <a:off x="838200" y="469664"/>
            <a:ext cx="10515600" cy="533060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0867FA09-44E3-2C82-5B17-AFB083DAD38A}"/>
              </a:ext>
            </a:extLst>
          </p:cNvPr>
          <p:cNvSpPr/>
          <p:nvPr/>
        </p:nvSpPr>
        <p:spPr>
          <a:xfrm>
            <a:off x="4120820" y="1219201"/>
            <a:ext cx="3944470" cy="3911306"/>
          </a:xfrm>
          <a:prstGeom prst="ellipse">
            <a:avLst/>
          </a:prstGeom>
          <a:solidFill>
            <a:srgbClr val="002060">
              <a:alpha val="78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id="{70471A39-A9A7-C317-0D6A-06ECAD58B34B}"/>
              </a:ext>
            </a:extLst>
          </p:cNvPr>
          <p:cNvSpPr txBox="1"/>
          <p:nvPr/>
        </p:nvSpPr>
        <p:spPr>
          <a:xfrm>
            <a:off x="4051204" y="1774470"/>
            <a:ext cx="3944469" cy="2800767"/>
          </a:xfrm>
          <a:prstGeom prst="rect">
            <a:avLst/>
          </a:prstGeom>
          <a:noFill/>
        </p:spPr>
        <p:txBody>
          <a:bodyPr wrap="square">
            <a:spAutoFit/>
          </a:bodyPr>
          <a:lstStyle/>
          <a:p>
            <a:pPr algn="ctr"/>
            <a:r>
              <a:rPr lang="vi-VN" sz="4400" b="1" kern="0" dirty="0">
                <a:solidFill>
                  <a:srgbClr val="FFFF00"/>
                </a:solidFill>
                <a:latin typeface="#9Slide03 Reso" pitchFamily="2" charset="-93"/>
                <a:ea typeface="Arial" panose="020B0604020202020204" pitchFamily="34" charset="0"/>
              </a:rPr>
              <a:t>S</a:t>
            </a:r>
            <a:r>
              <a:rPr lang="vi-VN" sz="4400" b="1" kern="0" dirty="0">
                <a:solidFill>
                  <a:srgbClr val="FFFF00"/>
                </a:solidFill>
                <a:effectLst/>
                <a:latin typeface="#9Slide03 Reso" pitchFamily="2" charset="-93"/>
                <a:ea typeface="Arial" panose="020B0604020202020204" pitchFamily="34" charset="0"/>
              </a:rPr>
              <a:t>uy nghĩ </a:t>
            </a:r>
          </a:p>
          <a:p>
            <a:pPr algn="ctr"/>
            <a:r>
              <a:rPr lang="vi-VN" sz="4400" b="1" kern="0" dirty="0">
                <a:solidFill>
                  <a:srgbClr val="FFFF00"/>
                </a:solidFill>
                <a:effectLst/>
                <a:latin typeface="#9Slide03 Reso" pitchFamily="2" charset="-93"/>
                <a:ea typeface="Arial" panose="020B0604020202020204" pitchFamily="34" charset="0"/>
              </a:rPr>
              <a:t>của em về những cuốn sách viết cho thiếu nhi</a:t>
            </a:r>
            <a:endParaRPr lang="vi-VN" sz="4400" b="1" dirty="0">
              <a:solidFill>
                <a:srgbClr val="FFFF00"/>
              </a:solidFill>
              <a:latin typeface="#9Slide03 Reso" pitchFamily="2" charset="-93"/>
            </a:endParaRPr>
          </a:p>
        </p:txBody>
      </p:sp>
    </p:spTree>
    <p:extLst>
      <p:ext uri="{BB962C8B-B14F-4D97-AF65-F5344CB8AC3E}">
        <p14:creationId xmlns:p14="http://schemas.microsoft.com/office/powerpoint/2010/main" val="41843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3966</TotalTime>
  <Words>2661</Words>
  <Application>Microsoft Office PowerPoint</Application>
  <PresentationFormat>Widescreen</PresentationFormat>
  <Paragraphs>976</Paragraphs>
  <Slides>34</Slides>
  <Notes>18</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34</vt:i4>
      </vt:variant>
    </vt:vector>
  </HeadingPairs>
  <TitlesOfParts>
    <vt:vector size="52" baseType="lpstr">
      <vt:lpstr>#9Slide03 Cabin Condensed Bold</vt:lpstr>
      <vt:lpstr>#9Slide03 Quicksand Medium</vt:lpstr>
      <vt:lpstr>#9Slide03 Reso</vt:lpstr>
      <vt:lpstr>#9Slide03 Roboto</vt:lpstr>
      <vt:lpstr>#9Slide03 SFU Futura_12</vt:lpstr>
      <vt:lpstr>#9Slide03 SVNEvery Movie Every </vt:lpstr>
      <vt:lpstr>#9Slide05 Lobster</vt:lpstr>
      <vt:lpstr>#9Slide05 Motion Picture</vt:lpstr>
      <vt:lpstr>#9Slide05 Pateglamt Script</vt:lpstr>
      <vt:lpstr>#9Slide05 SVNKitten</vt:lpstr>
      <vt:lpstr>#9Slide05 SVNTeaters</vt:lpstr>
      <vt:lpstr>#9Slide07 IcielKoni</vt:lpstr>
      <vt:lpstr>Aptos</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Thanh Tin Hoc</dc:creator>
  <cp:lastModifiedBy>Thanh Tin Hoc</cp:lastModifiedBy>
  <cp:revision>106</cp:revision>
  <dcterms:created xsi:type="dcterms:W3CDTF">2024-02-25T04:21:51Z</dcterms:created>
  <dcterms:modified xsi:type="dcterms:W3CDTF">2024-03-03T07:14:31Z</dcterms:modified>
</cp:coreProperties>
</file>