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3.svg" ContentType="image/svg+xml"/>
  <Override PartName="/ppt/media/image15.svg" ContentType="image/svg+xml"/>
  <Override PartName="/ppt/media/image32.svg" ContentType="image/svg+xml"/>
  <Override PartName="/ppt/media/image3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3"/>
    <p:sldId id="270" r:id="rId4"/>
    <p:sldId id="269" r:id="rId5"/>
    <p:sldId id="258" r:id="rId6"/>
    <p:sldId id="313" r:id="rId7"/>
    <p:sldId id="311" r:id="rId8"/>
    <p:sldId id="479" r:id="rId9"/>
    <p:sldId id="304" r:id="rId10"/>
    <p:sldId id="476" r:id="rId11"/>
    <p:sldId id="475" r:id="rId12"/>
    <p:sldId id="302" r:id="rId13"/>
    <p:sldId id="267" r:id="rId14"/>
    <p:sldId id="473" r:id="rId15"/>
    <p:sldId id="460" r:id="rId17"/>
    <p:sldId id="477" r:id="rId18"/>
    <p:sldId id="461" r:id="rId19"/>
    <p:sldId id="478" r:id="rId20"/>
    <p:sldId id="462" r:id="rId21"/>
    <p:sldId id="464"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4" Type="http://schemas.openxmlformats.org/officeDocument/2006/relationships/hyperlink" Target="https://vi.wikipedia.org/wiki/H%E1%BB%93_Ch%C3%AD_Minh" TargetMode="External"/><Relationship Id="rId3" Type="http://schemas.openxmlformats.org/officeDocument/2006/relationships/hyperlink" Target="https://vi.wikipedia.org/wiki/1941" TargetMode="Externa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4" Type="http://schemas.openxmlformats.org/officeDocument/2006/relationships/hyperlink" Target="https://vi.wikipedia.org/wiki/H%E1%BB%93_Ch%C3%AD_Minh" TargetMode="External"/><Relationship Id="rId3" Type="http://schemas.openxmlformats.org/officeDocument/2006/relationships/hyperlink" Target="https://vi.wikipedia.org/wiki/1941" TargetMode="Externa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Ngày l-l-1930, Đông Dương Cộng sản Liên đoàn được thành lập ở Trung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Ngày l-l-1930, Đông Dương Cộng sản Liên đoàn được thành lập ở Trung Kỳ.</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2pPr lvl="1">
              <a:defRPr smtClean="0"/>
            </a:lvl2pPr>
          </a:lstStyle>
          <a:p>
            <a:pPr lvl="1">
              <a:defRPr/>
            </a:pPr>
            <a:fld id="{1AA2C224-5489-45F2-A181-86FF6404FE56}" type="slidenum">
              <a:rPr lang="ar-SA" altLang="en-US"/>
            </a:fld>
            <a:endParaRPr lang="en-US" altLang="en-US">
              <a:latin typeface="+mn-l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C39C81C-C8D4-4FD3-AE20-D8982E16F603}" type="datetimeFigureOut">
              <a:rPr lang="en-SG" smtClean="0"/>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Date Placeholder 4"/>
          <p:cNvSpPr>
            <a:spLocks noGrp="1"/>
          </p:cNvSpPr>
          <p:nvPr>
            <p:ph type="dt" sz="half" idx="10"/>
          </p:nvPr>
        </p:nvSpPr>
        <p:spPr/>
        <p:txBody>
          <a:bodyPr/>
          <a:lstStyle/>
          <a:p>
            <a:fld id="{DC39C81C-C8D4-4FD3-AE20-D8982E16F603}" type="datetimeFigureOut">
              <a:rPr lang="en-SG" smtClean="0"/>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7" name="Date Placeholder 6"/>
          <p:cNvSpPr>
            <a:spLocks noGrp="1"/>
          </p:cNvSpPr>
          <p:nvPr>
            <p:ph type="dt" sz="half" idx="10"/>
          </p:nvPr>
        </p:nvSpPr>
        <p:spPr/>
        <p:txBody>
          <a:bodyPr/>
          <a:lstStyle/>
          <a:p>
            <a:fld id="{DC39C81C-C8D4-4FD3-AE20-D8982E16F603}" type="datetimeFigureOut">
              <a:rPr lang="en-SG" smtClean="0"/>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C39C81C-C8D4-4FD3-AE20-D8982E16F603}" type="datetimeFigureOut">
              <a:rPr lang="en-SG" smtClean="0"/>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C81C-C8D4-4FD3-AE20-D8982E16F603}" type="datetimeFigureOut">
              <a:rPr lang="en-SG" smtClean="0"/>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C39C81C-C8D4-4FD3-AE20-D8982E16F603}" type="datetimeFigureOut">
              <a:rPr lang="en-SG" smtClean="0"/>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C39C81C-C8D4-4FD3-AE20-D8982E16F603}" type="datetimeFigureOut">
              <a:rPr lang="en-SG" smtClean="0"/>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9" Type="http://schemas.openxmlformats.org/officeDocument/2006/relationships/slide" Target="slide15.xml"/><Relationship Id="rId8" Type="http://schemas.openxmlformats.org/officeDocument/2006/relationships/slide" Target="slide16.xml"/><Relationship Id="rId7" Type="http://schemas.openxmlformats.org/officeDocument/2006/relationships/slide" Target="slide17.xml"/><Relationship Id="rId6" Type="http://schemas.openxmlformats.org/officeDocument/2006/relationships/slide" Target="slide18.xml"/><Relationship Id="rId5" Type="http://schemas.openxmlformats.org/officeDocument/2006/relationships/slide" Target="slide13.xml"/><Relationship Id="rId4" Type="http://schemas.openxmlformats.org/officeDocument/2006/relationships/slide" Target="slide14.xml"/><Relationship Id="rId3" Type="http://schemas.openxmlformats.org/officeDocument/2006/relationships/image" Target="../media/image22.png"/><Relationship Id="rId2" Type="http://schemas.microsoft.com/office/2007/relationships/media" Target="../media/media5.mp4"/><Relationship Id="rId13" Type="http://schemas.openxmlformats.org/officeDocument/2006/relationships/slideLayout" Target="../slideLayouts/slideLayout2.xml"/><Relationship Id="rId12" Type="http://schemas.openxmlformats.org/officeDocument/2006/relationships/slide" Target="slide12.xml"/><Relationship Id="rId11" Type="http://schemas.openxmlformats.org/officeDocument/2006/relationships/slide" Target="slide20.xml"/><Relationship Id="rId10" Type="http://schemas.openxmlformats.org/officeDocument/2006/relationships/slide" Target="slide19.xml"/><Relationship Id="rId1" Type="http://schemas.openxmlformats.org/officeDocument/2006/relationships/video" Target="NULL" TargetMode="External"/></Relationships>
</file>

<file path=ppt/slides/_rels/slide1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1" Type="http://schemas.openxmlformats.org/officeDocument/2006/relationships/slideLayout" Target="../slideLayouts/slideLayout7.xml"/><Relationship Id="rId20" Type="http://schemas.openxmlformats.org/officeDocument/2006/relationships/audio" Target="../media/audio6.wav"/><Relationship Id="rId2" Type="http://schemas.openxmlformats.org/officeDocument/2006/relationships/image" Target="../media/image24.png"/><Relationship Id="rId19" Type="http://schemas.openxmlformats.org/officeDocument/2006/relationships/audio" Target="../media/audio5.wav"/><Relationship Id="rId18" Type="http://schemas.openxmlformats.org/officeDocument/2006/relationships/audio" Target="../media/audio4.wav"/><Relationship Id="rId17" Type="http://schemas.openxmlformats.org/officeDocument/2006/relationships/audio" Target="../media/audio3.wav"/><Relationship Id="rId16" Type="http://schemas.openxmlformats.org/officeDocument/2006/relationships/tags" Target="../tags/tag1.xml"/><Relationship Id="rId15" Type="http://schemas.openxmlformats.org/officeDocument/2006/relationships/image" Target="../media/image32.svg"/><Relationship Id="rId14" Type="http://schemas.openxmlformats.org/officeDocument/2006/relationships/image" Target="../media/image31.jpeg"/><Relationship Id="rId13" Type="http://schemas.openxmlformats.org/officeDocument/2006/relationships/slide" Target="slide11.xml"/><Relationship Id="rId12" Type="http://schemas.microsoft.com/office/2007/relationships/hdphoto" Target="../media/image30.wdp"/><Relationship Id="rId11" Type="http://schemas.openxmlformats.org/officeDocument/2006/relationships/image" Target="../media/image29.png"/><Relationship Id="rId10" Type="http://schemas.microsoft.com/office/2007/relationships/media" Target="../media/audio2.wav"/><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26.jpeg"/><Relationship Id="rId4" Type="http://schemas.openxmlformats.org/officeDocument/2006/relationships/image" Target="../media/image25.emf"/><Relationship Id="rId3" Type="http://schemas.openxmlformats.org/officeDocument/2006/relationships/image" Target="../media/image24.png"/><Relationship Id="rId21" Type="http://schemas.openxmlformats.org/officeDocument/2006/relationships/notesSlide" Target="../notesSlides/notesSlide1.xml"/><Relationship Id="rId20" Type="http://schemas.openxmlformats.org/officeDocument/2006/relationships/slideLayout" Target="../slideLayouts/slideLayout7.xml"/><Relationship Id="rId2" Type="http://schemas.openxmlformats.org/officeDocument/2006/relationships/slide" Target="slide11.xml"/><Relationship Id="rId19" Type="http://schemas.openxmlformats.org/officeDocument/2006/relationships/audio" Target="../media/audio6.wav"/><Relationship Id="rId18" Type="http://schemas.openxmlformats.org/officeDocument/2006/relationships/audio" Target="../media/audio5.wav"/><Relationship Id="rId17" Type="http://schemas.openxmlformats.org/officeDocument/2006/relationships/audio" Target="../media/audio4.wav"/><Relationship Id="rId16" Type="http://schemas.openxmlformats.org/officeDocument/2006/relationships/audio" Target="../media/audio3.wav"/><Relationship Id="rId15" Type="http://schemas.openxmlformats.org/officeDocument/2006/relationships/tags" Target="../tags/tag2.xml"/><Relationship Id="rId14" Type="http://schemas.openxmlformats.org/officeDocument/2006/relationships/image" Target="../media/image32.svg"/><Relationship Id="rId13" Type="http://schemas.openxmlformats.org/officeDocument/2006/relationships/image" Target="../media/image31.jpeg"/><Relationship Id="rId12" Type="http://schemas.openxmlformats.org/officeDocument/2006/relationships/image" Target="../media/image33.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0" Type="http://schemas.openxmlformats.org/officeDocument/2006/relationships/slideLayout" Target="../slideLayouts/slideLayout7.xml"/><Relationship Id="rId2" Type="http://schemas.openxmlformats.org/officeDocument/2006/relationships/image" Target="../media/image24.png"/><Relationship Id="rId19" Type="http://schemas.openxmlformats.org/officeDocument/2006/relationships/audio" Target="../media/audio6.wav"/><Relationship Id="rId18" Type="http://schemas.openxmlformats.org/officeDocument/2006/relationships/audio" Target="../media/audio5.wav"/><Relationship Id="rId17" Type="http://schemas.openxmlformats.org/officeDocument/2006/relationships/audio" Target="../media/audio4.wav"/><Relationship Id="rId16" Type="http://schemas.openxmlformats.org/officeDocument/2006/relationships/audio" Target="../media/audio3.wav"/><Relationship Id="rId15" Type="http://schemas.openxmlformats.org/officeDocument/2006/relationships/tags" Target="../tags/tag3.xml"/><Relationship Id="rId14" Type="http://schemas.openxmlformats.org/officeDocument/2006/relationships/image" Target="../media/image32.svg"/><Relationship Id="rId13" Type="http://schemas.openxmlformats.org/officeDocument/2006/relationships/image" Target="../media/image31.jpeg"/><Relationship Id="rId12" Type="http://schemas.openxmlformats.org/officeDocument/2006/relationships/slide" Target="slide11.xml"/><Relationship Id="rId11" Type="http://schemas.openxmlformats.org/officeDocument/2006/relationships/image" Target="../media/image34.png"/><Relationship Id="rId10" Type="http://schemas.microsoft.com/office/2007/relationships/media" Target="../media/audio2.wav"/><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1" Type="http://schemas.openxmlformats.org/officeDocument/2006/relationships/notesSlide" Target="../notesSlides/notesSlide2.xml"/><Relationship Id="rId20" Type="http://schemas.openxmlformats.org/officeDocument/2006/relationships/slideLayout" Target="../slideLayouts/slideLayout7.xml"/><Relationship Id="rId2" Type="http://schemas.openxmlformats.org/officeDocument/2006/relationships/image" Target="../media/image24.png"/><Relationship Id="rId19" Type="http://schemas.openxmlformats.org/officeDocument/2006/relationships/audio" Target="../media/audio6.wav"/><Relationship Id="rId18" Type="http://schemas.openxmlformats.org/officeDocument/2006/relationships/audio" Target="../media/audio5.wav"/><Relationship Id="rId17" Type="http://schemas.openxmlformats.org/officeDocument/2006/relationships/audio" Target="../media/audio4.wav"/><Relationship Id="rId16" Type="http://schemas.openxmlformats.org/officeDocument/2006/relationships/audio" Target="../media/audio3.wav"/><Relationship Id="rId15" Type="http://schemas.openxmlformats.org/officeDocument/2006/relationships/tags" Target="../tags/tag4.xml"/><Relationship Id="rId14" Type="http://schemas.openxmlformats.org/officeDocument/2006/relationships/image" Target="../media/image32.svg"/><Relationship Id="rId13" Type="http://schemas.openxmlformats.org/officeDocument/2006/relationships/image" Target="../media/image31.jpeg"/><Relationship Id="rId12" Type="http://schemas.openxmlformats.org/officeDocument/2006/relationships/slide" Target="slide11.xml"/><Relationship Id="rId11" Type="http://schemas.openxmlformats.org/officeDocument/2006/relationships/image" Target="../media/image35.png"/><Relationship Id="rId10" Type="http://schemas.microsoft.com/office/2007/relationships/media" Target="../media/audio2.wav"/><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 Type="http://schemas.openxmlformats.org/officeDocument/2006/relationships/image" Target="../media/image24.png"/><Relationship Id="rId19" Type="http://schemas.openxmlformats.org/officeDocument/2006/relationships/slideLayout" Target="../slideLayouts/slideLayout7.xml"/><Relationship Id="rId18" Type="http://schemas.openxmlformats.org/officeDocument/2006/relationships/audio" Target="../media/audio6.wav"/><Relationship Id="rId17" Type="http://schemas.openxmlformats.org/officeDocument/2006/relationships/audio" Target="../media/audio5.wav"/><Relationship Id="rId16" Type="http://schemas.openxmlformats.org/officeDocument/2006/relationships/audio" Target="../media/audio4.wav"/><Relationship Id="rId15" Type="http://schemas.openxmlformats.org/officeDocument/2006/relationships/audio" Target="../media/audio3.wav"/><Relationship Id="rId14" Type="http://schemas.openxmlformats.org/officeDocument/2006/relationships/tags" Target="../tags/tag5.xml"/><Relationship Id="rId13" Type="http://schemas.openxmlformats.org/officeDocument/2006/relationships/image" Target="../media/image32.svg"/><Relationship Id="rId12" Type="http://schemas.openxmlformats.org/officeDocument/2006/relationships/image" Target="../media/image31.jpeg"/><Relationship Id="rId11" Type="http://schemas.openxmlformats.org/officeDocument/2006/relationships/slide" Target="slide11.xml"/><Relationship Id="rId10" Type="http://schemas.microsoft.com/office/2007/relationships/media" Target="../media/audio2.wav"/><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 Type="http://schemas.openxmlformats.org/officeDocument/2006/relationships/image" Target="../media/image24.png"/><Relationship Id="rId19" Type="http://schemas.openxmlformats.org/officeDocument/2006/relationships/slideLayout" Target="../slideLayouts/slideLayout7.xml"/><Relationship Id="rId18" Type="http://schemas.openxmlformats.org/officeDocument/2006/relationships/audio" Target="../media/audio6.wav"/><Relationship Id="rId17" Type="http://schemas.openxmlformats.org/officeDocument/2006/relationships/audio" Target="../media/audio5.wav"/><Relationship Id="rId16" Type="http://schemas.openxmlformats.org/officeDocument/2006/relationships/audio" Target="../media/audio4.wav"/><Relationship Id="rId15" Type="http://schemas.openxmlformats.org/officeDocument/2006/relationships/audio" Target="../media/audio3.wav"/><Relationship Id="rId14" Type="http://schemas.openxmlformats.org/officeDocument/2006/relationships/tags" Target="../tags/tag6.xml"/><Relationship Id="rId13" Type="http://schemas.openxmlformats.org/officeDocument/2006/relationships/image" Target="../media/image32.svg"/><Relationship Id="rId12" Type="http://schemas.openxmlformats.org/officeDocument/2006/relationships/image" Target="../media/image31.jpeg"/><Relationship Id="rId11" Type="http://schemas.openxmlformats.org/officeDocument/2006/relationships/slide" Target="slide11.xml"/><Relationship Id="rId10" Type="http://schemas.microsoft.com/office/2007/relationships/media" Target="../media/audio2.wav"/><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26.jpeg"/><Relationship Id="rId4" Type="http://schemas.openxmlformats.org/officeDocument/2006/relationships/image" Target="../media/image25.emf"/><Relationship Id="rId3" Type="http://schemas.openxmlformats.org/officeDocument/2006/relationships/slide" Target="slide11.xml"/><Relationship Id="rId20" Type="http://schemas.openxmlformats.org/officeDocument/2006/relationships/notesSlide" Target="../notesSlides/notesSlide3.xml"/><Relationship Id="rId2" Type="http://schemas.openxmlformats.org/officeDocument/2006/relationships/image" Target="../media/image24.png"/><Relationship Id="rId19" Type="http://schemas.openxmlformats.org/officeDocument/2006/relationships/slideLayout" Target="../slideLayouts/slideLayout7.xml"/><Relationship Id="rId18" Type="http://schemas.openxmlformats.org/officeDocument/2006/relationships/audio" Target="../media/audio6.wav"/><Relationship Id="rId17" Type="http://schemas.openxmlformats.org/officeDocument/2006/relationships/audio" Target="../media/audio5.wav"/><Relationship Id="rId16" Type="http://schemas.openxmlformats.org/officeDocument/2006/relationships/audio" Target="../media/audio4.wav"/><Relationship Id="rId15" Type="http://schemas.openxmlformats.org/officeDocument/2006/relationships/audio" Target="../media/audio3.wav"/><Relationship Id="rId14" Type="http://schemas.openxmlformats.org/officeDocument/2006/relationships/tags" Target="../tags/tag7.xml"/><Relationship Id="rId13" Type="http://schemas.openxmlformats.org/officeDocument/2006/relationships/image" Target="../media/image32.svg"/><Relationship Id="rId12" Type="http://schemas.openxmlformats.org/officeDocument/2006/relationships/image" Target="../media/image31.jpe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26.jpeg"/><Relationship Id="rId3" Type="http://schemas.openxmlformats.org/officeDocument/2006/relationships/image" Target="../media/image25.emf"/><Relationship Id="rId20" Type="http://schemas.openxmlformats.org/officeDocument/2006/relationships/notesSlide" Target="../notesSlides/notesSlide4.xml"/><Relationship Id="rId2" Type="http://schemas.openxmlformats.org/officeDocument/2006/relationships/image" Target="../media/image24.png"/><Relationship Id="rId19" Type="http://schemas.openxmlformats.org/officeDocument/2006/relationships/slideLayout" Target="../slideLayouts/slideLayout7.xml"/><Relationship Id="rId18" Type="http://schemas.openxmlformats.org/officeDocument/2006/relationships/audio" Target="../media/audio6.wav"/><Relationship Id="rId17" Type="http://schemas.openxmlformats.org/officeDocument/2006/relationships/audio" Target="../media/audio5.wav"/><Relationship Id="rId16" Type="http://schemas.openxmlformats.org/officeDocument/2006/relationships/audio" Target="../media/audio4.wav"/><Relationship Id="rId15" Type="http://schemas.openxmlformats.org/officeDocument/2006/relationships/audio" Target="../media/audio3.wav"/><Relationship Id="rId14" Type="http://schemas.openxmlformats.org/officeDocument/2006/relationships/tags" Target="../tags/tag8.xml"/><Relationship Id="rId13" Type="http://schemas.openxmlformats.org/officeDocument/2006/relationships/image" Target="../media/image32.svg"/><Relationship Id="rId12" Type="http://schemas.openxmlformats.org/officeDocument/2006/relationships/image" Target="../media/image31.jpeg"/><Relationship Id="rId11" Type="http://schemas.openxmlformats.org/officeDocument/2006/relationships/slide" Target="slide11.xml"/><Relationship Id="rId10" Type="http://schemas.microsoft.com/office/2007/relationships/media" Target="../media/audio2.wav"/><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media" Target="../media/media3.mp4"/><Relationship Id="rId1"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8.wdp"/><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4.mp4"/><Relationship Id="rId1"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endParaRPr lang="en-US" sz="9600" dirty="0">
              <a:latin typeface="Cambria" panose="02040503050406030204" pitchFamily="18" charset="0"/>
              <a:ea typeface="Cambria" panose="02040503050406030204" pitchFamily="18" charset="0"/>
            </a:endParaRP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
        <p:nvSpPr>
          <p:cNvPr id="25" name="TextBox 24"/>
          <p:cNvSpPr txBox="1"/>
          <p:nvPr/>
        </p:nvSpPr>
        <p:spPr>
          <a:xfrm>
            <a:off x="5382895" y="6026150"/>
            <a:ext cx="6176010" cy="645160"/>
          </a:xfrm>
          <a:prstGeom prst="rect">
            <a:avLst/>
          </a:prstGeom>
          <a:noFill/>
        </p:spPr>
        <p:txBody>
          <a:bodyPr wrap="square" rtlCol="0">
            <a:spAutoFit/>
          </a:bodyPr>
          <a:lstStyle/>
          <a:p>
            <a:pPr algn="ctr"/>
            <a:r>
              <a:rPr lang="vi-VN" altLang="en-US" sz="3600" dirty="0">
                <a:solidFill>
                  <a:srgbClr val="C00000"/>
                </a:solidFill>
                <a:latin typeface="A3.BoosterNextFYBlackRegular-Sa" panose="02000A03000000020004" pitchFamily="2" charset="0"/>
              </a:rPr>
              <a:t>GV: Trần Thị </a:t>
            </a:r>
            <a:r>
              <a:rPr lang="vi-VN" altLang="en-US" sz="3600" dirty="0">
                <a:solidFill>
                  <a:srgbClr val="C00000"/>
                </a:solidFill>
                <a:latin typeface="A3.BoosterNextFYBlackRegular-Sa" panose="02000A03000000020004" pitchFamily="2" charset="0"/>
              </a:rPr>
              <a:t>Hằng</a:t>
            </a:r>
            <a:endParaRPr lang="vi-VN" altLang="en-US" sz="3600" dirty="0">
              <a:solidFill>
                <a:srgbClr val="C00000"/>
              </a:solidFill>
              <a:latin typeface="A3.BoosterNextFYBlackRegular-Sa" panose="02000A03000000020004" pitchFamily="2" charset="0"/>
            </a:endParaRP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1">
            <a:extLst>
              <a:ext uri="{28A0092B-C50C-407E-A947-70E740481C1C}">
                <a14:useLocalDpi xmlns:a14="http://schemas.microsoft.com/office/drawing/2010/main" val="0"/>
              </a:ext>
            </a:extLst>
          </a:blip>
          <a:srcRect l="6578" r="6524" b="3"/>
          <a:stretch>
            <a:fillRect/>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p:cNvPr>
          <p:cNvPicPr>
            <a:picLocks noChangeAspect="1"/>
          </p:cNvPicPr>
          <p:nvPr>
            <a:videoFile r:link="rId1"/>
            <p:extLst>
              <p:ext uri="{DAA4B4D4-6D71-4841-9C94-3DE7FCFB9230}">
                <p14:media xmlns:p14="http://schemas.microsoft.com/office/powerpoint/2010/main" r:embed="rId2">
                  <p14:trim st="238.000000"/>
                </p14:media>
              </p:ext>
            </p:extLst>
          </p:nvPr>
        </p:nvPicPr>
        <p:blipFill>
          <a:blip r:embed="rId3"/>
          <a:stretch>
            <a:fillRect/>
          </a:stretch>
        </p:blipFill>
        <p:spPr>
          <a:xfrm>
            <a:off x="0" y="0"/>
            <a:ext cx="12192000" cy="6858000"/>
          </a:xfrm>
          <a:prstGeom prst="rect">
            <a:avLst/>
          </a:prstGeom>
        </p:spPr>
      </p:pic>
      <p:sp>
        <p:nvSpPr>
          <p:cNvPr id="5" name="Hình chữ nhật: Góc Tròn 4"/>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T. Anh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Hình chữ nhật: Góc Tròn 6"/>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C. Anh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Hình chữ nhật: Góc Tròn 7"/>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Q. Anh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8"/>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 Ca</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Hình chữ nhật: Góc Tròn 11"/>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BZ"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My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ình chữ nhật: Góc Tròn 22"/>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B. Minh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Hình chữ nhật: Góc Tròn 29"/>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  Ý</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Hình chữ nhật: Góc Tròn 38"/>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4" action="ppaction://hlinksldjump"/>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Hình chữ nhật: Góc Tròn 43">
            <a:hlinkClick r:id="rId5" action="ppaction://hlinksldjump"/>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Hình chữ nhật: Góc Tròn 44">
            <a:hlinkClick r:id="rId6" action="ppaction://hlinksldjump"/>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Hình chữ nhật: Góc Tròn 45">
            <a:hlinkClick r:id="rId7" action="ppaction://hlinksldjump"/>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Hình chữ nhật: Góc Tròn 46">
            <a:hlinkClick r:id="rId8" action="ppaction://hlinksldjump"/>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ình chữ nhật: Góc Tròn 47">
            <a:hlinkClick r:id="rId9" action="ppaction://hlinksldjump"/>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ình chữ nhật: Góc Tròn 48">
            <a:hlinkClick r:id="rId10" action="ppaction://hlinksldjump"/>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8</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Hình chữ nhật: Góc Tròn 49">
            <a:hlinkClick r:id="rId11" action="ppaction://hlinksldjump"/>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9</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ình chữ nhật: Góc Tròn 50">
            <a:hlinkClick r:id="" action="ppaction://noaction"/>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10</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ình chữ nhật: Góc Tròn 51">
            <a:hlinkClick r:id="rId12" action="ppaction://hlinksldjump"/>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BZ"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panose="020F0502020204030204"/>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panose="020F0502020204030204"/>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panose="020F0502020204030204"/>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panose="020F0502020204030204"/>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7" name="Picture 7" descr="num1">
            <a:hlinkClick r:id="" action="ppaction://noaction"/>
          </p:cNvPr>
          <p:cNvPicPr>
            <a:picLocks noChangeAspect="1" noChangeArrowheads="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3" action="ppaction://hlinksldjump"/>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71824" y="1741891"/>
            <a:ext cx="914400" cy="914400"/>
          </a:xfrm>
          <a:prstGeom prst="rect">
            <a:avLst/>
          </a:prstGeom>
        </p:spPr>
      </p:pic>
    </p:spTree>
    <p:custDataLst>
      <p:tags r:id="rId1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sndAc>
          <p:stSnd>
            <p:snd r:embed="rId17" name="chimes.wav"/>
          </p:stSnd>
        </p:sndAc>
      </p:transition>
    </mc:Choice>
    <mc:Fallback>
      <p:transition spd="slow">
        <p:fade/>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1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1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1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1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2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2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2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2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2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2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2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2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2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2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2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2" action="ppaction://hlinksldjump"/>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8"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7" name="Picture 8" descr="num2"/>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2" action="ppaction://hlinksldjump"/>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6775" y="1966249"/>
            <a:ext cx="914400" cy="914400"/>
          </a:xfrm>
          <a:prstGeom prst="rect">
            <a:avLst/>
          </a:prstGeom>
        </p:spPr>
      </p:pic>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sndAc>
          <p:stSnd>
            <p:snd r:embed="rId16" name="chimes.wav"/>
          </p:stSnd>
        </p:sndAc>
      </p:transition>
    </mc:Choice>
    <mc:Fallback>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1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1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1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1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8"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9"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9"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9"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9"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9"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9"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SzPts val="1000"/>
              <a:tabLst>
                <a:tab pos="456565"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SzPts val="1000"/>
              <a:tabLst>
                <a:tab pos="456565"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7" name="Picture 9" descr="num3"/>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2" action="ppaction://hlinksldjump"/>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71824" y="1741891"/>
            <a:ext cx="914400" cy="914400"/>
          </a:xfrm>
          <a:prstGeom prst="rect">
            <a:avLst/>
          </a:prstGeom>
        </p:spPr>
      </p:pic>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sndAc>
          <p:stSnd>
            <p:snd r:embed="rId16" name="chimes.wav"/>
          </p:stSnd>
        </p:sndAc>
      </p:transition>
    </mc:Choice>
    <mc:Fallback>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1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1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1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1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SzPts val="1000"/>
              <a:tabLst>
                <a:tab pos="456565"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SzPts val="1000"/>
              <a:tabLst>
                <a:tab pos="456565"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buSzPts val="1000"/>
              <a:tabLst>
                <a:tab pos="456565"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1000"/>
              <a:buFontTx/>
              <a:buNone/>
              <a:tabLst>
                <a:tab pos="456565"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6" name="Picture 10" descr="num4">
            <a:hlinkClick r:id="" action="ppaction://noaction"/>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2" action="ppaction://hlinksldjump"/>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96000" y="1974752"/>
            <a:ext cx="914400" cy="914400"/>
          </a:xfrm>
          <a:prstGeom prst="rect">
            <a:avLst/>
          </a:prstGeom>
        </p:spPr>
      </p:pic>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sndAc>
          <p:stSnd>
            <p:snd r:embed="rId16" name="chimes.wav"/>
          </p:stSnd>
        </p:sndAc>
      </p:transition>
    </mc:Choice>
    <mc:Fallback>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1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1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1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1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9"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9"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9"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9"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9"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endPar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6" name="Đồ họa 45" descr="Cuốn sách đang mở">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1824" y="1741891"/>
            <a:ext cx="914400" cy="914400"/>
          </a:xfrm>
          <a:prstGeom prst="rect">
            <a:avLst/>
          </a:prstGeom>
        </p:spPr>
      </p:pic>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sndAc>
          <p:stSnd>
            <p:snd r:embed="rId15" name="chimes.wav"/>
          </p:stSnd>
        </p:sndAc>
      </p:transition>
    </mc:Choice>
    <mc:Fallback>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1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1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16"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1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7"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7"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7"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7"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7"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7"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7"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7"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7"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7"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7"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7"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7"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7"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7"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8"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8"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8"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8"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8"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8"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8"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8"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8"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8"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p:nvPr/>
        </p:nvGrpSpPr>
        <p:grpSpPr bwMode="auto">
          <a:xfrm>
            <a:off x="-123194" y="-108322"/>
            <a:ext cx="3100901" cy="3123386"/>
            <a:chOff x="811" y="1243"/>
            <a:chExt cx="462" cy="518"/>
          </a:xfrm>
        </p:grpSpPr>
        <p:grpSp>
          <p:nvGrpSpPr>
            <p:cNvPr id="9" name="Group 143"/>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endPar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a:hlinkClick r:id="" action="ppaction://noaction"/>
            </p:cNvPr>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6" name="Đồ họa 45" descr="Cuốn sách đang mở">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50171" y="1753947"/>
            <a:ext cx="914400" cy="914400"/>
          </a:xfrm>
          <a:prstGeom prst="rect">
            <a:avLst/>
          </a:prstGeom>
        </p:spPr>
      </p:pic>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sndAc>
          <p:stSnd>
            <p:snd r:embed="rId15" name="chimes.wav"/>
          </p:stSnd>
        </p:sndAc>
      </p:transition>
    </mc:Choice>
    <mc:Fallback>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1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1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16"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1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7"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7"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7"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7"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7"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7"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7"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7"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7"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7"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7"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7"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7"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7"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7"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8"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8"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8"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8"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8"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8"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8"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8"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8"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8"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endPar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a:hlinkClick r:id="rId3" action="ppaction://hlinksldjump"/>
            </p:cNvPr>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8"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6" name="Đồ họa 45" descr="Cuốn sách đang mở">
            <a:hlinkClick r:id="rId3" action="ppaction://hlinksldjump"/>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86493" y="1951212"/>
            <a:ext cx="914400" cy="914400"/>
          </a:xfrm>
          <a:prstGeom prst="rect">
            <a:avLst/>
          </a:prstGeom>
        </p:spPr>
      </p:pic>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sndAc>
          <p:stSnd>
            <p:snd r:embed="rId15" name="chimes.wav"/>
          </p:stSnd>
        </p:sndAc>
      </p:transition>
    </mc:Choice>
    <mc:Fallback>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1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1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16"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1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7"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7"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7"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7"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7"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7"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7"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7"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7"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7"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7"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7"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7"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7"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8"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7"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8"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8"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8"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8"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8"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8"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8"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8"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8"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8"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p:nvPr/>
        </p:nvGrpSpPr>
        <p:grpSpPr bwMode="auto">
          <a:xfrm>
            <a:off x="-760214" y="-456188"/>
            <a:ext cx="3047206" cy="3123386"/>
            <a:chOff x="819" y="1243"/>
            <a:chExt cx="454" cy="518"/>
          </a:xfrm>
        </p:grpSpPr>
        <p:grpSp>
          <p:nvGrpSpPr>
            <p:cNvPr id="9" name="Group 143"/>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endPar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000" b="49512"/>
          <a:stretch>
            <a:fillRect/>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sysClr val="windowText" lastClr="000000"/>
                </a:solidFill>
                <a:effectLst/>
                <a:uLnTx/>
                <a:uFillTx/>
                <a:latin typeface="Calibri" panose="020F0502020204030204"/>
                <a:ea typeface="+mn-ea"/>
                <a:cs typeface="+mn-cs"/>
              </a:rPr>
              <a:t>15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buSzPts val="1000"/>
              <a:tabLst>
                <a:tab pos="456565"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6" name="Đồ họa 45" descr="Cuốn sách đang mở">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67114" y="1847227"/>
            <a:ext cx="914400" cy="914400"/>
          </a:xfrm>
          <a:prstGeom prst="rect">
            <a:avLst/>
          </a:prstGeom>
        </p:spPr>
      </p:pic>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sndAc>
          <p:stSnd>
            <p:snd r:embed="rId15" name="chimes.wav"/>
          </p:stSnd>
        </p:sndAc>
      </p:transition>
    </mc:Choice>
    <mc:Fallback>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1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1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16"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1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7"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7"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7"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7"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7"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7"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7"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7"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7"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7"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7"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7"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7"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7"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7"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8"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8"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8"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8"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8"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8"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8"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8"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8"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8"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72481" y="1227028"/>
            <a:ext cx="4486275" cy="2521404"/>
          </a:xfrm>
        </p:spPr>
      </p:pic>
      <p:sp>
        <p:nvSpPr>
          <p:cNvPr id="3" name="Rectangle: Rounded Corners 2"/>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endParaRPr lang="en-US" sz="3600" dirty="0">
              <a:latin typeface="Cambria" panose="02040503050406030204" pitchFamily="18" charset="0"/>
              <a:ea typeface="Cambria" panose="02040503050406030204" pitchFamily="18" charset="0"/>
            </a:endParaRPr>
          </a:p>
        </p:txBody>
      </p:sp>
      <p:grpSp>
        <p:nvGrpSpPr>
          <p:cNvPr id="7" name="Google Shape;557;p38"/>
          <p:cNvGrpSpPr/>
          <p:nvPr/>
        </p:nvGrpSpPr>
        <p:grpSpPr>
          <a:xfrm>
            <a:off x="10370163" y="244090"/>
            <a:ext cx="1210353" cy="1072762"/>
            <a:chOff x="3955900" y="2984500"/>
            <a:chExt cx="414000" cy="422525"/>
          </a:xfrm>
        </p:grpSpPr>
        <p:sp>
          <p:nvSpPr>
            <p:cNvPr id="8" name="Google Shape;558;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 name="Google Shape;559;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 name="Google Shape;560;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12" name="Picture 11"/>
          <p:cNvPicPr>
            <a:picLocks noChangeAspect="1"/>
          </p:cNvPicPr>
          <p:nvPr/>
        </p:nvPicPr>
        <p:blipFill>
          <a:blip r:embed="rId4"/>
          <a:stretch>
            <a:fillRect/>
          </a:stretch>
        </p:blipFill>
        <p:spPr>
          <a:xfrm>
            <a:off x="7202276" y="2332340"/>
            <a:ext cx="4843463" cy="283218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endParaRPr lang="en-SG" sz="2400" dirty="0"/>
          </a:p>
        </p:txBody>
      </p:sp>
      <p:sp>
        <p:nvSpPr>
          <p:cNvPr id="14" name="TextBox 13"/>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endParaRPr lang="en-SG"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endParaRPr lang="en-US" sz="3600" dirty="0">
              <a:latin typeface="A3.BoosterNextFYBlackRegular-Sa" panose="02000A03000000020004" pitchFamily="2" charset="0"/>
            </a:endParaRPr>
          </a:p>
        </p:txBody>
      </p:sp>
      <p:pic>
        <p:nvPicPr>
          <p:cNvPr id="8" name="Graphic 7"/>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96115" y="3429000"/>
            <a:ext cx="2042310" cy="2042310"/>
          </a:xfrm>
          <a:prstGeom prst="rect">
            <a:avLst/>
          </a:prstGeom>
        </p:spPr>
      </p:pic>
      <p:grpSp>
        <p:nvGrpSpPr>
          <p:cNvPr id="9" name="Google Shape;557;p38"/>
          <p:cNvGrpSpPr/>
          <p:nvPr/>
        </p:nvGrpSpPr>
        <p:grpSpPr>
          <a:xfrm>
            <a:off x="1012093" y="1031973"/>
            <a:ext cx="1626332" cy="2042310"/>
            <a:chOff x="3955900" y="2984500"/>
            <a:chExt cx="414000" cy="422525"/>
          </a:xfrm>
        </p:grpSpPr>
        <p:sp>
          <p:nvSpPr>
            <p:cNvPr id="10" name="Google Shape;558;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559;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 name="Google Shape;560;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13" name="Content Placeholder 4"/>
          <p:cNvPicPr>
            <a:picLocks noChangeAspect="1"/>
          </p:cNvPicPr>
          <p:nvPr/>
        </p:nvPicPr>
        <p:blipFill>
          <a:blip r:embed="rId3"/>
          <a:stretch>
            <a:fillRect/>
          </a:stretch>
        </p:blipFill>
        <p:spPr>
          <a:xfrm>
            <a:off x="4973317" y="3767931"/>
            <a:ext cx="4772025" cy="2752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088621" y="154273"/>
            <a:ext cx="2907436" cy="1680516"/>
          </a:xfrm>
          <a:prstGeom prst="rect">
            <a:avLst/>
          </a:prstGeom>
        </p:spPr>
      </p:pic>
      <p:pic>
        <p:nvPicPr>
          <p:cNvPr id="8" name="Picture 7"/>
          <p:cNvPicPr>
            <a:picLocks noChangeAspect="1"/>
          </p:cNvPicPr>
          <p:nvPr/>
        </p:nvPicPr>
        <p:blipFill>
          <a:blip r:embed="rId4"/>
          <a:stretch>
            <a:fillRect/>
          </a:stretch>
        </p:blipFill>
        <p:spPr>
          <a:xfrm>
            <a:off x="5657851" y="1165139"/>
            <a:ext cx="5944869" cy="1846201"/>
          </a:xfrm>
          <a:prstGeom prst="rect">
            <a:avLst/>
          </a:prstGeom>
        </p:spPr>
      </p:pic>
      <p:sp>
        <p:nvSpPr>
          <p:cNvPr id="3" name="TextBox 2"/>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endParaRPr lang="en-US" sz="3600" dirty="0">
              <a:latin typeface="Cambria" panose="02040503050406030204" pitchFamily="18" charset="0"/>
              <a:ea typeface="Cambria" panose="02040503050406030204" pitchFamily="18" charset="0"/>
            </a:endParaRPr>
          </a:p>
        </p:txBody>
      </p:sp>
      <p:graphicFrame>
        <p:nvGraphicFramePr>
          <p:cNvPr id="6" name="Table 5"/>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gridCol w="3286461"/>
                <a:gridCol w="3286461"/>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4" name="TextBox 13"/>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72800" y="5171579"/>
            <a:ext cx="1286868" cy="1286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791075" y="2163380"/>
            <a:ext cx="2457450" cy="2383430"/>
          </a:xfrm>
          <a:prstGeom prst="rect">
            <a:avLst/>
          </a:prstGeom>
        </p:spPr>
      </p:pic>
      <p:sp>
        <p:nvSpPr>
          <p:cNvPr id="4" name="Arrow: Right 3"/>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439025" y="985439"/>
            <a:ext cx="2134135" cy="2134135"/>
          </a:xfrm>
          <a:prstGeom prst="rect">
            <a:avLst/>
          </a:prstGeom>
        </p:spPr>
      </p:pic>
      <p:pic>
        <p:nvPicPr>
          <p:cNvPr id="3" name="Graphic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7963" y="1238251"/>
            <a:ext cx="1571624" cy="1571624"/>
          </a:xfrm>
          <a:prstGeom prst="rect">
            <a:avLst/>
          </a:prstGeom>
        </p:spPr>
      </p:pic>
      <p:sp>
        <p:nvSpPr>
          <p:cNvPr id="4" name="TextBox 3"/>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endParaRPr lang="en-US" sz="3600" dirty="0">
              <a:latin typeface="Cambria" panose="02040503050406030204" pitchFamily="18" charset="0"/>
              <a:ea typeface="Cambria" panose="02040503050406030204" pitchFamily="18" charset="0"/>
            </a:endParaRPr>
          </a:p>
        </p:txBody>
      </p:sp>
      <p:sp>
        <p:nvSpPr>
          <p:cNvPr id="5" name="TextBox 4"/>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endParaRPr lang="en-US" sz="2800" b="1" dirty="0"/>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endParaRPr lang="en-US" sz="2800" dirty="0"/>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endParaRPr lang="en-US" sz="2800" dirty="0"/>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endParaRPr lang="en-US" sz="3600" dirty="0">
              <a:latin typeface="Cambria" panose="02040503050406030204" pitchFamily="18" charset="0"/>
              <a:ea typeface="Cambria" panose="02040503050406030204" pitchFamily="18" charset="0"/>
            </a:endParaRPr>
          </a:p>
        </p:txBody>
      </p:sp>
      <p:pic>
        <p:nvPicPr>
          <p:cNvPr id="4" name="bài 3- phân chia tế bà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419741" y="1085292"/>
            <a:ext cx="8914884" cy="5010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BEBA8EAE-BF5A-486C-A8C5-ECC9F3942E4B}">
                <a14:imgProps xmlns:a14="http://schemas.microsoft.com/office/drawing/2010/main">
                  <a14:imgLayer r:embed="rId2">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1"/>
          <a:stretch>
            <a:fillRect/>
          </a:stretch>
        </p:blipFill>
        <p:spPr>
          <a:xfrm>
            <a:off x="471488" y="2207979"/>
            <a:ext cx="10774362" cy="2689692"/>
          </a:xfrm>
        </p:spPr>
      </p:pic>
      <p:sp>
        <p:nvSpPr>
          <p:cNvPr id="5" name="TextBox 4"/>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en-BZ"/>
          </a:p>
        </p:txBody>
      </p:sp>
      <p:pic>
        <p:nvPicPr>
          <p:cNvPr id="8" name="Best No Text Intro Template Free Download #108">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7844"/>
          </a:xfrm>
        </p:spPr>
      </p:pic>
      <p:sp>
        <p:nvSpPr>
          <p:cNvPr id="9" name="Hình chữ nhật 8"/>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p="http://schemas.openxmlformats.org/presentationml/2006/main">
  <p:tag name="ARTICULATE_SLIDE_THUMBNAIL_REFRESH" val="1"/>
</p:tagLst>
</file>

<file path=ppt/tags/tag2.xml><?xml version="1.0" encoding="utf-8"?>
<p:tagLst xmlns:p="http://schemas.openxmlformats.org/presentationml/2006/main">
  <p:tag name="ARTICULATE_SLIDE_THUMBNAIL_REFRESH" val="1"/>
</p:tagLst>
</file>

<file path=ppt/tags/tag3.xml><?xml version="1.0" encoding="utf-8"?>
<p:tagLst xmlns:p="http://schemas.openxmlformats.org/presentationml/2006/main">
  <p:tag name="ARTICULATE_SLIDE_THUMBNAIL_REFRESH" val="1"/>
</p:tagLst>
</file>

<file path=ppt/tags/tag4.xml><?xml version="1.0" encoding="utf-8"?>
<p:tagLst xmlns:p="http://schemas.openxmlformats.org/presentationml/2006/main">
  <p:tag name="ARTICULATE_SLIDE_THUMBNAIL_REFRESH" val="1"/>
</p:tagLst>
</file>

<file path=ppt/tags/tag5.xml><?xml version="1.0" encoding="utf-8"?>
<p:tagLst xmlns:p="http://schemas.openxmlformats.org/presentationml/2006/main">
  <p:tag name="ARTICULATE_SLIDE_THUMBNAIL_REFRESH" val="1"/>
</p:tagLst>
</file>

<file path=ppt/tags/tag6.xml><?xml version="1.0" encoding="utf-8"?>
<p:tagLst xmlns:p="http://schemas.openxmlformats.org/presentationml/2006/main">
  <p:tag name="ARTICULATE_SLIDE_THUMBNAIL_REFRESH" val="1"/>
</p:tagLst>
</file>

<file path=ppt/tags/tag7.xml><?xml version="1.0" encoding="utf-8"?>
<p:tagLst xmlns:p="http://schemas.openxmlformats.org/presentationml/2006/main">
  <p:tag name="ARTICULATE_SLIDE_THUMBNAIL_REFRESH" val="1"/>
</p:tagLst>
</file>

<file path=ppt/tags/tag8.xml><?xml version="1.0" encoding="utf-8"?>
<p:tagLst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3423</Words>
  <Application>WPS Presentation</Application>
  <PresentationFormat>Widescreen</PresentationFormat>
  <Paragraphs>583</Paragraphs>
  <Slides>20</Slides>
  <Notes>4</Notes>
  <HiddenSlides>0</HiddenSlides>
  <MMClips>21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SimSun</vt:lpstr>
      <vt:lpstr>Wingdings</vt:lpstr>
      <vt:lpstr>Cambria</vt:lpstr>
      <vt:lpstr>A3.BoosterNextFYBlackRegular-Sa</vt:lpstr>
      <vt:lpstr>Bodoni MT Black</vt:lpstr>
      <vt:lpstr>Arial</vt:lpstr>
      <vt:lpstr>Times New Roman</vt:lpstr>
      <vt:lpstr>Calibri</vt:lpstr>
      <vt:lpstr>Calibri</vt:lpstr>
      <vt:lpstr>Microsoft YaHei</vt:lpstr>
      <vt:lpstr>Arial Unicode MS</vt:lpstr>
      <vt:lpstr>Calibri Light</vt:lpstr>
      <vt:lpstr>A3.NotoSans-San</vt:lpstr>
      <vt:lpstr>Sans Serif Collection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PC</cp:lastModifiedBy>
  <cp:revision>71</cp:revision>
  <dcterms:created xsi:type="dcterms:W3CDTF">2020-12-29T17:49:00Z</dcterms:created>
  <dcterms:modified xsi:type="dcterms:W3CDTF">2024-08-14T02:45:53Z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3F2D5A58334841B980D1ED14D100AF9F_12</vt:lpwstr>
  </property>
  <property fmtid="{D5CDD505-2E9C-101B-9397-08002B2CF9AE}" pid="3" name="KSOProductBuildVer">
    <vt:lpwstr>1033-12.2.0.17562</vt:lpwstr>
  </property>
</Properties>
</file>