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751" r:id="rId3"/>
    <p:sldMasterId id="2147483777" r:id="rId4"/>
    <p:sldMasterId id="2147483790" r:id="rId5"/>
  </p:sldMasterIdLst>
  <p:notesMasterIdLst>
    <p:notesMasterId r:id="rId25"/>
  </p:notesMasterIdLst>
  <p:sldIdLst>
    <p:sldId id="314" r:id="rId6"/>
    <p:sldId id="293" r:id="rId7"/>
    <p:sldId id="258" r:id="rId8"/>
    <p:sldId id="259" r:id="rId9"/>
    <p:sldId id="260" r:id="rId10"/>
    <p:sldId id="261" r:id="rId11"/>
    <p:sldId id="262" r:id="rId12"/>
    <p:sldId id="263" r:id="rId13"/>
    <p:sldId id="329" r:id="rId14"/>
    <p:sldId id="320" r:id="rId15"/>
    <p:sldId id="319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</p:sldIdLst>
  <p:sldSz cx="12192000" cy="6858000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482297"/>
            <a:ext cx="5486400" cy="36673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6554"/>
            <a:ext cx="2971800" cy="4673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73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88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3850" y="698500"/>
            <a:ext cx="6210300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1" y="4424085"/>
            <a:ext cx="5486400" cy="41912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4678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46C6D-10DA-4C36-805B-EC9E994E288E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5725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B436B4-C24B-4933-96D5-2839D685CEB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104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31D9F3-2151-456F-A20E-4F1A7BDB090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896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4A0FD9-0445-4C42-8CDC-4F962D434FC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434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6722F9-DEFE-4698-8739-7310D8144BB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0215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3D2069-9F72-42D7-8701-278B1342AD6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55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607FAD-822C-4972-9134-94A4FB7E966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708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10/26/2023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446573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8EF240-63DA-4459-A411-7BB614855FF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52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CD3BA3-089C-4603-9B43-9E0C3B5FAF0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526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F87FA1-281D-4BA0-A69E-B8FDA897EFA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1300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943B13-E9F6-43A3-B0BC-5D42A9A499E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528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0B3BCA-B364-4641-B0A1-F409B3D7C9F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7327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48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Phan Thị Nguyệt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57356A-CDBE-4AF9-AC6C-588A57BF3EB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0139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8" indent="0" algn="ctr">
              <a:buNone/>
              <a:defRPr sz="2000"/>
            </a:lvl2pPr>
            <a:lvl3pPr marL="914218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2" indent="0" algn="ctr">
              <a:buNone/>
              <a:defRPr sz="1600"/>
            </a:lvl6pPr>
            <a:lvl7pPr marL="2742652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6074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89194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3" y="1709772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3" y="458949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89176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05233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2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5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2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5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99209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99242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4082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8" indent="0">
              <a:buNone/>
              <a:defRPr sz="1400"/>
            </a:lvl2pPr>
            <a:lvl3pPr marL="914218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2" indent="0">
              <a:buNone/>
              <a:defRPr sz="1000"/>
            </a:lvl6pPr>
            <a:lvl7pPr marL="2742652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84803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8" indent="0">
              <a:buNone/>
              <a:defRPr sz="2800"/>
            </a:lvl2pPr>
            <a:lvl3pPr marL="914218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2" indent="0">
              <a:buNone/>
              <a:defRPr sz="2000"/>
            </a:lvl6pPr>
            <a:lvl7pPr marL="2742652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8" indent="0">
              <a:buNone/>
              <a:defRPr sz="1400"/>
            </a:lvl2pPr>
            <a:lvl3pPr marL="914218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2" indent="0">
              <a:buNone/>
              <a:defRPr sz="1000"/>
            </a:lvl6pPr>
            <a:lvl7pPr marL="2742652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1957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1181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07604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2" y="366196"/>
            <a:ext cx="10515600" cy="80644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B26143F-F485-4B4A-BEF1-CC6CBE7F1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2" y="6356362"/>
            <a:ext cx="2743200" cy="366183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9C89271C-AA78-41E6-872B-6DA6D1AD8DE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C111E96-BD09-40E0-B94A-ABF546DBA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62"/>
            <a:ext cx="4114800" cy="366183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E1442F5-8A6A-4AAD-843F-059D17EC5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2"/>
            <a:ext cx="2743200" cy="366183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fld id="{333B4B78-2E35-447C-97EA-62A33B0B658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1809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112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27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22" y="16033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36" y="156144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30" y="22172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46" y="21753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39" y="28311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54" y="27892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48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63" y="34030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58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72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57" y="46727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82" y="46308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73" y="52866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90" y="52447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84" y="59004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99" y="58585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pic>
        <p:nvPicPr>
          <p:cNvPr id="20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191063">
            <a:off x="-377207" y="5508936"/>
            <a:ext cx="1785211" cy="271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65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16537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500342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311084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160171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921529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69353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38250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 rot="11136109">
            <a:off x="-571310" y="4971445"/>
            <a:ext cx="3017357" cy="3366100"/>
            <a:chOff x="15317521" y="-379152"/>
            <a:chExt cx="3017357" cy="33661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EF0839A-3CF7-4B41-AE06-07E777B9BD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16332048" y="-379152"/>
              <a:ext cx="2002830" cy="3366100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EC8B4F71-03A7-4C39-BF6E-4F321CD428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9867"/>
            <a:stretch>
              <a:fillRect/>
            </a:stretch>
          </p:blipFill>
          <p:spPr>
            <a:xfrm rot="-10109067">
              <a:off x="15317521" y="-173981"/>
              <a:ext cx="1790370" cy="24403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0274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630071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005965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6981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768498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629917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25795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229601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8" y="5001295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79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26571332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112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27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22" y="16033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36" y="156144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30" y="22172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46" y="21753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39" y="28311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54" y="27892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48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63" y="34030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58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72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57" y="46727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82" y="46308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73" y="52866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90" y="52447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84" y="59004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99" y="58585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3470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17430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282682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0273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72697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936840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937656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116983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E312BC2-9FD9-4155-BD6F-2A89BBD6A609}"/>
              </a:ext>
            </a:extLst>
          </p:cNvPr>
          <p:cNvSpPr/>
          <p:nvPr userDrawn="1"/>
        </p:nvSpPr>
        <p:spPr>
          <a:xfrm>
            <a:off x="1199457" y="549569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9" tIns="60657" rIns="121309" bIns="60657" rtlCol="0" anchor="ctr"/>
          <a:lstStyle/>
          <a:p>
            <a:pPr marL="0" marR="0" lvl="0" indent="0" algn="ctr" defTabSz="1213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B08C38A-797C-4317-852B-F4C09C399E55}"/>
              </a:ext>
            </a:extLst>
          </p:cNvPr>
          <p:cNvSpPr/>
          <p:nvPr userDrawn="1"/>
        </p:nvSpPr>
        <p:spPr>
          <a:xfrm>
            <a:off x="911429" y="933493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9" tIns="60657" rIns="121309" bIns="60657" rtlCol="0" anchor="ctr"/>
          <a:lstStyle/>
          <a:p>
            <a:pPr marL="0" marR="0" lvl="0" indent="0" algn="ctr" defTabSz="1213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921382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984242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631319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7394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590165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7595025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112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27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22" y="16033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36" y="156144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30" y="22172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46" y="21753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39" y="28311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54" y="27892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48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63" y="34030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58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72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57" y="46727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82" y="46308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73" y="52866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90" y="52447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84" y="59004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99" y="58585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2340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470"/>
            <a:fld id="{FDC91A89-E8CE-409F-B6FB-2FE31E2C8F78}" type="datetimeFigureOut">
              <a:rPr lang="en-US" sz="1900" smtClean="0">
                <a:solidFill>
                  <a:prstClr val="black"/>
                </a:solidFill>
              </a:rPr>
              <a:pPr defTabSz="913470"/>
              <a:t>10/26/2023</a:t>
            </a:fld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3470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470"/>
            <a:fld id="{0438358B-5F39-41D6-BF65-BC7EA37EC5FC}" type="slidenum">
              <a:rPr lang="en-US" sz="1900" smtClean="0">
                <a:solidFill>
                  <a:prstClr val="black"/>
                </a:solidFill>
              </a:rPr>
              <a:pPr defTabSz="913470"/>
              <a:t>‹#›</a:t>
            </a:fld>
            <a:endParaRPr 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644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8" y="600200"/>
            <a:ext cx="8490400" cy="5454400"/>
          </a:xfrm>
          <a:prstGeom prst="rect">
            <a:avLst/>
          </a:prstGeom>
        </p:spPr>
        <p:txBody>
          <a:bodyPr spcFirstLastPara="1" wrap="square" lIns="91350" tIns="91350" rIns="91350" bIns="913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350" tIns="91350" rIns="91350" bIns="913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3470"/>
            <a:fld id="{00000000-1234-1234-1234-123412341234}" type="slidenum">
              <a:rPr lang="en-GB" sz="1900" smtClean="0">
                <a:solidFill>
                  <a:prstClr val="black"/>
                </a:solidFill>
              </a:rPr>
              <a:pPr defTabSz="913470"/>
              <a:t>‹#›</a:t>
            </a:fld>
            <a:endParaRPr lang="en-GB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63010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2395642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52644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9" Type="http://schemas.openxmlformats.org/officeDocument/2006/relationships/image" Target="../media/image2.png"/><Relationship Id="rId21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71.xml"/><Relationship Id="rId42" Type="http://schemas.openxmlformats.org/officeDocument/2006/relationships/image" Target="../media/image3.png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66.xml"/><Relationship Id="rId41" Type="http://schemas.openxmlformats.org/officeDocument/2006/relationships/image" Target="../media/image97.sv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37" Type="http://schemas.openxmlformats.org/officeDocument/2006/relationships/theme" Target="../theme/theme5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36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72.xml"/><Relationship Id="rId43" Type="http://schemas.openxmlformats.org/officeDocument/2006/relationships/image" Target="../media/image56.svg"/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0.xml"/><Relationship Id="rId38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5" r:id="rId2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E97811-36C9-4802-8DBD-4072F45ED30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14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2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00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ransition/>
  <p:hf hdr="0" ftr="0" dt="0"/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2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2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8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2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2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8"/>
          <a:stretch>
            <a:fillRect/>
          </a:stretch>
        </p:blipFill>
        <p:spPr>
          <a:xfrm>
            <a:off x="1" y="0"/>
            <a:ext cx="12285552" cy="6858000"/>
          </a:xfrm>
          <a:prstGeom prst="rect">
            <a:avLst/>
          </a:prstGeom>
        </p:spPr>
      </p:pic>
      <p:pic>
        <p:nvPicPr>
          <p:cNvPr id="5" name="Picture 31"/>
          <p:cNvPicPr>
            <a:picLocks noChangeAspect="1"/>
          </p:cNvPicPr>
          <p:nvPr userDrawn="1"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11481029" y="-631351"/>
            <a:ext cx="1609047" cy="12627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BB47B1-818A-4CF4-A19C-B26F0E1E1615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 rot="-6901509">
            <a:off x="-1263463" y="-2411626"/>
            <a:ext cx="2526926" cy="390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9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0" r:id="rId20"/>
    <p:sldLayoutId id="2147483811" r:id="rId21"/>
    <p:sldLayoutId id="2147483812" r:id="rId22"/>
    <p:sldLayoutId id="2147483813" r:id="rId23"/>
    <p:sldLayoutId id="2147483814" r:id="rId24"/>
    <p:sldLayoutId id="2147483815" r:id="rId25"/>
    <p:sldLayoutId id="2147483816" r:id="rId26"/>
    <p:sldLayoutId id="2147483817" r:id="rId27"/>
    <p:sldLayoutId id="2147483818" r:id="rId28"/>
    <p:sldLayoutId id="2147483819" r:id="rId29"/>
    <p:sldLayoutId id="2147483820" r:id="rId30"/>
    <p:sldLayoutId id="2147483821" r:id="rId31"/>
    <p:sldLayoutId id="2147483822" r:id="rId32"/>
    <p:sldLayoutId id="2147483823" r:id="rId33"/>
    <p:sldLayoutId id="2147483824" r:id="rId34"/>
    <p:sldLayoutId id="2147483825" r:id="rId35"/>
    <p:sldLayoutId id="2147483826" r:id="rId36"/>
  </p:sldLayoutIdLst>
  <p:transition/>
  <p:timing>
    <p:tnLst>
      <p:par>
        <p:cTn id="1" dur="indefinite" restart="never" nodeType="tmRoot"/>
      </p:par>
    </p:tnLst>
  </p:timing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4.gif"/><Relationship Id="rId2" Type="http://schemas.openxmlformats.org/officeDocument/2006/relationships/audio" Target="file:///C:\Users\TAM\Downloads\C&#7849;m%20Nhung%20&#8211;%20H&#7893;ng%20D&#225;m%20&#272;&#226;u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11" Type="http://schemas.openxmlformats.org/officeDocument/2006/relationships/image" Target="../media/image16.gif"/><Relationship Id="rId5" Type="http://schemas.openxmlformats.org/officeDocument/2006/relationships/image" Target="../media/image12.wmf"/><Relationship Id="rId10" Type="http://schemas.openxmlformats.org/officeDocument/2006/relationships/image" Target="../media/image15.png"/><Relationship Id="rId4" Type="http://schemas.openxmlformats.org/officeDocument/2006/relationships/image" Target="../media/image11.gif"/><Relationship Id="rId9" Type="http://schemas.openxmlformats.org/officeDocument/2006/relationships/image" Target="../media/image10.w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7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6.xml"/><Relationship Id="rId6" Type="http://schemas.microsoft.com/office/2007/relationships/hdphoto" Target="../media/hdphoto7.wdp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microsoft.com/office/2007/relationships/hdphoto" Target="../media/hdphoto6.wdp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1.png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6.xml"/><Relationship Id="rId6" Type="http://schemas.microsoft.com/office/2007/relationships/hdphoto" Target="../media/hdphoto9.wdp"/><Relationship Id="rId5" Type="http://schemas.openxmlformats.org/officeDocument/2006/relationships/image" Target="../media/image4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10.wdp"/><Relationship Id="rId5" Type="http://schemas.openxmlformats.org/officeDocument/2006/relationships/image" Target="../media/image52.png"/><Relationship Id="rId10" Type="http://schemas.microsoft.com/office/2007/relationships/hdphoto" Target="../media/hdphoto11.wdp"/><Relationship Id="rId4" Type="http://schemas.openxmlformats.org/officeDocument/2006/relationships/image" Target="../media/image55.png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26.sv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2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GIF"/><Relationship Id="rId5" Type="http://schemas.openxmlformats.org/officeDocument/2006/relationships/image" Target="../media/image21.jpe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1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22.GIF"/><Relationship Id="rId5" Type="http://schemas.openxmlformats.org/officeDocument/2006/relationships/audio" Target="../media/audio2.wav"/><Relationship Id="rId10" Type="http://schemas.openxmlformats.org/officeDocument/2006/relationships/image" Target="../media/image25.GIF"/><Relationship Id="rId4" Type="http://schemas.openxmlformats.org/officeDocument/2006/relationships/audio" Target="../media/audio3.wav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1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22.GIF"/><Relationship Id="rId5" Type="http://schemas.openxmlformats.org/officeDocument/2006/relationships/audio" Target="../media/audio2.wav"/><Relationship Id="rId10" Type="http://schemas.openxmlformats.org/officeDocument/2006/relationships/image" Target="../media/image25.GIF"/><Relationship Id="rId4" Type="http://schemas.openxmlformats.org/officeDocument/2006/relationships/audio" Target="../media/audio3.wav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1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25.GIF"/><Relationship Id="rId5" Type="http://schemas.openxmlformats.org/officeDocument/2006/relationships/audio" Target="../media/audio2.wav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1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25.GIF"/><Relationship Id="rId5" Type="http://schemas.openxmlformats.org/officeDocument/2006/relationships/audio" Target="../media/audio2.wav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63" y="2025606"/>
            <a:ext cx="13335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" descr="FSTV1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6" y="360362"/>
            <a:ext cx="1885979" cy="170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4" descr="XMSTRER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0817"/>
            <a:ext cx="32385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5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95600" y="-1371600"/>
            <a:ext cx="2095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6" descr="FSTV1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48607" y="82737"/>
            <a:ext cx="1995488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8" descr="butterflies_flowers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42" y="5170001"/>
            <a:ext cx="18288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9" descr="butterflies_flowers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069" y="5280836"/>
            <a:ext cx="18288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0944451"/>
              </p:ext>
            </p:extLst>
          </p:nvPr>
        </p:nvGraphicFramePr>
        <p:xfrm>
          <a:off x="53405" y="-39384"/>
          <a:ext cx="1479551" cy="1600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name="Clip" r:id="rId8" imgW="1278360" imgH="1274040" progId="MS_ClipArt_Gallery.2">
                  <p:embed/>
                </p:oleObj>
              </mc:Choice>
              <mc:Fallback>
                <p:oleObj name="Clip" r:id="rId8" imgW="1278360" imgH="1274040" progId="MS_ClipArt_Gallery.2">
                  <p:embed/>
                  <p:pic>
                    <p:nvPicPr>
                      <p:cNvPr id="1026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05" y="-39384"/>
                        <a:ext cx="1479551" cy="16002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7" name="Picture 31" descr="butterflies_flowers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623" y="5199496"/>
            <a:ext cx="22098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9" name="AutoShape 34"/>
          <p:cNvSpPr>
            <a:spLocks noChangeArrowheads="1"/>
          </p:cNvSpPr>
          <p:nvPr/>
        </p:nvSpPr>
        <p:spPr bwMode="auto">
          <a:xfrm>
            <a:off x="1334849" y="3104165"/>
            <a:ext cx="1616170" cy="14916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1040" name="AutoShape 35"/>
          <p:cNvSpPr>
            <a:spLocks noChangeArrowheads="1"/>
          </p:cNvSpPr>
          <p:nvPr/>
        </p:nvSpPr>
        <p:spPr bwMode="auto">
          <a:xfrm rot="16200000">
            <a:off x="9507734" y="1778331"/>
            <a:ext cx="1232546" cy="1419121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1041" name="WordArt 36"/>
          <p:cNvSpPr>
            <a:spLocks noChangeArrowheads="1" noChangeShapeType="1" noTextEdit="1"/>
          </p:cNvSpPr>
          <p:nvPr/>
        </p:nvSpPr>
        <p:spPr bwMode="auto">
          <a:xfrm>
            <a:off x="323850" y="1001486"/>
            <a:ext cx="11627782" cy="640578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557252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VỀ DỰ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2" name="Text Box 7"/>
          <p:cNvSpPr txBox="1">
            <a:spLocks noChangeArrowheads="1"/>
          </p:cNvSpPr>
          <p:nvPr/>
        </p:nvSpPr>
        <p:spPr bwMode="auto">
          <a:xfrm>
            <a:off x="3276600" y="1295401"/>
            <a:ext cx="5867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MÔN: TOÁN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LỚP: 3A</a:t>
            </a:r>
            <a:endParaRPr lang="en-US" altLang="en-US" sz="1400" dirty="0">
              <a:solidFill>
                <a:srgbClr val="0000FF"/>
              </a:solidFill>
            </a:endParaRPr>
          </a:p>
        </p:txBody>
      </p:sp>
      <p:sp>
        <p:nvSpPr>
          <p:cNvPr id="1045" name="Text Box 8"/>
          <p:cNvSpPr txBox="1">
            <a:spLocks noChangeArrowheads="1"/>
          </p:cNvSpPr>
          <p:nvPr/>
        </p:nvSpPr>
        <p:spPr bwMode="auto">
          <a:xfrm>
            <a:off x="2667001" y="4724401"/>
            <a:ext cx="7058025" cy="46166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GV THỰC HIỆN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: LÒ THỊ DUNG</a:t>
            </a:r>
          </a:p>
        </p:txBody>
      </p:sp>
      <p:pic>
        <p:nvPicPr>
          <p:cNvPr id="55" name="Cẩm Nhung – Hổng Dám Đâu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75" y="5029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55" descr="Hoa tim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508252"/>
            <a:ext cx="4744869" cy="206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32232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81" t="8046" r="23937"/>
          <a:stretch/>
        </p:blipFill>
        <p:spPr>
          <a:xfrm>
            <a:off x="-118818" y="4545180"/>
            <a:ext cx="1668421" cy="227687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1" t="25660" r="8386" b="28660"/>
          <a:stretch/>
        </p:blipFill>
        <p:spPr>
          <a:xfrm>
            <a:off x="1343473" y="5805265"/>
            <a:ext cx="1973173" cy="12685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2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3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400175"/>
            <a:ext cx="12188826" cy="3567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753" y="2502173"/>
            <a:ext cx="2447287" cy="434861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75305" y="335693"/>
            <a:ext cx="11915095" cy="16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endParaRPr lang="en-US" altLang="en-US" sz="3200" u="sng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MỘT </a:t>
            </a:r>
            <a:r>
              <a:rPr lang="en-US" altLang="en-US" sz="3200" b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 </a:t>
            </a:r>
            <a:r>
              <a:rPr lang="en-US" altLang="en-US" sz="3200" b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HAI. 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PHẦN TƯ</a:t>
            </a:r>
          </a:p>
        </p:txBody>
      </p:sp>
    </p:spTree>
    <p:extLst>
      <p:ext uri="{BB962C8B-B14F-4D97-AF65-F5344CB8AC3E}">
        <p14:creationId xmlns:p14="http://schemas.microsoft.com/office/powerpoint/2010/main" val="12664735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785303" y="3933056"/>
          <a:ext cx="2576994" cy="2448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6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48272">
                <a:tc>
                  <a:txBody>
                    <a:bodyPr/>
                    <a:lstStyle/>
                    <a:p>
                      <a:endPara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788264" y="908720"/>
          <a:ext cx="2571433" cy="2376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1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76264">
                <a:tc>
                  <a:txBody>
                    <a:bodyPr/>
                    <a:lstStyle/>
                    <a:p>
                      <a:endPara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785303" y="3933056"/>
              <a:ext cx="2574394" cy="244827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2397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5042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12106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28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sz="28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800" b="0" i="1" dirty="0">
                            <a:solidFill>
                              <a:schemeClr val="tx1"/>
                            </a:solidFill>
                            <a:effectLst/>
                            <a:latin typeface="UTM Avo" panose="0204060305050602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28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sz="28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800" b="0" i="1" dirty="0">
                            <a:solidFill>
                              <a:schemeClr val="tx1"/>
                            </a:solidFill>
                            <a:effectLst/>
                            <a:latin typeface="UTM Avo" panose="02040603050506020204" pitchFamily="18" charset="0"/>
                          </a:endParaRPr>
                        </a:p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237588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28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sz="28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800" b="0" i="1" dirty="0">
                            <a:solidFill>
                              <a:schemeClr val="tx1"/>
                            </a:solidFill>
                            <a:effectLst/>
                            <a:latin typeface="UTM Avo" panose="02040603050506020204" pitchFamily="18" charset="0"/>
                          </a:endParaRPr>
                        </a:p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28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sz="28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800" b="0" i="1" dirty="0">
                            <a:solidFill>
                              <a:schemeClr val="tx1"/>
                            </a:solidFill>
                            <a:effectLst/>
                            <a:latin typeface="UTM Avo" panose="02040603050506020204" pitchFamily="18" charset="0"/>
                          </a:endParaRPr>
                        </a:p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785303" y="3933056"/>
              <a:ext cx="2574394" cy="244827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2397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5042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121068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59" t="-503" r="-95413" b="-1030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6311" t="-503" r="-971" b="-1030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23758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59" t="-98522" r="-95413" b="-9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6311" t="-98522" r="-971" b="-9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783219" y="933255"/>
              <a:ext cx="2572558" cy="233662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7928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9327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2336623">
                    <a:tc>
                      <a:txBody>
                        <a:bodyPr/>
                        <a:lstStyle/>
                        <a:p>
                          <a:endPara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endPara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box>
                                  <m:boxPr>
                                    <m:ctrlPr>
                                      <a:rPr lang="en-US" sz="3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boxPr>
                                  <m:e>
                                    <m:argPr>
                                      <m:argSz m:val="-1"/>
                                    </m:argPr>
                                    <m:f>
                                      <m:fPr>
                                        <m:ctrlPr>
                                          <a:rPr lang="en-US" sz="3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GB" sz="3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GB" sz="3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box>
                              </m:oMath>
                            </m:oMathPara>
                          </a14:m>
                          <a:endParaRPr lang="en-US" sz="3600" b="0" dirty="0">
                            <a:solidFill>
                              <a:schemeClr val="tx1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800" b="0" i="0" dirty="0" smtClean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800" b="0" i="0" dirty="0" smtClean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box>
                                  <m:boxPr>
                                    <m:ctrlPr>
                                      <a:rPr lang="en-US" sz="3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boxPr>
                                  <m:e>
                                    <m:argPr>
                                      <m:argSz m:val="-1"/>
                                    </m:argPr>
                                    <m:f>
                                      <m:fPr>
                                        <m:ctrlPr>
                                          <a:rPr lang="en-US" sz="3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GB" sz="3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GB" sz="3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box>
                              </m:oMath>
                            </m:oMathPara>
                          </a14:m>
                          <a:endParaRPr lang="en-US" sz="3600" b="0" dirty="0">
                            <a:solidFill>
                              <a:schemeClr val="tx1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783219" y="933255"/>
              <a:ext cx="2572558" cy="233662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7928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9327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233662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76" t="-260" r="-102381" b="-5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99061" t="-260" r="-939" b="-52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/>
          <p:cNvSpPr txBox="1"/>
          <p:nvPr/>
        </p:nvSpPr>
        <p:spPr>
          <a:xfrm>
            <a:off x="5103274" y="530827"/>
            <a:ext cx="70887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Chia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GB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GB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345476" y="1738337"/>
                <a:ext cx="3960440" cy="700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Một </a:t>
                </a:r>
                <a:r>
                  <a:rPr lang="en-GB" sz="2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phần</a:t>
                </a:r>
                <a:r>
                  <a:rPr lang="en-GB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GB" sz="2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hai</a:t>
                </a:r>
                <a:r>
                  <a:rPr lang="en-GB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GB" sz="2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viết</a:t>
                </a:r>
                <a:r>
                  <a:rPr lang="en-GB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GB" sz="2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là</a:t>
                </a:r>
                <a:r>
                  <a:rPr lang="en-GB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5476" y="1738337"/>
                <a:ext cx="3960440" cy="700705"/>
              </a:xfrm>
              <a:prstGeom prst="rect">
                <a:avLst/>
              </a:prstGeom>
              <a:blipFill>
                <a:blip r:embed="rId7"/>
                <a:stretch>
                  <a:fillRect l="-3231" b="-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5345476" y="2317239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nửa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43873" y="4258836"/>
            <a:ext cx="70887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Chia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GB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r>
              <a:rPr lang="en-GB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067809" y="5537232"/>
                <a:ext cx="3960440" cy="700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Một </a:t>
                </a:r>
                <a:r>
                  <a:rPr lang="en-GB" sz="2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phần</a:t>
                </a:r>
                <a:r>
                  <a:rPr lang="en-GB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GB" sz="2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tư</a:t>
                </a:r>
                <a:r>
                  <a:rPr lang="en-GB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GB" sz="2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viết</a:t>
                </a:r>
                <a:r>
                  <a:rPr lang="en-GB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GB" sz="2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là</a:t>
                </a:r>
                <a:r>
                  <a:rPr lang="en-GB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7809" y="5537232"/>
                <a:ext cx="3960440" cy="700705"/>
              </a:xfrm>
              <a:prstGeom prst="rect">
                <a:avLst/>
              </a:prstGeom>
              <a:blipFill>
                <a:blip r:embed="rId8"/>
                <a:stretch>
                  <a:fillRect l="-3077" b="-1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ounded Rectangle 13"/>
          <p:cNvSpPr/>
          <p:nvPr/>
        </p:nvSpPr>
        <p:spPr>
          <a:xfrm>
            <a:off x="4846891" y="530827"/>
            <a:ext cx="7185708" cy="2715621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4895382" y="4091675"/>
            <a:ext cx="6908691" cy="2146262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8533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3" grpId="0"/>
      <p:bldP spid="16" grpId="0"/>
      <p:bldP spid="17" grpId="0"/>
      <p:bldP spid="14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9509" y="104248"/>
            <a:ext cx="595891" cy="561975"/>
            <a:chOff x="7934325" y="85725"/>
            <a:chExt cx="654049" cy="635000"/>
          </a:xfrm>
        </p:grpSpPr>
        <p:sp>
          <p:nvSpPr>
            <p:cNvPr id="9" name="Oval 8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GB" sz="24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lang="vi-VN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endParaRPr lang="vi-VN" sz="16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522" y="3789040"/>
            <a:ext cx="2556191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98" y="721640"/>
            <a:ext cx="2553239" cy="2491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2" b="100000" l="0" r="100000">
                        <a14:foregroundMark x1="37945" y1="14224" x2="67589" y2="53879"/>
                        <a14:foregroundMark x1="65613" y1="18103" x2="73518" y2="40948"/>
                        <a14:foregroundMark x1="69960" y1="19397" x2="38735" y2="46552"/>
                        <a14:foregroundMark x1="47036" y1="22845" x2="20949" y2="46121"/>
                        <a14:foregroundMark x1="33992" y1="13362" x2="11858" y2="44397"/>
                        <a14:foregroundMark x1="43874" y1="15948" x2="70356" y2="24138"/>
                        <a14:foregroundMark x1="49012" y1="10345" x2="60870" y2="18103"/>
                        <a14:foregroundMark x1="75494" y1="24138" x2="79842" y2="38793"/>
                        <a14:foregroundMark x1="56917" y1="7328" x2="83004" y2="26293"/>
                        <a14:foregroundMark x1="83794" y1="38362" x2="81423" y2="525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6014" y="843977"/>
            <a:ext cx="2108058" cy="1880316"/>
          </a:xfrm>
          <a:prstGeom prst="rect">
            <a:avLst/>
          </a:prstGeom>
        </p:spPr>
      </p:pic>
      <p:graphicFrame>
        <p:nvGraphicFramePr>
          <p:cNvPr id="23" name="Table 22"/>
          <p:cNvGraphicFramePr>
            <a:graphicFrameLocks noGrp="1"/>
          </p:cNvGraphicFramePr>
          <p:nvPr>
            <p:extLst/>
          </p:nvPr>
        </p:nvGraphicFramePr>
        <p:xfrm>
          <a:off x="4043772" y="4117722"/>
          <a:ext cx="2565764" cy="14473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2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3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343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39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/>
          </p:nvPr>
        </p:nvGraphicFramePr>
        <p:xfrm>
          <a:off x="6765570" y="974885"/>
          <a:ext cx="1217462" cy="1656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7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84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84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32" name="Straight Connector 31"/>
          <p:cNvCxnSpPr/>
          <p:nvPr/>
        </p:nvCxnSpPr>
        <p:spPr>
          <a:xfrm>
            <a:off x="2063552" y="2348880"/>
            <a:ext cx="0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6360" y="1099208"/>
            <a:ext cx="1728192" cy="16383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98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6121" y="3933056"/>
            <a:ext cx="1944216" cy="1689788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483" r="100000">
                        <a14:foregroundMark x1="25604" y1="48039" x2="49275" y2="92157"/>
                        <a14:foregroundMark x1="18357" y1="34314" x2="25121" y2="50000"/>
                        <a14:foregroundMark x1="16908" y1="36275" x2="50242" y2="93137"/>
                        <a14:foregroundMark x1="22222" y1="29412" x2="51208" y2="93137"/>
                        <a14:foregroundMark x1="20773" y1="46078" x2="48792" y2="87255"/>
                        <a14:foregroundMark x1="48792" y1="91176" x2="51208" y2="99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2385" y="3933056"/>
            <a:ext cx="1971675" cy="971550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3236537" y="2832271"/>
            <a:ext cx="2736304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6061880" y="2858054"/>
            <a:ext cx="2971256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lang="en-US" sz="22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2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2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2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2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2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lang="en-US" sz="22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9120336" y="2866553"/>
            <a:ext cx="2736304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3743003" y="5858043"/>
            <a:ext cx="2736304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vi-VN" sz="22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tô màu vào một phần tư hình B.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600656" y="5849902"/>
            <a:ext cx="2736304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tô màu vào một phần tư hình C.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9425315" y="5776673"/>
            <a:ext cx="2736304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tô màu vào một phần tư hình D.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5111156" y="5595463"/>
            <a:ext cx="480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endParaRPr lang="en-US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7968809" y="5534843"/>
            <a:ext cx="480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endParaRPr lang="en-US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0345673" y="5273619"/>
            <a:ext cx="480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endParaRPr lang="en-US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055441" y="159665"/>
            <a:ext cx="3530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0255" y="721640"/>
            <a:ext cx="587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3901" y="3712939"/>
            <a:ext cx="587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2116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2" grpId="0" animBg="1"/>
      <p:bldP spid="83" grpId="0" animBg="1"/>
      <p:bldP spid="85" grpId="0" animBg="1"/>
      <p:bldP spid="86" grpId="0" animBg="1"/>
      <p:bldP spid="8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9509" y="159665"/>
            <a:ext cx="685795" cy="635000"/>
            <a:chOff x="7934325" y="85725"/>
            <a:chExt cx="654049" cy="635000"/>
          </a:xfrm>
        </p:grpSpPr>
        <p:sp>
          <p:nvSpPr>
            <p:cNvPr id="9" name="Oval 8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2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vi-VN" sz="2400" b="1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endParaRPr lang="vi-VN" sz="16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86" b="100000" l="0" r="99808">
                        <a14:foregroundMark x1="14847" y1="20571" x2="22893" y2="49143"/>
                        <a14:foregroundMark x1="35249" y1="61143" x2="37835" y2="82857"/>
                        <a14:foregroundMark x1="93966" y1="64000" x2="97414" y2="84000"/>
                        <a14:foregroundMark x1="575" y1="52571" x2="13697" y2="8571"/>
                        <a14:foregroundMark x1="575" y1="52571" x2="13697" y2="96571"/>
                        <a14:foregroundMark x1="1341" y1="53714" x2="26724" y2="53714"/>
                        <a14:foregroundMark x1="13889" y1="95429" x2="24042" y2="62286"/>
                        <a14:foregroundMark x1="71264" y1="58857" x2="93774" y2="85714"/>
                        <a14:foregroundMark x1="4406" y1="39429" x2="12739" y2="45714"/>
                        <a14:backgroundMark x1="12548" y1="94857" x2="13697" y2="994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7790" y="3881715"/>
            <a:ext cx="9944100" cy="1666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3" b="87500" l="204" r="100000">
                        <a14:foregroundMark x1="26375" y1="48750" x2="38187" y2="79167"/>
                        <a14:foregroundMark x1="47862" y1="18750" x2="47658" y2="82917"/>
                        <a14:foregroundMark x1="25662" y1="18333" x2="48065" y2="17917"/>
                        <a14:foregroundMark x1="25458" y1="17917" x2="25356" y2="82083"/>
                        <a14:foregroundMark x1="25255" y1="84583" x2="47658" y2="84583"/>
                        <a14:foregroundMark x1="54481" y1="44167" x2="64155" y2="84583"/>
                        <a14:foregroundMark x1="64155" y1="44167" x2="74338" y2="43333"/>
                        <a14:foregroundMark x1="73829" y1="58333" x2="73931" y2="59583"/>
                        <a14:foregroundMark x1="72912" y1="61250" x2="70774" y2="74167"/>
                        <a14:foregroundMark x1="70468" y1="75417" x2="67413" y2="81250"/>
                        <a14:foregroundMark x1="64358" y1="83750" x2="68228" y2="82500"/>
                        <a14:foregroundMark x1="59776" y1="7083" x2="56823" y2="15000"/>
                        <a14:foregroundMark x1="56415" y1="17083" x2="54582" y2="27917"/>
                        <a14:foregroundMark x1="60081" y1="5833" x2="63340" y2="833"/>
                        <a14:foregroundMark x1="63849" y1="2500" x2="67312" y2="4167"/>
                        <a14:foregroundMark x1="67312" y1="4583" x2="67312" y2="4583"/>
                        <a14:foregroundMark x1="67617" y1="7083" x2="70672" y2="12917"/>
                        <a14:foregroundMark x1="70672" y1="15000" x2="72403" y2="23333"/>
                        <a14:foregroundMark x1="72811" y1="25833" x2="73625" y2="33750"/>
                        <a14:foregroundMark x1="73523" y1="35417" x2="73931" y2="43750"/>
                        <a14:foregroundMark x1="88595" y1="20833" x2="82281" y2="54583"/>
                        <a14:foregroundMark x1="88697" y1="20417" x2="99491" y2="84167"/>
                        <a14:foregroundMark x1="83910" y1="47917" x2="78106" y2="84583"/>
                        <a14:foregroundMark x1="79430" y1="84583" x2="98778" y2="82500"/>
                        <a14:foregroundMark x1="80244" y1="84583" x2="91955" y2="84167"/>
                        <a14:foregroundMark x1="92363" y1="84167" x2="98880" y2="85833"/>
                        <a14:foregroundMark x1="509" y1="7083" x2="509" y2="85000"/>
                        <a14:foregroundMark x1="815" y1="5000" x2="20468" y2="5833"/>
                        <a14:foregroundMark x1="20367" y1="5833" x2="20265" y2="83333"/>
                        <a14:foregroundMark x1="916" y1="84167" x2="20061" y2="84167"/>
                        <a14:foregroundMark x1="20468" y1="43750" x2="20468" y2="85000"/>
                        <a14:backgroundMark x1="204" y1="7500" x2="102" y2="30417"/>
                        <a14:backgroundMark x1="204" y1="33750" x2="305" y2="62917"/>
                        <a14:backgroundMark x1="407" y1="63333" x2="204" y2="86667"/>
                        <a14:backgroundMark x1="60081" y1="2917" x2="61711" y2="833"/>
                        <a14:backgroundMark x1="62322" y1="1250" x2="67006" y2="16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1780" y="817610"/>
            <a:ext cx="8376123" cy="18673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49187" y="2484865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32206" y="2451920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97002" y="2437860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93747" y="2426930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45550" y="5503179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56233" y="5363848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361799" y="5363848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965429" y="199631"/>
                <a:ext cx="4690803" cy="700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a. </a:t>
                </a:r>
                <a:r>
                  <a:rPr lang="en-GB" sz="2400" dirty="0" err="1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Đã</a:t>
                </a:r>
                <a:r>
                  <a:rPr lang="en-GB" sz="2400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GB" sz="2400" dirty="0" err="1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tô</a:t>
                </a:r>
                <a:r>
                  <a:rPr lang="en-GB" sz="2400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GB" sz="2400" dirty="0" err="1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màu</a:t>
                </a:r>
                <a:r>
                  <a:rPr lang="en-GB" sz="2400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GB" sz="2400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hình </a:t>
                </a:r>
                <a:r>
                  <a:rPr lang="en-GB" sz="2400" dirty="0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nào</a:t>
                </a:r>
                <a:r>
                  <a:rPr lang="en-GB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  <a:endPara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429" y="199631"/>
                <a:ext cx="4690803" cy="700705"/>
              </a:xfrm>
              <a:prstGeom prst="rect">
                <a:avLst/>
              </a:prstGeom>
              <a:blipFill>
                <a:blip r:embed="rId7"/>
                <a:stretch>
                  <a:fillRect l="-1948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199456" y="3422140"/>
                <a:ext cx="4129782" cy="700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b. </a:t>
                </a:r>
                <a:r>
                  <a:rPr lang="en-GB" sz="2400" dirty="0" err="1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Đã</a:t>
                </a:r>
                <a:r>
                  <a:rPr lang="en-GB" sz="2400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GB" sz="2400" dirty="0" err="1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tô</a:t>
                </a:r>
                <a:r>
                  <a:rPr lang="en-GB" sz="2400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GB" sz="2400" dirty="0" err="1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màu</a:t>
                </a:r>
                <a:r>
                  <a:rPr lang="en-GB" sz="2400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400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hình </a:t>
                </a:r>
                <a:r>
                  <a:rPr lang="en-GB" sz="2400" dirty="0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nào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  <a:endPara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456" y="3422140"/>
                <a:ext cx="4129782" cy="700705"/>
              </a:xfrm>
              <a:prstGeom prst="rect">
                <a:avLst/>
              </a:prstGeom>
              <a:blipFill>
                <a:blip r:embed="rId8"/>
                <a:stretch>
                  <a:fillRect l="-2363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500563" y="2871731"/>
                <a:ext cx="4271961" cy="70070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333333"/>
                    </a:solidFill>
                    <a:latin typeface="Arial-Rounded"/>
                  </a:rPr>
                  <a:t>Đã </a:t>
                </a:r>
                <a:r>
                  <a:rPr lang="en-US" sz="2400" dirty="0" err="1">
                    <a:solidFill>
                      <a:srgbClr val="333333"/>
                    </a:solidFill>
                    <a:latin typeface="Arial-Rounded"/>
                  </a:rPr>
                  <a:t>tô</a:t>
                </a:r>
                <a:r>
                  <a:rPr lang="en-US" sz="2400" dirty="0">
                    <a:solidFill>
                      <a:srgbClr val="333333"/>
                    </a:solidFill>
                    <a:latin typeface="Arial-Rounded"/>
                  </a:rPr>
                  <a:t> </a:t>
                </a:r>
                <a:r>
                  <a:rPr lang="en-US" sz="2400" dirty="0" err="1">
                    <a:solidFill>
                      <a:srgbClr val="333333"/>
                    </a:solidFill>
                    <a:latin typeface="Arial-Rounded"/>
                  </a:rPr>
                  <a:t>màu</a:t>
                </a:r>
                <a:r>
                  <a:rPr lang="en-US" sz="2400" dirty="0">
                    <a:solidFill>
                      <a:srgbClr val="333333"/>
                    </a:solidFill>
                    <a:latin typeface="Arial-Rounded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i="1" dirty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800" i="1" dirty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333333"/>
                    </a:solidFill>
                    <a:latin typeface="Arial-Rounded"/>
                  </a:rPr>
                  <a:t> </a:t>
                </a:r>
                <a:r>
                  <a:rPr lang="en-US" sz="2400" dirty="0" err="1">
                    <a:solidFill>
                      <a:srgbClr val="333333"/>
                    </a:solidFill>
                    <a:latin typeface="Arial-Rounded"/>
                  </a:rPr>
                  <a:t>vào</a:t>
                </a:r>
                <a:r>
                  <a:rPr lang="en-US" sz="2400" dirty="0">
                    <a:solidFill>
                      <a:srgbClr val="333333"/>
                    </a:solidFill>
                    <a:latin typeface="Arial-Rounded"/>
                  </a:rPr>
                  <a:t> </a:t>
                </a:r>
                <a:r>
                  <a:rPr lang="en-US" sz="2400" dirty="0" err="1">
                    <a:solidFill>
                      <a:srgbClr val="333333"/>
                    </a:solidFill>
                    <a:latin typeface="Arial-Rounded"/>
                  </a:rPr>
                  <a:t>hình</a:t>
                </a:r>
                <a:r>
                  <a:rPr lang="en-US" sz="2400" dirty="0">
                    <a:solidFill>
                      <a:srgbClr val="333333"/>
                    </a:solidFill>
                    <a:latin typeface="Arial-Rounded"/>
                  </a:rPr>
                  <a:t> 1</a:t>
                </a:r>
                <a:r>
                  <a:rPr lang="en-US" sz="2400" dirty="0">
                    <a:solidFill>
                      <a:prstClr val="black"/>
                    </a:solidFill>
                    <a:latin typeface="Arial-Rounded"/>
                  </a:rPr>
                  <a:t> 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563" y="2871731"/>
                <a:ext cx="4271961" cy="700705"/>
              </a:xfrm>
              <a:prstGeom prst="rect">
                <a:avLst/>
              </a:prstGeom>
              <a:blipFill>
                <a:blip r:embed="rId9"/>
                <a:stretch>
                  <a:fillRect l="-2140" b="-3478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4632207" y="5809503"/>
                <a:ext cx="4261540" cy="70070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333333"/>
                    </a:solidFill>
                    <a:latin typeface="Arial-Rounded"/>
                  </a:rPr>
                  <a:t>Đã </a:t>
                </a:r>
                <a:r>
                  <a:rPr lang="en-US" sz="2400" dirty="0" err="1">
                    <a:solidFill>
                      <a:srgbClr val="333333"/>
                    </a:solidFill>
                    <a:latin typeface="Arial-Rounded"/>
                  </a:rPr>
                  <a:t>tô</a:t>
                </a:r>
                <a:r>
                  <a:rPr lang="en-US" sz="2400" dirty="0">
                    <a:solidFill>
                      <a:srgbClr val="333333"/>
                    </a:solidFill>
                    <a:latin typeface="Arial-Rounded"/>
                  </a:rPr>
                  <a:t> </a:t>
                </a:r>
                <a:r>
                  <a:rPr lang="en-US" sz="2400" dirty="0" err="1">
                    <a:solidFill>
                      <a:srgbClr val="333333"/>
                    </a:solidFill>
                    <a:latin typeface="Arial-Rounded"/>
                  </a:rPr>
                  <a:t>màu</a:t>
                </a:r>
                <a:r>
                  <a:rPr lang="en-US" sz="2400" dirty="0">
                    <a:solidFill>
                      <a:srgbClr val="333333"/>
                    </a:solidFill>
                    <a:latin typeface="Arial-Rounded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i="1" dirty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800" i="1" dirty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333333"/>
                    </a:solidFill>
                    <a:latin typeface="Arial-Rounded"/>
                  </a:rPr>
                  <a:t> </a:t>
                </a:r>
                <a:r>
                  <a:rPr lang="en-US" sz="2400" dirty="0" err="1">
                    <a:solidFill>
                      <a:srgbClr val="333333"/>
                    </a:solidFill>
                    <a:latin typeface="Arial-Rounded"/>
                  </a:rPr>
                  <a:t>vào</a:t>
                </a:r>
                <a:r>
                  <a:rPr lang="en-US" sz="2400" dirty="0">
                    <a:solidFill>
                      <a:srgbClr val="333333"/>
                    </a:solidFill>
                    <a:latin typeface="Arial-Rounded"/>
                  </a:rPr>
                  <a:t> </a:t>
                </a:r>
                <a:r>
                  <a:rPr lang="en-US" sz="2400" dirty="0" err="1">
                    <a:solidFill>
                      <a:srgbClr val="333333"/>
                    </a:solidFill>
                    <a:latin typeface="Arial-Rounded"/>
                  </a:rPr>
                  <a:t>hình</a:t>
                </a:r>
                <a:r>
                  <a:rPr lang="en-US" sz="2400" dirty="0">
                    <a:solidFill>
                      <a:srgbClr val="333333"/>
                    </a:solidFill>
                    <a:latin typeface="Arial-Rounded"/>
                  </a:rPr>
                  <a:t> 1</a:t>
                </a:r>
                <a:r>
                  <a:rPr lang="en-US" sz="2400" dirty="0">
                    <a:solidFill>
                      <a:prstClr val="black"/>
                    </a:solidFill>
                    <a:latin typeface="Arial-Rounded"/>
                  </a:rPr>
                  <a:t> 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2207" y="5809503"/>
                <a:ext cx="4261540" cy="700705"/>
              </a:xfrm>
              <a:prstGeom prst="rect">
                <a:avLst/>
              </a:prstGeom>
              <a:blipFill>
                <a:blip r:embed="rId10"/>
                <a:stretch>
                  <a:fillRect l="-2289" b="-3478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89406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9509" y="159665"/>
            <a:ext cx="685795" cy="635000"/>
            <a:chOff x="7934325" y="85725"/>
            <a:chExt cx="654049" cy="635000"/>
          </a:xfrm>
        </p:grpSpPr>
        <p:sp>
          <p:nvSpPr>
            <p:cNvPr id="9" name="Oval 8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2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vi-VN" sz="2400" b="1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endParaRPr lang="vi-VN" sz="16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1" t="25660" r="8386" b="28660"/>
          <a:stretch/>
        </p:blipFill>
        <p:spPr>
          <a:xfrm>
            <a:off x="-201284" y="5805265"/>
            <a:ext cx="1973173" cy="12685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71" r="100000">
                        <a14:foregroundMark x1="14989" y1="11521" x2="7495" y2="70507"/>
                        <a14:foregroundMark x1="44968" y1="49770" x2="40685" y2="67742"/>
                        <a14:foregroundMark x1="40257" y1="67742" x2="43469" y2="85714"/>
                        <a14:foregroundMark x1="7281" y1="90323" x2="5353" y2="93548"/>
                        <a14:foregroundMark x1="67452" y1="13825" x2="71949" y2="87097"/>
                        <a14:foregroundMark x1="67452" y1="61751" x2="63383" y2="88940"/>
                        <a14:foregroundMark x1="89293" y1="14747" x2="89293" y2="84793"/>
                        <a14:foregroundMark x1="43255" y1="32719" x2="43255" y2="37788"/>
                        <a14:foregroundMark x1="10493" y1="84793" x2="12848" y2="930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394" y="2263080"/>
            <a:ext cx="10621667" cy="43342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83432" y="157527"/>
                <a:ext cx="9937104" cy="1739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a. </a:t>
                </a:r>
                <a:r>
                  <a:rPr lang="en-US" sz="2800" b="1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Thực </a:t>
                </a:r>
                <a:r>
                  <a:rPr lang="en-US" sz="2800" b="1" dirty="0" err="1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hành</a:t>
                </a:r>
                <a:r>
                  <a:rPr lang="en-US" sz="2800" b="1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:</a:t>
                </a: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 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Gấp</a:t>
                </a: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hình</a:t>
                </a: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để</a:t>
                </a: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tạo</a:t>
                </a: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thành</a:t>
                </a: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</m:ctrlPr>
                      </m:fPr>
                      <m:num>
                        <m:r>
                          <a:rPr lang="en-GB" sz="2800" i="1" dirty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m:t>1</m:t>
                        </m:r>
                      </m:num>
                      <m:den>
                        <m:r>
                          <a:rPr lang="en-GB" sz="2800" i="1" dirty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-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Gấp</a:t>
                </a: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đôi</a:t>
                </a: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một</a:t>
                </a: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tờ</a:t>
                </a: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giấy</a:t>
                </a: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rồi</a:t>
                </a: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trải</a:t>
                </a: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tờ</a:t>
                </a: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giấy</a:t>
                </a: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ra</a:t>
                </a:r>
                <a:endPara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-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Tô</a:t>
                </a: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màu</a:t>
                </a: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vào</a:t>
                </a: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</m:ctrlPr>
                      </m:fPr>
                      <m:num>
                        <m:r>
                          <a:rPr lang="en-GB" sz="2800" i="1" dirty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m:t>1</m:t>
                        </m:r>
                      </m:num>
                      <m:den>
                        <m:r>
                          <a:rPr lang="en-GB" sz="2800" i="1" dirty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 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tờ</a:t>
                </a: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giấy</a:t>
                </a: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  <a:endPara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432" y="157527"/>
                <a:ext cx="9937104" cy="1739964"/>
              </a:xfrm>
              <a:prstGeom prst="rect">
                <a:avLst/>
              </a:prstGeom>
              <a:blipFill>
                <a:blip r:embed="rId5"/>
                <a:stretch>
                  <a:fillRect l="-1227" b="-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40463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81" t="8046" r="23937"/>
          <a:stretch/>
        </p:blipFill>
        <p:spPr>
          <a:xfrm>
            <a:off x="-161719" y="4581128"/>
            <a:ext cx="1668421" cy="227687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9509" y="159665"/>
            <a:ext cx="685795" cy="635000"/>
            <a:chOff x="7934325" y="85725"/>
            <a:chExt cx="654049" cy="635000"/>
          </a:xfrm>
        </p:grpSpPr>
        <p:sp>
          <p:nvSpPr>
            <p:cNvPr id="9" name="Oval 8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2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vi-VN" sz="2400" b="1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endParaRPr lang="vi-VN" sz="16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1" t="25660" r="8386" b="28660"/>
          <a:stretch/>
        </p:blipFill>
        <p:spPr>
          <a:xfrm>
            <a:off x="983433" y="5683617"/>
            <a:ext cx="1973173" cy="12685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58" l="0" r="99377">
                        <a14:foregroundMark x1="33956" y1="7080" x2="46417" y2="51327"/>
                        <a14:foregroundMark x1="45483" y1="17699" x2="43925" y2="35841"/>
                        <a14:foregroundMark x1="34891" y1="30531" x2="35202" y2="52212"/>
                        <a14:foregroundMark x1="39875" y1="41593" x2="35202" y2="55310"/>
                        <a14:foregroundMark x1="33645" y1="57522" x2="29907" y2="62832"/>
                        <a14:foregroundMark x1="17757" y1="43805" x2="12773" y2="66372"/>
                        <a14:foregroundMark x1="21495" y1="59292" x2="19626" y2="70796"/>
                        <a14:foregroundMark x1="29283" y1="73451" x2="33956" y2="87611"/>
                        <a14:foregroundMark x1="10280" y1="82301" x2="8723" y2="91593"/>
                        <a14:foregroundMark x1="67290" y1="62832" x2="69470" y2="70796"/>
                        <a14:foregroundMark x1="84112" y1="62832" x2="79439" y2="73451"/>
                        <a14:foregroundMark x1="87227" y1="53540" x2="80997" y2="61062"/>
                        <a14:foregroundMark x1="87227" y1="57080" x2="83801" y2="61062"/>
                        <a14:foregroundMark x1="84424" y1="82743" x2="71963" y2="91593"/>
                        <a14:foregroundMark x1="89097" y1="85841" x2="72274" y2="99115"/>
                        <a14:foregroundMark x1="91589" y1="85841" x2="87539" y2="92920"/>
                        <a14:foregroundMark x1="90966" y1="78319" x2="88785" y2="83186"/>
                        <a14:foregroundMark x1="84424" y1="82301" x2="84735" y2="862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5997" y="1628800"/>
            <a:ext cx="7848872" cy="49685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55214" y="251990"/>
                <a:ext cx="10569378" cy="2170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dirty="0">
                    <a:solidFill>
                      <a:srgbClr val="333333"/>
                    </a:solidFill>
                  </a:rPr>
                  <a:t>b. </a:t>
                </a:r>
                <a:r>
                  <a:rPr lang="en-US" sz="2800" b="1" dirty="0">
                    <a:solidFill>
                      <a:srgbClr val="333333"/>
                    </a:solidFill>
                  </a:rPr>
                  <a:t>Thực </a:t>
                </a:r>
                <a:r>
                  <a:rPr lang="en-US" sz="2800" b="1" dirty="0" err="1">
                    <a:solidFill>
                      <a:srgbClr val="333333"/>
                    </a:solidFill>
                  </a:rPr>
                  <a:t>hành</a:t>
                </a:r>
                <a:r>
                  <a:rPr lang="en-US" sz="2800" b="1" dirty="0">
                    <a:solidFill>
                      <a:srgbClr val="333333"/>
                    </a:solidFill>
                  </a:rPr>
                  <a:t>:</a:t>
                </a:r>
                <a:r>
                  <a:rPr lang="en-US" sz="2800" dirty="0">
                    <a:solidFill>
                      <a:srgbClr val="333333"/>
                    </a:solidFill>
                  </a:rPr>
                  <a:t> </a:t>
                </a:r>
                <a:r>
                  <a:rPr lang="en-US" sz="2800" dirty="0" err="1">
                    <a:solidFill>
                      <a:srgbClr val="333333"/>
                    </a:solidFill>
                  </a:rPr>
                  <a:t>Gấp</a:t>
                </a:r>
                <a:r>
                  <a:rPr lang="en-US" sz="2800" dirty="0">
                    <a:solidFill>
                      <a:srgbClr val="333333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</a:rPr>
                  <a:t>hình</a:t>
                </a:r>
                <a:r>
                  <a:rPr lang="en-US" sz="2800" dirty="0">
                    <a:solidFill>
                      <a:srgbClr val="333333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</a:rPr>
                  <a:t>để</a:t>
                </a:r>
                <a:r>
                  <a:rPr lang="en-US" sz="2800" dirty="0">
                    <a:solidFill>
                      <a:srgbClr val="333333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</a:rPr>
                  <a:t>tạo</a:t>
                </a:r>
                <a:r>
                  <a:rPr lang="en-US" sz="2800" dirty="0">
                    <a:solidFill>
                      <a:srgbClr val="333333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</a:rPr>
                  <a:t>thành</a:t>
                </a:r>
                <a:r>
                  <a:rPr lang="en-US" sz="2800" dirty="0">
                    <a:solidFill>
                      <a:srgbClr val="333333"/>
                    </a:solidFill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i="1" dirty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800" i="1" dirty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/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dirty="0">
                    <a:solidFill>
                      <a:srgbClr val="333333"/>
                    </a:solidFill>
                  </a:rPr>
                  <a:t>- Gấp </a:t>
                </a:r>
                <a:r>
                  <a:rPr lang="en-US" sz="2800" dirty="0" smtClean="0">
                    <a:solidFill>
                      <a:srgbClr val="333333"/>
                    </a:solidFill>
                  </a:rPr>
                  <a:t>đôi </a:t>
                </a:r>
                <a:r>
                  <a:rPr lang="en-US" sz="2800" dirty="0">
                    <a:solidFill>
                      <a:srgbClr val="333333"/>
                    </a:solidFill>
                  </a:rPr>
                  <a:t>một tờ giấy </a:t>
                </a:r>
                <a:r>
                  <a:rPr lang="en-US" sz="2800" dirty="0" smtClean="0">
                    <a:solidFill>
                      <a:srgbClr val="333333"/>
                    </a:solidFill>
                  </a:rPr>
                  <a:t>rồi </a:t>
                </a:r>
                <a:r>
                  <a:rPr lang="en-US" sz="2800" dirty="0">
                    <a:solidFill>
                      <a:srgbClr val="333333"/>
                    </a:solidFill>
                  </a:rPr>
                  <a:t>lại gấp đôi tiếp,</a:t>
                </a:r>
                <a:endParaRPr lang="en-US" sz="2800" dirty="0"/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dirty="0">
                    <a:solidFill>
                      <a:srgbClr val="333333"/>
                    </a:solidFill>
                  </a:rPr>
                  <a:t>- Vuốt thẳng góc </a:t>
                </a:r>
                <a:r>
                  <a:rPr lang="en-US" sz="2800" dirty="0" smtClean="0">
                    <a:solidFill>
                      <a:srgbClr val="333333"/>
                    </a:solidFill>
                  </a:rPr>
                  <a:t>rồi </a:t>
                </a:r>
                <a:r>
                  <a:rPr lang="en-US" sz="2800" dirty="0">
                    <a:solidFill>
                      <a:srgbClr val="333333"/>
                    </a:solidFill>
                  </a:rPr>
                  <a:t>trải tờ giấy </a:t>
                </a:r>
                <a:r>
                  <a:rPr lang="en-US" sz="2800" dirty="0" err="1">
                    <a:solidFill>
                      <a:srgbClr val="333333"/>
                    </a:solidFill>
                  </a:rPr>
                  <a:t>ra.</a:t>
                </a:r>
                <a:endParaRPr lang="en-US" sz="2800" dirty="0"/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dirty="0">
                    <a:solidFill>
                      <a:srgbClr val="333333"/>
                    </a:solidFill>
                  </a:rPr>
                  <a:t>- </a:t>
                </a:r>
                <a:r>
                  <a:rPr lang="en-US" sz="2800" dirty="0" err="1">
                    <a:solidFill>
                      <a:srgbClr val="333333"/>
                    </a:solidFill>
                  </a:rPr>
                  <a:t>Tô</a:t>
                </a:r>
                <a:r>
                  <a:rPr lang="en-US" sz="2800" dirty="0">
                    <a:solidFill>
                      <a:srgbClr val="333333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</a:rPr>
                  <a:t>màu</a:t>
                </a:r>
                <a:r>
                  <a:rPr lang="en-US" sz="2800" dirty="0">
                    <a:solidFill>
                      <a:srgbClr val="333333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</a:rPr>
                  <a:t>vào</a:t>
                </a:r>
                <a:r>
                  <a:rPr lang="en-US" sz="2800" dirty="0">
                    <a:solidFill>
                      <a:srgbClr val="333333"/>
                    </a:solidFill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i="1" dirty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800" i="1" dirty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333333"/>
                    </a:solidFill>
                  </a:rPr>
                  <a:t> </a:t>
                </a:r>
                <a:r>
                  <a:rPr lang="en-US" sz="2800" dirty="0" err="1">
                    <a:solidFill>
                      <a:srgbClr val="333333"/>
                    </a:solidFill>
                  </a:rPr>
                  <a:t>tờ</a:t>
                </a:r>
                <a:r>
                  <a:rPr lang="en-US" sz="2800" dirty="0">
                    <a:solidFill>
                      <a:srgbClr val="333333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</a:rPr>
                  <a:t>giấy</a:t>
                </a:r>
                <a:r>
                  <a:rPr lang="en-US" sz="2800" dirty="0">
                    <a:solidFill>
                      <a:srgbClr val="333333"/>
                    </a:solidFill>
                  </a:rPr>
                  <a:t>.</a:t>
                </a:r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214" y="251990"/>
                <a:ext cx="10569378" cy="2170851"/>
              </a:xfrm>
              <a:prstGeom prst="rect">
                <a:avLst/>
              </a:prstGeom>
              <a:blipFill>
                <a:blip r:embed="rId7"/>
                <a:stretch>
                  <a:fillRect l="-1153" b="-3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91315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440" y="2428876"/>
            <a:ext cx="2152650" cy="21240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199456" y="159666"/>
                <a:ext cx="10513168" cy="1601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Trang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muốn</a:t>
                </a: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ăn</a:t>
                </a: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i="1" dirty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800" i="1" dirty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 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chiếc</a:t>
                </a: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bánh</a:t>
                </a: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Nguyên</a:t>
                </a: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muốn</a:t>
                </a: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ăn</a:t>
                </a: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 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i="1" dirty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800" i="1" dirty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  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chiếc</a:t>
                </a: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bánh</a:t>
                </a: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Em</a:t>
                </a: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hãy</a:t>
                </a: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chỉ</a:t>
                </a: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giúp</a:t>
                </a: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hai</a:t>
                </a: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bạn</a:t>
                </a: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 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phần</a:t>
                </a: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bánh</a:t>
                </a: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thích</a:t>
                </a: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hợp</a:t>
                </a: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ở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hình</a:t>
                </a: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bên</a:t>
                </a:r>
                <a:r>
                  <a:rPr lang="en-US" sz="2800" dirty="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  <a:endPara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endPara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456" y="159666"/>
                <a:ext cx="10513168" cy="1601529"/>
              </a:xfrm>
              <a:prstGeom prst="rect">
                <a:avLst/>
              </a:prstGeom>
              <a:blipFill>
                <a:blip r:embed="rId4"/>
                <a:stretch>
                  <a:fillRect l="-12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99509" y="159665"/>
            <a:ext cx="685795" cy="635000"/>
            <a:chOff x="7934325" y="85725"/>
            <a:chExt cx="654049" cy="635000"/>
          </a:xfrm>
        </p:grpSpPr>
        <p:sp>
          <p:nvSpPr>
            <p:cNvPr id="7" name="Oval 6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2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vi-VN" sz="2400" b="1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endParaRPr lang="vi-VN" sz="16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2" descr="✓ Happy cute kid boy and girl dialog premium vector in Adobe Illustrator ai  ( .ai ) format, Encapsulated PostScript eps ( .eps ) forma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02" b="98345" l="4594" r="96090">
                        <a14:foregroundMark x1="51320" y1="46572" x2="48583" y2="50118"/>
                        <a14:foregroundMark x1="75171" y1="34279" x2="84946" y2="89125"/>
                        <a14:foregroundMark x1="69990" y1="90780" x2="77028" y2="88416"/>
                        <a14:foregroundMark x1="75464" y1="83688" x2="75171" y2="88652"/>
                        <a14:foregroundMark x1="52199" y1="46099" x2="51320" y2="49054"/>
                        <a14:foregroundMark x1="5474" y1="71986" x2="9482" y2="70922"/>
                        <a14:foregroundMark x1="9971" y1="74113" x2="10655" y2="71158"/>
                        <a14:foregroundMark x1="5865" y1="72813" x2="9091" y2="7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30312" r="47276" b="4885"/>
          <a:stretch/>
        </p:blipFill>
        <p:spPr bwMode="auto">
          <a:xfrm>
            <a:off x="551385" y="1688098"/>
            <a:ext cx="2036573" cy="469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Callout 15"/>
              <p:cNvSpPr/>
              <p:nvPr/>
            </p:nvSpPr>
            <p:spPr>
              <a:xfrm>
                <a:off x="2371934" y="1267154"/>
                <a:ext cx="2448272" cy="1926293"/>
              </a:xfrm>
              <a:prstGeom prst="wedgeEllipseCallout">
                <a:avLst>
                  <a:gd name="adj1" fmla="val 62514"/>
                  <a:gd name="adj2" fmla="val 75199"/>
                </a:avLst>
              </a:prstGeom>
              <a:solidFill>
                <a:schemeClr val="bg1"/>
              </a:solidFill>
              <a:ln w="28575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28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8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GB" sz="2800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800" dirty="0" err="1">
                    <a:solidFill>
                      <a:schemeClr val="accent5">
                        <a:lumMod val="50000"/>
                      </a:schemeClr>
                    </a:solidFill>
                  </a:rPr>
                  <a:t>Phần</a:t>
                </a:r>
                <a:r>
                  <a:rPr lang="en-GB" sz="2800" dirty="0">
                    <a:solidFill>
                      <a:schemeClr val="accent5">
                        <a:lumMod val="50000"/>
                      </a:schemeClr>
                    </a:solidFill>
                  </a:rPr>
                  <a:t> </a:t>
                </a:r>
                <a:r>
                  <a:rPr lang="en-GB" sz="2800" dirty="0" err="1">
                    <a:solidFill>
                      <a:schemeClr val="accent5">
                        <a:lumMod val="50000"/>
                      </a:schemeClr>
                    </a:solidFill>
                  </a:rPr>
                  <a:t>bánh</a:t>
                </a:r>
                <a:r>
                  <a:rPr lang="en-GB" sz="2800" dirty="0">
                    <a:solidFill>
                      <a:schemeClr val="accent5">
                        <a:lumMod val="50000"/>
                      </a:schemeClr>
                    </a:solidFill>
                  </a:rPr>
                  <a:t> </a:t>
                </a:r>
                <a:r>
                  <a:rPr lang="en-GB" sz="2800" dirty="0" err="1">
                    <a:solidFill>
                      <a:schemeClr val="accent5">
                        <a:lumMod val="50000"/>
                      </a:schemeClr>
                    </a:solidFill>
                  </a:rPr>
                  <a:t>của</a:t>
                </a:r>
                <a:r>
                  <a:rPr lang="en-GB" sz="2800" dirty="0">
                    <a:solidFill>
                      <a:schemeClr val="accent5">
                        <a:lumMod val="50000"/>
                      </a:schemeClr>
                    </a:solidFill>
                  </a:rPr>
                  <a:t> </a:t>
                </a:r>
                <a:r>
                  <a:rPr lang="en-GB" sz="2800" dirty="0" err="1">
                    <a:solidFill>
                      <a:schemeClr val="accent5">
                        <a:lumMod val="50000"/>
                      </a:schemeClr>
                    </a:solidFill>
                  </a:rPr>
                  <a:t>Trang</a:t>
                </a:r>
                <a:r>
                  <a:rPr lang="en-GB" sz="2800" dirty="0">
                    <a:solidFill>
                      <a:schemeClr val="accent5">
                        <a:lumMod val="50000"/>
                      </a:schemeClr>
                    </a:solidFill>
                  </a:rPr>
                  <a:t>.</a:t>
                </a:r>
                <a:endParaRPr lang="en-US" sz="28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Oval Callout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1934" y="1267154"/>
                <a:ext cx="2448272" cy="1926293"/>
              </a:xfrm>
              <a:prstGeom prst="wedgeEllipseCallout">
                <a:avLst>
                  <a:gd name="adj1" fmla="val 62514"/>
                  <a:gd name="adj2" fmla="val 75199"/>
                </a:avLst>
              </a:prstGeom>
              <a:blipFill>
                <a:blip r:embed="rId7"/>
                <a:stretch>
                  <a:fillRect/>
                </a:stretch>
              </a:blipFill>
              <a:ln w="28575"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Callout 16"/>
              <p:cNvSpPr/>
              <p:nvPr/>
            </p:nvSpPr>
            <p:spPr>
              <a:xfrm>
                <a:off x="7248128" y="1385889"/>
                <a:ext cx="2448272" cy="2085974"/>
              </a:xfrm>
              <a:prstGeom prst="wedgeEllipseCallout">
                <a:avLst>
                  <a:gd name="adj1" fmla="val -54643"/>
                  <a:gd name="adj2" fmla="val 33093"/>
                </a:avLst>
              </a:prstGeom>
              <a:solidFill>
                <a:schemeClr val="bg1"/>
              </a:solidFill>
              <a:ln w="28575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28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8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GB" sz="2800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800" dirty="0" err="1">
                    <a:solidFill>
                      <a:schemeClr val="accent5">
                        <a:lumMod val="50000"/>
                      </a:schemeClr>
                    </a:solidFill>
                  </a:rPr>
                  <a:t>Phần</a:t>
                </a:r>
                <a:r>
                  <a:rPr lang="en-GB" sz="2800" dirty="0">
                    <a:solidFill>
                      <a:schemeClr val="accent5">
                        <a:lumMod val="50000"/>
                      </a:schemeClr>
                    </a:solidFill>
                  </a:rPr>
                  <a:t> </a:t>
                </a:r>
                <a:r>
                  <a:rPr lang="en-GB" sz="2800" dirty="0" err="1">
                    <a:solidFill>
                      <a:schemeClr val="accent5">
                        <a:lumMod val="50000"/>
                      </a:schemeClr>
                    </a:solidFill>
                  </a:rPr>
                  <a:t>bánh</a:t>
                </a:r>
                <a:r>
                  <a:rPr lang="en-GB" sz="2800" dirty="0">
                    <a:solidFill>
                      <a:schemeClr val="accent5">
                        <a:lumMod val="50000"/>
                      </a:schemeClr>
                    </a:solidFill>
                  </a:rPr>
                  <a:t> </a:t>
                </a:r>
                <a:r>
                  <a:rPr lang="en-GB" sz="2800" dirty="0" err="1">
                    <a:solidFill>
                      <a:schemeClr val="accent5">
                        <a:lumMod val="50000"/>
                      </a:schemeClr>
                    </a:solidFill>
                  </a:rPr>
                  <a:t>của</a:t>
                </a:r>
                <a:r>
                  <a:rPr lang="en-GB" sz="2800" dirty="0">
                    <a:solidFill>
                      <a:schemeClr val="accent5">
                        <a:lumMod val="50000"/>
                      </a:schemeClr>
                    </a:solidFill>
                  </a:rPr>
                  <a:t> </a:t>
                </a:r>
                <a:r>
                  <a:rPr lang="en-GB" sz="2800" dirty="0" err="1">
                    <a:solidFill>
                      <a:schemeClr val="accent5">
                        <a:lumMod val="50000"/>
                      </a:schemeClr>
                    </a:solidFill>
                  </a:rPr>
                  <a:t>Nguyên</a:t>
                </a:r>
                <a:endParaRPr lang="en-US" sz="28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Oval Callout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128" y="1385889"/>
                <a:ext cx="2448272" cy="2085974"/>
              </a:xfrm>
              <a:prstGeom prst="wedgeEllipseCallout">
                <a:avLst>
                  <a:gd name="adj1" fmla="val -54643"/>
                  <a:gd name="adj2" fmla="val 33093"/>
                </a:avLst>
              </a:prstGeom>
              <a:blipFill>
                <a:blip r:embed="rId8"/>
                <a:stretch>
                  <a:fillRect b="-4286"/>
                </a:stretch>
              </a:blipFill>
              <a:ln w="28575"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9" name="Picture 3" descr="Hình ảnh Phim Hoạt Hình Dễ Thương Trẻ Em đánh Dấu Png Chất Liệu Hình ảnh  PNG , đáng Yêu, Nhân Vật Hoạt Hình, Cô Gái đáng Yêu PNG miễn phí tải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219" b="90000" l="28438" r="57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26" t="14744" r="43706" b="12019"/>
          <a:stretch/>
        </p:blipFill>
        <p:spPr bwMode="auto">
          <a:xfrm>
            <a:off x="9870850" y="1665668"/>
            <a:ext cx="1656184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5348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2287" y="1967263"/>
            <a:ext cx="86998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25000"/>
          <a:stretch/>
        </p:blipFill>
        <p:spPr>
          <a:xfrm>
            <a:off x="820677" y="4724101"/>
            <a:ext cx="5256583" cy="25187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1208568" y="16004"/>
            <a:ext cx="1126654" cy="980728"/>
          </a:xfrm>
          <a:prstGeom prst="ellipse">
            <a:avLst/>
          </a:prstGeom>
          <a:solidFill>
            <a:srgbClr val="F6D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61" b="6676"/>
          <a:stretch/>
        </p:blipFill>
        <p:spPr>
          <a:xfrm flipH="1">
            <a:off x="9219389" y="0"/>
            <a:ext cx="5105012" cy="64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691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23796" y="2852937"/>
            <a:ext cx="8100900" cy="2085925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>
                <a:gd name="adj" fmla="val 1134827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140 TonTon ý tưởng | dễ thương, gấu, đang yêu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472" y="3433910"/>
            <a:ext cx="3429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8127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1758341" y="121919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2416138" y="1524580"/>
            <a:ext cx="749340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9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</a:t>
            </a:r>
            <a:r>
              <a:rPr lang="en-US" sz="9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Ở</a:t>
            </a:r>
            <a:r>
              <a:rPr lang="en-US" sz="9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 </a:t>
            </a:r>
            <a:r>
              <a:rPr lang="en-US" sz="9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9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FDD8F20-B068-43A9-AAB2-7BE3CD371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01375" y="3802127"/>
            <a:ext cx="2214763" cy="311938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924F24F-6572-4183-AA59-B441819D44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0211801" y="3673158"/>
            <a:ext cx="1991649" cy="3248356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F94E6DE0-3B4B-EF1D-D0EA-5FC6B1713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502584" y="4137306"/>
            <a:ext cx="1735192" cy="2507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B77ED03-73EC-2499-3D00-3B129F1860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779548" y="3974817"/>
            <a:ext cx="1610613" cy="2670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636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504120" y="168719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96652" y="509197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= 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540089" y="2742050"/>
            <a:ext cx="752880" cy="11844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731572" y="2687529"/>
            <a:ext cx="1494042" cy="12389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334235" y="2578226"/>
            <a:ext cx="1276328" cy="14576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008450" y="3109312"/>
            <a:ext cx="1602113" cy="1457604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0.87265 0.0152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33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540089" y="2742050"/>
            <a:ext cx="752880" cy="11844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659000" y="2513412"/>
            <a:ext cx="1639185" cy="14539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151592" y="2547656"/>
            <a:ext cx="1635017" cy="141967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-128363" y="2805616"/>
            <a:ext cx="1635017" cy="1419677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0.87265 0.0152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33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155102" y="2366854"/>
            <a:ext cx="1596572" cy="18138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hlinkClick r:id="" action="ppaction://noaction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540089" y="2742050"/>
            <a:ext cx="752880" cy="11844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2487" y="2621077"/>
            <a:ext cx="1635017" cy="14196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99523" y="2502535"/>
            <a:ext cx="1635017" cy="1419677"/>
          </a:xfrm>
          <a:prstGeom prst="rect">
            <a:avLst/>
          </a:prstGeom>
        </p:spPr>
      </p:pic>
      <p:sp>
        <p:nvSpPr>
          <p:cNvPr id="20" name="Round Diagonal Corner Rectangle 19"/>
          <p:cNvSpPr/>
          <p:nvPr/>
        </p:nvSpPr>
        <p:spPr>
          <a:xfrm>
            <a:off x="4054756" y="1009438"/>
            <a:ext cx="3449805" cy="93547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: 4 =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0.87265 0.0152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33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2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-176193" y="2586716"/>
            <a:ext cx="1744394" cy="18195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3" name="A"/>
          <p:cNvSpPr/>
          <p:nvPr/>
        </p:nvSpPr>
        <p:spPr>
          <a:xfrm>
            <a:off x="849996" y="390395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89515" y="5093075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hlinkClick r:id="" action="ppaction://noaction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540089" y="2456784"/>
            <a:ext cx="1254824" cy="14697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-544466" y="2456784"/>
            <a:ext cx="1744394" cy="18195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91470" y="2297180"/>
            <a:ext cx="1744394" cy="18195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84096" y="2368416"/>
            <a:ext cx="1663072" cy="1819591"/>
          </a:xfrm>
          <a:prstGeom prst="rect">
            <a:avLst/>
          </a:prstGeom>
        </p:spPr>
      </p:pic>
      <p:sp>
        <p:nvSpPr>
          <p:cNvPr id="23" name="Round Diagonal Corner Rectangle 22"/>
          <p:cNvSpPr/>
          <p:nvPr/>
        </p:nvSpPr>
        <p:spPr>
          <a:xfrm>
            <a:off x="3931386" y="998253"/>
            <a:ext cx="3449805" cy="888603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: 3 =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-0.84245 0.0097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22" y="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2" grpId="1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23" grpId="0" bldLvl="0" animBg="1"/>
      <p:bldP spid="2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1"/>
          <p:cNvSpPr/>
          <p:nvPr/>
        </p:nvSpPr>
        <p:spPr>
          <a:xfrm>
            <a:off x="1338060" y="40879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qua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 Diagonal Corner Rectangle 2"/>
          <p:cNvSpPr/>
          <p:nvPr/>
        </p:nvSpPr>
        <p:spPr>
          <a:xfrm>
            <a:off x="610480" y="3846283"/>
            <a:ext cx="10565519" cy="2360143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baseline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60735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2509</TotalTime>
  <Words>347</Words>
  <Application>Microsoft Office PowerPoint</Application>
  <PresentationFormat>Widescreen</PresentationFormat>
  <Paragraphs>108</Paragraphs>
  <Slides>19</Slides>
  <Notes>2</Notes>
  <HiddenSlides>0</HiddenSlides>
  <MMClips>7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宋体</vt:lpstr>
      <vt:lpstr>Arial</vt:lpstr>
      <vt:lpstr>Arial-Rounded</vt:lpstr>
      <vt:lpstr>Calibri</vt:lpstr>
      <vt:lpstr>Calibri Light</vt:lpstr>
      <vt:lpstr>Cambria Math</vt:lpstr>
      <vt:lpstr>inpin heiti</vt:lpstr>
      <vt:lpstr>Times New Roman</vt:lpstr>
      <vt:lpstr>UTM Avo</vt:lpstr>
      <vt:lpstr>1_Office Theme</vt:lpstr>
      <vt:lpstr>2_Office Theme</vt:lpstr>
      <vt:lpstr>Default Design</vt:lpstr>
      <vt:lpstr>3_Office Theme</vt:lpstr>
      <vt:lpstr>4_Office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PC</cp:lastModifiedBy>
  <cp:revision>142</cp:revision>
  <cp:lastPrinted>2023-10-25T12:36:53Z</cp:lastPrinted>
  <dcterms:created xsi:type="dcterms:W3CDTF">2021-05-10T04:25:00Z</dcterms:created>
  <dcterms:modified xsi:type="dcterms:W3CDTF">2023-10-26T06:17:53Z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