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3" r:id="rId3"/>
    <p:sldId id="294" r:id="rId4"/>
    <p:sldId id="282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69" r:id="rId1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28" y="66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5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79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72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">
            <a:extLst>
              <a:ext uri="{FF2B5EF4-FFF2-40B4-BE49-F238E27FC236}">
                <a16:creationId xmlns:a16="http://schemas.microsoft.com/office/drawing/2014/main" id="{C4580556-2580-41CD-8390-19F2F372A431}"/>
              </a:ext>
            </a:extLst>
          </p:cNvPr>
          <p:cNvGrpSpPr/>
          <p:nvPr userDrawn="1"/>
        </p:nvGrpSpPr>
        <p:grpSpPr>
          <a:xfrm>
            <a:off x="-1" y="-3"/>
            <a:ext cx="16395323" cy="9144003"/>
            <a:chOff x="-1" y="-2"/>
            <a:chExt cx="12280901" cy="6858002"/>
          </a:xfrm>
        </p:grpSpPr>
        <p:pic>
          <p:nvPicPr>
            <p:cNvPr id="8" name="图形 4">
              <a:extLst>
                <a:ext uri="{FF2B5EF4-FFF2-40B4-BE49-F238E27FC236}">
                  <a16:creationId xmlns:a16="http://schemas.microsoft.com/office/drawing/2014/main" id="{45F85D34-168D-2CB9-EB68-CD0582E44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9" name="图形 5">
              <a:extLst>
                <a:ext uri="{FF2B5EF4-FFF2-40B4-BE49-F238E27FC236}">
                  <a16:creationId xmlns:a16="http://schemas.microsoft.com/office/drawing/2014/main" id="{EF893189-AF6F-5509-667C-05E04898B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10" name="图形 6">
              <a:extLst>
                <a:ext uri="{FF2B5EF4-FFF2-40B4-BE49-F238E27FC236}">
                  <a16:creationId xmlns:a16="http://schemas.microsoft.com/office/drawing/2014/main" id="{1FD3825A-5A02-0C11-DC22-7A3FE40F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图形 11">
            <a:extLst>
              <a:ext uri="{FF2B5EF4-FFF2-40B4-BE49-F238E27FC236}">
                <a16:creationId xmlns:a16="http://schemas.microsoft.com/office/drawing/2014/main" id="{DE52FD0D-594A-DCEE-3520-BEDBBC2D15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0032" y="357624"/>
            <a:ext cx="15479796" cy="832317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2" name="图形 14">
            <a:extLst>
              <a:ext uri="{FF2B5EF4-FFF2-40B4-BE49-F238E27FC236}">
                <a16:creationId xmlns:a16="http://schemas.microsoft.com/office/drawing/2014/main" id="{B8733496-E893-DF77-276B-1D669555737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7800293"/>
            <a:ext cx="16276638" cy="1343704"/>
          </a:xfrm>
          <a:prstGeom prst="rect">
            <a:avLst/>
          </a:prstGeom>
        </p:spPr>
      </p:pic>
      <p:pic>
        <p:nvPicPr>
          <p:cNvPr id="13" name="图形 16">
            <a:extLst>
              <a:ext uri="{FF2B5EF4-FFF2-40B4-BE49-F238E27FC236}">
                <a16:creationId xmlns:a16="http://schemas.microsoft.com/office/drawing/2014/main" id="{39A933D3-96B3-8CBF-0839-6939E896CAA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6810" y="378597"/>
            <a:ext cx="588728" cy="61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14.svg"/><Relationship Id="rId19" Type="http://schemas.openxmlformats.org/officeDocument/2006/relationships/image" Target="../media/image22.png"/><Relationship Id="rId4" Type="http://schemas.openxmlformats.org/officeDocument/2006/relationships/image" Target="../media/image2.svg"/><Relationship Id="rId9" Type="http://schemas.openxmlformats.org/officeDocument/2006/relationships/image" Target="../media/image17.png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14.svg"/><Relationship Id="rId19" Type="http://schemas.openxmlformats.org/officeDocument/2006/relationships/image" Target="../media/image22.png"/><Relationship Id="rId4" Type="http://schemas.openxmlformats.org/officeDocument/2006/relationships/image" Target="../media/image2.svg"/><Relationship Id="rId9" Type="http://schemas.openxmlformats.org/officeDocument/2006/relationships/image" Target="../media/image17.png"/><Relationship Id="rId1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18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14.svg"/><Relationship Id="rId19" Type="http://schemas.openxmlformats.org/officeDocument/2006/relationships/image" Target="../media/image22.png"/><Relationship Id="rId4" Type="http://schemas.openxmlformats.org/officeDocument/2006/relationships/image" Target="../media/image2.svg"/><Relationship Id="rId9" Type="http://schemas.openxmlformats.org/officeDocument/2006/relationships/image" Target="../media/image17.png"/><Relationship Id="rId1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6" y="723901"/>
            <a:ext cx="10754207" cy="68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VÀ THCS CHIỀNG LƯƠNG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38862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 3A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1" y="445790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27F11B-563B-1AF8-8D79-4F95E102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927" y="251580"/>
            <a:ext cx="1069811" cy="1064381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20547B1-F318-9B34-B69D-D893C8242B14}"/>
              </a:ext>
            </a:extLst>
          </p:cNvPr>
          <p:cNvGrpSpPr/>
          <p:nvPr/>
        </p:nvGrpSpPr>
        <p:grpSpPr>
          <a:xfrm>
            <a:off x="2267739" y="81280"/>
            <a:ext cx="7624233" cy="1648077"/>
            <a:chOff x="94826" y="3371350"/>
            <a:chExt cx="5718175" cy="12360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0385AC-2D87-4736-FF86-1376BE9927AA}"/>
                </a:ext>
              </a:extLst>
            </p:cNvPr>
            <p:cNvSpPr txBox="1"/>
            <p:nvPr/>
          </p:nvSpPr>
          <p:spPr>
            <a:xfrm>
              <a:off x="94826" y="3621070"/>
              <a:ext cx="571817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a) Đã tô màu      hình nào?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6F9D92-6B13-E8CB-327E-7B5F16B3F5F2}"/>
                </a:ext>
              </a:extLst>
            </p:cNvPr>
            <p:cNvGrpSpPr/>
            <p:nvPr/>
          </p:nvGrpSpPr>
          <p:grpSpPr>
            <a:xfrm>
              <a:off x="2767846" y="3371350"/>
              <a:ext cx="376930" cy="1236058"/>
              <a:chOff x="2767846" y="3371350"/>
              <a:chExt cx="376930" cy="123605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AC1D49-4730-EF15-4223-C1D29426BA53}"/>
                  </a:ext>
                </a:extLst>
              </p:cNvPr>
              <p:cNvSpPr txBox="1"/>
              <p:nvPr/>
            </p:nvSpPr>
            <p:spPr>
              <a:xfrm>
                <a:off x="2767846" y="3371350"/>
                <a:ext cx="376929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270C09-C193-5DDA-0C07-77452C8F7337}"/>
                  </a:ext>
                </a:extLst>
              </p:cNvPr>
              <p:cNvSpPr txBox="1"/>
              <p:nvPr/>
            </p:nvSpPr>
            <p:spPr>
              <a:xfrm>
                <a:off x="2767847" y="3984160"/>
                <a:ext cx="376929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CF4F7DA-495E-7FDB-ECF1-08310580E6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7846" y="4017681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4EA3C8-D865-70F7-0E98-F4B672424FD7}"/>
              </a:ext>
            </a:extLst>
          </p:cNvPr>
          <p:cNvSpPr txBox="1"/>
          <p:nvPr/>
        </p:nvSpPr>
        <p:spPr>
          <a:xfrm>
            <a:off x="1007280" y="4959135"/>
            <a:ext cx="252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48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73FBE-ACFB-19FA-A2A0-B14F02491AB8}"/>
              </a:ext>
            </a:extLst>
          </p:cNvPr>
          <p:cNvSpPr txBox="1"/>
          <p:nvPr/>
        </p:nvSpPr>
        <p:spPr>
          <a:xfrm>
            <a:off x="4819396" y="4959135"/>
            <a:ext cx="252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1746FE-528D-F466-6873-745155014E13}"/>
              </a:ext>
            </a:extLst>
          </p:cNvPr>
          <p:cNvSpPr txBox="1"/>
          <p:nvPr/>
        </p:nvSpPr>
        <p:spPr>
          <a:xfrm>
            <a:off x="8873912" y="4959135"/>
            <a:ext cx="252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803118-AD31-C18F-7B19-0B917CBCABA8}"/>
              </a:ext>
            </a:extLst>
          </p:cNvPr>
          <p:cNvSpPr txBox="1"/>
          <p:nvPr/>
        </p:nvSpPr>
        <p:spPr>
          <a:xfrm>
            <a:off x="12338304" y="4959135"/>
            <a:ext cx="252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 4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8585692-66A0-3485-C847-2B0DE45B40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0" t="18992" r="10016" b="53866"/>
          <a:stretch/>
        </p:blipFill>
        <p:spPr>
          <a:xfrm>
            <a:off x="912257" y="1800082"/>
            <a:ext cx="14357101" cy="310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852A26-201B-7985-8F6A-D112990D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2" y="1156137"/>
            <a:ext cx="15261023" cy="6299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1A682-21A2-D015-B367-28B02C0AA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540" y="91756"/>
            <a:ext cx="1069811" cy="1064381"/>
          </a:xfrm>
          <a:prstGeom prst="ellipse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7D62E3E-8638-6CEF-E242-78DAEDE6FAA2}"/>
              </a:ext>
            </a:extLst>
          </p:cNvPr>
          <p:cNvSpPr/>
          <p:nvPr/>
        </p:nvSpPr>
        <p:spPr>
          <a:xfrm>
            <a:off x="2320351" y="6474369"/>
            <a:ext cx="2398603" cy="1043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867"/>
          </a:p>
        </p:txBody>
      </p:sp>
    </p:spTree>
    <p:extLst>
      <p:ext uri="{BB962C8B-B14F-4D97-AF65-F5344CB8AC3E}">
        <p14:creationId xmlns:p14="http://schemas.microsoft.com/office/powerpoint/2010/main" val="4483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7257D1-5578-33C8-40B9-BB62ACA36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19980" r="12596" b="52824"/>
          <a:stretch/>
        </p:blipFill>
        <p:spPr>
          <a:xfrm>
            <a:off x="2692578" y="1302703"/>
            <a:ext cx="11623003" cy="509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0A241C-EDBC-E01A-B7DE-483287F23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82" y="545410"/>
            <a:ext cx="1011252" cy="1026289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0842D7C-F6E3-66AC-4C52-AEFCECE06948}"/>
              </a:ext>
            </a:extLst>
          </p:cNvPr>
          <p:cNvGrpSpPr/>
          <p:nvPr/>
        </p:nvGrpSpPr>
        <p:grpSpPr>
          <a:xfrm>
            <a:off x="2221499" y="409581"/>
            <a:ext cx="9908697" cy="1648077"/>
            <a:chOff x="94826" y="3377700"/>
            <a:chExt cx="7474373" cy="12360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C429AB-18BC-DABE-9570-AEACAC7389DF}"/>
                </a:ext>
              </a:extLst>
            </p:cNvPr>
            <p:cNvSpPr txBox="1"/>
            <p:nvPr/>
          </p:nvSpPr>
          <p:spPr>
            <a:xfrm>
              <a:off x="94826" y="3621070"/>
              <a:ext cx="747437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 err="1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Thực</a:t>
              </a:r>
              <a:r>
                <a:rPr lang="en-US" sz="4267" b="1" dirty="0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hành</a:t>
              </a:r>
              <a:r>
                <a:rPr lang="en-US" sz="4267" b="1" dirty="0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: </a:t>
              </a:r>
              <a:r>
                <a:rPr lang="en-US" sz="4267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Gấp</a:t>
              </a:r>
              <a:r>
                <a:rPr lang="en-US" sz="4267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hình</a:t>
              </a:r>
              <a:r>
                <a:rPr lang="en-US" sz="4267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để</a:t>
              </a:r>
              <a:r>
                <a:rPr lang="en-US" sz="4267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tạo</a:t>
              </a:r>
              <a:r>
                <a:rPr lang="en-US" sz="4267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thành</a:t>
              </a:r>
              <a:r>
                <a:rPr lang="en-US" sz="4267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784565-412A-E2A9-FB3B-0F90A21F306E}"/>
                </a:ext>
              </a:extLst>
            </p:cNvPr>
            <p:cNvGrpSpPr/>
            <p:nvPr/>
          </p:nvGrpSpPr>
          <p:grpSpPr>
            <a:xfrm>
              <a:off x="6970272" y="3377700"/>
              <a:ext cx="392786" cy="1236058"/>
              <a:chOff x="6970272" y="3377700"/>
              <a:chExt cx="392786" cy="123605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08BCCF-2BA7-67F0-611F-25025AE68AAA}"/>
                  </a:ext>
                </a:extLst>
              </p:cNvPr>
              <p:cNvSpPr txBox="1"/>
              <p:nvPr/>
            </p:nvSpPr>
            <p:spPr>
              <a:xfrm>
                <a:off x="6970272" y="3377700"/>
                <a:ext cx="376929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2C9085-9231-6BD6-FA95-F67E4E6F3F8B}"/>
                  </a:ext>
                </a:extLst>
              </p:cNvPr>
              <p:cNvSpPr txBox="1"/>
              <p:nvPr/>
            </p:nvSpPr>
            <p:spPr>
              <a:xfrm>
                <a:off x="6970274" y="3990510"/>
                <a:ext cx="376929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6B7E741-AADE-28B5-6AE2-9B6D18F61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2433" y="399051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DA4776F-A762-71E3-EDA5-69BF45FD7251}"/>
              </a:ext>
            </a:extLst>
          </p:cNvPr>
          <p:cNvSpPr txBox="1"/>
          <p:nvPr/>
        </p:nvSpPr>
        <p:spPr>
          <a:xfrm>
            <a:off x="3039157" y="6106203"/>
            <a:ext cx="9653057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Gấp</a:t>
            </a:r>
            <a:r>
              <a:rPr lang="en-US" sz="3733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đôi</a:t>
            </a:r>
            <a:r>
              <a:rPr lang="en-US" sz="3733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sz="3733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tờ</a:t>
            </a:r>
            <a:r>
              <a:rPr lang="en-US" sz="3733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giấy</a:t>
            </a:r>
            <a:r>
              <a:rPr lang="en-US" sz="3733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3733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trải</a:t>
            </a:r>
            <a:r>
              <a:rPr lang="en-US" sz="3733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tờ</a:t>
            </a:r>
            <a:r>
              <a:rPr lang="en-US" sz="3733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giấy</a:t>
            </a:r>
            <a:r>
              <a:rPr lang="en-US" sz="3733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ra.</a:t>
            </a:r>
            <a:endParaRPr lang="en-US" sz="3733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Tô</a:t>
            </a:r>
            <a:r>
              <a:rPr lang="en-US" sz="3733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màu</a:t>
            </a:r>
            <a:r>
              <a:rPr lang="en-US" sz="3733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vào</a:t>
            </a:r>
            <a:r>
              <a:rPr lang="en-US" sz="3733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</a:t>
            </a: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tờ</a:t>
            </a:r>
            <a:r>
              <a:rPr lang="en-US" sz="3733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733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giấy</a:t>
            </a:r>
            <a:r>
              <a:rPr lang="en-US" sz="3733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50BEB10-412F-3501-C6FB-EDFF50E8ED09}"/>
              </a:ext>
            </a:extLst>
          </p:cNvPr>
          <p:cNvGrpSpPr/>
          <p:nvPr/>
        </p:nvGrpSpPr>
        <p:grpSpPr>
          <a:xfrm>
            <a:off x="6119748" y="6923380"/>
            <a:ext cx="520713" cy="1252632"/>
            <a:chOff x="4595605" y="5133021"/>
            <a:chExt cx="390535" cy="939474"/>
          </a:xfrm>
        </p:grpSpPr>
        <p:sp>
          <p:nvSpPr>
            <p:cNvPr id="6" name="TextBox 10">
              <a:extLst>
                <a:ext uri="{FF2B5EF4-FFF2-40B4-BE49-F238E27FC236}">
                  <a16:creationId xmlns:a16="http://schemas.microsoft.com/office/drawing/2014/main" id="{D8B60A56-AD69-4A68-EB7D-71B3DEEF7888}"/>
                </a:ext>
              </a:extLst>
            </p:cNvPr>
            <p:cNvSpPr txBox="1"/>
            <p:nvPr/>
          </p:nvSpPr>
          <p:spPr>
            <a:xfrm>
              <a:off x="4595605" y="5133021"/>
              <a:ext cx="37476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7A3080CF-45FF-A486-6001-01928CAA7C72}"/>
                </a:ext>
              </a:extLst>
            </p:cNvPr>
            <p:cNvSpPr txBox="1"/>
            <p:nvPr/>
          </p:nvSpPr>
          <p:spPr>
            <a:xfrm>
              <a:off x="4611372" y="5572405"/>
              <a:ext cx="37476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21" name="Straight Connector 12">
              <a:extLst>
                <a:ext uri="{FF2B5EF4-FFF2-40B4-BE49-F238E27FC236}">
                  <a16:creationId xmlns:a16="http://schemas.microsoft.com/office/drawing/2014/main" id="{0A5F33A1-F4D3-200B-AE3C-86421020D07D}"/>
                </a:ext>
              </a:extLst>
            </p:cNvPr>
            <p:cNvCxnSpPr>
              <a:cxnSpLocks/>
            </p:cNvCxnSpPr>
            <p:nvPr/>
          </p:nvCxnSpPr>
          <p:spPr>
            <a:xfrm>
              <a:off x="4621758" y="5603937"/>
              <a:ext cx="348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01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A241C-EDBC-E01A-B7DE-483287F2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82" y="545410"/>
            <a:ext cx="1011252" cy="1026289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0842D7C-F6E3-66AC-4C52-AEFCECE06948}"/>
              </a:ext>
            </a:extLst>
          </p:cNvPr>
          <p:cNvGrpSpPr/>
          <p:nvPr/>
        </p:nvGrpSpPr>
        <p:grpSpPr>
          <a:xfrm>
            <a:off x="2267738" y="292948"/>
            <a:ext cx="9965831" cy="1648077"/>
            <a:chOff x="94826" y="3377700"/>
            <a:chExt cx="7474373" cy="12360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C429AB-18BC-DABE-9570-AEACAC7389DF}"/>
                </a:ext>
              </a:extLst>
            </p:cNvPr>
            <p:cNvSpPr txBox="1"/>
            <p:nvPr/>
          </p:nvSpPr>
          <p:spPr>
            <a:xfrm>
              <a:off x="94826" y="3621070"/>
              <a:ext cx="747437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b="1" dirty="0" err="1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Thực</a:t>
              </a:r>
              <a:r>
                <a:rPr lang="en-US" sz="4267" b="1" dirty="0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hành</a:t>
              </a:r>
              <a:r>
                <a:rPr lang="en-US" sz="4267" b="1" dirty="0">
                  <a:solidFill>
                    <a:srgbClr val="00B05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: </a:t>
              </a:r>
              <a:r>
                <a:rPr lang="en-US" sz="4267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Gấp</a:t>
              </a:r>
              <a:r>
                <a:rPr lang="en-US" sz="4267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hình</a:t>
              </a:r>
              <a:r>
                <a:rPr lang="en-US" sz="4267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để</a:t>
              </a:r>
              <a:r>
                <a:rPr lang="en-US" sz="4267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tạo</a:t>
              </a:r>
              <a:r>
                <a:rPr lang="en-US" sz="4267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thành</a:t>
              </a:r>
              <a:r>
                <a:rPr lang="en-US" sz="4267" b="1" dirty="0">
                  <a:solidFill>
                    <a:srgbClr val="0070C0"/>
                  </a:solidFill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784565-412A-E2A9-FB3B-0F90A21F306E}"/>
                </a:ext>
              </a:extLst>
            </p:cNvPr>
            <p:cNvGrpSpPr/>
            <p:nvPr/>
          </p:nvGrpSpPr>
          <p:grpSpPr>
            <a:xfrm>
              <a:off x="6940014" y="3377700"/>
              <a:ext cx="376930" cy="1236058"/>
              <a:chOff x="6940014" y="3377700"/>
              <a:chExt cx="376930" cy="123605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08BCCF-2BA7-67F0-611F-25025AE68AAA}"/>
                  </a:ext>
                </a:extLst>
              </p:cNvPr>
              <p:cNvSpPr txBox="1"/>
              <p:nvPr/>
            </p:nvSpPr>
            <p:spPr>
              <a:xfrm>
                <a:off x="6940014" y="3377700"/>
                <a:ext cx="376929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2C9085-9231-6BD6-FA95-F67E4E6F3F8B}"/>
                  </a:ext>
                </a:extLst>
              </p:cNvPr>
              <p:cNvSpPr txBox="1"/>
              <p:nvPr/>
            </p:nvSpPr>
            <p:spPr>
              <a:xfrm>
                <a:off x="6940015" y="3990510"/>
                <a:ext cx="376929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6B7E741-AADE-28B5-6AE2-9B6D18F61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6318" y="3990510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7257D1-5578-33C8-40B9-BB62ACA36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0" t="68134" r="23945" b="2514"/>
          <a:stretch/>
        </p:blipFill>
        <p:spPr>
          <a:xfrm>
            <a:off x="7986868" y="1889727"/>
            <a:ext cx="7287247" cy="525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3CFBE8ED-0844-5FF5-3629-43367892393A}"/>
              </a:ext>
            </a:extLst>
          </p:cNvPr>
          <p:cNvSpPr txBox="1"/>
          <p:nvPr/>
        </p:nvSpPr>
        <p:spPr>
          <a:xfrm>
            <a:off x="1147182" y="1988388"/>
            <a:ext cx="6984343" cy="501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Gấp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đôi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tờ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giấy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lại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gấp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đôi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tiếp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Vuốt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thẳng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góc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rồi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trải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tờ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giấy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ra.</a:t>
            </a:r>
            <a:endParaRPr lang="en-US" sz="4267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Tô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màu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vào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tờ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giấy</a:t>
            </a:r>
            <a:r>
              <a:rPr lang="en-US" sz="4267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86DCC5B2-5188-EF90-AA2D-958CD73B30E1}"/>
              </a:ext>
            </a:extLst>
          </p:cNvPr>
          <p:cNvGrpSpPr/>
          <p:nvPr/>
        </p:nvGrpSpPr>
        <p:grpSpPr>
          <a:xfrm>
            <a:off x="4699107" y="5843763"/>
            <a:ext cx="377041" cy="1430471"/>
            <a:chOff x="4491109" y="5031174"/>
            <a:chExt cx="463110" cy="1072853"/>
          </a:xfrm>
        </p:grpSpPr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255FE46A-D3C6-DA21-BACE-967E4903625D}"/>
                </a:ext>
              </a:extLst>
            </p:cNvPr>
            <p:cNvSpPr txBox="1"/>
            <p:nvPr/>
          </p:nvSpPr>
          <p:spPr>
            <a:xfrm>
              <a:off x="4515480" y="5031174"/>
              <a:ext cx="394569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7CDBFA88-955A-DC96-F67E-6F4E0D55D952}"/>
                </a:ext>
              </a:extLst>
            </p:cNvPr>
            <p:cNvSpPr txBox="1"/>
            <p:nvPr/>
          </p:nvSpPr>
          <p:spPr>
            <a:xfrm>
              <a:off x="4535283" y="5603937"/>
              <a:ext cx="374768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25" name="Straight Connector 12">
              <a:extLst>
                <a:ext uri="{FF2B5EF4-FFF2-40B4-BE49-F238E27FC236}">
                  <a16:creationId xmlns:a16="http://schemas.microsoft.com/office/drawing/2014/main" id="{E00B4188-6556-20A7-C783-7CFFFEA710EE}"/>
                </a:ext>
              </a:extLst>
            </p:cNvPr>
            <p:cNvCxnSpPr>
              <a:cxnSpLocks/>
            </p:cNvCxnSpPr>
            <p:nvPr/>
          </p:nvCxnSpPr>
          <p:spPr>
            <a:xfrm>
              <a:off x="4491109" y="5603937"/>
              <a:ext cx="4631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53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D95A5D-947D-E15D-7B8A-0480A8C8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05" y="427649"/>
            <a:ext cx="949748" cy="953292"/>
          </a:xfrm>
          <a:prstGeom prst="ellipse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BD4D381-DF41-16DC-BCF4-D062574C9027}"/>
              </a:ext>
            </a:extLst>
          </p:cNvPr>
          <p:cNvGrpSpPr/>
          <p:nvPr/>
        </p:nvGrpSpPr>
        <p:grpSpPr>
          <a:xfrm>
            <a:off x="2267738" y="472343"/>
            <a:ext cx="12334276" cy="3192471"/>
            <a:chOff x="94826" y="3512247"/>
            <a:chExt cx="9250707" cy="23943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AB8F64-47EC-2871-8A47-1ADEA2544507}"/>
                </a:ext>
              </a:extLst>
            </p:cNvPr>
            <p:cNvSpPr txBox="1"/>
            <p:nvPr/>
          </p:nvSpPr>
          <p:spPr>
            <a:xfrm>
              <a:off x="94826" y="3621070"/>
              <a:ext cx="9250707" cy="2285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Trang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muốn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ăn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bánh,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Nguyên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muốn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ăn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  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chiếc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bánh.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Em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hãy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giúp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hai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bạn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phần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bánh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thích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hợp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ở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hình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4267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bên</a:t>
              </a:r>
              <a:r>
                <a:rPr lang="en-US" sz="4267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28A61C-D4B0-3E06-5759-8499B815A81C}"/>
                </a:ext>
              </a:extLst>
            </p:cNvPr>
            <p:cNvGrpSpPr/>
            <p:nvPr/>
          </p:nvGrpSpPr>
          <p:grpSpPr>
            <a:xfrm>
              <a:off x="736902" y="3512247"/>
              <a:ext cx="2831290" cy="1974850"/>
              <a:chOff x="736902" y="3512247"/>
              <a:chExt cx="2831290" cy="197485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325EF8-841C-642E-25FF-9B856620D4AC}"/>
                  </a:ext>
                </a:extLst>
              </p:cNvPr>
              <p:cNvSpPr txBox="1"/>
              <p:nvPr/>
            </p:nvSpPr>
            <p:spPr>
              <a:xfrm>
                <a:off x="3191262" y="3512247"/>
                <a:ext cx="376929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4BFD0F-6C3E-FA07-6A55-0FA372E704B8}"/>
                  </a:ext>
                </a:extLst>
              </p:cNvPr>
              <p:cNvSpPr txBox="1"/>
              <p:nvPr/>
            </p:nvSpPr>
            <p:spPr>
              <a:xfrm>
                <a:off x="3191263" y="4125057"/>
                <a:ext cx="376929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4458AC6-0DEF-C1F8-F1F9-6A3FEBA618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01800" y="4125057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346108-056A-FB85-E12B-A9224D719F2C}"/>
                  </a:ext>
                </a:extLst>
              </p:cNvPr>
              <p:cNvSpPr txBox="1"/>
              <p:nvPr/>
            </p:nvSpPr>
            <p:spPr>
              <a:xfrm>
                <a:off x="736902" y="4251039"/>
                <a:ext cx="376929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F794C6-5CD9-7A79-C3E9-5C576932218A}"/>
                  </a:ext>
                </a:extLst>
              </p:cNvPr>
              <p:cNvSpPr txBox="1"/>
              <p:nvPr/>
            </p:nvSpPr>
            <p:spPr>
              <a:xfrm>
                <a:off x="736903" y="4863849"/>
                <a:ext cx="376929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>
                    <a:solidFill>
                      <a:srgbClr val="0070C0"/>
                    </a:solidFill>
                    <a:latin typeface="Arial" panose="020B0604020202020204" pitchFamily="34" charset="0"/>
                    <a:ea typeface="AvantGarde" panose="00000400000000000000" pitchFamily="2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AC0BB95-F7DF-18FD-D4DF-48125CC42F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206" y="4863849"/>
                <a:ext cx="350625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5FE1B4-5817-51A6-58FF-BB063858B0E6}"/>
              </a:ext>
            </a:extLst>
          </p:cNvPr>
          <p:cNvSpPr txBox="1"/>
          <p:nvPr/>
        </p:nvSpPr>
        <p:spPr>
          <a:xfrm>
            <a:off x="602924" y="4723468"/>
            <a:ext cx="2520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A5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Trang</a:t>
            </a:r>
          </a:p>
        </p:txBody>
      </p: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22B312-A571-EA55-45F0-A0169BACBD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74" b="67799" l="75352" r="90097">
                        <a14:foregroundMark x1="78653" y1="29484" x2="79401" y2="33152"/>
                        <a14:foregroundMark x1="81426" y1="27174" x2="81426" y2="27174"/>
                        <a14:foregroundMark x1="83319" y1="27717" x2="83319" y2="27717"/>
                        <a14:foregroundMark x1="76496" y1="46739" x2="76496" y2="46739"/>
                        <a14:foregroundMark x1="76100" y1="44973" x2="76100" y2="44973"/>
                        <a14:foregroundMark x1="75484" y1="45516" x2="75484" y2="45516"/>
                        <a14:foregroundMark x1="81338" y1="67799" x2="81338" y2="67799"/>
                        <a14:foregroundMark x1="89569" y1="43207" x2="89569" y2="43207"/>
                        <a14:foregroundMark x1="89085" y1="52446" x2="89085" y2="52446"/>
                        <a14:foregroundMark x1="90097" y1="50408" x2="90097" y2="5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66" t="23593" r="9403" b="52142"/>
          <a:stretch/>
        </p:blipFill>
        <p:spPr>
          <a:xfrm>
            <a:off x="12275668" y="2500463"/>
            <a:ext cx="2629099" cy="2673184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14DA9AD-4C14-40A9-04EF-B5E9C8F597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74" b="67799" l="75352" r="90097">
                        <a14:foregroundMark x1="78653" y1="29484" x2="79401" y2="33152"/>
                        <a14:foregroundMark x1="81426" y1="27174" x2="81426" y2="27174"/>
                        <a14:foregroundMark x1="83319" y1="27717" x2="83319" y2="27717"/>
                        <a14:foregroundMark x1="76496" y1="46739" x2="76496" y2="46739"/>
                        <a14:foregroundMark x1="76100" y1="44973" x2="76100" y2="44973"/>
                        <a14:foregroundMark x1="75484" y1="45516" x2="75484" y2="45516"/>
                        <a14:foregroundMark x1="81338" y1="67799" x2="81338" y2="67799"/>
                        <a14:foregroundMark x1="89569" y1="43207" x2="89569" y2="43207"/>
                        <a14:foregroundMark x1="89085" y1="52446" x2="89085" y2="52446"/>
                        <a14:foregroundMark x1="90097" y1="50408" x2="90097" y2="5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18" t="23593" r="17351" b="29588"/>
          <a:stretch/>
        </p:blipFill>
        <p:spPr>
          <a:xfrm>
            <a:off x="9583160" y="2485030"/>
            <a:ext cx="2629099" cy="5157881"/>
          </a:xfrm>
          <a:prstGeom prst="rect">
            <a:avLst/>
          </a:prstGeom>
        </p:spPr>
      </p:pic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46B6A70C-B42B-EA54-CC28-9E1E7EDCB1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74" b="67799" l="75352" r="90097">
                        <a14:foregroundMark x1="78653" y1="29484" x2="79401" y2="33152"/>
                        <a14:foregroundMark x1="81426" y1="27174" x2="81426" y2="27174"/>
                        <a14:foregroundMark x1="83319" y1="27717" x2="83319" y2="27717"/>
                        <a14:foregroundMark x1="76496" y1="46739" x2="76496" y2="46739"/>
                        <a14:foregroundMark x1="76100" y1="44973" x2="76100" y2="44973"/>
                        <a14:foregroundMark x1="75484" y1="45516" x2="75484" y2="45516"/>
                        <a14:foregroundMark x1="81338" y1="67799" x2="81338" y2="67799"/>
                        <a14:foregroundMark x1="89569" y1="43207" x2="89569" y2="43207"/>
                        <a14:foregroundMark x1="89085" y1="52446" x2="89085" y2="52446"/>
                        <a14:foregroundMark x1="90097" y1="50408" x2="90097" y2="5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904" t="48104" r="9365" b="27631"/>
          <a:stretch/>
        </p:blipFill>
        <p:spPr>
          <a:xfrm>
            <a:off x="12275668" y="5185461"/>
            <a:ext cx="2629099" cy="2673184"/>
          </a:xfrm>
          <a:prstGeom prst="rect">
            <a:avLst/>
          </a:prstGeom>
        </p:spPr>
      </p:pic>
      <p:sp>
        <p:nvSpPr>
          <p:cNvPr id="23" name="TextBox 20">
            <a:extLst>
              <a:ext uri="{FF2B5EF4-FFF2-40B4-BE49-F238E27FC236}">
                <a16:creationId xmlns:a16="http://schemas.microsoft.com/office/drawing/2014/main" id="{6F1952FB-5B67-501E-EC16-32BCE1654188}"/>
              </a:ext>
            </a:extLst>
          </p:cNvPr>
          <p:cNvSpPr txBox="1"/>
          <p:nvPr/>
        </p:nvSpPr>
        <p:spPr>
          <a:xfrm>
            <a:off x="6112116" y="4723468"/>
            <a:ext cx="2741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A5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Nguyên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A972EBC-7A2F-B0B3-E7EC-E34A11175E9F}"/>
              </a:ext>
            </a:extLst>
          </p:cNvPr>
          <p:cNvSpPr txBox="1"/>
          <p:nvPr/>
        </p:nvSpPr>
        <p:spPr>
          <a:xfrm>
            <a:off x="12068864" y="3875028"/>
            <a:ext cx="2741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Nguyên</a:t>
            </a:r>
          </a:p>
        </p:txBody>
      </p:sp>
    </p:spTree>
    <p:extLst>
      <p:ext uri="{BB962C8B-B14F-4D97-AF65-F5344CB8AC3E}">
        <p14:creationId xmlns:p14="http://schemas.microsoft.com/office/powerpoint/2010/main" val="11405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42044 0.075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9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1459 0.125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2058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  : 9 = 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6475483" y="5126551"/>
            <a:ext cx="2186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  :  3 = 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64  :  8 = </a:t>
            </a:r>
            <a:endParaRPr lang="en-US" sz="4000" b="1" dirty="0"/>
          </a:p>
        </p:txBody>
      </p:sp>
      <p:sp>
        <p:nvSpPr>
          <p:cNvPr id="25" name="Rectangle 24"/>
          <p:cNvSpPr/>
          <p:nvPr/>
        </p:nvSpPr>
        <p:spPr>
          <a:xfrm>
            <a:off x="445309" y="517826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  :  7 = 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8226729" y="5073154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555430" y="3033384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92306" y="5110641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66447" y="3060838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67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10318" y="-3"/>
            <a:ext cx="16374535" cy="9144003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2708" y="645703"/>
            <a:ext cx="14362803" cy="7852591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338096" y="6350001"/>
            <a:ext cx="15600443" cy="29971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738037" y="2759294"/>
            <a:ext cx="58766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72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72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3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Hình ảnh 2" descr="Ảnh có chứa bầu trời, diều, ngoài trời, cỏ&#10;&#10;Mô tả được tạo tự động">
            <a:extLst>
              <a:ext uri="{FF2B5EF4-FFF2-40B4-BE49-F238E27FC236}">
                <a16:creationId xmlns:a16="http://schemas.microsoft.com/office/drawing/2014/main" id="{11ADCC23-0003-BB36-6A04-47EE33370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0" y="457201"/>
            <a:ext cx="15087600" cy="800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87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10318" y="-3"/>
            <a:ext cx="16374535" cy="9144003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2708" y="645703"/>
            <a:ext cx="14362803" cy="7852591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338096" y="6350001"/>
            <a:ext cx="15600443" cy="29971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307958" y="2971800"/>
            <a:ext cx="14706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HAI.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Bảng 10">
            <a:extLst>
              <a:ext uri="{FF2B5EF4-FFF2-40B4-BE49-F238E27FC236}">
                <a16:creationId xmlns:a16="http://schemas.microsoft.com/office/drawing/2014/main" id="{F6C8A41C-16AF-CB7D-1CB5-07A504354FE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97346" y="993275"/>
          <a:ext cx="3001106" cy="291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553">
                  <a:extLst>
                    <a:ext uri="{9D8B030D-6E8A-4147-A177-3AD203B41FA5}">
                      <a16:colId xmlns:a16="http://schemas.microsoft.com/office/drawing/2014/main" val="650360437"/>
                    </a:ext>
                  </a:extLst>
                </a:gridCol>
                <a:gridCol w="1500553">
                  <a:extLst>
                    <a:ext uri="{9D8B030D-6E8A-4147-A177-3AD203B41FA5}">
                      <a16:colId xmlns:a16="http://schemas.microsoft.com/office/drawing/2014/main" val="3297969327"/>
                    </a:ext>
                  </a:extLst>
                </a:gridCol>
              </a:tblGrid>
              <a:tr h="2916876">
                <a:tc>
                  <a:txBody>
                    <a:bodyPr/>
                    <a:lstStyle/>
                    <a:p>
                      <a:endParaRPr lang="en-US" sz="3900"/>
                    </a:p>
                  </a:txBody>
                  <a:tcPr marL="121920" marR="121920" marT="60960" marB="609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900"/>
                    </a:p>
                  </a:txBody>
                  <a:tcPr marL="121920" marR="121920" marT="60960" marB="609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049530"/>
                  </a:ext>
                </a:extLst>
              </a:tr>
            </a:tbl>
          </a:graphicData>
        </a:graphic>
      </p:graphicFrame>
      <p:graphicFrame>
        <p:nvGraphicFramePr>
          <p:cNvPr id="70" name="Bảng 14">
            <a:extLst>
              <a:ext uri="{FF2B5EF4-FFF2-40B4-BE49-F238E27FC236}">
                <a16:creationId xmlns:a16="http://schemas.microsoft.com/office/drawing/2014/main" id="{BCBE678B-FDDC-2696-1265-2B59BBADE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81715" y="4556370"/>
          <a:ext cx="3061102" cy="291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551">
                  <a:extLst>
                    <a:ext uri="{9D8B030D-6E8A-4147-A177-3AD203B41FA5}">
                      <a16:colId xmlns:a16="http://schemas.microsoft.com/office/drawing/2014/main" val="1496400558"/>
                    </a:ext>
                  </a:extLst>
                </a:gridCol>
                <a:gridCol w="1530551">
                  <a:extLst>
                    <a:ext uri="{9D8B030D-6E8A-4147-A177-3AD203B41FA5}">
                      <a16:colId xmlns:a16="http://schemas.microsoft.com/office/drawing/2014/main" val="659461732"/>
                    </a:ext>
                  </a:extLst>
                </a:gridCol>
              </a:tblGrid>
              <a:tr h="1458439">
                <a:tc>
                  <a:txBody>
                    <a:bodyPr/>
                    <a:lstStyle/>
                    <a:p>
                      <a:endParaRPr lang="en-US" sz="3900"/>
                    </a:p>
                  </a:txBody>
                  <a:tcPr marL="121920" marR="121920" marT="60960" marB="609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900"/>
                    </a:p>
                  </a:txBody>
                  <a:tcPr marL="121920" marR="121920" marT="60960" marB="609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33638"/>
                  </a:ext>
                </a:extLst>
              </a:tr>
              <a:tr h="1458439">
                <a:tc>
                  <a:txBody>
                    <a:bodyPr/>
                    <a:lstStyle/>
                    <a:p>
                      <a:endParaRPr lang="en-US" sz="3900"/>
                    </a:p>
                  </a:txBody>
                  <a:tcPr marL="121920" marR="121920" marT="60960" marB="609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900"/>
                    </a:p>
                  </a:txBody>
                  <a:tcPr marL="121920" marR="121920" marT="60960" marB="6096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19881"/>
                  </a:ext>
                </a:extLst>
              </a:tr>
            </a:tbl>
          </a:graphicData>
        </a:graphic>
      </p:graphicFrame>
      <p:pic>
        <p:nvPicPr>
          <p:cNvPr id="54" name="Picture 53" descr="Logo, company name&#10;&#10;Description automatically generated">
            <a:extLst>
              <a:ext uri="{FF2B5EF4-FFF2-40B4-BE49-F238E27FC236}">
                <a16:creationId xmlns:a16="http://schemas.microsoft.com/office/drawing/2014/main" id="{5CA5CDA3-0C88-7D52-19F8-2ABF744AD0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152" y="109273"/>
            <a:ext cx="1307303" cy="1655567"/>
          </a:xfrm>
          <a:prstGeom prst="rect">
            <a:avLst/>
          </a:prstGeom>
        </p:spPr>
      </p:pic>
      <p:graphicFrame>
        <p:nvGraphicFramePr>
          <p:cNvPr id="9" name="Bảng 10">
            <a:extLst>
              <a:ext uri="{FF2B5EF4-FFF2-40B4-BE49-F238E27FC236}">
                <a16:creationId xmlns:a16="http://schemas.microsoft.com/office/drawing/2014/main" id="{0E4FA582-10AA-4D41-C180-3B33B86910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97346" y="1006446"/>
          <a:ext cx="3001106" cy="2916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553">
                  <a:extLst>
                    <a:ext uri="{9D8B030D-6E8A-4147-A177-3AD203B41FA5}">
                      <a16:colId xmlns:a16="http://schemas.microsoft.com/office/drawing/2014/main" val="650360437"/>
                    </a:ext>
                  </a:extLst>
                </a:gridCol>
                <a:gridCol w="1500553">
                  <a:extLst>
                    <a:ext uri="{9D8B030D-6E8A-4147-A177-3AD203B41FA5}">
                      <a16:colId xmlns:a16="http://schemas.microsoft.com/office/drawing/2014/main" val="3297969327"/>
                    </a:ext>
                  </a:extLst>
                </a:gridCol>
              </a:tblGrid>
              <a:tr h="2916876">
                <a:tc>
                  <a:txBody>
                    <a:bodyPr/>
                    <a:lstStyle/>
                    <a:p>
                      <a:endParaRPr lang="en-US" sz="3900"/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900"/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049530"/>
                  </a:ext>
                </a:extLst>
              </a:tr>
            </a:tbl>
          </a:graphicData>
        </a:graphic>
      </p:graphicFrame>
      <p:graphicFrame>
        <p:nvGraphicFramePr>
          <p:cNvPr id="14" name="Bảng 14">
            <a:extLst>
              <a:ext uri="{FF2B5EF4-FFF2-40B4-BE49-F238E27FC236}">
                <a16:creationId xmlns:a16="http://schemas.microsoft.com/office/drawing/2014/main" id="{E315EC26-6E46-F34E-E80B-1C3A9F4658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97346" y="4563266"/>
          <a:ext cx="3061102" cy="291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551">
                  <a:extLst>
                    <a:ext uri="{9D8B030D-6E8A-4147-A177-3AD203B41FA5}">
                      <a16:colId xmlns:a16="http://schemas.microsoft.com/office/drawing/2014/main" val="1496400558"/>
                    </a:ext>
                  </a:extLst>
                </a:gridCol>
                <a:gridCol w="1530551">
                  <a:extLst>
                    <a:ext uri="{9D8B030D-6E8A-4147-A177-3AD203B41FA5}">
                      <a16:colId xmlns:a16="http://schemas.microsoft.com/office/drawing/2014/main" val="659461732"/>
                    </a:ext>
                  </a:extLst>
                </a:gridCol>
              </a:tblGrid>
              <a:tr h="1458439">
                <a:tc>
                  <a:txBody>
                    <a:bodyPr/>
                    <a:lstStyle/>
                    <a:p>
                      <a:endParaRPr lang="en-US" sz="3900"/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900"/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33638"/>
                  </a:ext>
                </a:extLst>
              </a:tr>
              <a:tr h="1458439">
                <a:tc>
                  <a:txBody>
                    <a:bodyPr/>
                    <a:lstStyle/>
                    <a:p>
                      <a:endParaRPr lang="en-US" sz="3900"/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900"/>
                    </a:p>
                  </a:txBody>
                  <a:tcPr marL="121920" marR="121920" marT="60960" marB="60960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19881"/>
                  </a:ext>
                </a:extLst>
              </a:tr>
            </a:tbl>
          </a:graphicData>
        </a:graphic>
      </p:graphicFrame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73C3E51-1BF5-2AB4-903B-46A914202F18}"/>
              </a:ext>
            </a:extLst>
          </p:cNvPr>
          <p:cNvSpPr txBox="1"/>
          <p:nvPr/>
        </p:nvSpPr>
        <p:spPr>
          <a:xfrm>
            <a:off x="5400258" y="761724"/>
            <a:ext cx="9421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nửa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D364F941-4491-3241-D416-B17B8216D3F7}"/>
              </a:ext>
            </a:extLst>
          </p:cNvPr>
          <p:cNvSpPr txBox="1"/>
          <p:nvPr/>
        </p:nvSpPr>
        <p:spPr>
          <a:xfrm>
            <a:off x="5400258" y="4624365"/>
            <a:ext cx="9421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64F15BBC-874A-482B-6047-AAFA0D2EE05C}"/>
              </a:ext>
            </a:extLst>
          </p:cNvPr>
          <p:cNvGrpSpPr/>
          <p:nvPr/>
        </p:nvGrpSpPr>
        <p:grpSpPr>
          <a:xfrm>
            <a:off x="2111323" y="1763667"/>
            <a:ext cx="472601" cy="1355364"/>
            <a:chOff x="1517529" y="917229"/>
            <a:chExt cx="354451" cy="1016523"/>
          </a:xfrm>
        </p:grpSpPr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806DAF81-6FD3-AB1E-2711-C9084461D1E3}"/>
                </a:ext>
              </a:extLst>
            </p:cNvPr>
            <p:cNvSpPr txBox="1"/>
            <p:nvPr/>
          </p:nvSpPr>
          <p:spPr>
            <a:xfrm>
              <a:off x="1517529" y="917229"/>
              <a:ext cx="33566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0A3CE6B6-1FCE-848E-A276-1CBD4A666A5F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46" name="Đường nối Thẳng 45">
              <a:extLst>
                <a:ext uri="{FF2B5EF4-FFF2-40B4-BE49-F238E27FC236}">
                  <a16:creationId xmlns:a16="http://schemas.microsoft.com/office/drawing/2014/main" id="{CF9FF5EC-1BE8-B321-3792-63D018DAF18D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489DC6A8-88A1-7AC9-8BF7-DF3646401881}"/>
              </a:ext>
            </a:extLst>
          </p:cNvPr>
          <p:cNvGrpSpPr/>
          <p:nvPr/>
        </p:nvGrpSpPr>
        <p:grpSpPr>
          <a:xfrm>
            <a:off x="3633855" y="1761123"/>
            <a:ext cx="472601" cy="1355364"/>
            <a:chOff x="1517529" y="917229"/>
            <a:chExt cx="354451" cy="1016523"/>
          </a:xfrm>
        </p:grpSpPr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57F030BD-23F3-590C-7925-C865DFC377AF}"/>
                </a:ext>
              </a:extLst>
            </p:cNvPr>
            <p:cNvSpPr txBox="1"/>
            <p:nvPr/>
          </p:nvSpPr>
          <p:spPr>
            <a:xfrm>
              <a:off x="1517529" y="917229"/>
              <a:ext cx="33566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1" name="Hộp Văn bản 50">
              <a:extLst>
                <a:ext uri="{FF2B5EF4-FFF2-40B4-BE49-F238E27FC236}">
                  <a16:creationId xmlns:a16="http://schemas.microsoft.com/office/drawing/2014/main" id="{22D1118E-727A-72B5-822D-617F08F5A2DD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52" name="Đường nối Thẳng 51">
              <a:extLst>
                <a:ext uri="{FF2B5EF4-FFF2-40B4-BE49-F238E27FC236}">
                  <a16:creationId xmlns:a16="http://schemas.microsoft.com/office/drawing/2014/main" id="{7D27CF76-960E-36E5-D98F-6BC53B68E1A8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7FCC5B5B-22B4-E2C5-3931-81C7912734E4}"/>
              </a:ext>
            </a:extLst>
          </p:cNvPr>
          <p:cNvGrpSpPr/>
          <p:nvPr/>
        </p:nvGrpSpPr>
        <p:grpSpPr>
          <a:xfrm>
            <a:off x="2118203" y="4608181"/>
            <a:ext cx="472601" cy="1355364"/>
            <a:chOff x="1517529" y="917229"/>
            <a:chExt cx="354451" cy="1016523"/>
          </a:xfrm>
        </p:grpSpPr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3F821617-B220-CF06-0F5E-CE5D3F0EF46A}"/>
                </a:ext>
              </a:extLst>
            </p:cNvPr>
            <p:cNvSpPr txBox="1"/>
            <p:nvPr/>
          </p:nvSpPr>
          <p:spPr>
            <a:xfrm>
              <a:off x="1517529" y="917229"/>
              <a:ext cx="33566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6" name="Hộp Văn bản 55">
              <a:extLst>
                <a:ext uri="{FF2B5EF4-FFF2-40B4-BE49-F238E27FC236}">
                  <a16:creationId xmlns:a16="http://schemas.microsoft.com/office/drawing/2014/main" id="{7D4019AA-4DF3-7B4A-C110-B767E9B62065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57" name="Đường nối Thẳng 56">
              <a:extLst>
                <a:ext uri="{FF2B5EF4-FFF2-40B4-BE49-F238E27FC236}">
                  <a16:creationId xmlns:a16="http://schemas.microsoft.com/office/drawing/2014/main" id="{BBF6292D-7328-E6B4-9A64-8E5F25D47815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AD81B439-FC88-922A-9721-10A05779E2E3}"/>
              </a:ext>
            </a:extLst>
          </p:cNvPr>
          <p:cNvGrpSpPr/>
          <p:nvPr/>
        </p:nvGrpSpPr>
        <p:grpSpPr>
          <a:xfrm>
            <a:off x="3640735" y="4605637"/>
            <a:ext cx="472601" cy="1355364"/>
            <a:chOff x="1517529" y="917229"/>
            <a:chExt cx="354451" cy="1016523"/>
          </a:xfrm>
        </p:grpSpPr>
        <p:sp>
          <p:nvSpPr>
            <p:cNvPr id="59" name="Hộp Văn bản 58">
              <a:extLst>
                <a:ext uri="{FF2B5EF4-FFF2-40B4-BE49-F238E27FC236}">
                  <a16:creationId xmlns:a16="http://schemas.microsoft.com/office/drawing/2014/main" id="{97EBE2D1-1D87-1575-5962-EDAC3B824219}"/>
                </a:ext>
              </a:extLst>
            </p:cNvPr>
            <p:cNvSpPr txBox="1"/>
            <p:nvPr/>
          </p:nvSpPr>
          <p:spPr>
            <a:xfrm>
              <a:off x="1517529" y="917229"/>
              <a:ext cx="33566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9C227338-FDF2-5CDD-E608-730F881051AD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61" name="Đường nối Thẳng 60">
              <a:extLst>
                <a:ext uri="{FF2B5EF4-FFF2-40B4-BE49-F238E27FC236}">
                  <a16:creationId xmlns:a16="http://schemas.microsoft.com/office/drawing/2014/main" id="{769BEA0D-BD68-D29F-0EDE-3FDEDDB36EB6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2784AAB8-E4B6-835C-0BE7-7D884FB6E7E6}"/>
              </a:ext>
            </a:extLst>
          </p:cNvPr>
          <p:cNvGrpSpPr/>
          <p:nvPr/>
        </p:nvGrpSpPr>
        <p:grpSpPr>
          <a:xfrm>
            <a:off x="2133692" y="5981153"/>
            <a:ext cx="472601" cy="1355364"/>
            <a:chOff x="1517529" y="917229"/>
            <a:chExt cx="354451" cy="1016523"/>
          </a:xfrm>
        </p:grpSpPr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C1DB907D-12BE-6522-EC09-16DF16A29464}"/>
                </a:ext>
              </a:extLst>
            </p:cNvPr>
            <p:cNvSpPr txBox="1"/>
            <p:nvPr/>
          </p:nvSpPr>
          <p:spPr>
            <a:xfrm>
              <a:off x="1517529" y="917229"/>
              <a:ext cx="33566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4" name="Hộp Văn bản 63">
              <a:extLst>
                <a:ext uri="{FF2B5EF4-FFF2-40B4-BE49-F238E27FC236}">
                  <a16:creationId xmlns:a16="http://schemas.microsoft.com/office/drawing/2014/main" id="{6F36FD38-45FE-BD01-711B-2E888F96133E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65" name="Đường nối Thẳng 64">
              <a:extLst>
                <a:ext uri="{FF2B5EF4-FFF2-40B4-BE49-F238E27FC236}">
                  <a16:creationId xmlns:a16="http://schemas.microsoft.com/office/drawing/2014/main" id="{CB5D095C-33BE-6DA5-66F8-3952D7661308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E8401FE8-98CB-6BEF-B642-21DC70217E61}"/>
              </a:ext>
            </a:extLst>
          </p:cNvPr>
          <p:cNvGrpSpPr/>
          <p:nvPr/>
        </p:nvGrpSpPr>
        <p:grpSpPr>
          <a:xfrm>
            <a:off x="3656224" y="5978609"/>
            <a:ext cx="472601" cy="1355364"/>
            <a:chOff x="1517529" y="917229"/>
            <a:chExt cx="354451" cy="1016523"/>
          </a:xfrm>
        </p:grpSpPr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id="{0D63FA8A-E7A8-B48A-5C1E-2E1E2B969FE2}"/>
                </a:ext>
              </a:extLst>
            </p:cNvPr>
            <p:cNvSpPr txBox="1"/>
            <p:nvPr/>
          </p:nvSpPr>
          <p:spPr>
            <a:xfrm>
              <a:off x="1517529" y="917229"/>
              <a:ext cx="33566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8" name="Hộp Văn bản 67">
              <a:extLst>
                <a:ext uri="{FF2B5EF4-FFF2-40B4-BE49-F238E27FC236}">
                  <a16:creationId xmlns:a16="http://schemas.microsoft.com/office/drawing/2014/main" id="{E00E6448-C227-2B71-9E38-9F085E9834A3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67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id="{E966F7E8-9412-9826-68C8-5408801B53B0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Nhóm 70">
            <a:extLst>
              <a:ext uri="{FF2B5EF4-FFF2-40B4-BE49-F238E27FC236}">
                <a16:creationId xmlns:a16="http://schemas.microsoft.com/office/drawing/2014/main" id="{9E39B637-AEB4-636A-E413-296E5262FF9E}"/>
              </a:ext>
            </a:extLst>
          </p:cNvPr>
          <p:cNvGrpSpPr/>
          <p:nvPr/>
        </p:nvGrpSpPr>
        <p:grpSpPr>
          <a:xfrm>
            <a:off x="9308932" y="1882633"/>
            <a:ext cx="472601" cy="1086044"/>
            <a:chOff x="1517529" y="996059"/>
            <a:chExt cx="354451" cy="814533"/>
          </a:xfrm>
        </p:grpSpPr>
        <p:sp>
          <p:nvSpPr>
            <p:cNvPr id="72" name="Hộp Văn bản 71">
              <a:extLst>
                <a:ext uri="{FF2B5EF4-FFF2-40B4-BE49-F238E27FC236}">
                  <a16:creationId xmlns:a16="http://schemas.microsoft.com/office/drawing/2014/main" id="{30593B4C-EE6D-AA09-96E9-550AAD8F0721}"/>
                </a:ext>
              </a:extLst>
            </p:cNvPr>
            <p:cNvSpPr txBox="1"/>
            <p:nvPr/>
          </p:nvSpPr>
          <p:spPr>
            <a:xfrm>
              <a:off x="1517529" y="996059"/>
              <a:ext cx="33566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3" name="Hộp Văn bản 72">
              <a:extLst>
                <a:ext uri="{FF2B5EF4-FFF2-40B4-BE49-F238E27FC236}">
                  <a16:creationId xmlns:a16="http://schemas.microsoft.com/office/drawing/2014/main" id="{0336321A-59C3-89FA-EEA4-A7F85626A105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74" name="Đường nối Thẳng 73">
              <a:extLst>
                <a:ext uri="{FF2B5EF4-FFF2-40B4-BE49-F238E27FC236}">
                  <a16:creationId xmlns:a16="http://schemas.microsoft.com/office/drawing/2014/main" id="{E86F0E17-5AAC-4477-5BA2-D877CB915BD3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57FB777-A4DC-CCDC-A1EA-43AAB0D93589}"/>
              </a:ext>
            </a:extLst>
          </p:cNvPr>
          <p:cNvGrpSpPr/>
          <p:nvPr/>
        </p:nvGrpSpPr>
        <p:grpSpPr>
          <a:xfrm>
            <a:off x="9072631" y="6268885"/>
            <a:ext cx="472601" cy="1065023"/>
            <a:chOff x="1517529" y="1011825"/>
            <a:chExt cx="354451" cy="798767"/>
          </a:xfrm>
        </p:grpSpPr>
        <p:sp>
          <p:nvSpPr>
            <p:cNvPr id="76" name="Hộp Văn bản 75">
              <a:extLst>
                <a:ext uri="{FF2B5EF4-FFF2-40B4-BE49-F238E27FC236}">
                  <a16:creationId xmlns:a16="http://schemas.microsoft.com/office/drawing/2014/main" id="{F17B242E-5501-60BB-B62D-45B61BD49C60}"/>
                </a:ext>
              </a:extLst>
            </p:cNvPr>
            <p:cNvSpPr txBox="1"/>
            <p:nvPr/>
          </p:nvSpPr>
          <p:spPr>
            <a:xfrm>
              <a:off x="1524675" y="1011825"/>
              <a:ext cx="32852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546AAB09-9E02-A45F-044B-33F2CA536EE7}"/>
                </a:ext>
              </a:extLst>
            </p:cNvPr>
            <p:cNvSpPr txBox="1"/>
            <p:nvPr/>
          </p:nvSpPr>
          <p:spPr>
            <a:xfrm>
              <a:off x="1517529" y="1372011"/>
              <a:ext cx="33566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78" name="Đường nối Thẳng 77">
              <a:extLst>
                <a:ext uri="{FF2B5EF4-FFF2-40B4-BE49-F238E27FC236}">
                  <a16:creationId xmlns:a16="http://schemas.microsoft.com/office/drawing/2014/main" id="{ABB6C2A5-97B2-29A1-5E44-71AE7F5014E5}"/>
                </a:ext>
              </a:extLst>
            </p:cNvPr>
            <p:cNvCxnSpPr>
              <a:cxnSpLocks/>
            </p:cNvCxnSpPr>
            <p:nvPr/>
          </p:nvCxnSpPr>
          <p:spPr>
            <a:xfrm>
              <a:off x="1517529" y="1435100"/>
              <a:ext cx="354451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94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0B84768-4292-462A-AB1F-D9CE1A1218FD}"/>
              </a:ext>
            </a:extLst>
          </p:cNvPr>
          <p:cNvGrpSpPr/>
          <p:nvPr/>
        </p:nvGrpSpPr>
        <p:grpSpPr>
          <a:xfrm>
            <a:off x="10318" y="-3"/>
            <a:ext cx="16374535" cy="9144003"/>
            <a:chOff x="-1" y="-2"/>
            <a:chExt cx="12280901" cy="685800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EF10935B-F4B8-4982-B502-9831DE9E2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2667000" y="-2667000"/>
              <a:ext cx="6858000" cy="12192000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1A577FB0-71FA-4E53-A769-21E8216ED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1" y="-2"/>
              <a:ext cx="6858000" cy="68580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3199D98D-0468-4E9B-A3BD-B1558108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229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2708" y="645703"/>
            <a:ext cx="14362803" cy="7852591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AEA1F-56E7-4630-8918-D012626B28FC}"/>
              </a:ext>
            </a:extLst>
          </p:cNvPr>
          <p:cNvGrpSpPr/>
          <p:nvPr/>
        </p:nvGrpSpPr>
        <p:grpSpPr>
          <a:xfrm>
            <a:off x="338096" y="6350001"/>
            <a:ext cx="15600443" cy="2997199"/>
            <a:chOff x="-3244851" y="761996"/>
            <a:chExt cx="20227716" cy="388620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617CC39-0D32-4764-A375-4F98BE50E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680655" y="761996"/>
              <a:ext cx="3302210" cy="3886201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35511E80-2541-4EE0-96E5-1BD015F7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308429" y="800098"/>
              <a:ext cx="3809994" cy="3809994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D46EEA50-74D7-4AA3-BB84-92B07F44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0763" y="781046"/>
              <a:ext cx="3210292" cy="3848098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E3C60820-EFCD-47FD-8CEE-67792B2C4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505905" y="819146"/>
              <a:ext cx="3009900" cy="3810000"/>
            </a:xfrm>
            <a:prstGeom prst="rect">
              <a:avLst/>
            </a:prstGeom>
          </p:spPr>
        </p:pic>
        <p:pic>
          <p:nvPicPr>
            <p:cNvPr id="14" name="图形 13">
              <a:extLst>
                <a:ext uri="{FF2B5EF4-FFF2-40B4-BE49-F238E27FC236}">
                  <a16:creationId xmlns:a16="http://schemas.microsoft.com/office/drawing/2014/main" id="{1AE3598D-BB70-4195-A8BC-3B12940C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589441" y="800097"/>
              <a:ext cx="3313009" cy="3848100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6796C9DD-4FD8-4F03-97F0-86BD21F4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-3244851" y="761999"/>
              <a:ext cx="2828925" cy="3886200"/>
            </a:xfrm>
            <a:prstGeom prst="rect">
              <a:avLst/>
            </a:prstGeom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3413919" y="2008574"/>
            <a:ext cx="105359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800" b="1" dirty="0" err="1">
                <a:ln>
                  <a:solidFill>
                    <a:sysClr val="windowText" lastClr="000000"/>
                  </a:solidFill>
                </a:ln>
                <a:solidFill>
                  <a:srgbClr val="FF8D35"/>
                </a:solidFill>
                <a:latin typeface="SVN-Ziclets" panose="02000603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2800" b="1" dirty="0">
                <a:ln>
                  <a:solidFill>
                    <a:sysClr val="windowText" lastClr="000000"/>
                  </a:solidFill>
                </a:ln>
                <a:solidFill>
                  <a:srgbClr val="FF8D35"/>
                </a:solidFill>
                <a:latin typeface="SVN-Ziclets" panose="02000603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800" b="1" dirty="0" err="1">
                <a:ln>
                  <a:solidFill>
                    <a:sysClr val="windowText" lastClr="000000"/>
                  </a:solidFill>
                </a:ln>
                <a:solidFill>
                  <a:srgbClr val="FF8D35"/>
                </a:solidFill>
                <a:latin typeface="SVN-Ziclets" panose="02000603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2800" b="1" dirty="0">
              <a:ln>
                <a:solidFill>
                  <a:sysClr val="windowText" lastClr="000000"/>
                </a:solidFill>
              </a:ln>
              <a:solidFill>
                <a:srgbClr val="FF8D35"/>
              </a:solidFill>
              <a:latin typeface="SVN-Ziclets" panose="02000603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30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6DEC61-90E0-A654-75B2-939F05A15074}"/>
              </a:ext>
            </a:extLst>
          </p:cNvPr>
          <p:cNvSpPr txBox="1"/>
          <p:nvPr/>
        </p:nvSpPr>
        <p:spPr>
          <a:xfrm>
            <a:off x="2209741" y="399872"/>
            <a:ext cx="76242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Nói</a:t>
            </a:r>
            <a:r>
              <a:rPr lang="en-US" sz="4267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(</a:t>
            </a:r>
            <a:r>
              <a:rPr lang="en-US" sz="4267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theo</a:t>
            </a:r>
            <a:r>
              <a:rPr lang="en-US" sz="4267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267" b="1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mẫu</a:t>
            </a:r>
            <a:r>
              <a:rPr lang="en-US" sz="4267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963422-56F0-AA43-2342-9EBA8C3D1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18" y="221123"/>
            <a:ext cx="1043413" cy="1043413"/>
          </a:xfrm>
          <a:prstGeom prst="ellipse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E8077-DCAC-427B-6A3F-7D19F1E4A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7" t="18331" r="42584" b="62344"/>
          <a:stretch/>
        </p:blipFill>
        <p:spPr>
          <a:xfrm>
            <a:off x="7134321" y="1165933"/>
            <a:ext cx="2517343" cy="242564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B65FFFBD-64FC-95E2-E0C5-DF7EF4EBEFA2}"/>
              </a:ext>
            </a:extLst>
          </p:cNvPr>
          <p:cNvSpPr txBox="1"/>
          <p:nvPr/>
        </p:nvSpPr>
        <p:spPr>
          <a:xfrm>
            <a:off x="1407883" y="1264536"/>
            <a:ext cx="117630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13CFF9D-21B4-2D63-A60D-3E5C5DB45AED}"/>
              </a:ext>
            </a:extLst>
          </p:cNvPr>
          <p:cNvSpPr/>
          <p:nvPr/>
        </p:nvSpPr>
        <p:spPr>
          <a:xfrm>
            <a:off x="1250123" y="2028803"/>
            <a:ext cx="5262880" cy="5262880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3" name="Tam giác Cân 12">
            <a:extLst>
              <a:ext uri="{FF2B5EF4-FFF2-40B4-BE49-F238E27FC236}">
                <a16:creationId xmlns:a16="http://schemas.microsoft.com/office/drawing/2014/main" id="{EFFEF8D9-1B9C-144E-97D5-94F2FC5E7F5D}"/>
              </a:ext>
            </a:extLst>
          </p:cNvPr>
          <p:cNvSpPr/>
          <p:nvPr/>
        </p:nvSpPr>
        <p:spPr>
          <a:xfrm>
            <a:off x="2100374" y="2228612"/>
            <a:ext cx="3562379" cy="3071016"/>
          </a:xfrm>
          <a:prstGeom prst="triangle">
            <a:avLst/>
          </a:prstGeom>
          <a:solidFill>
            <a:schemeClr val="bg1"/>
          </a:solidFill>
          <a:ln w="28575">
            <a:solidFill>
              <a:srgbClr val="00A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B31D2BFE-D181-64C0-C11A-950481EB7B0F}"/>
              </a:ext>
            </a:extLst>
          </p:cNvPr>
          <p:cNvSpPr txBox="1"/>
          <p:nvPr/>
        </p:nvSpPr>
        <p:spPr>
          <a:xfrm>
            <a:off x="1407882" y="2076026"/>
            <a:ext cx="16639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Mẫu:</a:t>
            </a:r>
          </a:p>
        </p:txBody>
      </p:sp>
      <p:sp>
        <p:nvSpPr>
          <p:cNvPr id="23" name="Tam giác Vuông 22">
            <a:extLst>
              <a:ext uri="{FF2B5EF4-FFF2-40B4-BE49-F238E27FC236}">
                <a16:creationId xmlns:a16="http://schemas.microsoft.com/office/drawing/2014/main" id="{82A9A222-A686-98E1-E05E-09C6F876E523}"/>
              </a:ext>
            </a:extLst>
          </p:cNvPr>
          <p:cNvSpPr/>
          <p:nvPr/>
        </p:nvSpPr>
        <p:spPr>
          <a:xfrm>
            <a:off x="3891439" y="2269066"/>
            <a:ext cx="1771312" cy="3021092"/>
          </a:xfrm>
          <a:prstGeom prst="rtTriangle">
            <a:avLst/>
          </a:prstGeom>
          <a:solidFill>
            <a:srgbClr val="B1DACB"/>
          </a:solidFill>
          <a:ln w="28575">
            <a:solidFill>
              <a:srgbClr val="00A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CF3C8488-A059-2CB4-8857-907C66D44BF0}"/>
              </a:ext>
            </a:extLst>
          </p:cNvPr>
          <p:cNvSpPr txBox="1"/>
          <p:nvPr/>
        </p:nvSpPr>
        <p:spPr>
          <a:xfrm>
            <a:off x="1689645" y="5241555"/>
            <a:ext cx="4383839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tam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giác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42025F7C-AE2E-3F63-D4A2-8941A37B5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2" t="19006" r="28290" b="62309"/>
          <a:stretch/>
        </p:blipFill>
        <p:spPr>
          <a:xfrm>
            <a:off x="9972457" y="1135067"/>
            <a:ext cx="2318873" cy="2765653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DFE20517-6FFD-F69F-BEC0-D13890A9BF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1" t="18840" r="10690" b="62475"/>
          <a:stretch/>
        </p:blipFill>
        <p:spPr>
          <a:xfrm>
            <a:off x="12808664" y="1165934"/>
            <a:ext cx="2517343" cy="2438199"/>
          </a:xfrm>
          <a:prstGeom prst="rect">
            <a:avLst/>
          </a:prstGeom>
        </p:spPr>
      </p:pic>
      <p:sp>
        <p:nvSpPr>
          <p:cNvPr id="27" name="TextBox 7">
            <a:extLst>
              <a:ext uri="{FF2B5EF4-FFF2-40B4-BE49-F238E27FC236}">
                <a16:creationId xmlns:a16="http://schemas.microsoft.com/office/drawing/2014/main" id="{050DD32D-74C1-DAB8-B9B3-10D266DF1EBB}"/>
              </a:ext>
            </a:extLst>
          </p:cNvPr>
          <p:cNvSpPr txBox="1"/>
          <p:nvPr/>
        </p:nvSpPr>
        <p:spPr>
          <a:xfrm>
            <a:off x="6841924" y="3800364"/>
            <a:ext cx="2992051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 tô màu vào một phần hai hình tròn.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5EC98E4F-6E79-E2D0-115B-FFCF63204212}"/>
              </a:ext>
            </a:extLst>
          </p:cNvPr>
          <p:cNvSpPr txBox="1"/>
          <p:nvPr/>
        </p:nvSpPr>
        <p:spPr>
          <a:xfrm>
            <a:off x="9847600" y="3769498"/>
            <a:ext cx="2760431" cy="33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 tô màu vào một phần hai hình chữ nhật.</a:t>
            </a:r>
          </a:p>
        </p:txBody>
      </p:sp>
      <p:sp>
        <p:nvSpPr>
          <p:cNvPr id="29" name="TextBox 7">
            <a:extLst>
              <a:ext uri="{FF2B5EF4-FFF2-40B4-BE49-F238E27FC236}">
                <a16:creationId xmlns:a16="http://schemas.microsoft.com/office/drawing/2014/main" id="{B6E8B26D-EF6E-E340-98C0-A3CC96FE1DC7}"/>
              </a:ext>
            </a:extLst>
          </p:cNvPr>
          <p:cNvSpPr txBox="1"/>
          <p:nvPr/>
        </p:nvSpPr>
        <p:spPr>
          <a:xfrm>
            <a:off x="12687118" y="3800364"/>
            <a:ext cx="2760431" cy="3375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 tô màu vào một phần hai hình vuông.</a:t>
            </a: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1746368F-8B96-029E-03AD-20C03249C17A}"/>
              </a:ext>
            </a:extLst>
          </p:cNvPr>
          <p:cNvSpPr/>
          <p:nvPr/>
        </p:nvSpPr>
        <p:spPr>
          <a:xfrm>
            <a:off x="6841925" y="960133"/>
            <a:ext cx="2921713" cy="6902881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FD500F9C-EED1-6969-9159-C859062E4C55}"/>
              </a:ext>
            </a:extLst>
          </p:cNvPr>
          <p:cNvSpPr/>
          <p:nvPr/>
        </p:nvSpPr>
        <p:spPr>
          <a:xfrm>
            <a:off x="9971199" y="960133"/>
            <a:ext cx="2561745" cy="6902881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1FF8AB53-8703-2E0A-2AD8-8C7D3DA99AEF}"/>
              </a:ext>
            </a:extLst>
          </p:cNvPr>
          <p:cNvSpPr/>
          <p:nvPr/>
        </p:nvSpPr>
        <p:spPr>
          <a:xfrm>
            <a:off x="12740502" y="960133"/>
            <a:ext cx="2707047" cy="6902881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</p:spTree>
    <p:extLst>
      <p:ext uri="{BB962C8B-B14F-4D97-AF65-F5344CB8AC3E}">
        <p14:creationId xmlns:p14="http://schemas.microsoft.com/office/powerpoint/2010/main" val="152987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6" grpId="0" animBg="1"/>
      <p:bldP spid="13" grpId="0" animBg="1"/>
      <p:bldP spid="22" grpId="0"/>
      <p:bldP spid="23" grpId="0" animBg="1"/>
      <p:bldP spid="24" grpId="0"/>
      <p:bldP spid="27" grpId="0"/>
      <p:bldP spid="28" grpId="0"/>
      <p:bldP spid="29" grpId="0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476B8E4-052D-6BBB-51F9-A77EE757A41A}"/>
              </a:ext>
            </a:extLst>
          </p:cNvPr>
          <p:cNvSpPr txBox="1"/>
          <p:nvPr/>
        </p:nvSpPr>
        <p:spPr>
          <a:xfrm>
            <a:off x="1190779" y="521311"/>
            <a:ext cx="76242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405872B-9C96-2D59-A5D5-685A2A7B2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3" t="62465" r="41113" b="15257"/>
          <a:stretch/>
        </p:blipFill>
        <p:spPr>
          <a:xfrm>
            <a:off x="6295899" y="1269285"/>
            <a:ext cx="3143929" cy="2712407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8AE3D66C-DD38-D581-7175-D4F58EF62A7C}"/>
              </a:ext>
            </a:extLst>
          </p:cNvPr>
          <p:cNvSpPr/>
          <p:nvPr/>
        </p:nvSpPr>
        <p:spPr>
          <a:xfrm>
            <a:off x="2599294" y="1508370"/>
            <a:ext cx="3063631" cy="3063631"/>
          </a:xfrm>
          <a:prstGeom prst="rect">
            <a:avLst/>
          </a:prstGeom>
          <a:solidFill>
            <a:schemeClr val="bg1"/>
          </a:solidFill>
          <a:ln w="28575">
            <a:solidFill>
              <a:srgbClr val="FF8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1F6C2EC5-7EE0-167E-EBF0-EBA7F34A10D1}"/>
              </a:ext>
            </a:extLst>
          </p:cNvPr>
          <p:cNvGrpSpPr/>
          <p:nvPr/>
        </p:nvGrpSpPr>
        <p:grpSpPr>
          <a:xfrm>
            <a:off x="2591478" y="1493521"/>
            <a:ext cx="3071447" cy="3052689"/>
            <a:chOff x="1600200" y="1120140"/>
            <a:chExt cx="2303585" cy="2289517"/>
          </a:xfrm>
        </p:grpSpPr>
        <p:cxnSp>
          <p:nvCxnSpPr>
            <p:cNvPr id="6" name="Đường nối Thẳng 5">
              <a:extLst>
                <a:ext uri="{FF2B5EF4-FFF2-40B4-BE49-F238E27FC236}">
                  <a16:creationId xmlns:a16="http://schemas.microsoft.com/office/drawing/2014/main" id="{3DCF6788-1F56-ADB3-DEF1-730B6414640C}"/>
                </a:ext>
              </a:extLst>
            </p:cNvPr>
            <p:cNvCxnSpPr/>
            <p:nvPr/>
          </p:nvCxnSpPr>
          <p:spPr>
            <a:xfrm>
              <a:off x="1600200" y="1120140"/>
              <a:ext cx="2278380" cy="227838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Đường nối Thẳng 6">
              <a:extLst>
                <a:ext uri="{FF2B5EF4-FFF2-40B4-BE49-F238E27FC236}">
                  <a16:creationId xmlns:a16="http://schemas.microsoft.com/office/drawing/2014/main" id="{69062DCE-EDB2-CA10-D53A-790255CCC9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5733" y="1131277"/>
              <a:ext cx="2288052" cy="227838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Tam giác Vuông 9">
            <a:extLst>
              <a:ext uri="{FF2B5EF4-FFF2-40B4-BE49-F238E27FC236}">
                <a16:creationId xmlns:a16="http://schemas.microsoft.com/office/drawing/2014/main" id="{F5BECC7D-970D-4D87-33B3-1CB55BB9DE35}"/>
              </a:ext>
            </a:extLst>
          </p:cNvPr>
          <p:cNvSpPr/>
          <p:nvPr/>
        </p:nvSpPr>
        <p:spPr>
          <a:xfrm rot="13491875">
            <a:off x="1533797" y="1953865"/>
            <a:ext cx="2151521" cy="2151521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8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2B9322AF-3667-FC29-EC93-487276CC73E1}"/>
              </a:ext>
            </a:extLst>
          </p:cNvPr>
          <p:cNvSpPr/>
          <p:nvPr/>
        </p:nvSpPr>
        <p:spPr>
          <a:xfrm>
            <a:off x="833435" y="1226812"/>
            <a:ext cx="5262880" cy="6032305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2201653-95A8-BDCC-E98D-D81893AEE5EF}"/>
              </a:ext>
            </a:extLst>
          </p:cNvPr>
          <p:cNvSpPr txBox="1"/>
          <p:nvPr/>
        </p:nvSpPr>
        <p:spPr>
          <a:xfrm>
            <a:off x="991194" y="1274035"/>
            <a:ext cx="166398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Mẫu: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8BCD2D0-1CD1-D7F0-EA1E-8C3BEFAFBFF1}"/>
              </a:ext>
            </a:extLst>
          </p:cNvPr>
          <p:cNvSpPr txBox="1"/>
          <p:nvPr/>
        </p:nvSpPr>
        <p:spPr>
          <a:xfrm>
            <a:off x="1527937" y="4602131"/>
            <a:ext cx="4383839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    </a:t>
            </a:r>
            <a:r>
              <a:rPr lang="en-US" sz="4267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267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</a:t>
            </a:r>
          </a:p>
          <a:p>
            <a:pPr algn="just"/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A.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C1EEBDF-69B4-3A8A-42DF-56EC8E452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1" t="59034" r="23952" b="15747"/>
          <a:stretch/>
        </p:blipFill>
        <p:spPr>
          <a:xfrm>
            <a:off x="9832608" y="911159"/>
            <a:ext cx="2524041" cy="3070532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A6231676-D1A2-B34C-FF02-5186BFD57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3" t="67273" r="8190" b="15620"/>
          <a:stretch/>
        </p:blipFill>
        <p:spPr>
          <a:xfrm>
            <a:off x="12761404" y="1898863"/>
            <a:ext cx="2524041" cy="2082828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DFC86DEB-715D-3C47-791E-6E47FDE22B40}"/>
              </a:ext>
            </a:extLst>
          </p:cNvPr>
          <p:cNvSpPr txBox="1"/>
          <p:nvPr/>
        </p:nvSpPr>
        <p:spPr>
          <a:xfrm>
            <a:off x="6389628" y="4242963"/>
            <a:ext cx="2953276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màu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tư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6C656E11-662A-3D6A-FA45-9F8929E3D05E}"/>
              </a:ext>
            </a:extLst>
          </p:cNvPr>
          <p:cNvSpPr txBox="1"/>
          <p:nvPr/>
        </p:nvSpPr>
        <p:spPr>
          <a:xfrm>
            <a:off x="9808128" y="4242963"/>
            <a:ext cx="2953276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67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 tô màu vào một phần tư hình C.</a:t>
            </a: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F1267DB1-86F1-0F37-0B48-D552577C758C}"/>
              </a:ext>
            </a:extLst>
          </p:cNvPr>
          <p:cNvSpPr txBox="1"/>
          <p:nvPr/>
        </p:nvSpPr>
        <p:spPr>
          <a:xfrm>
            <a:off x="12761404" y="4242963"/>
            <a:ext cx="2953276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67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 tô màu vào một phần tư hình D.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E71A142C-C458-E45C-4141-90FBAE7AAA89}"/>
              </a:ext>
            </a:extLst>
          </p:cNvPr>
          <p:cNvSpPr/>
          <p:nvPr/>
        </p:nvSpPr>
        <p:spPr>
          <a:xfrm>
            <a:off x="6227592" y="911158"/>
            <a:ext cx="3212236" cy="6347957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00F18363-614E-98B6-5E82-85EAE8458D68}"/>
              </a:ext>
            </a:extLst>
          </p:cNvPr>
          <p:cNvSpPr/>
          <p:nvPr/>
        </p:nvSpPr>
        <p:spPr>
          <a:xfrm>
            <a:off x="9636217" y="911158"/>
            <a:ext cx="2953277" cy="6347957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9C400BD-D774-6382-938E-22433636FBA4}"/>
              </a:ext>
            </a:extLst>
          </p:cNvPr>
          <p:cNvSpPr/>
          <p:nvPr/>
        </p:nvSpPr>
        <p:spPr>
          <a:xfrm>
            <a:off x="12785884" y="911158"/>
            <a:ext cx="2796243" cy="6347957"/>
          </a:xfrm>
          <a:prstGeom prst="roundRect">
            <a:avLst>
              <a:gd name="adj" fmla="val 7014"/>
            </a:avLst>
          </a:prstGeom>
          <a:noFill/>
          <a:ln w="38100">
            <a:solidFill>
              <a:srgbClr val="E200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</p:spTree>
    <p:extLst>
      <p:ext uri="{BB962C8B-B14F-4D97-AF65-F5344CB8AC3E}">
        <p14:creationId xmlns:p14="http://schemas.microsoft.com/office/powerpoint/2010/main" val="30073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10" grpId="0" animBg="1"/>
      <p:bldP spid="12" grpId="0" animBg="1"/>
      <p:bldP spid="13" grpId="0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360</Words>
  <Application>Microsoft Office PowerPoint</Application>
  <PresentationFormat>Custom</PresentationFormat>
  <Paragraphs>91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微软雅黑</vt:lpstr>
      <vt:lpstr>宋体</vt:lpstr>
      <vt:lpstr>Arial</vt:lpstr>
      <vt:lpstr>AvantGarde</vt:lpstr>
      <vt:lpstr>Calibri</vt:lpstr>
      <vt:lpstr>SVN-Ziclets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248</cp:revision>
  <dcterms:created xsi:type="dcterms:W3CDTF">2022-07-10T01:37:20Z</dcterms:created>
  <dcterms:modified xsi:type="dcterms:W3CDTF">2024-11-04T03:52:08Z</dcterms:modified>
</cp:coreProperties>
</file>