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tags/tag6.xml" ContentType="application/vnd.openxmlformats-officedocument.presentationml.tags+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1" r:id="rId3"/>
  </p:sldMasterIdLst>
  <p:notesMasterIdLst>
    <p:notesMasterId r:id="rId35"/>
  </p:notesMasterIdLst>
  <p:sldIdLst>
    <p:sldId id="445" r:id="rId4"/>
    <p:sldId id="304" r:id="rId5"/>
    <p:sldId id="313" r:id="rId6"/>
    <p:sldId id="305" r:id="rId7"/>
    <p:sldId id="315" r:id="rId8"/>
    <p:sldId id="316" r:id="rId9"/>
    <p:sldId id="317" r:id="rId10"/>
    <p:sldId id="318" r:id="rId11"/>
    <p:sldId id="319" r:id="rId12"/>
    <p:sldId id="320" r:id="rId13"/>
    <p:sldId id="321" r:id="rId14"/>
    <p:sldId id="312" r:id="rId15"/>
    <p:sldId id="306" r:id="rId16"/>
    <p:sldId id="328" r:id="rId17"/>
    <p:sldId id="297" r:id="rId18"/>
    <p:sldId id="314" r:id="rId19"/>
    <p:sldId id="307" r:id="rId20"/>
    <p:sldId id="266" r:id="rId21"/>
    <p:sldId id="301" r:id="rId22"/>
    <p:sldId id="268" r:id="rId23"/>
    <p:sldId id="308" r:id="rId24"/>
    <p:sldId id="310" r:id="rId25"/>
    <p:sldId id="285" r:id="rId26"/>
    <p:sldId id="280" r:id="rId27"/>
    <p:sldId id="322" r:id="rId28"/>
    <p:sldId id="323" r:id="rId29"/>
    <p:sldId id="324" r:id="rId30"/>
    <p:sldId id="325" r:id="rId31"/>
    <p:sldId id="326" r:id="rId32"/>
    <p:sldId id="327" r:id="rId33"/>
    <p:sldId id="303" r:id="rId34"/>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F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34"/>
    <p:restoredTop sz="95735"/>
  </p:normalViewPr>
  <p:slideViewPr>
    <p:cSldViewPr snapToGrid="0" snapToObjects="1">
      <p:cViewPr varScale="1">
        <p:scale>
          <a:sx n="69" d="100"/>
          <a:sy n="69" d="100"/>
        </p:scale>
        <p:origin x="70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424A53-B7A2-A041-8269-D65EFA1ED4AB}" type="doc">
      <dgm:prSet loTypeId="urn:microsoft.com/office/officeart/2005/8/layout/hierarchy2" loCatId="" qsTypeId="urn:microsoft.com/office/officeart/2005/8/quickstyle/simple1" qsCatId="simple" csTypeId="urn:microsoft.com/office/officeart/2005/8/colors/colorful5" csCatId="colorful" phldr="1"/>
      <dgm:spPr/>
      <dgm:t>
        <a:bodyPr/>
        <a:lstStyle/>
        <a:p>
          <a:endParaRPr lang="en-US"/>
        </a:p>
      </dgm:t>
    </dgm:pt>
    <dgm:pt modelId="{D5D928AE-5219-7145-B4E0-2A0986F2C50A}">
      <dgm:prSet phldrT="[Text]"/>
      <dgm:spPr/>
      <dgm:t>
        <a:bodyPr/>
        <a:lstStyle/>
        <a:p>
          <a:r>
            <a:rPr lang="en-US" b="1" dirty="0">
              <a:solidFill>
                <a:schemeClr val="tx1"/>
              </a:solidFill>
              <a:latin typeface="Times New Roman" panose="02020603050405020304" pitchFamily="18" charset="0"/>
              <a:cs typeface="Times New Roman" panose="02020603050405020304" pitchFamily="18" charset="0"/>
            </a:rPr>
            <a:t>TỪ</a:t>
          </a:r>
        </a:p>
      </dgm:t>
    </dgm:pt>
    <dgm:pt modelId="{DDC6E1C0-7129-A947-B3AF-96AADDD92366}" type="parTrans" cxnId="{FE73E954-DEB5-014F-91FF-A5E380ECC5D5}">
      <dgm:prSet/>
      <dgm:spPr/>
      <dgm:t>
        <a:bodyPr/>
        <a:lstStyle/>
        <a:p>
          <a:endParaRPr lang="en-US">
            <a:latin typeface="Times New Roman" panose="02020603050405020304" pitchFamily="18" charset="0"/>
            <a:cs typeface="Times New Roman" panose="02020603050405020304" pitchFamily="18" charset="0"/>
          </a:endParaRPr>
        </a:p>
      </dgm:t>
    </dgm:pt>
    <dgm:pt modelId="{50A21646-1ACC-6F4D-9395-39D23D00C67B}" type="sibTrans" cxnId="{FE73E954-DEB5-014F-91FF-A5E380ECC5D5}">
      <dgm:prSet/>
      <dgm:spPr/>
      <dgm:t>
        <a:bodyPr/>
        <a:lstStyle/>
        <a:p>
          <a:endParaRPr lang="en-US">
            <a:latin typeface="Times New Roman" panose="02020603050405020304" pitchFamily="18" charset="0"/>
            <a:cs typeface="Times New Roman" panose="02020603050405020304" pitchFamily="18" charset="0"/>
          </a:endParaRPr>
        </a:p>
      </dgm:t>
    </dgm:pt>
    <dgm:pt modelId="{D958B3A8-D3A0-B345-802A-37DD7CEF9D90}">
      <dgm:prSet phldrT="[Text]"/>
      <dgm:spPr/>
      <dgm:t>
        <a:bodyPr/>
        <a:lstStyle/>
        <a:p>
          <a:endParaRPr lang="en-US" dirty="0">
            <a:solidFill>
              <a:schemeClr val="tx1"/>
            </a:solidFill>
            <a:latin typeface="Times New Roman" panose="02020603050405020304" pitchFamily="18" charset="0"/>
            <a:cs typeface="Times New Roman" panose="02020603050405020304" pitchFamily="18" charset="0"/>
          </a:endParaRPr>
        </a:p>
      </dgm:t>
    </dgm:pt>
    <dgm:pt modelId="{CFC83A21-5570-BA47-B7F9-996CF86DEF9A}" type="parTrans" cxnId="{E2B8C55B-C9A2-9B47-8772-B43E522AF816}">
      <dgm:prSet/>
      <dgm:spPr/>
      <dgm:t>
        <a:bodyPr/>
        <a:lstStyle/>
        <a:p>
          <a:endParaRPr lang="en-US">
            <a:latin typeface="Times New Roman" panose="02020603050405020304" pitchFamily="18" charset="0"/>
            <a:cs typeface="Times New Roman" panose="02020603050405020304" pitchFamily="18" charset="0"/>
          </a:endParaRPr>
        </a:p>
      </dgm:t>
    </dgm:pt>
    <dgm:pt modelId="{4455C60C-E64A-F141-BECD-DFABCA0C263D}" type="sibTrans" cxnId="{E2B8C55B-C9A2-9B47-8772-B43E522AF816}">
      <dgm:prSet/>
      <dgm:spPr/>
      <dgm:t>
        <a:bodyPr/>
        <a:lstStyle/>
        <a:p>
          <a:endParaRPr lang="en-US">
            <a:latin typeface="Times New Roman" panose="02020603050405020304" pitchFamily="18" charset="0"/>
            <a:cs typeface="Times New Roman" panose="02020603050405020304" pitchFamily="18" charset="0"/>
          </a:endParaRPr>
        </a:p>
      </dgm:t>
    </dgm:pt>
    <dgm:pt modelId="{288BB6E0-4036-884A-A257-6344912A0AD4}">
      <dgm:prSet phldrT="[Text]"/>
      <dgm:spPr/>
      <dgm:t>
        <a:bodyPr/>
        <a:lstStyle/>
        <a:p>
          <a:endParaRPr lang="en-US" dirty="0">
            <a:solidFill>
              <a:schemeClr val="tx1"/>
            </a:solidFill>
            <a:latin typeface="Times New Roman" panose="02020603050405020304" pitchFamily="18" charset="0"/>
            <a:cs typeface="Times New Roman" panose="02020603050405020304" pitchFamily="18" charset="0"/>
          </a:endParaRPr>
        </a:p>
      </dgm:t>
    </dgm:pt>
    <dgm:pt modelId="{4D73E525-C3AF-994D-ABAB-F93EB209DB35}" type="parTrans" cxnId="{E184F247-50DC-D44C-AB25-9F1CAB8D7952}">
      <dgm:prSet/>
      <dgm:spPr/>
      <dgm:t>
        <a:bodyPr/>
        <a:lstStyle/>
        <a:p>
          <a:endParaRPr lang="en-US">
            <a:latin typeface="Times New Roman" panose="02020603050405020304" pitchFamily="18" charset="0"/>
            <a:cs typeface="Times New Roman" panose="02020603050405020304" pitchFamily="18" charset="0"/>
          </a:endParaRPr>
        </a:p>
      </dgm:t>
    </dgm:pt>
    <dgm:pt modelId="{A730F494-80FC-BB43-BAB7-DAC2596A8C45}" type="sibTrans" cxnId="{E184F247-50DC-D44C-AB25-9F1CAB8D7952}">
      <dgm:prSet/>
      <dgm:spPr/>
      <dgm:t>
        <a:bodyPr/>
        <a:lstStyle/>
        <a:p>
          <a:endParaRPr lang="en-US">
            <a:latin typeface="Times New Roman" panose="02020603050405020304" pitchFamily="18" charset="0"/>
            <a:cs typeface="Times New Roman" panose="02020603050405020304" pitchFamily="18" charset="0"/>
          </a:endParaRPr>
        </a:p>
      </dgm:t>
    </dgm:pt>
    <dgm:pt modelId="{3775841A-7376-0A4D-B2AD-32C2BE5A86B7}">
      <dgm:prSet phldrT="[Text]"/>
      <dgm:spPr/>
      <dgm:t>
        <a:bodyPr/>
        <a:lstStyle/>
        <a:p>
          <a:endParaRPr lang="en-US" dirty="0">
            <a:latin typeface="Times New Roman" panose="02020603050405020304" pitchFamily="18" charset="0"/>
            <a:cs typeface="Times New Roman" panose="02020603050405020304" pitchFamily="18" charset="0"/>
          </a:endParaRPr>
        </a:p>
      </dgm:t>
    </dgm:pt>
    <dgm:pt modelId="{0B5B2038-D88D-2F49-BFE5-DC49E4E3E5A5}" type="parTrans" cxnId="{C2E902AC-EEF4-9D45-84B2-94C8EAF6F8A5}">
      <dgm:prSet/>
      <dgm:spPr/>
      <dgm:t>
        <a:bodyPr/>
        <a:lstStyle/>
        <a:p>
          <a:endParaRPr lang="en-US">
            <a:latin typeface="Times New Roman" panose="02020603050405020304" pitchFamily="18" charset="0"/>
            <a:cs typeface="Times New Roman" panose="02020603050405020304" pitchFamily="18" charset="0"/>
          </a:endParaRPr>
        </a:p>
      </dgm:t>
    </dgm:pt>
    <dgm:pt modelId="{F44B3B26-CD09-5A46-841D-F6D603297691}" type="sibTrans" cxnId="{C2E902AC-EEF4-9D45-84B2-94C8EAF6F8A5}">
      <dgm:prSet/>
      <dgm:spPr/>
      <dgm:t>
        <a:bodyPr/>
        <a:lstStyle/>
        <a:p>
          <a:endParaRPr lang="en-US">
            <a:latin typeface="Times New Roman" panose="02020603050405020304" pitchFamily="18" charset="0"/>
            <a:cs typeface="Times New Roman" panose="02020603050405020304" pitchFamily="18" charset="0"/>
          </a:endParaRPr>
        </a:p>
      </dgm:t>
    </dgm:pt>
    <dgm:pt modelId="{A50CF447-223B-8549-9F66-08BDD7F10AB0}">
      <dgm:prSet phldrT="[Text]"/>
      <dgm:spPr/>
      <dgm:t>
        <a:bodyPr/>
        <a:lstStyle/>
        <a:p>
          <a:endParaRPr lang="en-US" dirty="0">
            <a:solidFill>
              <a:schemeClr val="tx1"/>
            </a:solidFill>
            <a:latin typeface="Times New Roman" panose="02020603050405020304" pitchFamily="18" charset="0"/>
            <a:cs typeface="Times New Roman" panose="02020603050405020304" pitchFamily="18" charset="0"/>
          </a:endParaRPr>
        </a:p>
      </dgm:t>
    </dgm:pt>
    <dgm:pt modelId="{BC3D703A-30B7-1242-BE37-4F240DAD9B13}" type="parTrans" cxnId="{23623DEF-EC3B-E347-9447-1353942D04C2}">
      <dgm:prSet/>
      <dgm:spPr/>
      <dgm:t>
        <a:bodyPr/>
        <a:lstStyle/>
        <a:p>
          <a:endParaRPr lang="en-US">
            <a:latin typeface="Times New Roman" panose="02020603050405020304" pitchFamily="18" charset="0"/>
            <a:cs typeface="Times New Roman" panose="02020603050405020304" pitchFamily="18" charset="0"/>
          </a:endParaRPr>
        </a:p>
      </dgm:t>
    </dgm:pt>
    <dgm:pt modelId="{ECF431DD-9B1A-6E40-A965-5C9E4140586E}" type="sibTrans" cxnId="{23623DEF-EC3B-E347-9447-1353942D04C2}">
      <dgm:prSet/>
      <dgm:spPr/>
      <dgm:t>
        <a:bodyPr/>
        <a:lstStyle/>
        <a:p>
          <a:endParaRPr lang="en-US">
            <a:latin typeface="Times New Roman" panose="02020603050405020304" pitchFamily="18" charset="0"/>
            <a:cs typeface="Times New Roman" panose="02020603050405020304" pitchFamily="18" charset="0"/>
          </a:endParaRPr>
        </a:p>
      </dgm:t>
    </dgm:pt>
    <dgm:pt modelId="{F452F950-2AB5-1940-B817-9BB7026B9C97}">
      <dgm:prSet phldrT="[Text]"/>
      <dgm:spPr/>
      <dgm:t>
        <a:bodyPr/>
        <a:lstStyle/>
        <a:p>
          <a:endParaRPr lang="en-US" dirty="0">
            <a:solidFill>
              <a:schemeClr val="tx1"/>
            </a:solidFill>
            <a:latin typeface="Times New Roman" panose="02020603050405020304" pitchFamily="18" charset="0"/>
            <a:cs typeface="Times New Roman" panose="02020603050405020304" pitchFamily="18" charset="0"/>
          </a:endParaRPr>
        </a:p>
      </dgm:t>
    </dgm:pt>
    <dgm:pt modelId="{3DFC0485-ECDC-8442-911A-67A74F7A6EA5}" type="parTrans" cxnId="{6D35069C-CCED-8A48-A036-1FA4F05C9F3A}">
      <dgm:prSet/>
      <dgm:spPr/>
      <dgm:t>
        <a:bodyPr/>
        <a:lstStyle/>
        <a:p>
          <a:endParaRPr lang="en-US">
            <a:latin typeface="Times New Roman" panose="02020603050405020304" pitchFamily="18" charset="0"/>
            <a:cs typeface="Times New Roman" panose="02020603050405020304" pitchFamily="18" charset="0"/>
          </a:endParaRPr>
        </a:p>
      </dgm:t>
    </dgm:pt>
    <dgm:pt modelId="{59FA771B-2594-3147-A706-305B33EA68DE}" type="sibTrans" cxnId="{6D35069C-CCED-8A48-A036-1FA4F05C9F3A}">
      <dgm:prSet/>
      <dgm:spPr/>
      <dgm:t>
        <a:bodyPr/>
        <a:lstStyle/>
        <a:p>
          <a:endParaRPr lang="en-US">
            <a:latin typeface="Times New Roman" panose="02020603050405020304" pitchFamily="18" charset="0"/>
            <a:cs typeface="Times New Roman" panose="02020603050405020304" pitchFamily="18" charset="0"/>
          </a:endParaRPr>
        </a:p>
      </dgm:t>
    </dgm:pt>
    <dgm:pt modelId="{40EE8ECF-B8F2-B54F-95B4-D2AA2D9805FD}">
      <dgm:prSet phldrT="[Text]"/>
      <dgm:spPr/>
      <dgm:t>
        <a:bodyPr/>
        <a:lstStyle/>
        <a:p>
          <a:endParaRPr lang="en-US" dirty="0">
            <a:latin typeface="Times New Roman" panose="02020603050405020304" pitchFamily="18" charset="0"/>
            <a:cs typeface="Times New Roman" panose="02020603050405020304" pitchFamily="18" charset="0"/>
          </a:endParaRPr>
        </a:p>
      </dgm:t>
    </dgm:pt>
    <dgm:pt modelId="{0C0AF304-267A-3D46-B516-CA521AF8C1CE}" type="parTrans" cxnId="{F3BB6D7E-AC71-4340-88C3-410128070FB4}">
      <dgm:prSet/>
      <dgm:spPr/>
      <dgm:t>
        <a:bodyPr/>
        <a:lstStyle/>
        <a:p>
          <a:endParaRPr lang="en-US">
            <a:latin typeface="Times New Roman" panose="02020603050405020304" pitchFamily="18" charset="0"/>
            <a:cs typeface="Times New Roman" panose="02020603050405020304" pitchFamily="18" charset="0"/>
          </a:endParaRPr>
        </a:p>
      </dgm:t>
    </dgm:pt>
    <dgm:pt modelId="{F54BF224-27FF-6E46-9632-9FADCDA80470}" type="sibTrans" cxnId="{F3BB6D7E-AC71-4340-88C3-410128070FB4}">
      <dgm:prSet/>
      <dgm:spPr/>
      <dgm:t>
        <a:bodyPr/>
        <a:lstStyle/>
        <a:p>
          <a:endParaRPr lang="en-US">
            <a:latin typeface="Times New Roman" panose="02020603050405020304" pitchFamily="18" charset="0"/>
            <a:cs typeface="Times New Roman" panose="02020603050405020304" pitchFamily="18" charset="0"/>
          </a:endParaRPr>
        </a:p>
      </dgm:t>
    </dgm:pt>
    <dgm:pt modelId="{C3C18CC7-ED6F-9840-8305-C9BAA4B54678}">
      <dgm:prSet phldrT="[Text]"/>
      <dgm:spPr>
        <a:solidFill>
          <a:schemeClr val="accent2">
            <a:lumMod val="60000"/>
            <a:lumOff val="40000"/>
          </a:schemeClr>
        </a:solidFill>
      </dgm:spPr>
      <dgm:t>
        <a:bodyPr/>
        <a:lstStyle/>
        <a:p>
          <a:endParaRPr lang="en-US" dirty="0">
            <a:solidFill>
              <a:schemeClr val="tx1"/>
            </a:solidFill>
            <a:latin typeface="Times New Roman" panose="02020603050405020304" pitchFamily="18" charset="0"/>
            <a:cs typeface="Times New Roman" panose="02020603050405020304" pitchFamily="18" charset="0"/>
          </a:endParaRPr>
        </a:p>
      </dgm:t>
    </dgm:pt>
    <dgm:pt modelId="{6680016E-529A-BB4D-8AD7-16C05B1500A4}" type="parTrans" cxnId="{96A7B2B1-9822-FC4E-BB02-76D401A79529}">
      <dgm:prSet/>
      <dgm:spPr/>
      <dgm:t>
        <a:bodyPr/>
        <a:lstStyle/>
        <a:p>
          <a:endParaRPr lang="en-US">
            <a:latin typeface="Times New Roman" panose="02020603050405020304" pitchFamily="18" charset="0"/>
            <a:cs typeface="Times New Roman" panose="02020603050405020304" pitchFamily="18" charset="0"/>
          </a:endParaRPr>
        </a:p>
      </dgm:t>
    </dgm:pt>
    <dgm:pt modelId="{3B046355-F736-C442-918A-425BCA8C3BD1}" type="sibTrans" cxnId="{96A7B2B1-9822-FC4E-BB02-76D401A79529}">
      <dgm:prSet/>
      <dgm:spPr/>
      <dgm:t>
        <a:bodyPr/>
        <a:lstStyle/>
        <a:p>
          <a:endParaRPr lang="en-US">
            <a:latin typeface="Times New Roman" panose="02020603050405020304" pitchFamily="18" charset="0"/>
            <a:cs typeface="Times New Roman" panose="02020603050405020304" pitchFamily="18" charset="0"/>
          </a:endParaRPr>
        </a:p>
      </dgm:t>
    </dgm:pt>
    <dgm:pt modelId="{E6FE1678-CBED-8A4B-8BFA-E464312A6A0D}">
      <dgm:prSet phldrT="[Text]"/>
      <dgm:spPr>
        <a:solidFill>
          <a:schemeClr val="accent2">
            <a:lumMod val="60000"/>
            <a:lumOff val="40000"/>
          </a:schemeClr>
        </a:solidFill>
      </dgm:spPr>
      <dgm:t>
        <a:bodyPr/>
        <a:lstStyle/>
        <a:p>
          <a:endParaRPr lang="en-US" dirty="0">
            <a:solidFill>
              <a:schemeClr val="tx1"/>
            </a:solidFill>
            <a:latin typeface="Times New Roman" panose="02020603050405020304" pitchFamily="18" charset="0"/>
            <a:cs typeface="Times New Roman" panose="02020603050405020304" pitchFamily="18" charset="0"/>
          </a:endParaRPr>
        </a:p>
      </dgm:t>
    </dgm:pt>
    <dgm:pt modelId="{9BF2D313-3AD7-A048-8F0C-D5CD98570E31}" type="parTrans" cxnId="{FEFF17B3-EE4D-5246-B24B-6E6FC77F595B}">
      <dgm:prSet/>
      <dgm:spPr/>
      <dgm:t>
        <a:bodyPr/>
        <a:lstStyle/>
        <a:p>
          <a:endParaRPr lang="en-US">
            <a:latin typeface="Times New Roman" panose="02020603050405020304" pitchFamily="18" charset="0"/>
            <a:cs typeface="Times New Roman" panose="02020603050405020304" pitchFamily="18" charset="0"/>
          </a:endParaRPr>
        </a:p>
      </dgm:t>
    </dgm:pt>
    <dgm:pt modelId="{60519E12-08C0-584B-89C2-4406D205B382}" type="sibTrans" cxnId="{FEFF17B3-EE4D-5246-B24B-6E6FC77F595B}">
      <dgm:prSet/>
      <dgm:spPr/>
      <dgm:t>
        <a:bodyPr/>
        <a:lstStyle/>
        <a:p>
          <a:endParaRPr lang="en-US">
            <a:latin typeface="Times New Roman" panose="02020603050405020304" pitchFamily="18" charset="0"/>
            <a:cs typeface="Times New Roman" panose="02020603050405020304" pitchFamily="18" charset="0"/>
          </a:endParaRPr>
        </a:p>
      </dgm:t>
    </dgm:pt>
    <dgm:pt modelId="{EE95927A-82B1-9043-BCC5-29902327FAB5}" type="pres">
      <dgm:prSet presAssocID="{BF424A53-B7A2-A041-8269-D65EFA1ED4AB}" presName="diagram" presStyleCnt="0">
        <dgm:presLayoutVars>
          <dgm:chPref val="1"/>
          <dgm:dir/>
          <dgm:animOne val="branch"/>
          <dgm:animLvl val="lvl"/>
          <dgm:resizeHandles val="exact"/>
        </dgm:presLayoutVars>
      </dgm:prSet>
      <dgm:spPr/>
      <dgm:t>
        <a:bodyPr/>
        <a:lstStyle/>
        <a:p>
          <a:endParaRPr lang="en-US"/>
        </a:p>
      </dgm:t>
    </dgm:pt>
    <dgm:pt modelId="{B51EA8DB-3428-4D43-98D7-C12C33EAA152}" type="pres">
      <dgm:prSet presAssocID="{D5D928AE-5219-7145-B4E0-2A0986F2C50A}" presName="root1" presStyleCnt="0"/>
      <dgm:spPr/>
    </dgm:pt>
    <dgm:pt modelId="{057EE096-BC3B-2F4D-A47F-0F856F6DA4C1}" type="pres">
      <dgm:prSet presAssocID="{D5D928AE-5219-7145-B4E0-2A0986F2C50A}" presName="LevelOneTextNode" presStyleLbl="node0" presStyleIdx="0" presStyleCnt="1" custScaleX="29827">
        <dgm:presLayoutVars>
          <dgm:chPref val="3"/>
        </dgm:presLayoutVars>
      </dgm:prSet>
      <dgm:spPr/>
      <dgm:t>
        <a:bodyPr/>
        <a:lstStyle/>
        <a:p>
          <a:endParaRPr lang="en-US"/>
        </a:p>
      </dgm:t>
    </dgm:pt>
    <dgm:pt modelId="{8A81FDEA-2520-D546-AAD7-53264E52DAE9}" type="pres">
      <dgm:prSet presAssocID="{D5D928AE-5219-7145-B4E0-2A0986F2C50A}" presName="level2hierChild" presStyleCnt="0"/>
      <dgm:spPr/>
    </dgm:pt>
    <dgm:pt modelId="{662B8A74-98A1-0343-BF91-14199A914BF7}" type="pres">
      <dgm:prSet presAssocID="{CFC83A21-5570-BA47-B7F9-996CF86DEF9A}" presName="conn2-1" presStyleLbl="parChTrans1D2" presStyleIdx="0" presStyleCnt="2"/>
      <dgm:spPr/>
      <dgm:t>
        <a:bodyPr/>
        <a:lstStyle/>
        <a:p>
          <a:endParaRPr lang="en-US"/>
        </a:p>
      </dgm:t>
    </dgm:pt>
    <dgm:pt modelId="{92E2B00B-8100-5A48-94D8-CFB6E510A38C}" type="pres">
      <dgm:prSet presAssocID="{CFC83A21-5570-BA47-B7F9-996CF86DEF9A}" presName="connTx" presStyleLbl="parChTrans1D2" presStyleIdx="0" presStyleCnt="2"/>
      <dgm:spPr/>
      <dgm:t>
        <a:bodyPr/>
        <a:lstStyle/>
        <a:p>
          <a:endParaRPr lang="en-US"/>
        </a:p>
      </dgm:t>
    </dgm:pt>
    <dgm:pt modelId="{E4E66B01-CBD3-E74D-9274-ED94B32285EE}" type="pres">
      <dgm:prSet presAssocID="{D958B3A8-D3A0-B345-802A-37DD7CEF9D90}" presName="root2" presStyleCnt="0"/>
      <dgm:spPr/>
    </dgm:pt>
    <dgm:pt modelId="{2DBE2F83-49EA-BC4A-BAD7-9C9821061CC1}" type="pres">
      <dgm:prSet presAssocID="{D958B3A8-D3A0-B345-802A-37DD7CEF9D90}" presName="LevelTwoTextNode" presStyleLbl="node2" presStyleIdx="0" presStyleCnt="2">
        <dgm:presLayoutVars>
          <dgm:chPref val="3"/>
        </dgm:presLayoutVars>
      </dgm:prSet>
      <dgm:spPr/>
      <dgm:t>
        <a:bodyPr/>
        <a:lstStyle/>
        <a:p>
          <a:endParaRPr lang="en-US"/>
        </a:p>
      </dgm:t>
    </dgm:pt>
    <dgm:pt modelId="{A7A3996D-96E0-D948-BF77-63687F570EF1}" type="pres">
      <dgm:prSet presAssocID="{D958B3A8-D3A0-B345-802A-37DD7CEF9D90}" presName="level3hierChild" presStyleCnt="0"/>
      <dgm:spPr/>
    </dgm:pt>
    <dgm:pt modelId="{1B5897CB-308B-3D4C-B252-E3CC4DFA96ED}" type="pres">
      <dgm:prSet presAssocID="{4D73E525-C3AF-994D-ABAB-F93EB209DB35}" presName="conn2-1" presStyleLbl="parChTrans1D2" presStyleIdx="1" presStyleCnt="2"/>
      <dgm:spPr/>
      <dgm:t>
        <a:bodyPr/>
        <a:lstStyle/>
        <a:p>
          <a:endParaRPr lang="en-US"/>
        </a:p>
      </dgm:t>
    </dgm:pt>
    <dgm:pt modelId="{83D70FE5-53BF-5042-8C03-8254DBE5D486}" type="pres">
      <dgm:prSet presAssocID="{4D73E525-C3AF-994D-ABAB-F93EB209DB35}" presName="connTx" presStyleLbl="parChTrans1D2" presStyleIdx="1" presStyleCnt="2"/>
      <dgm:spPr/>
      <dgm:t>
        <a:bodyPr/>
        <a:lstStyle/>
        <a:p>
          <a:endParaRPr lang="en-US"/>
        </a:p>
      </dgm:t>
    </dgm:pt>
    <dgm:pt modelId="{EF016E03-F7F3-F347-9604-25761D8CEF8D}" type="pres">
      <dgm:prSet presAssocID="{288BB6E0-4036-884A-A257-6344912A0AD4}" presName="root2" presStyleCnt="0"/>
      <dgm:spPr/>
    </dgm:pt>
    <dgm:pt modelId="{12297213-2B7E-514C-AD8C-E214FF8AADFF}" type="pres">
      <dgm:prSet presAssocID="{288BB6E0-4036-884A-A257-6344912A0AD4}" presName="LevelTwoTextNode" presStyleLbl="node2" presStyleIdx="1" presStyleCnt="2">
        <dgm:presLayoutVars>
          <dgm:chPref val="3"/>
        </dgm:presLayoutVars>
      </dgm:prSet>
      <dgm:spPr/>
      <dgm:t>
        <a:bodyPr/>
        <a:lstStyle/>
        <a:p>
          <a:endParaRPr lang="en-US"/>
        </a:p>
      </dgm:t>
    </dgm:pt>
    <dgm:pt modelId="{3C43143E-7209-6944-AA07-475DACEABF4E}" type="pres">
      <dgm:prSet presAssocID="{288BB6E0-4036-884A-A257-6344912A0AD4}" presName="level3hierChild" presStyleCnt="0"/>
      <dgm:spPr/>
    </dgm:pt>
    <dgm:pt modelId="{1236676D-D105-2D43-A2CC-E5C7946F9805}" type="pres">
      <dgm:prSet presAssocID="{0B5B2038-D88D-2F49-BFE5-DC49E4E3E5A5}" presName="conn2-1" presStyleLbl="parChTrans1D3" presStyleIdx="0" presStyleCnt="2"/>
      <dgm:spPr/>
      <dgm:t>
        <a:bodyPr/>
        <a:lstStyle/>
        <a:p>
          <a:endParaRPr lang="en-US"/>
        </a:p>
      </dgm:t>
    </dgm:pt>
    <dgm:pt modelId="{592193EF-5EBD-9C4C-BAEA-833D0582BA07}" type="pres">
      <dgm:prSet presAssocID="{0B5B2038-D88D-2F49-BFE5-DC49E4E3E5A5}" presName="connTx" presStyleLbl="parChTrans1D3" presStyleIdx="0" presStyleCnt="2"/>
      <dgm:spPr/>
      <dgm:t>
        <a:bodyPr/>
        <a:lstStyle/>
        <a:p>
          <a:endParaRPr lang="en-US"/>
        </a:p>
      </dgm:t>
    </dgm:pt>
    <dgm:pt modelId="{3BFDA3EE-32AC-404B-B5B5-E13DCC8CB0CC}" type="pres">
      <dgm:prSet presAssocID="{3775841A-7376-0A4D-B2AD-32C2BE5A86B7}" presName="root2" presStyleCnt="0"/>
      <dgm:spPr/>
    </dgm:pt>
    <dgm:pt modelId="{FAD559B7-F54C-0C48-A087-1B6BEA948DF3}" type="pres">
      <dgm:prSet presAssocID="{3775841A-7376-0A4D-B2AD-32C2BE5A86B7}" presName="LevelTwoTextNode" presStyleLbl="node3" presStyleIdx="0" presStyleCnt="2" custScaleX="59358">
        <dgm:presLayoutVars>
          <dgm:chPref val="3"/>
        </dgm:presLayoutVars>
      </dgm:prSet>
      <dgm:spPr/>
      <dgm:t>
        <a:bodyPr/>
        <a:lstStyle/>
        <a:p>
          <a:endParaRPr lang="en-US"/>
        </a:p>
      </dgm:t>
    </dgm:pt>
    <dgm:pt modelId="{244B0AA7-B970-1544-BEE0-38DA98C6FF33}" type="pres">
      <dgm:prSet presAssocID="{3775841A-7376-0A4D-B2AD-32C2BE5A86B7}" presName="level3hierChild" presStyleCnt="0"/>
      <dgm:spPr/>
    </dgm:pt>
    <dgm:pt modelId="{0283A250-1E9E-7544-9611-81C65B4EB101}" type="pres">
      <dgm:prSet presAssocID="{BC3D703A-30B7-1242-BE37-4F240DAD9B13}" presName="conn2-1" presStyleLbl="parChTrans1D4" presStyleIdx="0" presStyleCnt="4"/>
      <dgm:spPr/>
      <dgm:t>
        <a:bodyPr/>
        <a:lstStyle/>
        <a:p>
          <a:endParaRPr lang="en-US"/>
        </a:p>
      </dgm:t>
    </dgm:pt>
    <dgm:pt modelId="{359162FC-04EA-4941-A3D5-C14E3F8D1BC8}" type="pres">
      <dgm:prSet presAssocID="{BC3D703A-30B7-1242-BE37-4F240DAD9B13}" presName="connTx" presStyleLbl="parChTrans1D4" presStyleIdx="0" presStyleCnt="4"/>
      <dgm:spPr/>
      <dgm:t>
        <a:bodyPr/>
        <a:lstStyle/>
        <a:p>
          <a:endParaRPr lang="en-US"/>
        </a:p>
      </dgm:t>
    </dgm:pt>
    <dgm:pt modelId="{D8BD26AF-1C20-194D-8875-373EBCA8C799}" type="pres">
      <dgm:prSet presAssocID="{A50CF447-223B-8549-9F66-08BDD7F10AB0}" presName="root2" presStyleCnt="0"/>
      <dgm:spPr/>
    </dgm:pt>
    <dgm:pt modelId="{7B2C02E9-1C83-CD46-9F86-C8C838762445}" type="pres">
      <dgm:prSet presAssocID="{A50CF447-223B-8549-9F66-08BDD7F10AB0}" presName="LevelTwoTextNode" presStyleLbl="node4" presStyleIdx="0" presStyleCnt="4" custScaleX="141162">
        <dgm:presLayoutVars>
          <dgm:chPref val="3"/>
        </dgm:presLayoutVars>
      </dgm:prSet>
      <dgm:spPr/>
      <dgm:t>
        <a:bodyPr/>
        <a:lstStyle/>
        <a:p>
          <a:endParaRPr lang="en-US"/>
        </a:p>
      </dgm:t>
    </dgm:pt>
    <dgm:pt modelId="{9EC7D26B-F927-6342-BDBB-A81624F57D63}" type="pres">
      <dgm:prSet presAssocID="{A50CF447-223B-8549-9F66-08BDD7F10AB0}" presName="level3hierChild" presStyleCnt="0"/>
      <dgm:spPr/>
    </dgm:pt>
    <dgm:pt modelId="{1599D3FB-5C72-5643-AF1B-7F7EEABB057B}" type="pres">
      <dgm:prSet presAssocID="{3DFC0485-ECDC-8442-911A-67A74F7A6EA5}" presName="conn2-1" presStyleLbl="parChTrans1D4" presStyleIdx="1" presStyleCnt="4"/>
      <dgm:spPr/>
      <dgm:t>
        <a:bodyPr/>
        <a:lstStyle/>
        <a:p>
          <a:endParaRPr lang="en-US"/>
        </a:p>
      </dgm:t>
    </dgm:pt>
    <dgm:pt modelId="{16CDA440-E12F-B746-9A55-FA23DBCBA260}" type="pres">
      <dgm:prSet presAssocID="{3DFC0485-ECDC-8442-911A-67A74F7A6EA5}" presName="connTx" presStyleLbl="parChTrans1D4" presStyleIdx="1" presStyleCnt="4"/>
      <dgm:spPr/>
      <dgm:t>
        <a:bodyPr/>
        <a:lstStyle/>
        <a:p>
          <a:endParaRPr lang="en-US"/>
        </a:p>
      </dgm:t>
    </dgm:pt>
    <dgm:pt modelId="{2C498441-01FC-F548-BD03-6980D5F0F656}" type="pres">
      <dgm:prSet presAssocID="{F452F950-2AB5-1940-B817-9BB7026B9C97}" presName="root2" presStyleCnt="0"/>
      <dgm:spPr/>
    </dgm:pt>
    <dgm:pt modelId="{F11D0F48-8CC5-2245-A9B3-0B4976F1833B}" type="pres">
      <dgm:prSet presAssocID="{F452F950-2AB5-1940-B817-9BB7026B9C97}" presName="LevelTwoTextNode" presStyleLbl="node4" presStyleIdx="1" presStyleCnt="4" custScaleX="141162">
        <dgm:presLayoutVars>
          <dgm:chPref val="3"/>
        </dgm:presLayoutVars>
      </dgm:prSet>
      <dgm:spPr/>
      <dgm:t>
        <a:bodyPr/>
        <a:lstStyle/>
        <a:p>
          <a:endParaRPr lang="en-US"/>
        </a:p>
      </dgm:t>
    </dgm:pt>
    <dgm:pt modelId="{247388A9-1C66-7F45-A9D0-0E273683AAB9}" type="pres">
      <dgm:prSet presAssocID="{F452F950-2AB5-1940-B817-9BB7026B9C97}" presName="level3hierChild" presStyleCnt="0"/>
      <dgm:spPr/>
    </dgm:pt>
    <dgm:pt modelId="{E52EDFDD-7670-EF4D-99B6-D7AA120CEB19}" type="pres">
      <dgm:prSet presAssocID="{0C0AF304-267A-3D46-B516-CA521AF8C1CE}" presName="conn2-1" presStyleLbl="parChTrans1D3" presStyleIdx="1" presStyleCnt="2"/>
      <dgm:spPr/>
      <dgm:t>
        <a:bodyPr/>
        <a:lstStyle/>
        <a:p>
          <a:endParaRPr lang="en-US"/>
        </a:p>
      </dgm:t>
    </dgm:pt>
    <dgm:pt modelId="{D82E0D3F-1498-4144-926C-B95538A6AC95}" type="pres">
      <dgm:prSet presAssocID="{0C0AF304-267A-3D46-B516-CA521AF8C1CE}" presName="connTx" presStyleLbl="parChTrans1D3" presStyleIdx="1" presStyleCnt="2"/>
      <dgm:spPr/>
      <dgm:t>
        <a:bodyPr/>
        <a:lstStyle/>
        <a:p>
          <a:endParaRPr lang="en-US"/>
        </a:p>
      </dgm:t>
    </dgm:pt>
    <dgm:pt modelId="{0F03636F-138A-794E-B846-A0E01B5436FF}" type="pres">
      <dgm:prSet presAssocID="{40EE8ECF-B8F2-B54F-95B4-D2AA2D9805FD}" presName="root2" presStyleCnt="0"/>
      <dgm:spPr/>
    </dgm:pt>
    <dgm:pt modelId="{259E66A1-21F4-9949-A007-6AE359DFDC7F}" type="pres">
      <dgm:prSet presAssocID="{40EE8ECF-B8F2-B54F-95B4-D2AA2D9805FD}" presName="LevelTwoTextNode" presStyleLbl="node3" presStyleIdx="1" presStyleCnt="2" custScaleX="59358">
        <dgm:presLayoutVars>
          <dgm:chPref val="3"/>
        </dgm:presLayoutVars>
      </dgm:prSet>
      <dgm:spPr/>
      <dgm:t>
        <a:bodyPr/>
        <a:lstStyle/>
        <a:p>
          <a:endParaRPr lang="en-US"/>
        </a:p>
      </dgm:t>
    </dgm:pt>
    <dgm:pt modelId="{AB42D0F0-15E5-6648-8F99-9964C9B6E9A1}" type="pres">
      <dgm:prSet presAssocID="{40EE8ECF-B8F2-B54F-95B4-D2AA2D9805FD}" presName="level3hierChild" presStyleCnt="0"/>
      <dgm:spPr/>
    </dgm:pt>
    <dgm:pt modelId="{EE5A06C7-4038-5A48-870B-B505B5198171}" type="pres">
      <dgm:prSet presAssocID="{6680016E-529A-BB4D-8AD7-16C05B1500A4}" presName="conn2-1" presStyleLbl="parChTrans1D4" presStyleIdx="2" presStyleCnt="4"/>
      <dgm:spPr/>
      <dgm:t>
        <a:bodyPr/>
        <a:lstStyle/>
        <a:p>
          <a:endParaRPr lang="en-US"/>
        </a:p>
      </dgm:t>
    </dgm:pt>
    <dgm:pt modelId="{F9296167-99B5-D14D-83A0-EA3D3402148F}" type="pres">
      <dgm:prSet presAssocID="{6680016E-529A-BB4D-8AD7-16C05B1500A4}" presName="connTx" presStyleLbl="parChTrans1D4" presStyleIdx="2" presStyleCnt="4"/>
      <dgm:spPr/>
      <dgm:t>
        <a:bodyPr/>
        <a:lstStyle/>
        <a:p>
          <a:endParaRPr lang="en-US"/>
        </a:p>
      </dgm:t>
    </dgm:pt>
    <dgm:pt modelId="{16ACD584-A571-DD45-9A9C-9FCE107EDD62}" type="pres">
      <dgm:prSet presAssocID="{C3C18CC7-ED6F-9840-8305-C9BAA4B54678}" presName="root2" presStyleCnt="0"/>
      <dgm:spPr/>
    </dgm:pt>
    <dgm:pt modelId="{12435033-1F27-5940-B702-3EF45C98C376}" type="pres">
      <dgm:prSet presAssocID="{C3C18CC7-ED6F-9840-8305-C9BAA4B54678}" presName="LevelTwoTextNode" presStyleLbl="node4" presStyleIdx="2" presStyleCnt="4" custScaleX="141162">
        <dgm:presLayoutVars>
          <dgm:chPref val="3"/>
        </dgm:presLayoutVars>
      </dgm:prSet>
      <dgm:spPr/>
      <dgm:t>
        <a:bodyPr/>
        <a:lstStyle/>
        <a:p>
          <a:endParaRPr lang="en-US"/>
        </a:p>
      </dgm:t>
    </dgm:pt>
    <dgm:pt modelId="{63D68D81-B680-1D42-BC17-9BE4A0C97776}" type="pres">
      <dgm:prSet presAssocID="{C3C18CC7-ED6F-9840-8305-C9BAA4B54678}" presName="level3hierChild" presStyleCnt="0"/>
      <dgm:spPr/>
    </dgm:pt>
    <dgm:pt modelId="{F3BF2986-521E-0946-803E-E51EE1A78191}" type="pres">
      <dgm:prSet presAssocID="{9BF2D313-3AD7-A048-8F0C-D5CD98570E31}" presName="conn2-1" presStyleLbl="parChTrans1D4" presStyleIdx="3" presStyleCnt="4"/>
      <dgm:spPr/>
      <dgm:t>
        <a:bodyPr/>
        <a:lstStyle/>
        <a:p>
          <a:endParaRPr lang="en-US"/>
        </a:p>
      </dgm:t>
    </dgm:pt>
    <dgm:pt modelId="{A7EBD84D-AABA-F74A-A066-A2DE57822B69}" type="pres">
      <dgm:prSet presAssocID="{9BF2D313-3AD7-A048-8F0C-D5CD98570E31}" presName="connTx" presStyleLbl="parChTrans1D4" presStyleIdx="3" presStyleCnt="4"/>
      <dgm:spPr/>
      <dgm:t>
        <a:bodyPr/>
        <a:lstStyle/>
        <a:p>
          <a:endParaRPr lang="en-US"/>
        </a:p>
      </dgm:t>
    </dgm:pt>
    <dgm:pt modelId="{C118957B-3A39-1C4A-8141-D65BF52678CE}" type="pres">
      <dgm:prSet presAssocID="{E6FE1678-CBED-8A4B-8BFA-E464312A6A0D}" presName="root2" presStyleCnt="0"/>
      <dgm:spPr/>
    </dgm:pt>
    <dgm:pt modelId="{BAE57B50-1EA8-2F42-ACA9-F60A1C2C8B41}" type="pres">
      <dgm:prSet presAssocID="{E6FE1678-CBED-8A4B-8BFA-E464312A6A0D}" presName="LevelTwoTextNode" presStyleLbl="node4" presStyleIdx="3" presStyleCnt="4" custScaleX="141162">
        <dgm:presLayoutVars>
          <dgm:chPref val="3"/>
        </dgm:presLayoutVars>
      </dgm:prSet>
      <dgm:spPr/>
      <dgm:t>
        <a:bodyPr/>
        <a:lstStyle/>
        <a:p>
          <a:endParaRPr lang="en-US"/>
        </a:p>
      </dgm:t>
    </dgm:pt>
    <dgm:pt modelId="{797EBE40-8AE7-6F42-AF9E-2CCE754DE4E3}" type="pres">
      <dgm:prSet presAssocID="{E6FE1678-CBED-8A4B-8BFA-E464312A6A0D}" presName="level3hierChild" presStyleCnt="0"/>
      <dgm:spPr/>
    </dgm:pt>
  </dgm:ptLst>
  <dgm:cxnLst>
    <dgm:cxn modelId="{44BE6AE2-29DB-F948-AB4F-C2372A69633C}" type="presOf" srcId="{3775841A-7376-0A4D-B2AD-32C2BE5A86B7}" destId="{FAD559B7-F54C-0C48-A087-1B6BEA948DF3}" srcOrd="0" destOrd="0" presId="urn:microsoft.com/office/officeart/2005/8/layout/hierarchy2"/>
    <dgm:cxn modelId="{D8D813BF-9B6F-6D4F-A145-82D94479753E}" type="presOf" srcId="{CFC83A21-5570-BA47-B7F9-996CF86DEF9A}" destId="{662B8A74-98A1-0343-BF91-14199A914BF7}" srcOrd="0" destOrd="0" presId="urn:microsoft.com/office/officeart/2005/8/layout/hierarchy2"/>
    <dgm:cxn modelId="{932A8BAD-A9F2-4848-BF7E-1D1E395C69E9}" type="presOf" srcId="{0C0AF304-267A-3D46-B516-CA521AF8C1CE}" destId="{D82E0D3F-1498-4144-926C-B95538A6AC95}" srcOrd="1" destOrd="0" presId="urn:microsoft.com/office/officeart/2005/8/layout/hierarchy2"/>
    <dgm:cxn modelId="{CF0783E2-2EFF-4342-98AE-A8FD693EFE66}" type="presOf" srcId="{0B5B2038-D88D-2F49-BFE5-DC49E4E3E5A5}" destId="{1236676D-D105-2D43-A2CC-E5C7946F9805}" srcOrd="0" destOrd="0" presId="urn:microsoft.com/office/officeart/2005/8/layout/hierarchy2"/>
    <dgm:cxn modelId="{FEFF17B3-EE4D-5246-B24B-6E6FC77F595B}" srcId="{40EE8ECF-B8F2-B54F-95B4-D2AA2D9805FD}" destId="{E6FE1678-CBED-8A4B-8BFA-E464312A6A0D}" srcOrd="1" destOrd="0" parTransId="{9BF2D313-3AD7-A048-8F0C-D5CD98570E31}" sibTransId="{60519E12-08C0-584B-89C2-4406D205B382}"/>
    <dgm:cxn modelId="{53A30918-0121-4940-87CA-D6FA59FC359F}" type="presOf" srcId="{9BF2D313-3AD7-A048-8F0C-D5CD98570E31}" destId="{F3BF2986-521E-0946-803E-E51EE1A78191}" srcOrd="0" destOrd="0" presId="urn:microsoft.com/office/officeart/2005/8/layout/hierarchy2"/>
    <dgm:cxn modelId="{B9BA3209-E245-0748-A03E-4C7FD491E663}" type="presOf" srcId="{C3C18CC7-ED6F-9840-8305-C9BAA4B54678}" destId="{12435033-1F27-5940-B702-3EF45C98C376}" srcOrd="0" destOrd="0" presId="urn:microsoft.com/office/officeart/2005/8/layout/hierarchy2"/>
    <dgm:cxn modelId="{23623DEF-EC3B-E347-9447-1353942D04C2}" srcId="{3775841A-7376-0A4D-B2AD-32C2BE5A86B7}" destId="{A50CF447-223B-8549-9F66-08BDD7F10AB0}" srcOrd="0" destOrd="0" parTransId="{BC3D703A-30B7-1242-BE37-4F240DAD9B13}" sibTransId="{ECF431DD-9B1A-6E40-A965-5C9E4140586E}"/>
    <dgm:cxn modelId="{2968958C-AB26-9B44-8E99-04B1B3667D41}" type="presOf" srcId="{D958B3A8-D3A0-B345-802A-37DD7CEF9D90}" destId="{2DBE2F83-49EA-BC4A-BAD7-9C9821061CC1}" srcOrd="0" destOrd="0" presId="urn:microsoft.com/office/officeart/2005/8/layout/hierarchy2"/>
    <dgm:cxn modelId="{F78E3058-0176-8944-88FC-23EEBB458809}" type="presOf" srcId="{3DFC0485-ECDC-8442-911A-67A74F7A6EA5}" destId="{16CDA440-E12F-B746-9A55-FA23DBCBA260}" srcOrd="1" destOrd="0" presId="urn:microsoft.com/office/officeart/2005/8/layout/hierarchy2"/>
    <dgm:cxn modelId="{B12313D5-6BC2-604E-8B56-232EE4E55D08}" type="presOf" srcId="{9BF2D313-3AD7-A048-8F0C-D5CD98570E31}" destId="{A7EBD84D-AABA-F74A-A066-A2DE57822B69}" srcOrd="1" destOrd="0" presId="urn:microsoft.com/office/officeart/2005/8/layout/hierarchy2"/>
    <dgm:cxn modelId="{8D36B92C-9862-C04E-9EE9-FC510C804A31}" type="presOf" srcId="{4D73E525-C3AF-994D-ABAB-F93EB209DB35}" destId="{1B5897CB-308B-3D4C-B252-E3CC4DFA96ED}" srcOrd="0" destOrd="0" presId="urn:microsoft.com/office/officeart/2005/8/layout/hierarchy2"/>
    <dgm:cxn modelId="{5B220162-370F-8C4F-9069-5DBC2A3C20D5}" type="presOf" srcId="{288BB6E0-4036-884A-A257-6344912A0AD4}" destId="{12297213-2B7E-514C-AD8C-E214FF8AADFF}" srcOrd="0" destOrd="0" presId="urn:microsoft.com/office/officeart/2005/8/layout/hierarchy2"/>
    <dgm:cxn modelId="{39B0520E-8B6C-554E-87C9-9278310B35CB}" type="presOf" srcId="{F452F950-2AB5-1940-B817-9BB7026B9C97}" destId="{F11D0F48-8CC5-2245-A9B3-0B4976F1833B}" srcOrd="0" destOrd="0" presId="urn:microsoft.com/office/officeart/2005/8/layout/hierarchy2"/>
    <dgm:cxn modelId="{7BD22A13-8350-E64D-9B14-5DD76E377551}" type="presOf" srcId="{E6FE1678-CBED-8A4B-8BFA-E464312A6A0D}" destId="{BAE57B50-1EA8-2F42-ACA9-F60A1C2C8B41}" srcOrd="0" destOrd="0" presId="urn:microsoft.com/office/officeart/2005/8/layout/hierarchy2"/>
    <dgm:cxn modelId="{E184F247-50DC-D44C-AB25-9F1CAB8D7952}" srcId="{D5D928AE-5219-7145-B4E0-2A0986F2C50A}" destId="{288BB6E0-4036-884A-A257-6344912A0AD4}" srcOrd="1" destOrd="0" parTransId="{4D73E525-C3AF-994D-ABAB-F93EB209DB35}" sibTransId="{A730F494-80FC-BB43-BAB7-DAC2596A8C45}"/>
    <dgm:cxn modelId="{C401E527-AEAD-6447-A372-4C9C83FDAD0D}" type="presOf" srcId="{0C0AF304-267A-3D46-B516-CA521AF8C1CE}" destId="{E52EDFDD-7670-EF4D-99B6-D7AA120CEB19}" srcOrd="0" destOrd="0" presId="urn:microsoft.com/office/officeart/2005/8/layout/hierarchy2"/>
    <dgm:cxn modelId="{96A7B2B1-9822-FC4E-BB02-76D401A79529}" srcId="{40EE8ECF-B8F2-B54F-95B4-D2AA2D9805FD}" destId="{C3C18CC7-ED6F-9840-8305-C9BAA4B54678}" srcOrd="0" destOrd="0" parTransId="{6680016E-529A-BB4D-8AD7-16C05B1500A4}" sibTransId="{3B046355-F736-C442-918A-425BCA8C3BD1}"/>
    <dgm:cxn modelId="{66076817-EA2C-C341-BF11-06CDB9A72A77}" type="presOf" srcId="{BF424A53-B7A2-A041-8269-D65EFA1ED4AB}" destId="{EE95927A-82B1-9043-BCC5-29902327FAB5}" srcOrd="0" destOrd="0" presId="urn:microsoft.com/office/officeart/2005/8/layout/hierarchy2"/>
    <dgm:cxn modelId="{6D35069C-CCED-8A48-A036-1FA4F05C9F3A}" srcId="{3775841A-7376-0A4D-B2AD-32C2BE5A86B7}" destId="{F452F950-2AB5-1940-B817-9BB7026B9C97}" srcOrd="1" destOrd="0" parTransId="{3DFC0485-ECDC-8442-911A-67A74F7A6EA5}" sibTransId="{59FA771B-2594-3147-A706-305B33EA68DE}"/>
    <dgm:cxn modelId="{C2E902AC-EEF4-9D45-84B2-94C8EAF6F8A5}" srcId="{288BB6E0-4036-884A-A257-6344912A0AD4}" destId="{3775841A-7376-0A4D-B2AD-32C2BE5A86B7}" srcOrd="0" destOrd="0" parTransId="{0B5B2038-D88D-2F49-BFE5-DC49E4E3E5A5}" sibTransId="{F44B3B26-CD09-5A46-841D-F6D603297691}"/>
    <dgm:cxn modelId="{FA1F6930-D353-9D48-B622-4889A5E469B4}" type="presOf" srcId="{40EE8ECF-B8F2-B54F-95B4-D2AA2D9805FD}" destId="{259E66A1-21F4-9949-A007-6AE359DFDC7F}" srcOrd="0" destOrd="0" presId="urn:microsoft.com/office/officeart/2005/8/layout/hierarchy2"/>
    <dgm:cxn modelId="{E2B8C55B-C9A2-9B47-8772-B43E522AF816}" srcId="{D5D928AE-5219-7145-B4E0-2A0986F2C50A}" destId="{D958B3A8-D3A0-B345-802A-37DD7CEF9D90}" srcOrd="0" destOrd="0" parTransId="{CFC83A21-5570-BA47-B7F9-996CF86DEF9A}" sibTransId="{4455C60C-E64A-F141-BECD-DFABCA0C263D}"/>
    <dgm:cxn modelId="{D0D894D1-E6C1-3346-825A-1C00CB5DBB59}" type="presOf" srcId="{3DFC0485-ECDC-8442-911A-67A74F7A6EA5}" destId="{1599D3FB-5C72-5643-AF1B-7F7EEABB057B}" srcOrd="0" destOrd="0" presId="urn:microsoft.com/office/officeart/2005/8/layout/hierarchy2"/>
    <dgm:cxn modelId="{FE73E954-DEB5-014F-91FF-A5E380ECC5D5}" srcId="{BF424A53-B7A2-A041-8269-D65EFA1ED4AB}" destId="{D5D928AE-5219-7145-B4E0-2A0986F2C50A}" srcOrd="0" destOrd="0" parTransId="{DDC6E1C0-7129-A947-B3AF-96AADDD92366}" sibTransId="{50A21646-1ACC-6F4D-9395-39D23D00C67B}"/>
    <dgm:cxn modelId="{2B7DDF43-91F7-C545-8CA8-4BA6A37E5A09}" type="presOf" srcId="{4D73E525-C3AF-994D-ABAB-F93EB209DB35}" destId="{83D70FE5-53BF-5042-8C03-8254DBE5D486}" srcOrd="1" destOrd="0" presId="urn:microsoft.com/office/officeart/2005/8/layout/hierarchy2"/>
    <dgm:cxn modelId="{6735626D-05FA-1B4C-B392-93AC9C51A059}" type="presOf" srcId="{0B5B2038-D88D-2F49-BFE5-DC49E4E3E5A5}" destId="{592193EF-5EBD-9C4C-BAEA-833D0582BA07}" srcOrd="1" destOrd="0" presId="urn:microsoft.com/office/officeart/2005/8/layout/hierarchy2"/>
    <dgm:cxn modelId="{43B36A32-33EC-E647-84AC-709C4EF12BD6}" type="presOf" srcId="{6680016E-529A-BB4D-8AD7-16C05B1500A4}" destId="{EE5A06C7-4038-5A48-870B-B505B5198171}" srcOrd="0" destOrd="0" presId="urn:microsoft.com/office/officeart/2005/8/layout/hierarchy2"/>
    <dgm:cxn modelId="{EB75A3E5-1BDF-0C4B-A188-AEEF5ADF69F3}" type="presOf" srcId="{6680016E-529A-BB4D-8AD7-16C05B1500A4}" destId="{F9296167-99B5-D14D-83A0-EA3D3402148F}" srcOrd="1" destOrd="0" presId="urn:microsoft.com/office/officeart/2005/8/layout/hierarchy2"/>
    <dgm:cxn modelId="{1267E6D2-6492-5F4C-83E1-029F7675F4E4}" type="presOf" srcId="{A50CF447-223B-8549-9F66-08BDD7F10AB0}" destId="{7B2C02E9-1C83-CD46-9F86-C8C838762445}" srcOrd="0" destOrd="0" presId="urn:microsoft.com/office/officeart/2005/8/layout/hierarchy2"/>
    <dgm:cxn modelId="{F3BB6D7E-AC71-4340-88C3-410128070FB4}" srcId="{288BB6E0-4036-884A-A257-6344912A0AD4}" destId="{40EE8ECF-B8F2-B54F-95B4-D2AA2D9805FD}" srcOrd="1" destOrd="0" parTransId="{0C0AF304-267A-3D46-B516-CA521AF8C1CE}" sibTransId="{F54BF224-27FF-6E46-9632-9FADCDA80470}"/>
    <dgm:cxn modelId="{82C925E3-34A0-914C-9B49-A9F9D277C1E6}" type="presOf" srcId="{BC3D703A-30B7-1242-BE37-4F240DAD9B13}" destId="{359162FC-04EA-4941-A3D5-C14E3F8D1BC8}" srcOrd="1" destOrd="0" presId="urn:microsoft.com/office/officeart/2005/8/layout/hierarchy2"/>
    <dgm:cxn modelId="{528FE18E-E009-AB4F-A930-2BB8673A3873}" type="presOf" srcId="{CFC83A21-5570-BA47-B7F9-996CF86DEF9A}" destId="{92E2B00B-8100-5A48-94D8-CFB6E510A38C}" srcOrd="1" destOrd="0" presId="urn:microsoft.com/office/officeart/2005/8/layout/hierarchy2"/>
    <dgm:cxn modelId="{B8B307A1-1999-C24C-8FF0-64C722953F45}" type="presOf" srcId="{BC3D703A-30B7-1242-BE37-4F240DAD9B13}" destId="{0283A250-1E9E-7544-9611-81C65B4EB101}" srcOrd="0" destOrd="0" presId="urn:microsoft.com/office/officeart/2005/8/layout/hierarchy2"/>
    <dgm:cxn modelId="{F8CDAFAF-FDBB-8F41-837D-9EA413E7FD8A}" type="presOf" srcId="{D5D928AE-5219-7145-B4E0-2A0986F2C50A}" destId="{057EE096-BC3B-2F4D-A47F-0F856F6DA4C1}" srcOrd="0" destOrd="0" presId="urn:microsoft.com/office/officeart/2005/8/layout/hierarchy2"/>
    <dgm:cxn modelId="{3F176519-1D93-1F49-A64B-E6CE2E3DD153}" type="presParOf" srcId="{EE95927A-82B1-9043-BCC5-29902327FAB5}" destId="{B51EA8DB-3428-4D43-98D7-C12C33EAA152}" srcOrd="0" destOrd="0" presId="urn:microsoft.com/office/officeart/2005/8/layout/hierarchy2"/>
    <dgm:cxn modelId="{57ECF2F6-AA55-F34A-B0BF-30FA112FC3A2}" type="presParOf" srcId="{B51EA8DB-3428-4D43-98D7-C12C33EAA152}" destId="{057EE096-BC3B-2F4D-A47F-0F856F6DA4C1}" srcOrd="0" destOrd="0" presId="urn:microsoft.com/office/officeart/2005/8/layout/hierarchy2"/>
    <dgm:cxn modelId="{266AA3CD-4A4F-EB43-AA14-33F02DC00B07}" type="presParOf" srcId="{B51EA8DB-3428-4D43-98D7-C12C33EAA152}" destId="{8A81FDEA-2520-D546-AAD7-53264E52DAE9}" srcOrd="1" destOrd="0" presId="urn:microsoft.com/office/officeart/2005/8/layout/hierarchy2"/>
    <dgm:cxn modelId="{A5CA893A-DE53-2B44-9303-F2FE76B3BF57}" type="presParOf" srcId="{8A81FDEA-2520-D546-AAD7-53264E52DAE9}" destId="{662B8A74-98A1-0343-BF91-14199A914BF7}" srcOrd="0" destOrd="0" presId="urn:microsoft.com/office/officeart/2005/8/layout/hierarchy2"/>
    <dgm:cxn modelId="{4B8F2414-9050-0347-A167-9F8ECCD614FE}" type="presParOf" srcId="{662B8A74-98A1-0343-BF91-14199A914BF7}" destId="{92E2B00B-8100-5A48-94D8-CFB6E510A38C}" srcOrd="0" destOrd="0" presId="urn:microsoft.com/office/officeart/2005/8/layout/hierarchy2"/>
    <dgm:cxn modelId="{C261933D-6A72-464B-8CD9-01003D094A78}" type="presParOf" srcId="{8A81FDEA-2520-D546-AAD7-53264E52DAE9}" destId="{E4E66B01-CBD3-E74D-9274-ED94B32285EE}" srcOrd="1" destOrd="0" presId="urn:microsoft.com/office/officeart/2005/8/layout/hierarchy2"/>
    <dgm:cxn modelId="{B3A5F789-9D7F-0346-AA87-F3F7EED50393}" type="presParOf" srcId="{E4E66B01-CBD3-E74D-9274-ED94B32285EE}" destId="{2DBE2F83-49EA-BC4A-BAD7-9C9821061CC1}" srcOrd="0" destOrd="0" presId="urn:microsoft.com/office/officeart/2005/8/layout/hierarchy2"/>
    <dgm:cxn modelId="{8FBEC584-793E-4A40-BE3D-7EA754589189}" type="presParOf" srcId="{E4E66B01-CBD3-E74D-9274-ED94B32285EE}" destId="{A7A3996D-96E0-D948-BF77-63687F570EF1}" srcOrd="1" destOrd="0" presId="urn:microsoft.com/office/officeart/2005/8/layout/hierarchy2"/>
    <dgm:cxn modelId="{60D1D6BC-8018-294E-B707-3E6FFC99B3C6}" type="presParOf" srcId="{8A81FDEA-2520-D546-AAD7-53264E52DAE9}" destId="{1B5897CB-308B-3D4C-B252-E3CC4DFA96ED}" srcOrd="2" destOrd="0" presId="urn:microsoft.com/office/officeart/2005/8/layout/hierarchy2"/>
    <dgm:cxn modelId="{8B02A0D3-4446-254D-A803-A27C1D93F97D}" type="presParOf" srcId="{1B5897CB-308B-3D4C-B252-E3CC4DFA96ED}" destId="{83D70FE5-53BF-5042-8C03-8254DBE5D486}" srcOrd="0" destOrd="0" presId="urn:microsoft.com/office/officeart/2005/8/layout/hierarchy2"/>
    <dgm:cxn modelId="{170D407A-5E49-7547-A958-997D55124A17}" type="presParOf" srcId="{8A81FDEA-2520-D546-AAD7-53264E52DAE9}" destId="{EF016E03-F7F3-F347-9604-25761D8CEF8D}" srcOrd="3" destOrd="0" presId="urn:microsoft.com/office/officeart/2005/8/layout/hierarchy2"/>
    <dgm:cxn modelId="{7BF11E7B-7D8B-7649-978A-46B0406A5B79}" type="presParOf" srcId="{EF016E03-F7F3-F347-9604-25761D8CEF8D}" destId="{12297213-2B7E-514C-AD8C-E214FF8AADFF}" srcOrd="0" destOrd="0" presId="urn:microsoft.com/office/officeart/2005/8/layout/hierarchy2"/>
    <dgm:cxn modelId="{B8D69CDC-027F-774D-B989-0F5C47932CC3}" type="presParOf" srcId="{EF016E03-F7F3-F347-9604-25761D8CEF8D}" destId="{3C43143E-7209-6944-AA07-475DACEABF4E}" srcOrd="1" destOrd="0" presId="urn:microsoft.com/office/officeart/2005/8/layout/hierarchy2"/>
    <dgm:cxn modelId="{E442A6E4-923E-7A4A-8187-0830824E108E}" type="presParOf" srcId="{3C43143E-7209-6944-AA07-475DACEABF4E}" destId="{1236676D-D105-2D43-A2CC-E5C7946F9805}" srcOrd="0" destOrd="0" presId="urn:microsoft.com/office/officeart/2005/8/layout/hierarchy2"/>
    <dgm:cxn modelId="{51A33659-D373-8B4A-976E-3E7DC1598754}" type="presParOf" srcId="{1236676D-D105-2D43-A2CC-E5C7946F9805}" destId="{592193EF-5EBD-9C4C-BAEA-833D0582BA07}" srcOrd="0" destOrd="0" presId="urn:microsoft.com/office/officeart/2005/8/layout/hierarchy2"/>
    <dgm:cxn modelId="{9F575574-4BE9-E14A-AC8D-408363BA2DE0}" type="presParOf" srcId="{3C43143E-7209-6944-AA07-475DACEABF4E}" destId="{3BFDA3EE-32AC-404B-B5B5-E13DCC8CB0CC}" srcOrd="1" destOrd="0" presId="urn:microsoft.com/office/officeart/2005/8/layout/hierarchy2"/>
    <dgm:cxn modelId="{EB7A4195-3C91-0343-BDD0-C95722B1B3F4}" type="presParOf" srcId="{3BFDA3EE-32AC-404B-B5B5-E13DCC8CB0CC}" destId="{FAD559B7-F54C-0C48-A087-1B6BEA948DF3}" srcOrd="0" destOrd="0" presId="urn:microsoft.com/office/officeart/2005/8/layout/hierarchy2"/>
    <dgm:cxn modelId="{A2516A6C-45CB-D94D-8201-9A83A55800C0}" type="presParOf" srcId="{3BFDA3EE-32AC-404B-B5B5-E13DCC8CB0CC}" destId="{244B0AA7-B970-1544-BEE0-38DA98C6FF33}" srcOrd="1" destOrd="0" presId="urn:microsoft.com/office/officeart/2005/8/layout/hierarchy2"/>
    <dgm:cxn modelId="{8673040D-E4E4-904C-9CF0-9874F2813A41}" type="presParOf" srcId="{244B0AA7-B970-1544-BEE0-38DA98C6FF33}" destId="{0283A250-1E9E-7544-9611-81C65B4EB101}" srcOrd="0" destOrd="0" presId="urn:microsoft.com/office/officeart/2005/8/layout/hierarchy2"/>
    <dgm:cxn modelId="{4CBA2BFE-E169-9340-9E3C-6FFD0FC5B018}" type="presParOf" srcId="{0283A250-1E9E-7544-9611-81C65B4EB101}" destId="{359162FC-04EA-4941-A3D5-C14E3F8D1BC8}" srcOrd="0" destOrd="0" presId="urn:microsoft.com/office/officeart/2005/8/layout/hierarchy2"/>
    <dgm:cxn modelId="{FA7C710A-0006-D54A-AEB7-8C1E1134D9EE}" type="presParOf" srcId="{244B0AA7-B970-1544-BEE0-38DA98C6FF33}" destId="{D8BD26AF-1C20-194D-8875-373EBCA8C799}" srcOrd="1" destOrd="0" presId="urn:microsoft.com/office/officeart/2005/8/layout/hierarchy2"/>
    <dgm:cxn modelId="{E3E11495-BD40-ED49-A555-1A41270376FF}" type="presParOf" srcId="{D8BD26AF-1C20-194D-8875-373EBCA8C799}" destId="{7B2C02E9-1C83-CD46-9F86-C8C838762445}" srcOrd="0" destOrd="0" presId="urn:microsoft.com/office/officeart/2005/8/layout/hierarchy2"/>
    <dgm:cxn modelId="{3ACF63E8-2ACB-5146-81F2-D51516864CB4}" type="presParOf" srcId="{D8BD26AF-1C20-194D-8875-373EBCA8C799}" destId="{9EC7D26B-F927-6342-BDBB-A81624F57D63}" srcOrd="1" destOrd="0" presId="urn:microsoft.com/office/officeart/2005/8/layout/hierarchy2"/>
    <dgm:cxn modelId="{75528C34-7EA7-CE47-A0EE-6C26E1099C6C}" type="presParOf" srcId="{244B0AA7-B970-1544-BEE0-38DA98C6FF33}" destId="{1599D3FB-5C72-5643-AF1B-7F7EEABB057B}" srcOrd="2" destOrd="0" presId="urn:microsoft.com/office/officeart/2005/8/layout/hierarchy2"/>
    <dgm:cxn modelId="{B4834B28-2A14-C643-9167-D73972A8AE11}" type="presParOf" srcId="{1599D3FB-5C72-5643-AF1B-7F7EEABB057B}" destId="{16CDA440-E12F-B746-9A55-FA23DBCBA260}" srcOrd="0" destOrd="0" presId="urn:microsoft.com/office/officeart/2005/8/layout/hierarchy2"/>
    <dgm:cxn modelId="{3475A665-B3A9-E144-83EB-3422939CB1ED}" type="presParOf" srcId="{244B0AA7-B970-1544-BEE0-38DA98C6FF33}" destId="{2C498441-01FC-F548-BD03-6980D5F0F656}" srcOrd="3" destOrd="0" presId="urn:microsoft.com/office/officeart/2005/8/layout/hierarchy2"/>
    <dgm:cxn modelId="{EC3AB845-5F2A-A94A-8333-5D84C973DA60}" type="presParOf" srcId="{2C498441-01FC-F548-BD03-6980D5F0F656}" destId="{F11D0F48-8CC5-2245-A9B3-0B4976F1833B}" srcOrd="0" destOrd="0" presId="urn:microsoft.com/office/officeart/2005/8/layout/hierarchy2"/>
    <dgm:cxn modelId="{A60DE69F-E553-284D-A86C-AD0666FCD3EB}" type="presParOf" srcId="{2C498441-01FC-F548-BD03-6980D5F0F656}" destId="{247388A9-1C66-7F45-A9D0-0E273683AAB9}" srcOrd="1" destOrd="0" presId="urn:microsoft.com/office/officeart/2005/8/layout/hierarchy2"/>
    <dgm:cxn modelId="{B88F1475-1A2C-2649-8C0A-A4435B648CBE}" type="presParOf" srcId="{3C43143E-7209-6944-AA07-475DACEABF4E}" destId="{E52EDFDD-7670-EF4D-99B6-D7AA120CEB19}" srcOrd="2" destOrd="0" presId="urn:microsoft.com/office/officeart/2005/8/layout/hierarchy2"/>
    <dgm:cxn modelId="{AA7F0CEE-69CB-3549-B9E0-CE4B23C30B81}" type="presParOf" srcId="{E52EDFDD-7670-EF4D-99B6-D7AA120CEB19}" destId="{D82E0D3F-1498-4144-926C-B95538A6AC95}" srcOrd="0" destOrd="0" presId="urn:microsoft.com/office/officeart/2005/8/layout/hierarchy2"/>
    <dgm:cxn modelId="{10ECA9E9-919A-2E47-88A9-49DAE3CD2495}" type="presParOf" srcId="{3C43143E-7209-6944-AA07-475DACEABF4E}" destId="{0F03636F-138A-794E-B846-A0E01B5436FF}" srcOrd="3" destOrd="0" presId="urn:microsoft.com/office/officeart/2005/8/layout/hierarchy2"/>
    <dgm:cxn modelId="{66BBA913-42ED-324B-8854-F5632AC5845B}" type="presParOf" srcId="{0F03636F-138A-794E-B846-A0E01B5436FF}" destId="{259E66A1-21F4-9949-A007-6AE359DFDC7F}" srcOrd="0" destOrd="0" presId="urn:microsoft.com/office/officeart/2005/8/layout/hierarchy2"/>
    <dgm:cxn modelId="{17424FCB-BE54-0C45-99D6-3009ED8BE834}" type="presParOf" srcId="{0F03636F-138A-794E-B846-A0E01B5436FF}" destId="{AB42D0F0-15E5-6648-8F99-9964C9B6E9A1}" srcOrd="1" destOrd="0" presId="urn:microsoft.com/office/officeart/2005/8/layout/hierarchy2"/>
    <dgm:cxn modelId="{C72EBEC8-43F3-7042-BF6D-81F50582DE34}" type="presParOf" srcId="{AB42D0F0-15E5-6648-8F99-9964C9B6E9A1}" destId="{EE5A06C7-4038-5A48-870B-B505B5198171}" srcOrd="0" destOrd="0" presId="urn:microsoft.com/office/officeart/2005/8/layout/hierarchy2"/>
    <dgm:cxn modelId="{2A0303E6-63A2-C043-8ED5-9FA3A6935A90}" type="presParOf" srcId="{EE5A06C7-4038-5A48-870B-B505B5198171}" destId="{F9296167-99B5-D14D-83A0-EA3D3402148F}" srcOrd="0" destOrd="0" presId="urn:microsoft.com/office/officeart/2005/8/layout/hierarchy2"/>
    <dgm:cxn modelId="{43A5EE7E-3FBF-004D-9469-224E7F8F202C}" type="presParOf" srcId="{AB42D0F0-15E5-6648-8F99-9964C9B6E9A1}" destId="{16ACD584-A571-DD45-9A9C-9FCE107EDD62}" srcOrd="1" destOrd="0" presId="urn:microsoft.com/office/officeart/2005/8/layout/hierarchy2"/>
    <dgm:cxn modelId="{7C837D0C-3F77-E343-A78E-884D5E88CEE4}" type="presParOf" srcId="{16ACD584-A571-DD45-9A9C-9FCE107EDD62}" destId="{12435033-1F27-5940-B702-3EF45C98C376}" srcOrd="0" destOrd="0" presId="urn:microsoft.com/office/officeart/2005/8/layout/hierarchy2"/>
    <dgm:cxn modelId="{4790C832-D84F-324B-8C6F-A110AACD085D}" type="presParOf" srcId="{16ACD584-A571-DD45-9A9C-9FCE107EDD62}" destId="{63D68D81-B680-1D42-BC17-9BE4A0C97776}" srcOrd="1" destOrd="0" presId="urn:microsoft.com/office/officeart/2005/8/layout/hierarchy2"/>
    <dgm:cxn modelId="{2D8C2B89-F7BE-EB4D-B4E1-E21EE0F4C11E}" type="presParOf" srcId="{AB42D0F0-15E5-6648-8F99-9964C9B6E9A1}" destId="{F3BF2986-521E-0946-803E-E51EE1A78191}" srcOrd="2" destOrd="0" presId="urn:microsoft.com/office/officeart/2005/8/layout/hierarchy2"/>
    <dgm:cxn modelId="{A749045F-0DEA-1244-8F48-41EC2AC12E52}" type="presParOf" srcId="{F3BF2986-521E-0946-803E-E51EE1A78191}" destId="{A7EBD84D-AABA-F74A-A066-A2DE57822B69}" srcOrd="0" destOrd="0" presId="urn:microsoft.com/office/officeart/2005/8/layout/hierarchy2"/>
    <dgm:cxn modelId="{73042421-5689-C84D-9CBD-0BD24FFDC520}" type="presParOf" srcId="{AB42D0F0-15E5-6648-8F99-9964C9B6E9A1}" destId="{C118957B-3A39-1C4A-8141-D65BF52678CE}" srcOrd="3" destOrd="0" presId="urn:microsoft.com/office/officeart/2005/8/layout/hierarchy2"/>
    <dgm:cxn modelId="{89C610CA-A3C3-A445-B857-2D7F59A3F520}" type="presParOf" srcId="{C118957B-3A39-1C4A-8141-D65BF52678CE}" destId="{BAE57B50-1EA8-2F42-ACA9-F60A1C2C8B41}" srcOrd="0" destOrd="0" presId="urn:microsoft.com/office/officeart/2005/8/layout/hierarchy2"/>
    <dgm:cxn modelId="{24BC4A25-3EDA-CC49-A18D-C8B29A077E6C}" type="presParOf" srcId="{C118957B-3A39-1C4A-8141-D65BF52678CE}" destId="{797EBE40-8AE7-6F42-AF9E-2CCE754DE4E3}"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424A53-B7A2-A041-8269-D65EFA1ED4AB}" type="doc">
      <dgm:prSet loTypeId="urn:microsoft.com/office/officeart/2005/8/layout/hierarchy2" loCatId="" qsTypeId="urn:microsoft.com/office/officeart/2005/8/quickstyle/simple1" qsCatId="simple" csTypeId="urn:microsoft.com/office/officeart/2005/8/colors/colorful5" csCatId="colorful" phldr="1"/>
      <dgm:spPr/>
      <dgm:t>
        <a:bodyPr/>
        <a:lstStyle/>
        <a:p>
          <a:endParaRPr lang="en-US"/>
        </a:p>
      </dgm:t>
    </dgm:pt>
    <dgm:pt modelId="{D5D928AE-5219-7145-B4E0-2A0986F2C50A}">
      <dgm:prSet phldrT="[Text]"/>
      <dgm:spPr/>
      <dgm:t>
        <a:bodyPr/>
        <a:lstStyle/>
        <a:p>
          <a:r>
            <a:rPr lang="en-US" b="1" dirty="0">
              <a:solidFill>
                <a:schemeClr val="tx1"/>
              </a:solidFill>
              <a:latin typeface="Times New Roman" panose="02020603050405020304" pitchFamily="18" charset="0"/>
              <a:cs typeface="Times New Roman" panose="02020603050405020304" pitchFamily="18" charset="0"/>
            </a:rPr>
            <a:t>TỪ</a:t>
          </a:r>
        </a:p>
      </dgm:t>
    </dgm:pt>
    <dgm:pt modelId="{DDC6E1C0-7129-A947-B3AF-96AADDD92366}" type="parTrans" cxnId="{FE73E954-DEB5-014F-91FF-A5E380ECC5D5}">
      <dgm:prSet/>
      <dgm:spPr/>
      <dgm:t>
        <a:bodyPr/>
        <a:lstStyle/>
        <a:p>
          <a:endParaRPr lang="en-US">
            <a:latin typeface="Times New Roman" panose="02020603050405020304" pitchFamily="18" charset="0"/>
            <a:cs typeface="Times New Roman" panose="02020603050405020304" pitchFamily="18" charset="0"/>
          </a:endParaRPr>
        </a:p>
      </dgm:t>
    </dgm:pt>
    <dgm:pt modelId="{50A21646-1ACC-6F4D-9395-39D23D00C67B}" type="sibTrans" cxnId="{FE73E954-DEB5-014F-91FF-A5E380ECC5D5}">
      <dgm:prSet/>
      <dgm:spPr/>
      <dgm:t>
        <a:bodyPr/>
        <a:lstStyle/>
        <a:p>
          <a:endParaRPr lang="en-US">
            <a:latin typeface="Times New Roman" panose="02020603050405020304" pitchFamily="18" charset="0"/>
            <a:cs typeface="Times New Roman" panose="02020603050405020304" pitchFamily="18" charset="0"/>
          </a:endParaRPr>
        </a:p>
      </dgm:t>
    </dgm:pt>
    <dgm:pt modelId="{D958B3A8-D3A0-B345-802A-37DD7CEF9D90}">
      <dgm:prSet phldrT="[Text]"/>
      <dgm:spPr/>
      <dgm:t>
        <a:bodyPr/>
        <a:lstStyle/>
        <a:p>
          <a:r>
            <a:rPr lang="en-US" dirty="0" err="1">
              <a:solidFill>
                <a:schemeClr val="tx1"/>
              </a:solidFill>
              <a:latin typeface="Times New Roman" panose="02020603050405020304" pitchFamily="18" charset="0"/>
              <a:cs typeface="Times New Roman" panose="02020603050405020304" pitchFamily="18" charset="0"/>
            </a:rPr>
            <a:t>Từ</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đơn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từ</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chỉ</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có</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một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tiếng</a:t>
          </a:r>
          <a:r>
            <a:rPr lang="en-US" dirty="0">
              <a:solidFill>
                <a:schemeClr val="tx1"/>
              </a:solidFill>
              <a:latin typeface="Times New Roman" panose="02020603050405020304" pitchFamily="18" charset="0"/>
              <a:cs typeface="Times New Roman" panose="02020603050405020304" pitchFamily="18" charset="0"/>
            </a:rPr>
            <a:t>)</a:t>
          </a:r>
        </a:p>
      </dgm:t>
    </dgm:pt>
    <dgm:pt modelId="{CFC83A21-5570-BA47-B7F9-996CF86DEF9A}" type="parTrans" cxnId="{E2B8C55B-C9A2-9B47-8772-B43E522AF816}">
      <dgm:prSet/>
      <dgm:spPr/>
      <dgm:t>
        <a:bodyPr/>
        <a:lstStyle/>
        <a:p>
          <a:endParaRPr lang="en-US">
            <a:latin typeface="Times New Roman" panose="02020603050405020304" pitchFamily="18" charset="0"/>
            <a:cs typeface="Times New Roman" panose="02020603050405020304" pitchFamily="18" charset="0"/>
          </a:endParaRPr>
        </a:p>
      </dgm:t>
    </dgm:pt>
    <dgm:pt modelId="{4455C60C-E64A-F141-BECD-DFABCA0C263D}" type="sibTrans" cxnId="{E2B8C55B-C9A2-9B47-8772-B43E522AF816}">
      <dgm:prSet/>
      <dgm:spPr/>
      <dgm:t>
        <a:bodyPr/>
        <a:lstStyle/>
        <a:p>
          <a:endParaRPr lang="en-US">
            <a:latin typeface="Times New Roman" panose="02020603050405020304" pitchFamily="18" charset="0"/>
            <a:cs typeface="Times New Roman" panose="02020603050405020304" pitchFamily="18" charset="0"/>
          </a:endParaRPr>
        </a:p>
      </dgm:t>
    </dgm:pt>
    <dgm:pt modelId="{288BB6E0-4036-884A-A257-6344912A0AD4}">
      <dgm:prSet phldrT="[Text]"/>
      <dgm:spPr/>
      <dgm:t>
        <a:bodyPr/>
        <a:lstStyle/>
        <a:p>
          <a:r>
            <a:rPr lang="en-US" dirty="0" err="1">
              <a:solidFill>
                <a:schemeClr val="tx1"/>
              </a:solidFill>
              <a:latin typeface="Times New Roman" panose="02020603050405020304" pitchFamily="18" charset="0"/>
              <a:cs typeface="Times New Roman" panose="02020603050405020304" pitchFamily="18" charset="0"/>
            </a:rPr>
            <a:t>Từ</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phức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từ</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có</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hai</a:t>
          </a:r>
          <a:r>
            <a:rPr lang="en-US" dirty="0">
              <a:solidFill>
                <a:schemeClr val="tx1"/>
              </a:solidFill>
              <a:latin typeface="Times New Roman" panose="02020603050405020304" pitchFamily="18" charset="0"/>
              <a:cs typeface="Times New Roman" panose="02020603050405020304" pitchFamily="18" charset="0"/>
            </a:rPr>
            <a:t> </a:t>
          </a:r>
          <a:r>
            <a:rPr lang="en-US" err="1">
              <a:solidFill>
                <a:schemeClr val="tx1"/>
              </a:solidFill>
              <a:latin typeface="Times New Roman" panose="02020603050405020304" pitchFamily="18" charset="0"/>
              <a:cs typeface="Times New Roman" panose="02020603050405020304" pitchFamily="18" charset="0"/>
            </a:rPr>
            <a:t>tiếng</a:t>
          </a:r>
          <a:r>
            <a:rPr lang="en-US">
              <a:solidFill>
                <a:schemeClr val="tx1"/>
              </a:solidFill>
              <a:latin typeface="Times New Roman" panose="02020603050405020304" pitchFamily="18" charset="0"/>
              <a:cs typeface="Times New Roman" panose="02020603050405020304" pitchFamily="18" charset="0"/>
            </a:rPr>
            <a:t> trở lên)</a:t>
          </a:r>
          <a:endParaRPr lang="en-US" dirty="0">
            <a:solidFill>
              <a:schemeClr val="tx1"/>
            </a:solidFill>
            <a:latin typeface="Times New Roman" panose="02020603050405020304" pitchFamily="18" charset="0"/>
            <a:cs typeface="Times New Roman" panose="02020603050405020304" pitchFamily="18" charset="0"/>
          </a:endParaRPr>
        </a:p>
      </dgm:t>
    </dgm:pt>
    <dgm:pt modelId="{4D73E525-C3AF-994D-ABAB-F93EB209DB35}" type="parTrans" cxnId="{E184F247-50DC-D44C-AB25-9F1CAB8D7952}">
      <dgm:prSet/>
      <dgm:spPr/>
      <dgm:t>
        <a:bodyPr/>
        <a:lstStyle/>
        <a:p>
          <a:endParaRPr lang="en-US">
            <a:latin typeface="Times New Roman" panose="02020603050405020304" pitchFamily="18" charset="0"/>
            <a:cs typeface="Times New Roman" panose="02020603050405020304" pitchFamily="18" charset="0"/>
          </a:endParaRPr>
        </a:p>
      </dgm:t>
    </dgm:pt>
    <dgm:pt modelId="{A730F494-80FC-BB43-BAB7-DAC2596A8C45}" type="sibTrans" cxnId="{E184F247-50DC-D44C-AB25-9F1CAB8D7952}">
      <dgm:prSet/>
      <dgm:spPr/>
      <dgm:t>
        <a:bodyPr/>
        <a:lstStyle/>
        <a:p>
          <a:endParaRPr lang="en-US">
            <a:latin typeface="Times New Roman" panose="02020603050405020304" pitchFamily="18" charset="0"/>
            <a:cs typeface="Times New Roman" panose="02020603050405020304" pitchFamily="18" charset="0"/>
          </a:endParaRPr>
        </a:p>
      </dgm:t>
    </dgm:pt>
    <dgm:pt modelId="{3775841A-7376-0A4D-B2AD-32C2BE5A86B7}">
      <dgm:prSet phldrT="[Text]"/>
      <dgm:spPr/>
      <dgm:t>
        <a:bodyPr/>
        <a:lstStyle/>
        <a:p>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ghép</a:t>
          </a:r>
          <a:endParaRPr lang="en-US" dirty="0">
            <a:latin typeface="Times New Roman" panose="02020603050405020304" pitchFamily="18" charset="0"/>
            <a:cs typeface="Times New Roman" panose="02020603050405020304" pitchFamily="18" charset="0"/>
          </a:endParaRPr>
        </a:p>
      </dgm:t>
    </dgm:pt>
    <dgm:pt modelId="{0B5B2038-D88D-2F49-BFE5-DC49E4E3E5A5}" type="parTrans" cxnId="{C2E902AC-EEF4-9D45-84B2-94C8EAF6F8A5}">
      <dgm:prSet/>
      <dgm:spPr/>
      <dgm:t>
        <a:bodyPr/>
        <a:lstStyle/>
        <a:p>
          <a:endParaRPr lang="en-US">
            <a:latin typeface="Times New Roman" panose="02020603050405020304" pitchFamily="18" charset="0"/>
            <a:cs typeface="Times New Roman" panose="02020603050405020304" pitchFamily="18" charset="0"/>
          </a:endParaRPr>
        </a:p>
      </dgm:t>
    </dgm:pt>
    <dgm:pt modelId="{F44B3B26-CD09-5A46-841D-F6D603297691}" type="sibTrans" cxnId="{C2E902AC-EEF4-9D45-84B2-94C8EAF6F8A5}">
      <dgm:prSet/>
      <dgm:spPr/>
      <dgm:t>
        <a:bodyPr/>
        <a:lstStyle/>
        <a:p>
          <a:endParaRPr lang="en-US">
            <a:latin typeface="Times New Roman" panose="02020603050405020304" pitchFamily="18" charset="0"/>
            <a:cs typeface="Times New Roman" panose="02020603050405020304" pitchFamily="18" charset="0"/>
          </a:endParaRPr>
        </a:p>
      </dgm:t>
    </dgm:pt>
    <dgm:pt modelId="{A50CF447-223B-8549-9F66-08BDD7F10AB0}">
      <dgm:prSet phldrT="[Text]"/>
      <dgm:spPr/>
      <dgm:t>
        <a:bodyPr/>
        <a:lstStyle/>
        <a:p>
          <a:r>
            <a:rPr lang="en-US" dirty="0" err="1">
              <a:solidFill>
                <a:schemeClr val="tx1"/>
              </a:solidFill>
              <a:latin typeface="Times New Roman" panose="02020603050405020304" pitchFamily="18" charset="0"/>
              <a:cs typeface="Times New Roman" panose="02020603050405020304" pitchFamily="18" charset="0"/>
            </a:rPr>
            <a:t>Các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tiếng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có</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quan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hệ</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với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nhau</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về</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nghĩa</a:t>
          </a:r>
          <a:endParaRPr lang="en-US" dirty="0">
            <a:solidFill>
              <a:schemeClr val="tx1"/>
            </a:solidFill>
            <a:latin typeface="Times New Roman" panose="02020603050405020304" pitchFamily="18" charset="0"/>
            <a:cs typeface="Times New Roman" panose="02020603050405020304" pitchFamily="18" charset="0"/>
          </a:endParaRPr>
        </a:p>
      </dgm:t>
    </dgm:pt>
    <dgm:pt modelId="{BC3D703A-30B7-1242-BE37-4F240DAD9B13}" type="parTrans" cxnId="{23623DEF-EC3B-E347-9447-1353942D04C2}">
      <dgm:prSet/>
      <dgm:spPr/>
      <dgm:t>
        <a:bodyPr/>
        <a:lstStyle/>
        <a:p>
          <a:endParaRPr lang="en-US">
            <a:latin typeface="Times New Roman" panose="02020603050405020304" pitchFamily="18" charset="0"/>
            <a:cs typeface="Times New Roman" panose="02020603050405020304" pitchFamily="18" charset="0"/>
          </a:endParaRPr>
        </a:p>
      </dgm:t>
    </dgm:pt>
    <dgm:pt modelId="{ECF431DD-9B1A-6E40-A965-5C9E4140586E}" type="sibTrans" cxnId="{23623DEF-EC3B-E347-9447-1353942D04C2}">
      <dgm:prSet/>
      <dgm:spPr/>
      <dgm:t>
        <a:bodyPr/>
        <a:lstStyle/>
        <a:p>
          <a:endParaRPr lang="en-US">
            <a:latin typeface="Times New Roman" panose="02020603050405020304" pitchFamily="18" charset="0"/>
            <a:cs typeface="Times New Roman" panose="02020603050405020304" pitchFamily="18" charset="0"/>
          </a:endParaRPr>
        </a:p>
      </dgm:t>
    </dgm:pt>
    <dgm:pt modelId="{F452F950-2AB5-1940-B817-9BB7026B9C97}">
      <dgm:prSet phldrT="[Text]"/>
      <dgm:spPr/>
      <dgm:t>
        <a:bodyPr/>
        <a:lstStyle/>
        <a:p>
          <a:r>
            <a:rPr lang="en-US" dirty="0">
              <a:solidFill>
                <a:schemeClr val="tx1"/>
              </a:solidFill>
              <a:latin typeface="Times New Roman" panose="02020603050405020304" pitchFamily="18" charset="0"/>
              <a:cs typeface="Times New Roman" panose="02020603050405020304" pitchFamily="18" charset="0"/>
            </a:rPr>
            <a:t>VD</a:t>
          </a:r>
          <a:r>
            <a:rPr lang="en-US">
              <a:solidFill>
                <a:schemeClr val="tx1"/>
              </a:solidFill>
              <a:latin typeface="Times New Roman" panose="02020603050405020304" pitchFamily="18" charset="0"/>
              <a:cs typeface="Times New Roman" panose="02020603050405020304" pitchFamily="18" charset="0"/>
            </a:rPr>
            <a:t>: Quần áo, áo mưa,...</a:t>
          </a:r>
          <a:endParaRPr lang="en-US" dirty="0">
            <a:solidFill>
              <a:schemeClr val="tx1"/>
            </a:solidFill>
            <a:latin typeface="Times New Roman" panose="02020603050405020304" pitchFamily="18" charset="0"/>
            <a:cs typeface="Times New Roman" panose="02020603050405020304" pitchFamily="18" charset="0"/>
          </a:endParaRPr>
        </a:p>
      </dgm:t>
    </dgm:pt>
    <dgm:pt modelId="{3DFC0485-ECDC-8442-911A-67A74F7A6EA5}" type="parTrans" cxnId="{6D35069C-CCED-8A48-A036-1FA4F05C9F3A}">
      <dgm:prSet/>
      <dgm:spPr/>
      <dgm:t>
        <a:bodyPr/>
        <a:lstStyle/>
        <a:p>
          <a:endParaRPr lang="en-US">
            <a:latin typeface="Times New Roman" panose="02020603050405020304" pitchFamily="18" charset="0"/>
            <a:cs typeface="Times New Roman" panose="02020603050405020304" pitchFamily="18" charset="0"/>
          </a:endParaRPr>
        </a:p>
      </dgm:t>
    </dgm:pt>
    <dgm:pt modelId="{59FA771B-2594-3147-A706-305B33EA68DE}" type="sibTrans" cxnId="{6D35069C-CCED-8A48-A036-1FA4F05C9F3A}">
      <dgm:prSet/>
      <dgm:spPr/>
      <dgm:t>
        <a:bodyPr/>
        <a:lstStyle/>
        <a:p>
          <a:endParaRPr lang="en-US">
            <a:latin typeface="Times New Roman" panose="02020603050405020304" pitchFamily="18" charset="0"/>
            <a:cs typeface="Times New Roman" panose="02020603050405020304" pitchFamily="18" charset="0"/>
          </a:endParaRPr>
        </a:p>
      </dgm:t>
    </dgm:pt>
    <dgm:pt modelId="{40EE8ECF-B8F2-B54F-95B4-D2AA2D9805FD}">
      <dgm:prSet phldrT="[Text]"/>
      <dgm:spPr/>
      <dgm:t>
        <a:bodyPr/>
        <a:lstStyle/>
        <a:p>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láy</a:t>
          </a:r>
          <a:endParaRPr lang="en-US" dirty="0">
            <a:latin typeface="Times New Roman" panose="02020603050405020304" pitchFamily="18" charset="0"/>
            <a:cs typeface="Times New Roman" panose="02020603050405020304" pitchFamily="18" charset="0"/>
          </a:endParaRPr>
        </a:p>
      </dgm:t>
    </dgm:pt>
    <dgm:pt modelId="{0C0AF304-267A-3D46-B516-CA521AF8C1CE}" type="parTrans" cxnId="{F3BB6D7E-AC71-4340-88C3-410128070FB4}">
      <dgm:prSet/>
      <dgm:spPr/>
      <dgm:t>
        <a:bodyPr/>
        <a:lstStyle/>
        <a:p>
          <a:endParaRPr lang="en-US">
            <a:latin typeface="Times New Roman" panose="02020603050405020304" pitchFamily="18" charset="0"/>
            <a:cs typeface="Times New Roman" panose="02020603050405020304" pitchFamily="18" charset="0"/>
          </a:endParaRPr>
        </a:p>
      </dgm:t>
    </dgm:pt>
    <dgm:pt modelId="{F54BF224-27FF-6E46-9632-9FADCDA80470}" type="sibTrans" cxnId="{F3BB6D7E-AC71-4340-88C3-410128070FB4}">
      <dgm:prSet/>
      <dgm:spPr/>
      <dgm:t>
        <a:bodyPr/>
        <a:lstStyle/>
        <a:p>
          <a:endParaRPr lang="en-US">
            <a:latin typeface="Times New Roman" panose="02020603050405020304" pitchFamily="18" charset="0"/>
            <a:cs typeface="Times New Roman" panose="02020603050405020304" pitchFamily="18" charset="0"/>
          </a:endParaRPr>
        </a:p>
      </dgm:t>
    </dgm:pt>
    <dgm:pt modelId="{C3C18CC7-ED6F-9840-8305-C9BAA4B54678}">
      <dgm:prSet phldrT="[Text]"/>
      <dgm:spPr>
        <a:solidFill>
          <a:schemeClr val="accent2">
            <a:lumMod val="60000"/>
            <a:lumOff val="40000"/>
          </a:schemeClr>
        </a:solidFill>
      </dgm:spPr>
      <dgm:t>
        <a:bodyPr/>
        <a:lstStyle/>
        <a:p>
          <a:r>
            <a:rPr lang="en-US" dirty="0" err="1">
              <a:solidFill>
                <a:schemeClr val="tx1"/>
              </a:solidFill>
              <a:latin typeface="Times New Roman" panose="02020603050405020304" pitchFamily="18" charset="0"/>
              <a:cs typeface="Times New Roman" panose="02020603050405020304" pitchFamily="18" charset="0"/>
            </a:rPr>
            <a:t>Các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tiếng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có</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quan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hệ</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với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nhau</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về</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âm</a:t>
          </a:r>
          <a:endParaRPr lang="en-US" dirty="0">
            <a:solidFill>
              <a:schemeClr val="tx1"/>
            </a:solidFill>
            <a:latin typeface="Times New Roman" panose="02020603050405020304" pitchFamily="18" charset="0"/>
            <a:cs typeface="Times New Roman" panose="02020603050405020304" pitchFamily="18" charset="0"/>
          </a:endParaRPr>
        </a:p>
      </dgm:t>
    </dgm:pt>
    <dgm:pt modelId="{6680016E-529A-BB4D-8AD7-16C05B1500A4}" type="parTrans" cxnId="{96A7B2B1-9822-FC4E-BB02-76D401A79529}">
      <dgm:prSet/>
      <dgm:spPr/>
      <dgm:t>
        <a:bodyPr/>
        <a:lstStyle/>
        <a:p>
          <a:endParaRPr lang="en-US">
            <a:latin typeface="Times New Roman" panose="02020603050405020304" pitchFamily="18" charset="0"/>
            <a:cs typeface="Times New Roman" panose="02020603050405020304" pitchFamily="18" charset="0"/>
          </a:endParaRPr>
        </a:p>
      </dgm:t>
    </dgm:pt>
    <dgm:pt modelId="{3B046355-F736-C442-918A-425BCA8C3BD1}" type="sibTrans" cxnId="{96A7B2B1-9822-FC4E-BB02-76D401A79529}">
      <dgm:prSet/>
      <dgm:spPr/>
      <dgm:t>
        <a:bodyPr/>
        <a:lstStyle/>
        <a:p>
          <a:endParaRPr lang="en-US">
            <a:latin typeface="Times New Roman" panose="02020603050405020304" pitchFamily="18" charset="0"/>
            <a:cs typeface="Times New Roman" panose="02020603050405020304" pitchFamily="18" charset="0"/>
          </a:endParaRPr>
        </a:p>
      </dgm:t>
    </dgm:pt>
    <dgm:pt modelId="{E6FE1678-CBED-8A4B-8BFA-E464312A6A0D}">
      <dgm:prSet phldrT="[Text]"/>
      <dgm:spPr>
        <a:solidFill>
          <a:schemeClr val="accent2">
            <a:lumMod val="60000"/>
            <a:lumOff val="40000"/>
          </a:schemeClr>
        </a:solidFill>
      </dgm:spPr>
      <dgm:t>
        <a:bodyPr/>
        <a:lstStyle/>
        <a:p>
          <a:r>
            <a:rPr lang="en-US" dirty="0">
              <a:solidFill>
                <a:schemeClr val="tx1"/>
              </a:solidFill>
              <a:latin typeface="Times New Roman" panose="02020603050405020304" pitchFamily="18" charset="0"/>
              <a:cs typeface="Times New Roman" panose="02020603050405020304" pitchFamily="18" charset="0"/>
            </a:rPr>
            <a:t>VD</a:t>
          </a:r>
          <a:r>
            <a:rPr lang="en-US">
              <a:solidFill>
                <a:schemeClr val="tx1"/>
              </a:solidFill>
              <a:latin typeface="Times New Roman" panose="02020603050405020304" pitchFamily="18" charset="0"/>
              <a:cs typeface="Times New Roman" panose="02020603050405020304" pitchFamily="18" charset="0"/>
            </a:rPr>
            <a:t>: đo đỏ, </a:t>
          </a:r>
          <a:r>
            <a:rPr lang="en-US" dirty="0" err="1">
              <a:solidFill>
                <a:schemeClr val="tx1"/>
              </a:solidFill>
              <a:latin typeface="Times New Roman" panose="02020603050405020304" pitchFamily="18" charset="0"/>
              <a:cs typeface="Times New Roman" panose="02020603050405020304" pitchFamily="18" charset="0"/>
            </a:rPr>
            <a:t>lặng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lẽ</a:t>
          </a:r>
          <a:endParaRPr lang="en-US" dirty="0">
            <a:solidFill>
              <a:schemeClr val="tx1"/>
            </a:solidFill>
            <a:latin typeface="Times New Roman" panose="02020603050405020304" pitchFamily="18" charset="0"/>
            <a:cs typeface="Times New Roman" panose="02020603050405020304" pitchFamily="18" charset="0"/>
          </a:endParaRPr>
        </a:p>
      </dgm:t>
    </dgm:pt>
    <dgm:pt modelId="{9BF2D313-3AD7-A048-8F0C-D5CD98570E31}" type="parTrans" cxnId="{FEFF17B3-EE4D-5246-B24B-6E6FC77F595B}">
      <dgm:prSet/>
      <dgm:spPr/>
      <dgm:t>
        <a:bodyPr/>
        <a:lstStyle/>
        <a:p>
          <a:endParaRPr lang="en-US">
            <a:latin typeface="Times New Roman" panose="02020603050405020304" pitchFamily="18" charset="0"/>
            <a:cs typeface="Times New Roman" panose="02020603050405020304" pitchFamily="18" charset="0"/>
          </a:endParaRPr>
        </a:p>
      </dgm:t>
    </dgm:pt>
    <dgm:pt modelId="{60519E12-08C0-584B-89C2-4406D205B382}" type="sibTrans" cxnId="{FEFF17B3-EE4D-5246-B24B-6E6FC77F595B}">
      <dgm:prSet/>
      <dgm:spPr/>
      <dgm:t>
        <a:bodyPr/>
        <a:lstStyle/>
        <a:p>
          <a:endParaRPr lang="en-US">
            <a:latin typeface="Times New Roman" panose="02020603050405020304" pitchFamily="18" charset="0"/>
            <a:cs typeface="Times New Roman" panose="02020603050405020304" pitchFamily="18" charset="0"/>
          </a:endParaRPr>
        </a:p>
      </dgm:t>
    </dgm:pt>
    <dgm:pt modelId="{EE95927A-82B1-9043-BCC5-29902327FAB5}" type="pres">
      <dgm:prSet presAssocID="{BF424A53-B7A2-A041-8269-D65EFA1ED4AB}" presName="diagram" presStyleCnt="0">
        <dgm:presLayoutVars>
          <dgm:chPref val="1"/>
          <dgm:dir/>
          <dgm:animOne val="branch"/>
          <dgm:animLvl val="lvl"/>
          <dgm:resizeHandles val="exact"/>
        </dgm:presLayoutVars>
      </dgm:prSet>
      <dgm:spPr/>
      <dgm:t>
        <a:bodyPr/>
        <a:lstStyle/>
        <a:p>
          <a:endParaRPr lang="en-US"/>
        </a:p>
      </dgm:t>
    </dgm:pt>
    <dgm:pt modelId="{B51EA8DB-3428-4D43-98D7-C12C33EAA152}" type="pres">
      <dgm:prSet presAssocID="{D5D928AE-5219-7145-B4E0-2A0986F2C50A}" presName="root1" presStyleCnt="0"/>
      <dgm:spPr/>
    </dgm:pt>
    <dgm:pt modelId="{057EE096-BC3B-2F4D-A47F-0F856F6DA4C1}" type="pres">
      <dgm:prSet presAssocID="{D5D928AE-5219-7145-B4E0-2A0986F2C50A}" presName="LevelOneTextNode" presStyleLbl="node0" presStyleIdx="0" presStyleCnt="1" custScaleX="29827">
        <dgm:presLayoutVars>
          <dgm:chPref val="3"/>
        </dgm:presLayoutVars>
      </dgm:prSet>
      <dgm:spPr/>
      <dgm:t>
        <a:bodyPr/>
        <a:lstStyle/>
        <a:p>
          <a:endParaRPr lang="en-US"/>
        </a:p>
      </dgm:t>
    </dgm:pt>
    <dgm:pt modelId="{8A81FDEA-2520-D546-AAD7-53264E52DAE9}" type="pres">
      <dgm:prSet presAssocID="{D5D928AE-5219-7145-B4E0-2A0986F2C50A}" presName="level2hierChild" presStyleCnt="0"/>
      <dgm:spPr/>
    </dgm:pt>
    <dgm:pt modelId="{662B8A74-98A1-0343-BF91-14199A914BF7}" type="pres">
      <dgm:prSet presAssocID="{CFC83A21-5570-BA47-B7F9-996CF86DEF9A}" presName="conn2-1" presStyleLbl="parChTrans1D2" presStyleIdx="0" presStyleCnt="2"/>
      <dgm:spPr/>
      <dgm:t>
        <a:bodyPr/>
        <a:lstStyle/>
        <a:p>
          <a:endParaRPr lang="en-US"/>
        </a:p>
      </dgm:t>
    </dgm:pt>
    <dgm:pt modelId="{92E2B00B-8100-5A48-94D8-CFB6E510A38C}" type="pres">
      <dgm:prSet presAssocID="{CFC83A21-5570-BA47-B7F9-996CF86DEF9A}" presName="connTx" presStyleLbl="parChTrans1D2" presStyleIdx="0" presStyleCnt="2"/>
      <dgm:spPr/>
      <dgm:t>
        <a:bodyPr/>
        <a:lstStyle/>
        <a:p>
          <a:endParaRPr lang="en-US"/>
        </a:p>
      </dgm:t>
    </dgm:pt>
    <dgm:pt modelId="{E4E66B01-CBD3-E74D-9274-ED94B32285EE}" type="pres">
      <dgm:prSet presAssocID="{D958B3A8-D3A0-B345-802A-37DD7CEF9D90}" presName="root2" presStyleCnt="0"/>
      <dgm:spPr/>
    </dgm:pt>
    <dgm:pt modelId="{2DBE2F83-49EA-BC4A-BAD7-9C9821061CC1}" type="pres">
      <dgm:prSet presAssocID="{D958B3A8-D3A0-B345-802A-37DD7CEF9D90}" presName="LevelTwoTextNode" presStyleLbl="node2" presStyleIdx="0" presStyleCnt="2">
        <dgm:presLayoutVars>
          <dgm:chPref val="3"/>
        </dgm:presLayoutVars>
      </dgm:prSet>
      <dgm:spPr/>
      <dgm:t>
        <a:bodyPr/>
        <a:lstStyle/>
        <a:p>
          <a:endParaRPr lang="en-US"/>
        </a:p>
      </dgm:t>
    </dgm:pt>
    <dgm:pt modelId="{A7A3996D-96E0-D948-BF77-63687F570EF1}" type="pres">
      <dgm:prSet presAssocID="{D958B3A8-D3A0-B345-802A-37DD7CEF9D90}" presName="level3hierChild" presStyleCnt="0"/>
      <dgm:spPr/>
    </dgm:pt>
    <dgm:pt modelId="{1B5897CB-308B-3D4C-B252-E3CC4DFA96ED}" type="pres">
      <dgm:prSet presAssocID="{4D73E525-C3AF-994D-ABAB-F93EB209DB35}" presName="conn2-1" presStyleLbl="parChTrans1D2" presStyleIdx="1" presStyleCnt="2"/>
      <dgm:spPr/>
      <dgm:t>
        <a:bodyPr/>
        <a:lstStyle/>
        <a:p>
          <a:endParaRPr lang="en-US"/>
        </a:p>
      </dgm:t>
    </dgm:pt>
    <dgm:pt modelId="{83D70FE5-53BF-5042-8C03-8254DBE5D486}" type="pres">
      <dgm:prSet presAssocID="{4D73E525-C3AF-994D-ABAB-F93EB209DB35}" presName="connTx" presStyleLbl="parChTrans1D2" presStyleIdx="1" presStyleCnt="2"/>
      <dgm:spPr/>
      <dgm:t>
        <a:bodyPr/>
        <a:lstStyle/>
        <a:p>
          <a:endParaRPr lang="en-US"/>
        </a:p>
      </dgm:t>
    </dgm:pt>
    <dgm:pt modelId="{EF016E03-F7F3-F347-9604-25761D8CEF8D}" type="pres">
      <dgm:prSet presAssocID="{288BB6E0-4036-884A-A257-6344912A0AD4}" presName="root2" presStyleCnt="0"/>
      <dgm:spPr/>
    </dgm:pt>
    <dgm:pt modelId="{12297213-2B7E-514C-AD8C-E214FF8AADFF}" type="pres">
      <dgm:prSet presAssocID="{288BB6E0-4036-884A-A257-6344912A0AD4}" presName="LevelTwoTextNode" presStyleLbl="node2" presStyleIdx="1" presStyleCnt="2">
        <dgm:presLayoutVars>
          <dgm:chPref val="3"/>
        </dgm:presLayoutVars>
      </dgm:prSet>
      <dgm:spPr/>
      <dgm:t>
        <a:bodyPr/>
        <a:lstStyle/>
        <a:p>
          <a:endParaRPr lang="en-US"/>
        </a:p>
      </dgm:t>
    </dgm:pt>
    <dgm:pt modelId="{3C43143E-7209-6944-AA07-475DACEABF4E}" type="pres">
      <dgm:prSet presAssocID="{288BB6E0-4036-884A-A257-6344912A0AD4}" presName="level3hierChild" presStyleCnt="0"/>
      <dgm:spPr/>
    </dgm:pt>
    <dgm:pt modelId="{1236676D-D105-2D43-A2CC-E5C7946F9805}" type="pres">
      <dgm:prSet presAssocID="{0B5B2038-D88D-2F49-BFE5-DC49E4E3E5A5}" presName="conn2-1" presStyleLbl="parChTrans1D3" presStyleIdx="0" presStyleCnt="2"/>
      <dgm:spPr/>
      <dgm:t>
        <a:bodyPr/>
        <a:lstStyle/>
        <a:p>
          <a:endParaRPr lang="en-US"/>
        </a:p>
      </dgm:t>
    </dgm:pt>
    <dgm:pt modelId="{592193EF-5EBD-9C4C-BAEA-833D0582BA07}" type="pres">
      <dgm:prSet presAssocID="{0B5B2038-D88D-2F49-BFE5-DC49E4E3E5A5}" presName="connTx" presStyleLbl="parChTrans1D3" presStyleIdx="0" presStyleCnt="2"/>
      <dgm:spPr/>
      <dgm:t>
        <a:bodyPr/>
        <a:lstStyle/>
        <a:p>
          <a:endParaRPr lang="en-US"/>
        </a:p>
      </dgm:t>
    </dgm:pt>
    <dgm:pt modelId="{3BFDA3EE-32AC-404B-B5B5-E13DCC8CB0CC}" type="pres">
      <dgm:prSet presAssocID="{3775841A-7376-0A4D-B2AD-32C2BE5A86B7}" presName="root2" presStyleCnt="0"/>
      <dgm:spPr/>
    </dgm:pt>
    <dgm:pt modelId="{FAD559B7-F54C-0C48-A087-1B6BEA948DF3}" type="pres">
      <dgm:prSet presAssocID="{3775841A-7376-0A4D-B2AD-32C2BE5A86B7}" presName="LevelTwoTextNode" presStyleLbl="node3" presStyleIdx="0" presStyleCnt="2" custScaleX="59358">
        <dgm:presLayoutVars>
          <dgm:chPref val="3"/>
        </dgm:presLayoutVars>
      </dgm:prSet>
      <dgm:spPr/>
      <dgm:t>
        <a:bodyPr/>
        <a:lstStyle/>
        <a:p>
          <a:endParaRPr lang="en-US"/>
        </a:p>
      </dgm:t>
    </dgm:pt>
    <dgm:pt modelId="{244B0AA7-B970-1544-BEE0-38DA98C6FF33}" type="pres">
      <dgm:prSet presAssocID="{3775841A-7376-0A4D-B2AD-32C2BE5A86B7}" presName="level3hierChild" presStyleCnt="0"/>
      <dgm:spPr/>
    </dgm:pt>
    <dgm:pt modelId="{0283A250-1E9E-7544-9611-81C65B4EB101}" type="pres">
      <dgm:prSet presAssocID="{BC3D703A-30B7-1242-BE37-4F240DAD9B13}" presName="conn2-1" presStyleLbl="parChTrans1D4" presStyleIdx="0" presStyleCnt="4"/>
      <dgm:spPr/>
      <dgm:t>
        <a:bodyPr/>
        <a:lstStyle/>
        <a:p>
          <a:endParaRPr lang="en-US"/>
        </a:p>
      </dgm:t>
    </dgm:pt>
    <dgm:pt modelId="{359162FC-04EA-4941-A3D5-C14E3F8D1BC8}" type="pres">
      <dgm:prSet presAssocID="{BC3D703A-30B7-1242-BE37-4F240DAD9B13}" presName="connTx" presStyleLbl="parChTrans1D4" presStyleIdx="0" presStyleCnt="4"/>
      <dgm:spPr/>
      <dgm:t>
        <a:bodyPr/>
        <a:lstStyle/>
        <a:p>
          <a:endParaRPr lang="en-US"/>
        </a:p>
      </dgm:t>
    </dgm:pt>
    <dgm:pt modelId="{D8BD26AF-1C20-194D-8875-373EBCA8C799}" type="pres">
      <dgm:prSet presAssocID="{A50CF447-223B-8549-9F66-08BDD7F10AB0}" presName="root2" presStyleCnt="0"/>
      <dgm:spPr/>
    </dgm:pt>
    <dgm:pt modelId="{7B2C02E9-1C83-CD46-9F86-C8C838762445}" type="pres">
      <dgm:prSet presAssocID="{A50CF447-223B-8549-9F66-08BDD7F10AB0}" presName="LevelTwoTextNode" presStyleLbl="node4" presStyleIdx="0" presStyleCnt="4" custScaleX="141162">
        <dgm:presLayoutVars>
          <dgm:chPref val="3"/>
        </dgm:presLayoutVars>
      </dgm:prSet>
      <dgm:spPr/>
      <dgm:t>
        <a:bodyPr/>
        <a:lstStyle/>
        <a:p>
          <a:endParaRPr lang="en-US"/>
        </a:p>
      </dgm:t>
    </dgm:pt>
    <dgm:pt modelId="{9EC7D26B-F927-6342-BDBB-A81624F57D63}" type="pres">
      <dgm:prSet presAssocID="{A50CF447-223B-8549-9F66-08BDD7F10AB0}" presName="level3hierChild" presStyleCnt="0"/>
      <dgm:spPr/>
    </dgm:pt>
    <dgm:pt modelId="{1599D3FB-5C72-5643-AF1B-7F7EEABB057B}" type="pres">
      <dgm:prSet presAssocID="{3DFC0485-ECDC-8442-911A-67A74F7A6EA5}" presName="conn2-1" presStyleLbl="parChTrans1D4" presStyleIdx="1" presStyleCnt="4"/>
      <dgm:spPr/>
      <dgm:t>
        <a:bodyPr/>
        <a:lstStyle/>
        <a:p>
          <a:endParaRPr lang="en-US"/>
        </a:p>
      </dgm:t>
    </dgm:pt>
    <dgm:pt modelId="{16CDA440-E12F-B746-9A55-FA23DBCBA260}" type="pres">
      <dgm:prSet presAssocID="{3DFC0485-ECDC-8442-911A-67A74F7A6EA5}" presName="connTx" presStyleLbl="parChTrans1D4" presStyleIdx="1" presStyleCnt="4"/>
      <dgm:spPr/>
      <dgm:t>
        <a:bodyPr/>
        <a:lstStyle/>
        <a:p>
          <a:endParaRPr lang="en-US"/>
        </a:p>
      </dgm:t>
    </dgm:pt>
    <dgm:pt modelId="{2C498441-01FC-F548-BD03-6980D5F0F656}" type="pres">
      <dgm:prSet presAssocID="{F452F950-2AB5-1940-B817-9BB7026B9C97}" presName="root2" presStyleCnt="0"/>
      <dgm:spPr/>
    </dgm:pt>
    <dgm:pt modelId="{F11D0F48-8CC5-2245-A9B3-0B4976F1833B}" type="pres">
      <dgm:prSet presAssocID="{F452F950-2AB5-1940-B817-9BB7026B9C97}" presName="LevelTwoTextNode" presStyleLbl="node4" presStyleIdx="1" presStyleCnt="4" custScaleX="141162">
        <dgm:presLayoutVars>
          <dgm:chPref val="3"/>
        </dgm:presLayoutVars>
      </dgm:prSet>
      <dgm:spPr/>
      <dgm:t>
        <a:bodyPr/>
        <a:lstStyle/>
        <a:p>
          <a:endParaRPr lang="en-US"/>
        </a:p>
      </dgm:t>
    </dgm:pt>
    <dgm:pt modelId="{247388A9-1C66-7F45-A9D0-0E273683AAB9}" type="pres">
      <dgm:prSet presAssocID="{F452F950-2AB5-1940-B817-9BB7026B9C97}" presName="level3hierChild" presStyleCnt="0"/>
      <dgm:spPr/>
    </dgm:pt>
    <dgm:pt modelId="{E52EDFDD-7670-EF4D-99B6-D7AA120CEB19}" type="pres">
      <dgm:prSet presAssocID="{0C0AF304-267A-3D46-B516-CA521AF8C1CE}" presName="conn2-1" presStyleLbl="parChTrans1D3" presStyleIdx="1" presStyleCnt="2"/>
      <dgm:spPr/>
      <dgm:t>
        <a:bodyPr/>
        <a:lstStyle/>
        <a:p>
          <a:endParaRPr lang="en-US"/>
        </a:p>
      </dgm:t>
    </dgm:pt>
    <dgm:pt modelId="{D82E0D3F-1498-4144-926C-B95538A6AC95}" type="pres">
      <dgm:prSet presAssocID="{0C0AF304-267A-3D46-B516-CA521AF8C1CE}" presName="connTx" presStyleLbl="parChTrans1D3" presStyleIdx="1" presStyleCnt="2"/>
      <dgm:spPr/>
      <dgm:t>
        <a:bodyPr/>
        <a:lstStyle/>
        <a:p>
          <a:endParaRPr lang="en-US"/>
        </a:p>
      </dgm:t>
    </dgm:pt>
    <dgm:pt modelId="{0F03636F-138A-794E-B846-A0E01B5436FF}" type="pres">
      <dgm:prSet presAssocID="{40EE8ECF-B8F2-B54F-95B4-D2AA2D9805FD}" presName="root2" presStyleCnt="0"/>
      <dgm:spPr/>
    </dgm:pt>
    <dgm:pt modelId="{259E66A1-21F4-9949-A007-6AE359DFDC7F}" type="pres">
      <dgm:prSet presAssocID="{40EE8ECF-B8F2-B54F-95B4-D2AA2D9805FD}" presName="LevelTwoTextNode" presStyleLbl="node3" presStyleIdx="1" presStyleCnt="2" custScaleX="59358">
        <dgm:presLayoutVars>
          <dgm:chPref val="3"/>
        </dgm:presLayoutVars>
      </dgm:prSet>
      <dgm:spPr/>
      <dgm:t>
        <a:bodyPr/>
        <a:lstStyle/>
        <a:p>
          <a:endParaRPr lang="en-US"/>
        </a:p>
      </dgm:t>
    </dgm:pt>
    <dgm:pt modelId="{AB42D0F0-15E5-6648-8F99-9964C9B6E9A1}" type="pres">
      <dgm:prSet presAssocID="{40EE8ECF-B8F2-B54F-95B4-D2AA2D9805FD}" presName="level3hierChild" presStyleCnt="0"/>
      <dgm:spPr/>
    </dgm:pt>
    <dgm:pt modelId="{EE5A06C7-4038-5A48-870B-B505B5198171}" type="pres">
      <dgm:prSet presAssocID="{6680016E-529A-BB4D-8AD7-16C05B1500A4}" presName="conn2-1" presStyleLbl="parChTrans1D4" presStyleIdx="2" presStyleCnt="4"/>
      <dgm:spPr/>
      <dgm:t>
        <a:bodyPr/>
        <a:lstStyle/>
        <a:p>
          <a:endParaRPr lang="en-US"/>
        </a:p>
      </dgm:t>
    </dgm:pt>
    <dgm:pt modelId="{F9296167-99B5-D14D-83A0-EA3D3402148F}" type="pres">
      <dgm:prSet presAssocID="{6680016E-529A-BB4D-8AD7-16C05B1500A4}" presName="connTx" presStyleLbl="parChTrans1D4" presStyleIdx="2" presStyleCnt="4"/>
      <dgm:spPr/>
      <dgm:t>
        <a:bodyPr/>
        <a:lstStyle/>
        <a:p>
          <a:endParaRPr lang="en-US"/>
        </a:p>
      </dgm:t>
    </dgm:pt>
    <dgm:pt modelId="{16ACD584-A571-DD45-9A9C-9FCE107EDD62}" type="pres">
      <dgm:prSet presAssocID="{C3C18CC7-ED6F-9840-8305-C9BAA4B54678}" presName="root2" presStyleCnt="0"/>
      <dgm:spPr/>
    </dgm:pt>
    <dgm:pt modelId="{12435033-1F27-5940-B702-3EF45C98C376}" type="pres">
      <dgm:prSet presAssocID="{C3C18CC7-ED6F-9840-8305-C9BAA4B54678}" presName="LevelTwoTextNode" presStyleLbl="node4" presStyleIdx="2" presStyleCnt="4" custScaleX="141162">
        <dgm:presLayoutVars>
          <dgm:chPref val="3"/>
        </dgm:presLayoutVars>
      </dgm:prSet>
      <dgm:spPr/>
      <dgm:t>
        <a:bodyPr/>
        <a:lstStyle/>
        <a:p>
          <a:endParaRPr lang="en-US"/>
        </a:p>
      </dgm:t>
    </dgm:pt>
    <dgm:pt modelId="{63D68D81-B680-1D42-BC17-9BE4A0C97776}" type="pres">
      <dgm:prSet presAssocID="{C3C18CC7-ED6F-9840-8305-C9BAA4B54678}" presName="level3hierChild" presStyleCnt="0"/>
      <dgm:spPr/>
    </dgm:pt>
    <dgm:pt modelId="{F3BF2986-521E-0946-803E-E51EE1A78191}" type="pres">
      <dgm:prSet presAssocID="{9BF2D313-3AD7-A048-8F0C-D5CD98570E31}" presName="conn2-1" presStyleLbl="parChTrans1D4" presStyleIdx="3" presStyleCnt="4"/>
      <dgm:spPr/>
      <dgm:t>
        <a:bodyPr/>
        <a:lstStyle/>
        <a:p>
          <a:endParaRPr lang="en-US"/>
        </a:p>
      </dgm:t>
    </dgm:pt>
    <dgm:pt modelId="{A7EBD84D-AABA-F74A-A066-A2DE57822B69}" type="pres">
      <dgm:prSet presAssocID="{9BF2D313-3AD7-A048-8F0C-D5CD98570E31}" presName="connTx" presStyleLbl="parChTrans1D4" presStyleIdx="3" presStyleCnt="4"/>
      <dgm:spPr/>
      <dgm:t>
        <a:bodyPr/>
        <a:lstStyle/>
        <a:p>
          <a:endParaRPr lang="en-US"/>
        </a:p>
      </dgm:t>
    </dgm:pt>
    <dgm:pt modelId="{C118957B-3A39-1C4A-8141-D65BF52678CE}" type="pres">
      <dgm:prSet presAssocID="{E6FE1678-CBED-8A4B-8BFA-E464312A6A0D}" presName="root2" presStyleCnt="0"/>
      <dgm:spPr/>
    </dgm:pt>
    <dgm:pt modelId="{BAE57B50-1EA8-2F42-ACA9-F60A1C2C8B41}" type="pres">
      <dgm:prSet presAssocID="{E6FE1678-CBED-8A4B-8BFA-E464312A6A0D}" presName="LevelTwoTextNode" presStyleLbl="node4" presStyleIdx="3" presStyleCnt="4" custScaleX="141162">
        <dgm:presLayoutVars>
          <dgm:chPref val="3"/>
        </dgm:presLayoutVars>
      </dgm:prSet>
      <dgm:spPr/>
      <dgm:t>
        <a:bodyPr/>
        <a:lstStyle/>
        <a:p>
          <a:endParaRPr lang="en-US"/>
        </a:p>
      </dgm:t>
    </dgm:pt>
    <dgm:pt modelId="{797EBE40-8AE7-6F42-AF9E-2CCE754DE4E3}" type="pres">
      <dgm:prSet presAssocID="{E6FE1678-CBED-8A4B-8BFA-E464312A6A0D}" presName="level3hierChild" presStyleCnt="0"/>
      <dgm:spPr/>
    </dgm:pt>
  </dgm:ptLst>
  <dgm:cxnLst>
    <dgm:cxn modelId="{44BE6AE2-29DB-F948-AB4F-C2372A69633C}" type="presOf" srcId="{3775841A-7376-0A4D-B2AD-32C2BE5A86B7}" destId="{FAD559B7-F54C-0C48-A087-1B6BEA948DF3}" srcOrd="0" destOrd="0" presId="urn:microsoft.com/office/officeart/2005/8/layout/hierarchy2"/>
    <dgm:cxn modelId="{D8D813BF-9B6F-6D4F-A145-82D94479753E}" type="presOf" srcId="{CFC83A21-5570-BA47-B7F9-996CF86DEF9A}" destId="{662B8A74-98A1-0343-BF91-14199A914BF7}" srcOrd="0" destOrd="0" presId="urn:microsoft.com/office/officeart/2005/8/layout/hierarchy2"/>
    <dgm:cxn modelId="{932A8BAD-A9F2-4848-BF7E-1D1E395C69E9}" type="presOf" srcId="{0C0AF304-267A-3D46-B516-CA521AF8C1CE}" destId="{D82E0D3F-1498-4144-926C-B95538A6AC95}" srcOrd="1" destOrd="0" presId="urn:microsoft.com/office/officeart/2005/8/layout/hierarchy2"/>
    <dgm:cxn modelId="{CF0783E2-2EFF-4342-98AE-A8FD693EFE66}" type="presOf" srcId="{0B5B2038-D88D-2F49-BFE5-DC49E4E3E5A5}" destId="{1236676D-D105-2D43-A2CC-E5C7946F9805}" srcOrd="0" destOrd="0" presId="urn:microsoft.com/office/officeart/2005/8/layout/hierarchy2"/>
    <dgm:cxn modelId="{FEFF17B3-EE4D-5246-B24B-6E6FC77F595B}" srcId="{40EE8ECF-B8F2-B54F-95B4-D2AA2D9805FD}" destId="{E6FE1678-CBED-8A4B-8BFA-E464312A6A0D}" srcOrd="1" destOrd="0" parTransId="{9BF2D313-3AD7-A048-8F0C-D5CD98570E31}" sibTransId="{60519E12-08C0-584B-89C2-4406D205B382}"/>
    <dgm:cxn modelId="{53A30918-0121-4940-87CA-D6FA59FC359F}" type="presOf" srcId="{9BF2D313-3AD7-A048-8F0C-D5CD98570E31}" destId="{F3BF2986-521E-0946-803E-E51EE1A78191}" srcOrd="0" destOrd="0" presId="urn:microsoft.com/office/officeart/2005/8/layout/hierarchy2"/>
    <dgm:cxn modelId="{B9BA3209-E245-0748-A03E-4C7FD491E663}" type="presOf" srcId="{C3C18CC7-ED6F-9840-8305-C9BAA4B54678}" destId="{12435033-1F27-5940-B702-3EF45C98C376}" srcOrd="0" destOrd="0" presId="urn:microsoft.com/office/officeart/2005/8/layout/hierarchy2"/>
    <dgm:cxn modelId="{23623DEF-EC3B-E347-9447-1353942D04C2}" srcId="{3775841A-7376-0A4D-B2AD-32C2BE5A86B7}" destId="{A50CF447-223B-8549-9F66-08BDD7F10AB0}" srcOrd="0" destOrd="0" parTransId="{BC3D703A-30B7-1242-BE37-4F240DAD9B13}" sibTransId="{ECF431DD-9B1A-6E40-A965-5C9E4140586E}"/>
    <dgm:cxn modelId="{2968958C-AB26-9B44-8E99-04B1B3667D41}" type="presOf" srcId="{D958B3A8-D3A0-B345-802A-37DD7CEF9D90}" destId="{2DBE2F83-49EA-BC4A-BAD7-9C9821061CC1}" srcOrd="0" destOrd="0" presId="urn:microsoft.com/office/officeart/2005/8/layout/hierarchy2"/>
    <dgm:cxn modelId="{F78E3058-0176-8944-88FC-23EEBB458809}" type="presOf" srcId="{3DFC0485-ECDC-8442-911A-67A74F7A6EA5}" destId="{16CDA440-E12F-B746-9A55-FA23DBCBA260}" srcOrd="1" destOrd="0" presId="urn:microsoft.com/office/officeart/2005/8/layout/hierarchy2"/>
    <dgm:cxn modelId="{B12313D5-6BC2-604E-8B56-232EE4E55D08}" type="presOf" srcId="{9BF2D313-3AD7-A048-8F0C-D5CD98570E31}" destId="{A7EBD84D-AABA-F74A-A066-A2DE57822B69}" srcOrd="1" destOrd="0" presId="urn:microsoft.com/office/officeart/2005/8/layout/hierarchy2"/>
    <dgm:cxn modelId="{8D36B92C-9862-C04E-9EE9-FC510C804A31}" type="presOf" srcId="{4D73E525-C3AF-994D-ABAB-F93EB209DB35}" destId="{1B5897CB-308B-3D4C-B252-E3CC4DFA96ED}" srcOrd="0" destOrd="0" presId="urn:microsoft.com/office/officeart/2005/8/layout/hierarchy2"/>
    <dgm:cxn modelId="{5B220162-370F-8C4F-9069-5DBC2A3C20D5}" type="presOf" srcId="{288BB6E0-4036-884A-A257-6344912A0AD4}" destId="{12297213-2B7E-514C-AD8C-E214FF8AADFF}" srcOrd="0" destOrd="0" presId="urn:microsoft.com/office/officeart/2005/8/layout/hierarchy2"/>
    <dgm:cxn modelId="{39B0520E-8B6C-554E-87C9-9278310B35CB}" type="presOf" srcId="{F452F950-2AB5-1940-B817-9BB7026B9C97}" destId="{F11D0F48-8CC5-2245-A9B3-0B4976F1833B}" srcOrd="0" destOrd="0" presId="urn:microsoft.com/office/officeart/2005/8/layout/hierarchy2"/>
    <dgm:cxn modelId="{7BD22A13-8350-E64D-9B14-5DD76E377551}" type="presOf" srcId="{E6FE1678-CBED-8A4B-8BFA-E464312A6A0D}" destId="{BAE57B50-1EA8-2F42-ACA9-F60A1C2C8B41}" srcOrd="0" destOrd="0" presId="urn:microsoft.com/office/officeart/2005/8/layout/hierarchy2"/>
    <dgm:cxn modelId="{E184F247-50DC-D44C-AB25-9F1CAB8D7952}" srcId="{D5D928AE-5219-7145-B4E0-2A0986F2C50A}" destId="{288BB6E0-4036-884A-A257-6344912A0AD4}" srcOrd="1" destOrd="0" parTransId="{4D73E525-C3AF-994D-ABAB-F93EB209DB35}" sibTransId="{A730F494-80FC-BB43-BAB7-DAC2596A8C45}"/>
    <dgm:cxn modelId="{C401E527-AEAD-6447-A372-4C9C83FDAD0D}" type="presOf" srcId="{0C0AF304-267A-3D46-B516-CA521AF8C1CE}" destId="{E52EDFDD-7670-EF4D-99B6-D7AA120CEB19}" srcOrd="0" destOrd="0" presId="urn:microsoft.com/office/officeart/2005/8/layout/hierarchy2"/>
    <dgm:cxn modelId="{96A7B2B1-9822-FC4E-BB02-76D401A79529}" srcId="{40EE8ECF-B8F2-B54F-95B4-D2AA2D9805FD}" destId="{C3C18CC7-ED6F-9840-8305-C9BAA4B54678}" srcOrd="0" destOrd="0" parTransId="{6680016E-529A-BB4D-8AD7-16C05B1500A4}" sibTransId="{3B046355-F736-C442-918A-425BCA8C3BD1}"/>
    <dgm:cxn modelId="{66076817-EA2C-C341-BF11-06CDB9A72A77}" type="presOf" srcId="{BF424A53-B7A2-A041-8269-D65EFA1ED4AB}" destId="{EE95927A-82B1-9043-BCC5-29902327FAB5}" srcOrd="0" destOrd="0" presId="urn:microsoft.com/office/officeart/2005/8/layout/hierarchy2"/>
    <dgm:cxn modelId="{6D35069C-CCED-8A48-A036-1FA4F05C9F3A}" srcId="{3775841A-7376-0A4D-B2AD-32C2BE5A86B7}" destId="{F452F950-2AB5-1940-B817-9BB7026B9C97}" srcOrd="1" destOrd="0" parTransId="{3DFC0485-ECDC-8442-911A-67A74F7A6EA5}" sibTransId="{59FA771B-2594-3147-A706-305B33EA68DE}"/>
    <dgm:cxn modelId="{C2E902AC-EEF4-9D45-84B2-94C8EAF6F8A5}" srcId="{288BB6E0-4036-884A-A257-6344912A0AD4}" destId="{3775841A-7376-0A4D-B2AD-32C2BE5A86B7}" srcOrd="0" destOrd="0" parTransId="{0B5B2038-D88D-2F49-BFE5-DC49E4E3E5A5}" sibTransId="{F44B3B26-CD09-5A46-841D-F6D603297691}"/>
    <dgm:cxn modelId="{FA1F6930-D353-9D48-B622-4889A5E469B4}" type="presOf" srcId="{40EE8ECF-B8F2-B54F-95B4-D2AA2D9805FD}" destId="{259E66A1-21F4-9949-A007-6AE359DFDC7F}" srcOrd="0" destOrd="0" presId="urn:microsoft.com/office/officeart/2005/8/layout/hierarchy2"/>
    <dgm:cxn modelId="{E2B8C55B-C9A2-9B47-8772-B43E522AF816}" srcId="{D5D928AE-5219-7145-B4E0-2A0986F2C50A}" destId="{D958B3A8-D3A0-B345-802A-37DD7CEF9D90}" srcOrd="0" destOrd="0" parTransId="{CFC83A21-5570-BA47-B7F9-996CF86DEF9A}" sibTransId="{4455C60C-E64A-F141-BECD-DFABCA0C263D}"/>
    <dgm:cxn modelId="{D0D894D1-E6C1-3346-825A-1C00CB5DBB59}" type="presOf" srcId="{3DFC0485-ECDC-8442-911A-67A74F7A6EA5}" destId="{1599D3FB-5C72-5643-AF1B-7F7EEABB057B}" srcOrd="0" destOrd="0" presId="urn:microsoft.com/office/officeart/2005/8/layout/hierarchy2"/>
    <dgm:cxn modelId="{FE73E954-DEB5-014F-91FF-A5E380ECC5D5}" srcId="{BF424A53-B7A2-A041-8269-D65EFA1ED4AB}" destId="{D5D928AE-5219-7145-B4E0-2A0986F2C50A}" srcOrd="0" destOrd="0" parTransId="{DDC6E1C0-7129-A947-B3AF-96AADDD92366}" sibTransId="{50A21646-1ACC-6F4D-9395-39D23D00C67B}"/>
    <dgm:cxn modelId="{2B7DDF43-91F7-C545-8CA8-4BA6A37E5A09}" type="presOf" srcId="{4D73E525-C3AF-994D-ABAB-F93EB209DB35}" destId="{83D70FE5-53BF-5042-8C03-8254DBE5D486}" srcOrd="1" destOrd="0" presId="urn:microsoft.com/office/officeart/2005/8/layout/hierarchy2"/>
    <dgm:cxn modelId="{6735626D-05FA-1B4C-B392-93AC9C51A059}" type="presOf" srcId="{0B5B2038-D88D-2F49-BFE5-DC49E4E3E5A5}" destId="{592193EF-5EBD-9C4C-BAEA-833D0582BA07}" srcOrd="1" destOrd="0" presId="urn:microsoft.com/office/officeart/2005/8/layout/hierarchy2"/>
    <dgm:cxn modelId="{43B36A32-33EC-E647-84AC-709C4EF12BD6}" type="presOf" srcId="{6680016E-529A-BB4D-8AD7-16C05B1500A4}" destId="{EE5A06C7-4038-5A48-870B-B505B5198171}" srcOrd="0" destOrd="0" presId="urn:microsoft.com/office/officeart/2005/8/layout/hierarchy2"/>
    <dgm:cxn modelId="{EB75A3E5-1BDF-0C4B-A188-AEEF5ADF69F3}" type="presOf" srcId="{6680016E-529A-BB4D-8AD7-16C05B1500A4}" destId="{F9296167-99B5-D14D-83A0-EA3D3402148F}" srcOrd="1" destOrd="0" presId="urn:microsoft.com/office/officeart/2005/8/layout/hierarchy2"/>
    <dgm:cxn modelId="{1267E6D2-6492-5F4C-83E1-029F7675F4E4}" type="presOf" srcId="{A50CF447-223B-8549-9F66-08BDD7F10AB0}" destId="{7B2C02E9-1C83-CD46-9F86-C8C838762445}" srcOrd="0" destOrd="0" presId="urn:microsoft.com/office/officeart/2005/8/layout/hierarchy2"/>
    <dgm:cxn modelId="{F3BB6D7E-AC71-4340-88C3-410128070FB4}" srcId="{288BB6E0-4036-884A-A257-6344912A0AD4}" destId="{40EE8ECF-B8F2-B54F-95B4-D2AA2D9805FD}" srcOrd="1" destOrd="0" parTransId="{0C0AF304-267A-3D46-B516-CA521AF8C1CE}" sibTransId="{F54BF224-27FF-6E46-9632-9FADCDA80470}"/>
    <dgm:cxn modelId="{82C925E3-34A0-914C-9B49-A9F9D277C1E6}" type="presOf" srcId="{BC3D703A-30B7-1242-BE37-4F240DAD9B13}" destId="{359162FC-04EA-4941-A3D5-C14E3F8D1BC8}" srcOrd="1" destOrd="0" presId="urn:microsoft.com/office/officeart/2005/8/layout/hierarchy2"/>
    <dgm:cxn modelId="{528FE18E-E009-AB4F-A930-2BB8673A3873}" type="presOf" srcId="{CFC83A21-5570-BA47-B7F9-996CF86DEF9A}" destId="{92E2B00B-8100-5A48-94D8-CFB6E510A38C}" srcOrd="1" destOrd="0" presId="urn:microsoft.com/office/officeart/2005/8/layout/hierarchy2"/>
    <dgm:cxn modelId="{B8B307A1-1999-C24C-8FF0-64C722953F45}" type="presOf" srcId="{BC3D703A-30B7-1242-BE37-4F240DAD9B13}" destId="{0283A250-1E9E-7544-9611-81C65B4EB101}" srcOrd="0" destOrd="0" presId="urn:microsoft.com/office/officeart/2005/8/layout/hierarchy2"/>
    <dgm:cxn modelId="{F8CDAFAF-FDBB-8F41-837D-9EA413E7FD8A}" type="presOf" srcId="{D5D928AE-5219-7145-B4E0-2A0986F2C50A}" destId="{057EE096-BC3B-2F4D-A47F-0F856F6DA4C1}" srcOrd="0" destOrd="0" presId="urn:microsoft.com/office/officeart/2005/8/layout/hierarchy2"/>
    <dgm:cxn modelId="{3F176519-1D93-1F49-A64B-E6CE2E3DD153}" type="presParOf" srcId="{EE95927A-82B1-9043-BCC5-29902327FAB5}" destId="{B51EA8DB-3428-4D43-98D7-C12C33EAA152}" srcOrd="0" destOrd="0" presId="urn:microsoft.com/office/officeart/2005/8/layout/hierarchy2"/>
    <dgm:cxn modelId="{57ECF2F6-AA55-F34A-B0BF-30FA112FC3A2}" type="presParOf" srcId="{B51EA8DB-3428-4D43-98D7-C12C33EAA152}" destId="{057EE096-BC3B-2F4D-A47F-0F856F6DA4C1}" srcOrd="0" destOrd="0" presId="urn:microsoft.com/office/officeart/2005/8/layout/hierarchy2"/>
    <dgm:cxn modelId="{266AA3CD-4A4F-EB43-AA14-33F02DC00B07}" type="presParOf" srcId="{B51EA8DB-3428-4D43-98D7-C12C33EAA152}" destId="{8A81FDEA-2520-D546-AAD7-53264E52DAE9}" srcOrd="1" destOrd="0" presId="urn:microsoft.com/office/officeart/2005/8/layout/hierarchy2"/>
    <dgm:cxn modelId="{A5CA893A-DE53-2B44-9303-F2FE76B3BF57}" type="presParOf" srcId="{8A81FDEA-2520-D546-AAD7-53264E52DAE9}" destId="{662B8A74-98A1-0343-BF91-14199A914BF7}" srcOrd="0" destOrd="0" presId="urn:microsoft.com/office/officeart/2005/8/layout/hierarchy2"/>
    <dgm:cxn modelId="{4B8F2414-9050-0347-A167-9F8ECCD614FE}" type="presParOf" srcId="{662B8A74-98A1-0343-BF91-14199A914BF7}" destId="{92E2B00B-8100-5A48-94D8-CFB6E510A38C}" srcOrd="0" destOrd="0" presId="urn:microsoft.com/office/officeart/2005/8/layout/hierarchy2"/>
    <dgm:cxn modelId="{C261933D-6A72-464B-8CD9-01003D094A78}" type="presParOf" srcId="{8A81FDEA-2520-D546-AAD7-53264E52DAE9}" destId="{E4E66B01-CBD3-E74D-9274-ED94B32285EE}" srcOrd="1" destOrd="0" presId="urn:microsoft.com/office/officeart/2005/8/layout/hierarchy2"/>
    <dgm:cxn modelId="{B3A5F789-9D7F-0346-AA87-F3F7EED50393}" type="presParOf" srcId="{E4E66B01-CBD3-E74D-9274-ED94B32285EE}" destId="{2DBE2F83-49EA-BC4A-BAD7-9C9821061CC1}" srcOrd="0" destOrd="0" presId="urn:microsoft.com/office/officeart/2005/8/layout/hierarchy2"/>
    <dgm:cxn modelId="{8FBEC584-793E-4A40-BE3D-7EA754589189}" type="presParOf" srcId="{E4E66B01-CBD3-E74D-9274-ED94B32285EE}" destId="{A7A3996D-96E0-D948-BF77-63687F570EF1}" srcOrd="1" destOrd="0" presId="urn:microsoft.com/office/officeart/2005/8/layout/hierarchy2"/>
    <dgm:cxn modelId="{60D1D6BC-8018-294E-B707-3E6FFC99B3C6}" type="presParOf" srcId="{8A81FDEA-2520-D546-AAD7-53264E52DAE9}" destId="{1B5897CB-308B-3D4C-B252-E3CC4DFA96ED}" srcOrd="2" destOrd="0" presId="urn:microsoft.com/office/officeart/2005/8/layout/hierarchy2"/>
    <dgm:cxn modelId="{8B02A0D3-4446-254D-A803-A27C1D93F97D}" type="presParOf" srcId="{1B5897CB-308B-3D4C-B252-E3CC4DFA96ED}" destId="{83D70FE5-53BF-5042-8C03-8254DBE5D486}" srcOrd="0" destOrd="0" presId="urn:microsoft.com/office/officeart/2005/8/layout/hierarchy2"/>
    <dgm:cxn modelId="{170D407A-5E49-7547-A958-997D55124A17}" type="presParOf" srcId="{8A81FDEA-2520-D546-AAD7-53264E52DAE9}" destId="{EF016E03-F7F3-F347-9604-25761D8CEF8D}" srcOrd="3" destOrd="0" presId="urn:microsoft.com/office/officeart/2005/8/layout/hierarchy2"/>
    <dgm:cxn modelId="{7BF11E7B-7D8B-7649-978A-46B0406A5B79}" type="presParOf" srcId="{EF016E03-F7F3-F347-9604-25761D8CEF8D}" destId="{12297213-2B7E-514C-AD8C-E214FF8AADFF}" srcOrd="0" destOrd="0" presId="urn:microsoft.com/office/officeart/2005/8/layout/hierarchy2"/>
    <dgm:cxn modelId="{B8D69CDC-027F-774D-B989-0F5C47932CC3}" type="presParOf" srcId="{EF016E03-F7F3-F347-9604-25761D8CEF8D}" destId="{3C43143E-7209-6944-AA07-475DACEABF4E}" srcOrd="1" destOrd="0" presId="urn:microsoft.com/office/officeart/2005/8/layout/hierarchy2"/>
    <dgm:cxn modelId="{E442A6E4-923E-7A4A-8187-0830824E108E}" type="presParOf" srcId="{3C43143E-7209-6944-AA07-475DACEABF4E}" destId="{1236676D-D105-2D43-A2CC-E5C7946F9805}" srcOrd="0" destOrd="0" presId="urn:microsoft.com/office/officeart/2005/8/layout/hierarchy2"/>
    <dgm:cxn modelId="{51A33659-D373-8B4A-976E-3E7DC1598754}" type="presParOf" srcId="{1236676D-D105-2D43-A2CC-E5C7946F9805}" destId="{592193EF-5EBD-9C4C-BAEA-833D0582BA07}" srcOrd="0" destOrd="0" presId="urn:microsoft.com/office/officeart/2005/8/layout/hierarchy2"/>
    <dgm:cxn modelId="{9F575574-4BE9-E14A-AC8D-408363BA2DE0}" type="presParOf" srcId="{3C43143E-7209-6944-AA07-475DACEABF4E}" destId="{3BFDA3EE-32AC-404B-B5B5-E13DCC8CB0CC}" srcOrd="1" destOrd="0" presId="urn:microsoft.com/office/officeart/2005/8/layout/hierarchy2"/>
    <dgm:cxn modelId="{EB7A4195-3C91-0343-BDD0-C95722B1B3F4}" type="presParOf" srcId="{3BFDA3EE-32AC-404B-B5B5-E13DCC8CB0CC}" destId="{FAD559B7-F54C-0C48-A087-1B6BEA948DF3}" srcOrd="0" destOrd="0" presId="urn:microsoft.com/office/officeart/2005/8/layout/hierarchy2"/>
    <dgm:cxn modelId="{A2516A6C-45CB-D94D-8201-9A83A55800C0}" type="presParOf" srcId="{3BFDA3EE-32AC-404B-B5B5-E13DCC8CB0CC}" destId="{244B0AA7-B970-1544-BEE0-38DA98C6FF33}" srcOrd="1" destOrd="0" presId="urn:microsoft.com/office/officeart/2005/8/layout/hierarchy2"/>
    <dgm:cxn modelId="{8673040D-E4E4-904C-9CF0-9874F2813A41}" type="presParOf" srcId="{244B0AA7-B970-1544-BEE0-38DA98C6FF33}" destId="{0283A250-1E9E-7544-9611-81C65B4EB101}" srcOrd="0" destOrd="0" presId="urn:microsoft.com/office/officeart/2005/8/layout/hierarchy2"/>
    <dgm:cxn modelId="{4CBA2BFE-E169-9340-9E3C-6FFD0FC5B018}" type="presParOf" srcId="{0283A250-1E9E-7544-9611-81C65B4EB101}" destId="{359162FC-04EA-4941-A3D5-C14E3F8D1BC8}" srcOrd="0" destOrd="0" presId="urn:microsoft.com/office/officeart/2005/8/layout/hierarchy2"/>
    <dgm:cxn modelId="{FA7C710A-0006-D54A-AEB7-8C1E1134D9EE}" type="presParOf" srcId="{244B0AA7-B970-1544-BEE0-38DA98C6FF33}" destId="{D8BD26AF-1C20-194D-8875-373EBCA8C799}" srcOrd="1" destOrd="0" presId="urn:microsoft.com/office/officeart/2005/8/layout/hierarchy2"/>
    <dgm:cxn modelId="{E3E11495-BD40-ED49-A555-1A41270376FF}" type="presParOf" srcId="{D8BD26AF-1C20-194D-8875-373EBCA8C799}" destId="{7B2C02E9-1C83-CD46-9F86-C8C838762445}" srcOrd="0" destOrd="0" presId="urn:microsoft.com/office/officeart/2005/8/layout/hierarchy2"/>
    <dgm:cxn modelId="{3ACF63E8-2ACB-5146-81F2-D51516864CB4}" type="presParOf" srcId="{D8BD26AF-1C20-194D-8875-373EBCA8C799}" destId="{9EC7D26B-F927-6342-BDBB-A81624F57D63}" srcOrd="1" destOrd="0" presId="urn:microsoft.com/office/officeart/2005/8/layout/hierarchy2"/>
    <dgm:cxn modelId="{75528C34-7EA7-CE47-A0EE-6C26E1099C6C}" type="presParOf" srcId="{244B0AA7-B970-1544-BEE0-38DA98C6FF33}" destId="{1599D3FB-5C72-5643-AF1B-7F7EEABB057B}" srcOrd="2" destOrd="0" presId="urn:microsoft.com/office/officeart/2005/8/layout/hierarchy2"/>
    <dgm:cxn modelId="{B4834B28-2A14-C643-9167-D73972A8AE11}" type="presParOf" srcId="{1599D3FB-5C72-5643-AF1B-7F7EEABB057B}" destId="{16CDA440-E12F-B746-9A55-FA23DBCBA260}" srcOrd="0" destOrd="0" presId="urn:microsoft.com/office/officeart/2005/8/layout/hierarchy2"/>
    <dgm:cxn modelId="{3475A665-B3A9-E144-83EB-3422939CB1ED}" type="presParOf" srcId="{244B0AA7-B970-1544-BEE0-38DA98C6FF33}" destId="{2C498441-01FC-F548-BD03-6980D5F0F656}" srcOrd="3" destOrd="0" presId="urn:microsoft.com/office/officeart/2005/8/layout/hierarchy2"/>
    <dgm:cxn modelId="{EC3AB845-5F2A-A94A-8333-5D84C973DA60}" type="presParOf" srcId="{2C498441-01FC-F548-BD03-6980D5F0F656}" destId="{F11D0F48-8CC5-2245-A9B3-0B4976F1833B}" srcOrd="0" destOrd="0" presId="urn:microsoft.com/office/officeart/2005/8/layout/hierarchy2"/>
    <dgm:cxn modelId="{A60DE69F-E553-284D-A86C-AD0666FCD3EB}" type="presParOf" srcId="{2C498441-01FC-F548-BD03-6980D5F0F656}" destId="{247388A9-1C66-7F45-A9D0-0E273683AAB9}" srcOrd="1" destOrd="0" presId="urn:microsoft.com/office/officeart/2005/8/layout/hierarchy2"/>
    <dgm:cxn modelId="{B88F1475-1A2C-2649-8C0A-A4435B648CBE}" type="presParOf" srcId="{3C43143E-7209-6944-AA07-475DACEABF4E}" destId="{E52EDFDD-7670-EF4D-99B6-D7AA120CEB19}" srcOrd="2" destOrd="0" presId="urn:microsoft.com/office/officeart/2005/8/layout/hierarchy2"/>
    <dgm:cxn modelId="{AA7F0CEE-69CB-3549-B9E0-CE4B23C30B81}" type="presParOf" srcId="{E52EDFDD-7670-EF4D-99B6-D7AA120CEB19}" destId="{D82E0D3F-1498-4144-926C-B95538A6AC95}" srcOrd="0" destOrd="0" presId="urn:microsoft.com/office/officeart/2005/8/layout/hierarchy2"/>
    <dgm:cxn modelId="{10ECA9E9-919A-2E47-88A9-49DAE3CD2495}" type="presParOf" srcId="{3C43143E-7209-6944-AA07-475DACEABF4E}" destId="{0F03636F-138A-794E-B846-A0E01B5436FF}" srcOrd="3" destOrd="0" presId="urn:microsoft.com/office/officeart/2005/8/layout/hierarchy2"/>
    <dgm:cxn modelId="{66BBA913-42ED-324B-8854-F5632AC5845B}" type="presParOf" srcId="{0F03636F-138A-794E-B846-A0E01B5436FF}" destId="{259E66A1-21F4-9949-A007-6AE359DFDC7F}" srcOrd="0" destOrd="0" presId="urn:microsoft.com/office/officeart/2005/8/layout/hierarchy2"/>
    <dgm:cxn modelId="{17424FCB-BE54-0C45-99D6-3009ED8BE834}" type="presParOf" srcId="{0F03636F-138A-794E-B846-A0E01B5436FF}" destId="{AB42D0F0-15E5-6648-8F99-9964C9B6E9A1}" srcOrd="1" destOrd="0" presId="urn:microsoft.com/office/officeart/2005/8/layout/hierarchy2"/>
    <dgm:cxn modelId="{C72EBEC8-43F3-7042-BF6D-81F50582DE34}" type="presParOf" srcId="{AB42D0F0-15E5-6648-8F99-9964C9B6E9A1}" destId="{EE5A06C7-4038-5A48-870B-B505B5198171}" srcOrd="0" destOrd="0" presId="urn:microsoft.com/office/officeart/2005/8/layout/hierarchy2"/>
    <dgm:cxn modelId="{2A0303E6-63A2-C043-8ED5-9FA3A6935A90}" type="presParOf" srcId="{EE5A06C7-4038-5A48-870B-B505B5198171}" destId="{F9296167-99B5-D14D-83A0-EA3D3402148F}" srcOrd="0" destOrd="0" presId="urn:microsoft.com/office/officeart/2005/8/layout/hierarchy2"/>
    <dgm:cxn modelId="{43A5EE7E-3FBF-004D-9469-224E7F8F202C}" type="presParOf" srcId="{AB42D0F0-15E5-6648-8F99-9964C9B6E9A1}" destId="{16ACD584-A571-DD45-9A9C-9FCE107EDD62}" srcOrd="1" destOrd="0" presId="urn:microsoft.com/office/officeart/2005/8/layout/hierarchy2"/>
    <dgm:cxn modelId="{7C837D0C-3F77-E343-A78E-884D5E88CEE4}" type="presParOf" srcId="{16ACD584-A571-DD45-9A9C-9FCE107EDD62}" destId="{12435033-1F27-5940-B702-3EF45C98C376}" srcOrd="0" destOrd="0" presId="urn:microsoft.com/office/officeart/2005/8/layout/hierarchy2"/>
    <dgm:cxn modelId="{4790C832-D84F-324B-8C6F-A110AACD085D}" type="presParOf" srcId="{16ACD584-A571-DD45-9A9C-9FCE107EDD62}" destId="{63D68D81-B680-1D42-BC17-9BE4A0C97776}" srcOrd="1" destOrd="0" presId="urn:microsoft.com/office/officeart/2005/8/layout/hierarchy2"/>
    <dgm:cxn modelId="{2D8C2B89-F7BE-EB4D-B4E1-E21EE0F4C11E}" type="presParOf" srcId="{AB42D0F0-15E5-6648-8F99-9964C9B6E9A1}" destId="{F3BF2986-521E-0946-803E-E51EE1A78191}" srcOrd="2" destOrd="0" presId="urn:microsoft.com/office/officeart/2005/8/layout/hierarchy2"/>
    <dgm:cxn modelId="{A749045F-0DEA-1244-8F48-41EC2AC12E52}" type="presParOf" srcId="{F3BF2986-521E-0946-803E-E51EE1A78191}" destId="{A7EBD84D-AABA-F74A-A066-A2DE57822B69}" srcOrd="0" destOrd="0" presId="urn:microsoft.com/office/officeart/2005/8/layout/hierarchy2"/>
    <dgm:cxn modelId="{73042421-5689-C84D-9CBD-0BD24FFDC520}" type="presParOf" srcId="{AB42D0F0-15E5-6648-8F99-9964C9B6E9A1}" destId="{C118957B-3A39-1C4A-8141-D65BF52678CE}" srcOrd="3" destOrd="0" presId="urn:microsoft.com/office/officeart/2005/8/layout/hierarchy2"/>
    <dgm:cxn modelId="{89C610CA-A3C3-A445-B857-2D7F59A3F520}" type="presParOf" srcId="{C118957B-3A39-1C4A-8141-D65BF52678CE}" destId="{BAE57B50-1EA8-2F42-ACA9-F60A1C2C8B41}" srcOrd="0" destOrd="0" presId="urn:microsoft.com/office/officeart/2005/8/layout/hierarchy2"/>
    <dgm:cxn modelId="{24BC4A25-3EDA-CC49-A18D-C8B29A077E6C}" type="presParOf" srcId="{C118957B-3A39-1C4A-8141-D65BF52678CE}" destId="{797EBE40-8AE7-6F42-AF9E-2CCE754DE4E3}"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7EE096-BC3B-2F4D-A47F-0F856F6DA4C1}">
      <dsp:nvSpPr>
        <dsp:cNvPr id="0" name=""/>
        <dsp:cNvSpPr/>
      </dsp:nvSpPr>
      <dsp:spPr>
        <a:xfrm>
          <a:off x="132301" y="1400968"/>
          <a:ext cx="726038" cy="121708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en-US" sz="3400" b="1" kern="1200" dirty="0">
              <a:solidFill>
                <a:schemeClr val="tx1"/>
              </a:solidFill>
              <a:latin typeface="Times New Roman" panose="02020603050405020304" pitchFamily="18" charset="0"/>
              <a:cs typeface="Times New Roman" panose="02020603050405020304" pitchFamily="18" charset="0"/>
            </a:rPr>
            <a:t>TỪ</a:t>
          </a:r>
        </a:p>
      </dsp:txBody>
      <dsp:txXfrm>
        <a:off x="153566" y="1422233"/>
        <a:ext cx="683508" cy="1174553"/>
      </dsp:txXfrm>
    </dsp:sp>
    <dsp:sp modelId="{662B8A74-98A1-0343-BF91-14199A914BF7}">
      <dsp:nvSpPr>
        <dsp:cNvPr id="0" name=""/>
        <dsp:cNvSpPr/>
      </dsp:nvSpPr>
      <dsp:spPr>
        <a:xfrm rot="19457599">
          <a:off x="745636" y="1639384"/>
          <a:ext cx="1199074" cy="40429"/>
        </a:xfrm>
        <a:custGeom>
          <a:avLst/>
          <a:gdLst/>
          <a:ahLst/>
          <a:cxnLst/>
          <a:rect l="0" t="0" r="0" b="0"/>
          <a:pathLst>
            <a:path>
              <a:moveTo>
                <a:pt x="0" y="20214"/>
              </a:moveTo>
              <a:lnTo>
                <a:pt x="1199074"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Times New Roman" panose="02020603050405020304" pitchFamily="18" charset="0"/>
            <a:cs typeface="Times New Roman" panose="02020603050405020304" pitchFamily="18" charset="0"/>
          </a:endParaRPr>
        </a:p>
      </dsp:txBody>
      <dsp:txXfrm>
        <a:off x="1315196" y="1629622"/>
        <a:ext cx="59953" cy="59953"/>
      </dsp:txXfrm>
    </dsp:sp>
    <dsp:sp modelId="{2DBE2F83-49EA-BC4A-BAD7-9C9821061CC1}">
      <dsp:nvSpPr>
        <dsp:cNvPr id="0" name=""/>
        <dsp:cNvSpPr/>
      </dsp:nvSpPr>
      <dsp:spPr>
        <a:xfrm>
          <a:off x="1832007" y="701145"/>
          <a:ext cx="2434166" cy="121708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solidFill>
              <a:schemeClr val="tx1"/>
            </a:solidFill>
            <a:latin typeface="Times New Roman" panose="02020603050405020304" pitchFamily="18" charset="0"/>
            <a:cs typeface="Times New Roman" panose="02020603050405020304" pitchFamily="18" charset="0"/>
          </a:endParaRPr>
        </a:p>
      </dsp:txBody>
      <dsp:txXfrm>
        <a:off x="1867654" y="736792"/>
        <a:ext cx="2362872" cy="1145789"/>
      </dsp:txXfrm>
    </dsp:sp>
    <dsp:sp modelId="{1B5897CB-308B-3D4C-B252-E3CC4DFA96ED}">
      <dsp:nvSpPr>
        <dsp:cNvPr id="0" name=""/>
        <dsp:cNvSpPr/>
      </dsp:nvSpPr>
      <dsp:spPr>
        <a:xfrm rot="2142401">
          <a:off x="745636" y="2339207"/>
          <a:ext cx="1199074" cy="40429"/>
        </a:xfrm>
        <a:custGeom>
          <a:avLst/>
          <a:gdLst/>
          <a:ahLst/>
          <a:cxnLst/>
          <a:rect l="0" t="0" r="0" b="0"/>
          <a:pathLst>
            <a:path>
              <a:moveTo>
                <a:pt x="0" y="20214"/>
              </a:moveTo>
              <a:lnTo>
                <a:pt x="1199074"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Times New Roman" panose="02020603050405020304" pitchFamily="18" charset="0"/>
            <a:cs typeface="Times New Roman" panose="02020603050405020304" pitchFamily="18" charset="0"/>
          </a:endParaRPr>
        </a:p>
      </dsp:txBody>
      <dsp:txXfrm>
        <a:off x="1315196" y="2329445"/>
        <a:ext cx="59953" cy="59953"/>
      </dsp:txXfrm>
    </dsp:sp>
    <dsp:sp modelId="{12297213-2B7E-514C-AD8C-E214FF8AADFF}">
      <dsp:nvSpPr>
        <dsp:cNvPr id="0" name=""/>
        <dsp:cNvSpPr/>
      </dsp:nvSpPr>
      <dsp:spPr>
        <a:xfrm>
          <a:off x="1832007" y="2100791"/>
          <a:ext cx="2434166" cy="121708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solidFill>
              <a:schemeClr val="tx1"/>
            </a:solidFill>
            <a:latin typeface="Times New Roman" panose="02020603050405020304" pitchFamily="18" charset="0"/>
            <a:cs typeface="Times New Roman" panose="02020603050405020304" pitchFamily="18" charset="0"/>
          </a:endParaRPr>
        </a:p>
      </dsp:txBody>
      <dsp:txXfrm>
        <a:off x="1867654" y="2136438"/>
        <a:ext cx="2362872" cy="1145789"/>
      </dsp:txXfrm>
    </dsp:sp>
    <dsp:sp modelId="{1236676D-D105-2D43-A2CC-E5C7946F9805}">
      <dsp:nvSpPr>
        <dsp:cNvPr id="0" name=""/>
        <dsp:cNvSpPr/>
      </dsp:nvSpPr>
      <dsp:spPr>
        <a:xfrm rot="18289469">
          <a:off x="3900505" y="1989295"/>
          <a:ext cx="1705003" cy="40429"/>
        </a:xfrm>
        <a:custGeom>
          <a:avLst/>
          <a:gdLst/>
          <a:ahLst/>
          <a:cxnLst/>
          <a:rect l="0" t="0" r="0" b="0"/>
          <a:pathLst>
            <a:path>
              <a:moveTo>
                <a:pt x="0" y="20214"/>
              </a:moveTo>
              <a:lnTo>
                <a:pt x="1705003"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latin typeface="Times New Roman" panose="02020603050405020304" pitchFamily="18" charset="0"/>
            <a:cs typeface="Times New Roman" panose="02020603050405020304" pitchFamily="18" charset="0"/>
          </a:endParaRPr>
        </a:p>
      </dsp:txBody>
      <dsp:txXfrm>
        <a:off x="4710382" y="1966885"/>
        <a:ext cx="85250" cy="85250"/>
      </dsp:txXfrm>
    </dsp:sp>
    <dsp:sp modelId="{FAD559B7-F54C-0C48-A087-1B6BEA948DF3}">
      <dsp:nvSpPr>
        <dsp:cNvPr id="0" name=""/>
        <dsp:cNvSpPr/>
      </dsp:nvSpPr>
      <dsp:spPr>
        <a:xfrm>
          <a:off x="5239840" y="701145"/>
          <a:ext cx="1444872" cy="121708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latin typeface="Times New Roman" panose="02020603050405020304" pitchFamily="18" charset="0"/>
            <a:cs typeface="Times New Roman" panose="02020603050405020304" pitchFamily="18" charset="0"/>
          </a:endParaRPr>
        </a:p>
      </dsp:txBody>
      <dsp:txXfrm>
        <a:off x="5275487" y="736792"/>
        <a:ext cx="1373578" cy="1145789"/>
      </dsp:txXfrm>
    </dsp:sp>
    <dsp:sp modelId="{0283A250-1E9E-7544-9611-81C65B4EB101}">
      <dsp:nvSpPr>
        <dsp:cNvPr id="0" name=""/>
        <dsp:cNvSpPr/>
      </dsp:nvSpPr>
      <dsp:spPr>
        <a:xfrm rot="19457599">
          <a:off x="6572009" y="939561"/>
          <a:ext cx="1199074" cy="40429"/>
        </a:xfrm>
        <a:custGeom>
          <a:avLst/>
          <a:gdLst/>
          <a:ahLst/>
          <a:cxnLst/>
          <a:rect l="0" t="0" r="0" b="0"/>
          <a:pathLst>
            <a:path>
              <a:moveTo>
                <a:pt x="0" y="20214"/>
              </a:moveTo>
              <a:lnTo>
                <a:pt x="1199074" y="2021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Times New Roman" panose="02020603050405020304" pitchFamily="18" charset="0"/>
            <a:cs typeface="Times New Roman" panose="02020603050405020304" pitchFamily="18" charset="0"/>
          </a:endParaRPr>
        </a:p>
      </dsp:txBody>
      <dsp:txXfrm>
        <a:off x="7141569" y="929799"/>
        <a:ext cx="59953" cy="59953"/>
      </dsp:txXfrm>
    </dsp:sp>
    <dsp:sp modelId="{7B2C02E9-1C83-CD46-9F86-C8C838762445}">
      <dsp:nvSpPr>
        <dsp:cNvPr id="0" name=""/>
        <dsp:cNvSpPr/>
      </dsp:nvSpPr>
      <dsp:spPr>
        <a:xfrm>
          <a:off x="7658380" y="1322"/>
          <a:ext cx="3436118" cy="121708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solidFill>
              <a:schemeClr val="tx1"/>
            </a:solidFill>
            <a:latin typeface="Times New Roman" panose="02020603050405020304" pitchFamily="18" charset="0"/>
            <a:cs typeface="Times New Roman" panose="02020603050405020304" pitchFamily="18" charset="0"/>
          </a:endParaRPr>
        </a:p>
      </dsp:txBody>
      <dsp:txXfrm>
        <a:off x="7694027" y="36969"/>
        <a:ext cx="3364824" cy="1145789"/>
      </dsp:txXfrm>
    </dsp:sp>
    <dsp:sp modelId="{1599D3FB-5C72-5643-AF1B-7F7EEABB057B}">
      <dsp:nvSpPr>
        <dsp:cNvPr id="0" name=""/>
        <dsp:cNvSpPr/>
      </dsp:nvSpPr>
      <dsp:spPr>
        <a:xfrm rot="2142401">
          <a:off x="6572009" y="1639384"/>
          <a:ext cx="1199074" cy="40429"/>
        </a:xfrm>
        <a:custGeom>
          <a:avLst/>
          <a:gdLst/>
          <a:ahLst/>
          <a:cxnLst/>
          <a:rect l="0" t="0" r="0" b="0"/>
          <a:pathLst>
            <a:path>
              <a:moveTo>
                <a:pt x="0" y="20214"/>
              </a:moveTo>
              <a:lnTo>
                <a:pt x="1199074" y="2021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Times New Roman" panose="02020603050405020304" pitchFamily="18" charset="0"/>
            <a:cs typeface="Times New Roman" panose="02020603050405020304" pitchFamily="18" charset="0"/>
          </a:endParaRPr>
        </a:p>
      </dsp:txBody>
      <dsp:txXfrm>
        <a:off x="7141569" y="1629622"/>
        <a:ext cx="59953" cy="59953"/>
      </dsp:txXfrm>
    </dsp:sp>
    <dsp:sp modelId="{F11D0F48-8CC5-2245-A9B3-0B4976F1833B}">
      <dsp:nvSpPr>
        <dsp:cNvPr id="0" name=""/>
        <dsp:cNvSpPr/>
      </dsp:nvSpPr>
      <dsp:spPr>
        <a:xfrm>
          <a:off x="7658380" y="1400968"/>
          <a:ext cx="3436118" cy="121708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solidFill>
              <a:schemeClr val="tx1"/>
            </a:solidFill>
            <a:latin typeface="Times New Roman" panose="02020603050405020304" pitchFamily="18" charset="0"/>
            <a:cs typeface="Times New Roman" panose="02020603050405020304" pitchFamily="18" charset="0"/>
          </a:endParaRPr>
        </a:p>
      </dsp:txBody>
      <dsp:txXfrm>
        <a:off x="7694027" y="1436615"/>
        <a:ext cx="3364824" cy="1145789"/>
      </dsp:txXfrm>
    </dsp:sp>
    <dsp:sp modelId="{E52EDFDD-7670-EF4D-99B6-D7AA120CEB19}">
      <dsp:nvSpPr>
        <dsp:cNvPr id="0" name=""/>
        <dsp:cNvSpPr/>
      </dsp:nvSpPr>
      <dsp:spPr>
        <a:xfrm rot="3310531">
          <a:off x="3900505" y="3388941"/>
          <a:ext cx="1705003" cy="40429"/>
        </a:xfrm>
        <a:custGeom>
          <a:avLst/>
          <a:gdLst/>
          <a:ahLst/>
          <a:cxnLst/>
          <a:rect l="0" t="0" r="0" b="0"/>
          <a:pathLst>
            <a:path>
              <a:moveTo>
                <a:pt x="0" y="20214"/>
              </a:moveTo>
              <a:lnTo>
                <a:pt x="1705003"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latin typeface="Times New Roman" panose="02020603050405020304" pitchFamily="18" charset="0"/>
            <a:cs typeface="Times New Roman" panose="02020603050405020304" pitchFamily="18" charset="0"/>
          </a:endParaRPr>
        </a:p>
      </dsp:txBody>
      <dsp:txXfrm>
        <a:off x="4710382" y="3366531"/>
        <a:ext cx="85250" cy="85250"/>
      </dsp:txXfrm>
    </dsp:sp>
    <dsp:sp modelId="{259E66A1-21F4-9949-A007-6AE359DFDC7F}">
      <dsp:nvSpPr>
        <dsp:cNvPr id="0" name=""/>
        <dsp:cNvSpPr/>
      </dsp:nvSpPr>
      <dsp:spPr>
        <a:xfrm>
          <a:off x="5239840" y="3500437"/>
          <a:ext cx="1444872" cy="121708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latin typeface="Times New Roman" panose="02020603050405020304" pitchFamily="18" charset="0"/>
            <a:cs typeface="Times New Roman" panose="02020603050405020304" pitchFamily="18" charset="0"/>
          </a:endParaRPr>
        </a:p>
      </dsp:txBody>
      <dsp:txXfrm>
        <a:off x="5275487" y="3536084"/>
        <a:ext cx="1373578" cy="1145789"/>
      </dsp:txXfrm>
    </dsp:sp>
    <dsp:sp modelId="{EE5A06C7-4038-5A48-870B-B505B5198171}">
      <dsp:nvSpPr>
        <dsp:cNvPr id="0" name=""/>
        <dsp:cNvSpPr/>
      </dsp:nvSpPr>
      <dsp:spPr>
        <a:xfrm rot="19457599">
          <a:off x="6572009" y="3738853"/>
          <a:ext cx="1199074" cy="40429"/>
        </a:xfrm>
        <a:custGeom>
          <a:avLst/>
          <a:gdLst/>
          <a:ahLst/>
          <a:cxnLst/>
          <a:rect l="0" t="0" r="0" b="0"/>
          <a:pathLst>
            <a:path>
              <a:moveTo>
                <a:pt x="0" y="20214"/>
              </a:moveTo>
              <a:lnTo>
                <a:pt x="1199074" y="2021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Times New Roman" panose="02020603050405020304" pitchFamily="18" charset="0"/>
            <a:cs typeface="Times New Roman" panose="02020603050405020304" pitchFamily="18" charset="0"/>
          </a:endParaRPr>
        </a:p>
      </dsp:txBody>
      <dsp:txXfrm>
        <a:off x="7141569" y="3729091"/>
        <a:ext cx="59953" cy="59953"/>
      </dsp:txXfrm>
    </dsp:sp>
    <dsp:sp modelId="{12435033-1F27-5940-B702-3EF45C98C376}">
      <dsp:nvSpPr>
        <dsp:cNvPr id="0" name=""/>
        <dsp:cNvSpPr/>
      </dsp:nvSpPr>
      <dsp:spPr>
        <a:xfrm>
          <a:off x="7658380" y="2800614"/>
          <a:ext cx="3436118" cy="1217083"/>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solidFill>
              <a:schemeClr val="tx1"/>
            </a:solidFill>
            <a:latin typeface="Times New Roman" panose="02020603050405020304" pitchFamily="18" charset="0"/>
            <a:cs typeface="Times New Roman" panose="02020603050405020304" pitchFamily="18" charset="0"/>
          </a:endParaRPr>
        </a:p>
      </dsp:txBody>
      <dsp:txXfrm>
        <a:off x="7694027" y="2836261"/>
        <a:ext cx="3364824" cy="1145789"/>
      </dsp:txXfrm>
    </dsp:sp>
    <dsp:sp modelId="{F3BF2986-521E-0946-803E-E51EE1A78191}">
      <dsp:nvSpPr>
        <dsp:cNvPr id="0" name=""/>
        <dsp:cNvSpPr/>
      </dsp:nvSpPr>
      <dsp:spPr>
        <a:xfrm rot="2142401">
          <a:off x="6572009" y="4438676"/>
          <a:ext cx="1199074" cy="40429"/>
        </a:xfrm>
        <a:custGeom>
          <a:avLst/>
          <a:gdLst/>
          <a:ahLst/>
          <a:cxnLst/>
          <a:rect l="0" t="0" r="0" b="0"/>
          <a:pathLst>
            <a:path>
              <a:moveTo>
                <a:pt x="0" y="20214"/>
              </a:moveTo>
              <a:lnTo>
                <a:pt x="1199074" y="2021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Times New Roman" panose="02020603050405020304" pitchFamily="18" charset="0"/>
            <a:cs typeface="Times New Roman" panose="02020603050405020304" pitchFamily="18" charset="0"/>
          </a:endParaRPr>
        </a:p>
      </dsp:txBody>
      <dsp:txXfrm>
        <a:off x="7141569" y="4428914"/>
        <a:ext cx="59953" cy="59953"/>
      </dsp:txXfrm>
    </dsp:sp>
    <dsp:sp modelId="{BAE57B50-1EA8-2F42-ACA9-F60A1C2C8B41}">
      <dsp:nvSpPr>
        <dsp:cNvPr id="0" name=""/>
        <dsp:cNvSpPr/>
      </dsp:nvSpPr>
      <dsp:spPr>
        <a:xfrm>
          <a:off x="7658380" y="4200260"/>
          <a:ext cx="3436118" cy="1217083"/>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solidFill>
              <a:schemeClr val="tx1"/>
            </a:solidFill>
            <a:latin typeface="Times New Roman" panose="02020603050405020304" pitchFamily="18" charset="0"/>
            <a:cs typeface="Times New Roman" panose="02020603050405020304" pitchFamily="18" charset="0"/>
          </a:endParaRPr>
        </a:p>
      </dsp:txBody>
      <dsp:txXfrm>
        <a:off x="7694027" y="4235907"/>
        <a:ext cx="3364824" cy="11457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7EE096-BC3B-2F4D-A47F-0F856F6DA4C1}">
      <dsp:nvSpPr>
        <dsp:cNvPr id="0" name=""/>
        <dsp:cNvSpPr/>
      </dsp:nvSpPr>
      <dsp:spPr>
        <a:xfrm>
          <a:off x="132301" y="1400968"/>
          <a:ext cx="726038" cy="121708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a:solidFill>
                <a:schemeClr val="tx1"/>
              </a:solidFill>
              <a:latin typeface="Times New Roman" panose="02020603050405020304" pitchFamily="18" charset="0"/>
              <a:cs typeface="Times New Roman" panose="02020603050405020304" pitchFamily="18" charset="0"/>
            </a:rPr>
            <a:t>TỪ</a:t>
          </a:r>
        </a:p>
      </dsp:txBody>
      <dsp:txXfrm>
        <a:off x="153566" y="1422233"/>
        <a:ext cx="683508" cy="1174553"/>
      </dsp:txXfrm>
    </dsp:sp>
    <dsp:sp modelId="{662B8A74-98A1-0343-BF91-14199A914BF7}">
      <dsp:nvSpPr>
        <dsp:cNvPr id="0" name=""/>
        <dsp:cNvSpPr/>
      </dsp:nvSpPr>
      <dsp:spPr>
        <a:xfrm rot="19457599">
          <a:off x="745636" y="1639384"/>
          <a:ext cx="1199074" cy="40429"/>
        </a:xfrm>
        <a:custGeom>
          <a:avLst/>
          <a:gdLst/>
          <a:ahLst/>
          <a:cxnLst/>
          <a:rect l="0" t="0" r="0" b="0"/>
          <a:pathLst>
            <a:path>
              <a:moveTo>
                <a:pt x="0" y="20214"/>
              </a:moveTo>
              <a:lnTo>
                <a:pt x="1199074"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Times New Roman" panose="02020603050405020304" pitchFamily="18" charset="0"/>
            <a:cs typeface="Times New Roman" panose="02020603050405020304" pitchFamily="18" charset="0"/>
          </a:endParaRPr>
        </a:p>
      </dsp:txBody>
      <dsp:txXfrm>
        <a:off x="1315196" y="1629622"/>
        <a:ext cx="59953" cy="59953"/>
      </dsp:txXfrm>
    </dsp:sp>
    <dsp:sp modelId="{2DBE2F83-49EA-BC4A-BAD7-9C9821061CC1}">
      <dsp:nvSpPr>
        <dsp:cNvPr id="0" name=""/>
        <dsp:cNvSpPr/>
      </dsp:nvSpPr>
      <dsp:spPr>
        <a:xfrm>
          <a:off x="1832007" y="701145"/>
          <a:ext cx="2434166" cy="121708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solidFill>
                <a:schemeClr val="tx1"/>
              </a:solidFill>
              <a:latin typeface="Times New Roman" panose="02020603050405020304" pitchFamily="18" charset="0"/>
              <a:cs typeface="Times New Roman" panose="02020603050405020304" pitchFamily="18" charset="0"/>
            </a:rPr>
            <a:t>Từ</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đơn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từ</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chỉ</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có</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một</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tiếng</a:t>
          </a:r>
          <a:r>
            <a:rPr lang="en-US" sz="2800" kern="1200" dirty="0">
              <a:solidFill>
                <a:schemeClr val="tx1"/>
              </a:solidFill>
              <a:latin typeface="Times New Roman" panose="02020603050405020304" pitchFamily="18" charset="0"/>
              <a:cs typeface="Times New Roman" panose="02020603050405020304" pitchFamily="18" charset="0"/>
            </a:rPr>
            <a:t>)</a:t>
          </a:r>
        </a:p>
      </dsp:txBody>
      <dsp:txXfrm>
        <a:off x="1867654" y="736792"/>
        <a:ext cx="2362872" cy="1145789"/>
      </dsp:txXfrm>
    </dsp:sp>
    <dsp:sp modelId="{1B5897CB-308B-3D4C-B252-E3CC4DFA96ED}">
      <dsp:nvSpPr>
        <dsp:cNvPr id="0" name=""/>
        <dsp:cNvSpPr/>
      </dsp:nvSpPr>
      <dsp:spPr>
        <a:xfrm rot="2142401">
          <a:off x="745636" y="2339207"/>
          <a:ext cx="1199074" cy="40429"/>
        </a:xfrm>
        <a:custGeom>
          <a:avLst/>
          <a:gdLst/>
          <a:ahLst/>
          <a:cxnLst/>
          <a:rect l="0" t="0" r="0" b="0"/>
          <a:pathLst>
            <a:path>
              <a:moveTo>
                <a:pt x="0" y="20214"/>
              </a:moveTo>
              <a:lnTo>
                <a:pt x="1199074"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Times New Roman" panose="02020603050405020304" pitchFamily="18" charset="0"/>
            <a:cs typeface="Times New Roman" panose="02020603050405020304" pitchFamily="18" charset="0"/>
          </a:endParaRPr>
        </a:p>
      </dsp:txBody>
      <dsp:txXfrm>
        <a:off x="1315196" y="2329445"/>
        <a:ext cx="59953" cy="59953"/>
      </dsp:txXfrm>
    </dsp:sp>
    <dsp:sp modelId="{12297213-2B7E-514C-AD8C-E214FF8AADFF}">
      <dsp:nvSpPr>
        <dsp:cNvPr id="0" name=""/>
        <dsp:cNvSpPr/>
      </dsp:nvSpPr>
      <dsp:spPr>
        <a:xfrm>
          <a:off x="1832007" y="2100791"/>
          <a:ext cx="2434166" cy="121708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solidFill>
                <a:schemeClr val="tx1"/>
              </a:solidFill>
              <a:latin typeface="Times New Roman" panose="02020603050405020304" pitchFamily="18" charset="0"/>
              <a:cs typeface="Times New Roman" panose="02020603050405020304" pitchFamily="18" charset="0"/>
            </a:rPr>
            <a:t>Từ</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phức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từ</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có</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hai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err="1">
              <a:solidFill>
                <a:schemeClr val="tx1"/>
              </a:solidFill>
              <a:latin typeface="Times New Roman" panose="02020603050405020304" pitchFamily="18" charset="0"/>
              <a:cs typeface="Times New Roman" panose="02020603050405020304" pitchFamily="18" charset="0"/>
            </a:rPr>
            <a:t>tiếng</a:t>
          </a:r>
          <a:r>
            <a:rPr lang="en-US" sz="2800" kern="1200">
              <a:solidFill>
                <a:schemeClr val="tx1"/>
              </a:solidFill>
              <a:latin typeface="Times New Roman" panose="02020603050405020304" pitchFamily="18" charset="0"/>
              <a:cs typeface="Times New Roman" panose="02020603050405020304" pitchFamily="18" charset="0"/>
            </a:rPr>
            <a:t> trở lên)</a:t>
          </a:r>
          <a:endParaRPr lang="en-US" sz="2800" kern="1200" dirty="0">
            <a:solidFill>
              <a:schemeClr val="tx1"/>
            </a:solidFill>
            <a:latin typeface="Times New Roman" panose="02020603050405020304" pitchFamily="18" charset="0"/>
            <a:cs typeface="Times New Roman" panose="02020603050405020304" pitchFamily="18" charset="0"/>
          </a:endParaRPr>
        </a:p>
      </dsp:txBody>
      <dsp:txXfrm>
        <a:off x="1867654" y="2136438"/>
        <a:ext cx="2362872" cy="1145789"/>
      </dsp:txXfrm>
    </dsp:sp>
    <dsp:sp modelId="{1236676D-D105-2D43-A2CC-E5C7946F9805}">
      <dsp:nvSpPr>
        <dsp:cNvPr id="0" name=""/>
        <dsp:cNvSpPr/>
      </dsp:nvSpPr>
      <dsp:spPr>
        <a:xfrm rot="18289469">
          <a:off x="3900505" y="1989295"/>
          <a:ext cx="1705003" cy="40429"/>
        </a:xfrm>
        <a:custGeom>
          <a:avLst/>
          <a:gdLst/>
          <a:ahLst/>
          <a:cxnLst/>
          <a:rect l="0" t="0" r="0" b="0"/>
          <a:pathLst>
            <a:path>
              <a:moveTo>
                <a:pt x="0" y="20214"/>
              </a:moveTo>
              <a:lnTo>
                <a:pt x="1705003"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latin typeface="Times New Roman" panose="02020603050405020304" pitchFamily="18" charset="0"/>
            <a:cs typeface="Times New Roman" panose="02020603050405020304" pitchFamily="18" charset="0"/>
          </a:endParaRPr>
        </a:p>
      </dsp:txBody>
      <dsp:txXfrm>
        <a:off x="4710382" y="1966885"/>
        <a:ext cx="85250" cy="85250"/>
      </dsp:txXfrm>
    </dsp:sp>
    <dsp:sp modelId="{FAD559B7-F54C-0C48-A087-1B6BEA948DF3}">
      <dsp:nvSpPr>
        <dsp:cNvPr id="0" name=""/>
        <dsp:cNvSpPr/>
      </dsp:nvSpPr>
      <dsp:spPr>
        <a:xfrm>
          <a:off x="5239840" y="701145"/>
          <a:ext cx="1444872" cy="121708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Từ</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ghép</a:t>
          </a:r>
          <a:endParaRPr lang="en-US" sz="2800" kern="1200" dirty="0">
            <a:latin typeface="Times New Roman" panose="02020603050405020304" pitchFamily="18" charset="0"/>
            <a:cs typeface="Times New Roman" panose="02020603050405020304" pitchFamily="18" charset="0"/>
          </a:endParaRPr>
        </a:p>
      </dsp:txBody>
      <dsp:txXfrm>
        <a:off x="5275487" y="736792"/>
        <a:ext cx="1373578" cy="1145789"/>
      </dsp:txXfrm>
    </dsp:sp>
    <dsp:sp modelId="{0283A250-1E9E-7544-9611-81C65B4EB101}">
      <dsp:nvSpPr>
        <dsp:cNvPr id="0" name=""/>
        <dsp:cNvSpPr/>
      </dsp:nvSpPr>
      <dsp:spPr>
        <a:xfrm rot="19457599">
          <a:off x="6572009" y="939561"/>
          <a:ext cx="1199074" cy="40429"/>
        </a:xfrm>
        <a:custGeom>
          <a:avLst/>
          <a:gdLst/>
          <a:ahLst/>
          <a:cxnLst/>
          <a:rect l="0" t="0" r="0" b="0"/>
          <a:pathLst>
            <a:path>
              <a:moveTo>
                <a:pt x="0" y="20214"/>
              </a:moveTo>
              <a:lnTo>
                <a:pt x="1199074" y="2021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Times New Roman" panose="02020603050405020304" pitchFamily="18" charset="0"/>
            <a:cs typeface="Times New Roman" panose="02020603050405020304" pitchFamily="18" charset="0"/>
          </a:endParaRPr>
        </a:p>
      </dsp:txBody>
      <dsp:txXfrm>
        <a:off x="7141569" y="929799"/>
        <a:ext cx="59953" cy="59953"/>
      </dsp:txXfrm>
    </dsp:sp>
    <dsp:sp modelId="{7B2C02E9-1C83-CD46-9F86-C8C838762445}">
      <dsp:nvSpPr>
        <dsp:cNvPr id="0" name=""/>
        <dsp:cNvSpPr/>
      </dsp:nvSpPr>
      <dsp:spPr>
        <a:xfrm>
          <a:off x="7658380" y="1322"/>
          <a:ext cx="3436118" cy="121708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solidFill>
                <a:schemeClr val="tx1"/>
              </a:solidFill>
              <a:latin typeface="Times New Roman" panose="02020603050405020304" pitchFamily="18" charset="0"/>
              <a:cs typeface="Times New Roman" panose="02020603050405020304" pitchFamily="18" charset="0"/>
            </a:rPr>
            <a:t>Các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tiếng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có</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quan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hệ</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với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nhau</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về</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nghĩa</a:t>
          </a:r>
          <a:endParaRPr lang="en-US" sz="2800" kern="1200" dirty="0">
            <a:solidFill>
              <a:schemeClr val="tx1"/>
            </a:solidFill>
            <a:latin typeface="Times New Roman" panose="02020603050405020304" pitchFamily="18" charset="0"/>
            <a:cs typeface="Times New Roman" panose="02020603050405020304" pitchFamily="18" charset="0"/>
          </a:endParaRPr>
        </a:p>
      </dsp:txBody>
      <dsp:txXfrm>
        <a:off x="7694027" y="36969"/>
        <a:ext cx="3364824" cy="1145789"/>
      </dsp:txXfrm>
    </dsp:sp>
    <dsp:sp modelId="{1599D3FB-5C72-5643-AF1B-7F7EEABB057B}">
      <dsp:nvSpPr>
        <dsp:cNvPr id="0" name=""/>
        <dsp:cNvSpPr/>
      </dsp:nvSpPr>
      <dsp:spPr>
        <a:xfrm rot="2142401">
          <a:off x="6572009" y="1639384"/>
          <a:ext cx="1199074" cy="40429"/>
        </a:xfrm>
        <a:custGeom>
          <a:avLst/>
          <a:gdLst/>
          <a:ahLst/>
          <a:cxnLst/>
          <a:rect l="0" t="0" r="0" b="0"/>
          <a:pathLst>
            <a:path>
              <a:moveTo>
                <a:pt x="0" y="20214"/>
              </a:moveTo>
              <a:lnTo>
                <a:pt x="1199074" y="2021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Times New Roman" panose="02020603050405020304" pitchFamily="18" charset="0"/>
            <a:cs typeface="Times New Roman" panose="02020603050405020304" pitchFamily="18" charset="0"/>
          </a:endParaRPr>
        </a:p>
      </dsp:txBody>
      <dsp:txXfrm>
        <a:off x="7141569" y="1629622"/>
        <a:ext cx="59953" cy="59953"/>
      </dsp:txXfrm>
    </dsp:sp>
    <dsp:sp modelId="{F11D0F48-8CC5-2245-A9B3-0B4976F1833B}">
      <dsp:nvSpPr>
        <dsp:cNvPr id="0" name=""/>
        <dsp:cNvSpPr/>
      </dsp:nvSpPr>
      <dsp:spPr>
        <a:xfrm>
          <a:off x="7658380" y="1400968"/>
          <a:ext cx="3436118" cy="121708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a:solidFill>
                <a:schemeClr val="tx1"/>
              </a:solidFill>
              <a:latin typeface="Times New Roman" panose="02020603050405020304" pitchFamily="18" charset="0"/>
              <a:cs typeface="Times New Roman" panose="02020603050405020304" pitchFamily="18" charset="0"/>
            </a:rPr>
            <a:t>VD</a:t>
          </a:r>
          <a:r>
            <a:rPr lang="en-US" sz="2800" kern="1200">
              <a:solidFill>
                <a:schemeClr val="tx1"/>
              </a:solidFill>
              <a:latin typeface="Times New Roman" panose="02020603050405020304" pitchFamily="18" charset="0"/>
              <a:cs typeface="Times New Roman" panose="02020603050405020304" pitchFamily="18" charset="0"/>
            </a:rPr>
            <a:t>: Quần áo, áo mưa,...</a:t>
          </a:r>
          <a:endParaRPr lang="en-US" sz="2800" kern="1200" dirty="0">
            <a:solidFill>
              <a:schemeClr val="tx1"/>
            </a:solidFill>
            <a:latin typeface="Times New Roman" panose="02020603050405020304" pitchFamily="18" charset="0"/>
            <a:cs typeface="Times New Roman" panose="02020603050405020304" pitchFamily="18" charset="0"/>
          </a:endParaRPr>
        </a:p>
      </dsp:txBody>
      <dsp:txXfrm>
        <a:off x="7694027" y="1436615"/>
        <a:ext cx="3364824" cy="1145789"/>
      </dsp:txXfrm>
    </dsp:sp>
    <dsp:sp modelId="{E52EDFDD-7670-EF4D-99B6-D7AA120CEB19}">
      <dsp:nvSpPr>
        <dsp:cNvPr id="0" name=""/>
        <dsp:cNvSpPr/>
      </dsp:nvSpPr>
      <dsp:spPr>
        <a:xfrm rot="3310531">
          <a:off x="3900505" y="3388941"/>
          <a:ext cx="1705003" cy="40429"/>
        </a:xfrm>
        <a:custGeom>
          <a:avLst/>
          <a:gdLst/>
          <a:ahLst/>
          <a:cxnLst/>
          <a:rect l="0" t="0" r="0" b="0"/>
          <a:pathLst>
            <a:path>
              <a:moveTo>
                <a:pt x="0" y="20214"/>
              </a:moveTo>
              <a:lnTo>
                <a:pt x="1705003"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latin typeface="Times New Roman" panose="02020603050405020304" pitchFamily="18" charset="0"/>
            <a:cs typeface="Times New Roman" panose="02020603050405020304" pitchFamily="18" charset="0"/>
          </a:endParaRPr>
        </a:p>
      </dsp:txBody>
      <dsp:txXfrm>
        <a:off x="4710382" y="3366531"/>
        <a:ext cx="85250" cy="85250"/>
      </dsp:txXfrm>
    </dsp:sp>
    <dsp:sp modelId="{259E66A1-21F4-9949-A007-6AE359DFDC7F}">
      <dsp:nvSpPr>
        <dsp:cNvPr id="0" name=""/>
        <dsp:cNvSpPr/>
      </dsp:nvSpPr>
      <dsp:spPr>
        <a:xfrm>
          <a:off x="5239840" y="3500437"/>
          <a:ext cx="1444872" cy="121708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Từ</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láy</a:t>
          </a:r>
          <a:endParaRPr lang="en-US" sz="2800" kern="1200" dirty="0">
            <a:latin typeface="Times New Roman" panose="02020603050405020304" pitchFamily="18" charset="0"/>
            <a:cs typeface="Times New Roman" panose="02020603050405020304" pitchFamily="18" charset="0"/>
          </a:endParaRPr>
        </a:p>
      </dsp:txBody>
      <dsp:txXfrm>
        <a:off x="5275487" y="3536084"/>
        <a:ext cx="1373578" cy="1145789"/>
      </dsp:txXfrm>
    </dsp:sp>
    <dsp:sp modelId="{EE5A06C7-4038-5A48-870B-B505B5198171}">
      <dsp:nvSpPr>
        <dsp:cNvPr id="0" name=""/>
        <dsp:cNvSpPr/>
      </dsp:nvSpPr>
      <dsp:spPr>
        <a:xfrm rot="19457599">
          <a:off x="6572009" y="3738853"/>
          <a:ext cx="1199074" cy="40429"/>
        </a:xfrm>
        <a:custGeom>
          <a:avLst/>
          <a:gdLst/>
          <a:ahLst/>
          <a:cxnLst/>
          <a:rect l="0" t="0" r="0" b="0"/>
          <a:pathLst>
            <a:path>
              <a:moveTo>
                <a:pt x="0" y="20214"/>
              </a:moveTo>
              <a:lnTo>
                <a:pt x="1199074" y="2021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Times New Roman" panose="02020603050405020304" pitchFamily="18" charset="0"/>
            <a:cs typeface="Times New Roman" panose="02020603050405020304" pitchFamily="18" charset="0"/>
          </a:endParaRPr>
        </a:p>
      </dsp:txBody>
      <dsp:txXfrm>
        <a:off x="7141569" y="3729091"/>
        <a:ext cx="59953" cy="59953"/>
      </dsp:txXfrm>
    </dsp:sp>
    <dsp:sp modelId="{12435033-1F27-5940-B702-3EF45C98C376}">
      <dsp:nvSpPr>
        <dsp:cNvPr id="0" name=""/>
        <dsp:cNvSpPr/>
      </dsp:nvSpPr>
      <dsp:spPr>
        <a:xfrm>
          <a:off x="7658380" y="2800614"/>
          <a:ext cx="3436118" cy="1217083"/>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solidFill>
                <a:schemeClr val="tx1"/>
              </a:solidFill>
              <a:latin typeface="Times New Roman" panose="02020603050405020304" pitchFamily="18" charset="0"/>
              <a:cs typeface="Times New Roman" panose="02020603050405020304" pitchFamily="18" charset="0"/>
            </a:rPr>
            <a:t>Các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tiếng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có</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quan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hệ</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với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nhau</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về</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âm</a:t>
          </a:r>
          <a:endParaRPr lang="en-US" sz="2800" kern="1200" dirty="0">
            <a:solidFill>
              <a:schemeClr val="tx1"/>
            </a:solidFill>
            <a:latin typeface="Times New Roman" panose="02020603050405020304" pitchFamily="18" charset="0"/>
            <a:cs typeface="Times New Roman" panose="02020603050405020304" pitchFamily="18" charset="0"/>
          </a:endParaRPr>
        </a:p>
      </dsp:txBody>
      <dsp:txXfrm>
        <a:off x="7694027" y="2836261"/>
        <a:ext cx="3364824" cy="1145789"/>
      </dsp:txXfrm>
    </dsp:sp>
    <dsp:sp modelId="{F3BF2986-521E-0946-803E-E51EE1A78191}">
      <dsp:nvSpPr>
        <dsp:cNvPr id="0" name=""/>
        <dsp:cNvSpPr/>
      </dsp:nvSpPr>
      <dsp:spPr>
        <a:xfrm rot="2142401">
          <a:off x="6572009" y="4438676"/>
          <a:ext cx="1199074" cy="40429"/>
        </a:xfrm>
        <a:custGeom>
          <a:avLst/>
          <a:gdLst/>
          <a:ahLst/>
          <a:cxnLst/>
          <a:rect l="0" t="0" r="0" b="0"/>
          <a:pathLst>
            <a:path>
              <a:moveTo>
                <a:pt x="0" y="20214"/>
              </a:moveTo>
              <a:lnTo>
                <a:pt x="1199074" y="2021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Times New Roman" panose="02020603050405020304" pitchFamily="18" charset="0"/>
            <a:cs typeface="Times New Roman" panose="02020603050405020304" pitchFamily="18" charset="0"/>
          </a:endParaRPr>
        </a:p>
      </dsp:txBody>
      <dsp:txXfrm>
        <a:off x="7141569" y="4428914"/>
        <a:ext cx="59953" cy="59953"/>
      </dsp:txXfrm>
    </dsp:sp>
    <dsp:sp modelId="{BAE57B50-1EA8-2F42-ACA9-F60A1C2C8B41}">
      <dsp:nvSpPr>
        <dsp:cNvPr id="0" name=""/>
        <dsp:cNvSpPr/>
      </dsp:nvSpPr>
      <dsp:spPr>
        <a:xfrm>
          <a:off x="7658380" y="4200260"/>
          <a:ext cx="3436118" cy="1217083"/>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a:solidFill>
                <a:schemeClr val="tx1"/>
              </a:solidFill>
              <a:latin typeface="Times New Roman" panose="02020603050405020304" pitchFamily="18" charset="0"/>
              <a:cs typeface="Times New Roman" panose="02020603050405020304" pitchFamily="18" charset="0"/>
            </a:rPr>
            <a:t>VD</a:t>
          </a:r>
          <a:r>
            <a:rPr lang="en-US" sz="2800" kern="1200">
              <a:solidFill>
                <a:schemeClr val="tx1"/>
              </a:solidFill>
              <a:latin typeface="Times New Roman" panose="02020603050405020304" pitchFamily="18" charset="0"/>
              <a:cs typeface="Times New Roman" panose="02020603050405020304" pitchFamily="18" charset="0"/>
            </a:rPr>
            <a:t>: đo đỏ, </a:t>
          </a:r>
          <a:r>
            <a:rPr lang="en-US" sz="2800" kern="1200" dirty="0" err="1">
              <a:solidFill>
                <a:schemeClr val="tx1"/>
              </a:solidFill>
              <a:latin typeface="Times New Roman" panose="02020603050405020304" pitchFamily="18" charset="0"/>
              <a:cs typeface="Times New Roman" panose="02020603050405020304" pitchFamily="18" charset="0"/>
            </a:rPr>
            <a:t>lặng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lẽ</a:t>
          </a:r>
          <a:endParaRPr lang="en-US" sz="2800" kern="1200" dirty="0">
            <a:solidFill>
              <a:schemeClr val="tx1"/>
            </a:solidFill>
            <a:latin typeface="Times New Roman" panose="02020603050405020304" pitchFamily="18" charset="0"/>
            <a:cs typeface="Times New Roman" panose="02020603050405020304" pitchFamily="18" charset="0"/>
          </a:endParaRPr>
        </a:p>
      </dsp:txBody>
      <dsp:txXfrm>
        <a:off x="7694027" y="4235907"/>
        <a:ext cx="3364824" cy="114578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DEDB83-65BC-CC4C-9DBD-D24A7DB3E050}" type="datetimeFigureOut">
              <a:rPr lang="en-VN" smtClean="0"/>
              <a:t>09/25/2025</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0D0A80-91CF-D843-849A-FA4D70DFE07C}" type="slidenum">
              <a:rPr lang="en-VN" smtClean="0"/>
              <a:t>‹#›</a:t>
            </a:fld>
            <a:endParaRPr lang="en-VN"/>
          </a:p>
        </p:txBody>
      </p:sp>
    </p:spTree>
    <p:extLst>
      <p:ext uri="{BB962C8B-B14F-4D97-AF65-F5344CB8AC3E}">
        <p14:creationId xmlns:p14="http://schemas.microsoft.com/office/powerpoint/2010/main" val="2458638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5CD54C-067A-4AD8-A51F-21485B7FD25B}" type="slidenum">
              <a:rPr lang="zh-CN" altLang="en-US" smtClean="0"/>
              <a:t>5</a:t>
            </a:fld>
            <a:endParaRPr lang="zh-CN" altLang="en-US"/>
          </a:p>
        </p:txBody>
      </p:sp>
    </p:spTree>
    <p:extLst>
      <p:ext uri="{BB962C8B-B14F-4D97-AF65-F5344CB8AC3E}">
        <p14:creationId xmlns:p14="http://schemas.microsoft.com/office/powerpoint/2010/main" val="165492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Nguyễn</a:t>
            </a:r>
            <a:r>
              <a:rPr lang="en-US" altLang="zh-CN" baseline="0"/>
              <a:t> Hữu Bản – THCS Tam Bình – TP Thủ Đức</a:t>
            </a:r>
            <a:endParaRPr lang="zh-CN" altLang="en-US"/>
          </a:p>
        </p:txBody>
      </p:sp>
      <p:sp>
        <p:nvSpPr>
          <p:cNvPr id="4" name="Slide Number Placeholder 3"/>
          <p:cNvSpPr>
            <a:spLocks noGrp="1"/>
          </p:cNvSpPr>
          <p:nvPr>
            <p:ph type="sldNum" sz="quarter" idx="10"/>
          </p:nvPr>
        </p:nvSpPr>
        <p:spPr/>
        <p:txBody>
          <a:bodyPr/>
          <a:lstStyle/>
          <a:p>
            <a:fld id="{CA0D0A80-91CF-D843-849A-FA4D70DFE07C}" type="slidenum">
              <a:rPr lang="en-VN" smtClean="0"/>
              <a:t>15</a:t>
            </a:fld>
            <a:endParaRPr lang="en-VN"/>
          </a:p>
        </p:txBody>
      </p:sp>
    </p:spTree>
    <p:extLst>
      <p:ext uri="{BB962C8B-B14F-4D97-AF65-F5344CB8AC3E}">
        <p14:creationId xmlns:p14="http://schemas.microsoft.com/office/powerpoint/2010/main" val="1400617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8970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Nguyễn</a:t>
            </a:r>
            <a:r>
              <a:rPr lang="en-US" altLang="zh-CN" baseline="0"/>
              <a:t> Hữu Bản – THCS Tam Bình – TP Thủ Đức</a:t>
            </a:r>
            <a:endParaRPr lang="zh-CN" altLang="en-US"/>
          </a:p>
        </p:txBody>
      </p:sp>
      <p:sp>
        <p:nvSpPr>
          <p:cNvPr id="4" name="Slide Number Placeholder 3"/>
          <p:cNvSpPr>
            <a:spLocks noGrp="1"/>
          </p:cNvSpPr>
          <p:nvPr>
            <p:ph type="sldNum" sz="quarter" idx="10"/>
          </p:nvPr>
        </p:nvSpPr>
        <p:spPr/>
        <p:txBody>
          <a:bodyPr/>
          <a:lstStyle/>
          <a:p>
            <a:fld id="{CA0D0A80-91CF-D843-849A-FA4D70DFE07C}" type="slidenum">
              <a:rPr lang="en-VN" smtClean="0"/>
              <a:t>18</a:t>
            </a:fld>
            <a:endParaRPr lang="en-VN"/>
          </a:p>
        </p:txBody>
      </p:sp>
    </p:spTree>
    <p:extLst>
      <p:ext uri="{BB962C8B-B14F-4D97-AF65-F5344CB8AC3E}">
        <p14:creationId xmlns:p14="http://schemas.microsoft.com/office/powerpoint/2010/main" val="3475625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Nguyễn</a:t>
            </a:r>
            <a:r>
              <a:rPr lang="en-US" altLang="zh-CN" baseline="0"/>
              <a:t> Hữu Bản – THCS Tam Bình – TP Thủ Đức</a:t>
            </a:r>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20</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23</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24</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5CD54C-067A-4AD8-A51F-21485B7FD25B}" type="slidenum">
              <a:rPr lang="zh-CN" altLang="en-US" smtClean="0"/>
              <a:t>25</a:t>
            </a:fld>
            <a:endParaRPr lang="zh-CN" altLang="en-US"/>
          </a:p>
        </p:txBody>
      </p:sp>
    </p:spTree>
    <p:extLst>
      <p:ext uri="{BB962C8B-B14F-4D97-AF65-F5344CB8AC3E}">
        <p14:creationId xmlns:p14="http://schemas.microsoft.com/office/powerpoint/2010/main" val="4255669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5CD54C-067A-4AD8-A51F-21485B7FD25B}" type="slidenum">
              <a:rPr lang="zh-CN" altLang="en-US" smtClean="0"/>
              <a:t>26</a:t>
            </a:fld>
            <a:endParaRPr lang="zh-CN" altLang="en-US"/>
          </a:p>
        </p:txBody>
      </p:sp>
    </p:spTree>
    <p:extLst>
      <p:ext uri="{BB962C8B-B14F-4D97-AF65-F5344CB8AC3E}">
        <p14:creationId xmlns:p14="http://schemas.microsoft.com/office/powerpoint/2010/main" val="2348991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5CD54C-067A-4AD8-A51F-21485B7FD25B}" type="slidenum">
              <a:rPr lang="zh-CN" altLang="en-US" smtClean="0"/>
              <a:t>27</a:t>
            </a:fld>
            <a:endParaRPr lang="zh-CN" altLang="en-US"/>
          </a:p>
        </p:txBody>
      </p:sp>
    </p:spTree>
    <p:extLst>
      <p:ext uri="{BB962C8B-B14F-4D97-AF65-F5344CB8AC3E}">
        <p14:creationId xmlns:p14="http://schemas.microsoft.com/office/powerpoint/2010/main" val="26434305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5CD54C-067A-4AD8-A51F-21485B7FD25B}" type="slidenum">
              <a:rPr lang="zh-CN" altLang="en-US" smtClean="0"/>
              <a:t>28</a:t>
            </a:fld>
            <a:endParaRPr lang="zh-CN" altLang="en-US"/>
          </a:p>
        </p:txBody>
      </p:sp>
    </p:spTree>
    <p:extLst>
      <p:ext uri="{BB962C8B-B14F-4D97-AF65-F5344CB8AC3E}">
        <p14:creationId xmlns:p14="http://schemas.microsoft.com/office/powerpoint/2010/main" val="2962465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99" name="Google Shape;199;p6: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9517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5CD54C-067A-4AD8-A51F-21485B7FD25B}" type="slidenum">
              <a:rPr lang="zh-CN" altLang="en-US" smtClean="0"/>
              <a:t>29</a:t>
            </a:fld>
            <a:endParaRPr lang="zh-CN" altLang="en-US"/>
          </a:p>
        </p:txBody>
      </p:sp>
    </p:spTree>
    <p:extLst>
      <p:ext uri="{BB962C8B-B14F-4D97-AF65-F5344CB8AC3E}">
        <p14:creationId xmlns:p14="http://schemas.microsoft.com/office/powerpoint/2010/main" val="16069073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5CD54C-067A-4AD8-A51F-21485B7FD25B}" type="slidenum">
              <a:rPr lang="zh-CN" altLang="en-US" smtClean="0"/>
              <a:t>30</a:t>
            </a:fld>
            <a:endParaRPr lang="zh-CN" altLang="en-US"/>
          </a:p>
        </p:txBody>
      </p:sp>
    </p:spTree>
    <p:extLst>
      <p:ext uri="{BB962C8B-B14F-4D97-AF65-F5344CB8AC3E}">
        <p14:creationId xmlns:p14="http://schemas.microsoft.com/office/powerpoint/2010/main" val="35585325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err="1" smtClean="0"/>
              <a:t>Bùi</a:t>
            </a:r>
            <a:r>
              <a:rPr lang="en-US" altLang="zh-CN" baseline="0" dirty="0" smtClean="0"/>
              <a:t> </a:t>
            </a:r>
            <a:r>
              <a:rPr lang="en-US" altLang="zh-CN" baseline="0" dirty="0" err="1" smtClean="0"/>
              <a:t>Trần</a:t>
            </a:r>
            <a:r>
              <a:rPr lang="en-US" altLang="zh-CN" baseline="0" dirty="0" smtClean="0"/>
              <a:t> </a:t>
            </a:r>
            <a:r>
              <a:rPr lang="en-US" altLang="zh-CN" baseline="0" dirty="0" err="1" smtClean="0"/>
              <a:t>Thùy</a:t>
            </a:r>
            <a:r>
              <a:rPr lang="en-US" altLang="zh-CN" baseline="0" dirty="0" smtClean="0"/>
              <a:t> </a:t>
            </a:r>
            <a:r>
              <a:rPr lang="en-US" altLang="zh-CN" baseline="0" dirty="0" err="1" smtClean="0"/>
              <a:t>Linh</a:t>
            </a:r>
            <a:r>
              <a:rPr lang="en-US" altLang="zh-CN" baseline="0" dirty="0" smtClean="0"/>
              <a:t> </a:t>
            </a:r>
            <a:r>
              <a:rPr lang="en-US" altLang="zh-CN" baseline="0" dirty="0"/>
              <a:t>– </a:t>
            </a:r>
            <a:r>
              <a:rPr lang="en-US" altLang="zh-CN" baseline="0" dirty="0" smtClean="0"/>
              <a:t>TH-THCS </a:t>
            </a:r>
            <a:r>
              <a:rPr lang="en-US" altLang="zh-CN" baseline="0" dirty="0" err="1"/>
              <a:t>Bình</a:t>
            </a:r>
            <a:r>
              <a:rPr lang="en-US" altLang="zh-CN" baseline="0" dirty="0"/>
              <a:t> </a:t>
            </a:r>
            <a:r>
              <a:rPr lang="en-US" altLang="zh-CN" baseline="0" dirty="0" smtClean="0"/>
              <a:t>Minh– </a:t>
            </a:r>
            <a:r>
              <a:rPr lang="en-US" altLang="zh-CN" baseline="0" dirty="0" err="1" smtClean="0"/>
              <a:t>Xã</a:t>
            </a:r>
            <a:r>
              <a:rPr lang="en-US" altLang="zh-CN" baseline="0" dirty="0" smtClean="0"/>
              <a:t> Mai </a:t>
            </a:r>
            <a:r>
              <a:rPr lang="en-US" altLang="zh-CN" baseline="0" dirty="0" err="1" smtClean="0"/>
              <a:t>Sơn-Sơn</a:t>
            </a:r>
            <a:r>
              <a:rPr lang="en-US" altLang="zh-CN" baseline="0" smtClean="0"/>
              <a:t> La</a:t>
            </a:r>
            <a:endParaRPr lang="zh-CN" altLang="en-US" dirty="0"/>
          </a:p>
        </p:txBody>
      </p:sp>
      <p:sp>
        <p:nvSpPr>
          <p:cNvPr id="4" name="Slide Number Placeholder 3"/>
          <p:cNvSpPr>
            <a:spLocks noGrp="1"/>
          </p:cNvSpPr>
          <p:nvPr>
            <p:ph type="sldNum" sz="quarter" idx="10"/>
          </p:nvPr>
        </p:nvSpPr>
        <p:spPr/>
        <p:txBody>
          <a:bodyPr/>
          <a:lstStyle/>
          <a:p>
            <a:fld id="{CA0D0A80-91CF-D843-849A-FA4D70DFE07C}" type="slidenum">
              <a:rPr lang="en-VN" smtClean="0"/>
              <a:t>31</a:t>
            </a:fld>
            <a:endParaRPr lang="en-VN"/>
          </a:p>
        </p:txBody>
      </p:sp>
    </p:spTree>
    <p:extLst>
      <p:ext uri="{BB962C8B-B14F-4D97-AF65-F5344CB8AC3E}">
        <p14:creationId xmlns:p14="http://schemas.microsoft.com/office/powerpoint/2010/main" val="2561187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05" name="Google Shape;205;p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5946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17" name="Google Shape;217;p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2981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29" name="Google Shape;229;p1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77052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41" name="Google Shape;241;p13: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5684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53" name="Google Shape;253;p1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3353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47316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Nguyễn</a:t>
            </a:r>
            <a:r>
              <a:rPr lang="en-US" altLang="zh-CN" baseline="0"/>
              <a:t> Hữu Bản – THCS Tam Bình – TP Thủ Đức</a:t>
            </a:r>
            <a:endParaRPr lang="zh-CN" altLang="en-US"/>
          </a:p>
        </p:txBody>
      </p:sp>
      <p:sp>
        <p:nvSpPr>
          <p:cNvPr id="4" name="Slide Number Placeholder 3"/>
          <p:cNvSpPr>
            <a:spLocks noGrp="1"/>
          </p:cNvSpPr>
          <p:nvPr>
            <p:ph type="sldNum" sz="quarter" idx="10"/>
          </p:nvPr>
        </p:nvSpPr>
        <p:spPr/>
        <p:txBody>
          <a:bodyPr/>
          <a:lstStyle/>
          <a:p>
            <a:fld id="{CA0D0A80-91CF-D843-849A-FA4D70DFE07C}" type="slidenum">
              <a:rPr lang="en-VN" smtClean="0"/>
              <a:t>14</a:t>
            </a:fld>
            <a:endParaRPr lang="en-VN"/>
          </a:p>
        </p:txBody>
      </p:sp>
    </p:spTree>
    <p:extLst>
      <p:ext uri="{BB962C8B-B14F-4D97-AF65-F5344CB8AC3E}">
        <p14:creationId xmlns:p14="http://schemas.microsoft.com/office/powerpoint/2010/main" val="1512607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09F66-92F4-124A-9C6F-866E45FF9C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5639D0E1-4E00-AD41-9A29-4EEDE6FEA7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C40237CB-C649-F346-8AFE-C1A760F09712}"/>
              </a:ext>
            </a:extLst>
          </p:cNvPr>
          <p:cNvSpPr>
            <a:spLocks noGrp="1"/>
          </p:cNvSpPr>
          <p:nvPr>
            <p:ph type="dt" sz="half" idx="10"/>
          </p:nvPr>
        </p:nvSpPr>
        <p:spPr/>
        <p:txBody>
          <a:bodyPr/>
          <a:lstStyle/>
          <a:p>
            <a:fld id="{787573E1-1760-E445-809E-F413699969B6}" type="datetimeFigureOut">
              <a:rPr lang="en-VN" smtClean="0"/>
              <a:t>09/25/2025</a:t>
            </a:fld>
            <a:endParaRPr lang="en-VN"/>
          </a:p>
        </p:txBody>
      </p:sp>
      <p:sp>
        <p:nvSpPr>
          <p:cNvPr id="5" name="Footer Placeholder 4">
            <a:extLst>
              <a:ext uri="{FF2B5EF4-FFF2-40B4-BE49-F238E27FC236}">
                <a16:creationId xmlns:a16="http://schemas.microsoft.com/office/drawing/2014/main" id="{4E7C066A-33D7-0D4F-8E8B-CC835F0B16D6}"/>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36EC5842-0BFD-4D44-B961-7B09672988DA}"/>
              </a:ext>
            </a:extLst>
          </p:cNvPr>
          <p:cNvSpPr>
            <a:spLocks noGrp="1"/>
          </p:cNvSpPr>
          <p:nvPr>
            <p:ph type="sldNum" sz="quarter" idx="12"/>
          </p:nvPr>
        </p:nvSpPr>
        <p:spPr/>
        <p:txBody>
          <a:bodyPr/>
          <a:lstStyle/>
          <a:p>
            <a:fld id="{62B45E94-C09D-6544-9FB0-43C1D795D52E}" type="slidenum">
              <a:rPr lang="en-VN" smtClean="0"/>
              <a:t>‹#›</a:t>
            </a:fld>
            <a:endParaRPr lang="en-VN"/>
          </a:p>
        </p:txBody>
      </p:sp>
    </p:spTree>
    <p:extLst>
      <p:ext uri="{BB962C8B-B14F-4D97-AF65-F5344CB8AC3E}">
        <p14:creationId xmlns:p14="http://schemas.microsoft.com/office/powerpoint/2010/main" val="1379929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947F1-F317-EB4B-ADC4-212C64454AE4}"/>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F8B1D9E0-3377-474F-926C-34EE2EA58B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2A8DAF18-A3ED-9446-80EF-0F5079B41BA1}"/>
              </a:ext>
            </a:extLst>
          </p:cNvPr>
          <p:cNvSpPr>
            <a:spLocks noGrp="1"/>
          </p:cNvSpPr>
          <p:nvPr>
            <p:ph type="dt" sz="half" idx="10"/>
          </p:nvPr>
        </p:nvSpPr>
        <p:spPr/>
        <p:txBody>
          <a:bodyPr/>
          <a:lstStyle/>
          <a:p>
            <a:fld id="{787573E1-1760-E445-809E-F413699969B6}" type="datetimeFigureOut">
              <a:rPr lang="en-VN" smtClean="0"/>
              <a:t>09/25/2025</a:t>
            </a:fld>
            <a:endParaRPr lang="en-VN"/>
          </a:p>
        </p:txBody>
      </p:sp>
      <p:sp>
        <p:nvSpPr>
          <p:cNvPr id="5" name="Footer Placeholder 4">
            <a:extLst>
              <a:ext uri="{FF2B5EF4-FFF2-40B4-BE49-F238E27FC236}">
                <a16:creationId xmlns:a16="http://schemas.microsoft.com/office/drawing/2014/main" id="{778B0EED-A9E5-4C40-B336-61A665FA1725}"/>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9F20553-504A-9A44-95DD-DF95634FEF05}"/>
              </a:ext>
            </a:extLst>
          </p:cNvPr>
          <p:cNvSpPr>
            <a:spLocks noGrp="1"/>
          </p:cNvSpPr>
          <p:nvPr>
            <p:ph type="sldNum" sz="quarter" idx="12"/>
          </p:nvPr>
        </p:nvSpPr>
        <p:spPr/>
        <p:txBody>
          <a:bodyPr/>
          <a:lstStyle/>
          <a:p>
            <a:fld id="{62B45E94-C09D-6544-9FB0-43C1D795D52E}" type="slidenum">
              <a:rPr lang="en-VN" smtClean="0"/>
              <a:t>‹#›</a:t>
            </a:fld>
            <a:endParaRPr lang="en-VN"/>
          </a:p>
        </p:txBody>
      </p:sp>
    </p:spTree>
    <p:extLst>
      <p:ext uri="{BB962C8B-B14F-4D97-AF65-F5344CB8AC3E}">
        <p14:creationId xmlns:p14="http://schemas.microsoft.com/office/powerpoint/2010/main" val="2053209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D370EC-80DB-1543-A287-7B2158A575F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899F5C21-0E81-7C46-AC98-E97E383369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3DCB9089-39D6-3A43-A8B1-F1B27D19593F}"/>
              </a:ext>
            </a:extLst>
          </p:cNvPr>
          <p:cNvSpPr>
            <a:spLocks noGrp="1"/>
          </p:cNvSpPr>
          <p:nvPr>
            <p:ph type="dt" sz="half" idx="10"/>
          </p:nvPr>
        </p:nvSpPr>
        <p:spPr/>
        <p:txBody>
          <a:bodyPr/>
          <a:lstStyle/>
          <a:p>
            <a:fld id="{787573E1-1760-E445-809E-F413699969B6}" type="datetimeFigureOut">
              <a:rPr lang="en-VN" smtClean="0"/>
              <a:t>09/25/2025</a:t>
            </a:fld>
            <a:endParaRPr lang="en-VN"/>
          </a:p>
        </p:txBody>
      </p:sp>
      <p:sp>
        <p:nvSpPr>
          <p:cNvPr id="5" name="Footer Placeholder 4">
            <a:extLst>
              <a:ext uri="{FF2B5EF4-FFF2-40B4-BE49-F238E27FC236}">
                <a16:creationId xmlns:a16="http://schemas.microsoft.com/office/drawing/2014/main" id="{1541793F-9A97-D340-A718-AE60EA7B7235}"/>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6A1AFBC1-1DB4-9748-A7D4-85C202A2BC8C}"/>
              </a:ext>
            </a:extLst>
          </p:cNvPr>
          <p:cNvSpPr>
            <a:spLocks noGrp="1"/>
          </p:cNvSpPr>
          <p:nvPr>
            <p:ph type="sldNum" sz="quarter" idx="12"/>
          </p:nvPr>
        </p:nvSpPr>
        <p:spPr/>
        <p:txBody>
          <a:bodyPr/>
          <a:lstStyle/>
          <a:p>
            <a:fld id="{62B45E94-C09D-6544-9FB0-43C1D795D52E}" type="slidenum">
              <a:rPr lang="en-VN" smtClean="0"/>
              <a:t>‹#›</a:t>
            </a:fld>
            <a:endParaRPr lang="en-VN"/>
          </a:p>
        </p:txBody>
      </p:sp>
    </p:spTree>
    <p:extLst>
      <p:ext uri="{BB962C8B-B14F-4D97-AF65-F5344CB8AC3E}">
        <p14:creationId xmlns:p14="http://schemas.microsoft.com/office/powerpoint/2010/main" val="180905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555711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506012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723704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37881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603441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888207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557187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75074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9EC3D-C066-D54C-B9E3-0449D162A4AF}"/>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58293A59-AA95-0D49-8212-5BE7407F39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BEED2745-2E71-4842-A441-A1C1272C7513}"/>
              </a:ext>
            </a:extLst>
          </p:cNvPr>
          <p:cNvSpPr>
            <a:spLocks noGrp="1"/>
          </p:cNvSpPr>
          <p:nvPr>
            <p:ph type="dt" sz="half" idx="10"/>
          </p:nvPr>
        </p:nvSpPr>
        <p:spPr/>
        <p:txBody>
          <a:bodyPr/>
          <a:lstStyle/>
          <a:p>
            <a:fld id="{787573E1-1760-E445-809E-F413699969B6}" type="datetimeFigureOut">
              <a:rPr lang="en-VN" smtClean="0"/>
              <a:t>09/25/2025</a:t>
            </a:fld>
            <a:endParaRPr lang="en-VN"/>
          </a:p>
        </p:txBody>
      </p:sp>
      <p:sp>
        <p:nvSpPr>
          <p:cNvPr id="5" name="Footer Placeholder 4">
            <a:extLst>
              <a:ext uri="{FF2B5EF4-FFF2-40B4-BE49-F238E27FC236}">
                <a16:creationId xmlns:a16="http://schemas.microsoft.com/office/drawing/2014/main" id="{0CB16544-5CC4-B744-9B12-953FE7EDBDD5}"/>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57D66478-3AC1-4C48-9DA4-EB99A734B8FB}"/>
              </a:ext>
            </a:extLst>
          </p:cNvPr>
          <p:cNvSpPr>
            <a:spLocks noGrp="1"/>
          </p:cNvSpPr>
          <p:nvPr>
            <p:ph type="sldNum" sz="quarter" idx="12"/>
          </p:nvPr>
        </p:nvSpPr>
        <p:spPr/>
        <p:txBody>
          <a:bodyPr/>
          <a:lstStyle/>
          <a:p>
            <a:fld id="{62B45E94-C09D-6544-9FB0-43C1D795D52E}" type="slidenum">
              <a:rPr lang="en-VN" smtClean="0"/>
              <a:t>‹#›</a:t>
            </a:fld>
            <a:endParaRPr lang="en-VN"/>
          </a:p>
        </p:txBody>
      </p:sp>
    </p:spTree>
    <p:extLst>
      <p:ext uri="{BB962C8B-B14F-4D97-AF65-F5344CB8AC3E}">
        <p14:creationId xmlns:p14="http://schemas.microsoft.com/office/powerpoint/2010/main" val="3195775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565430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33937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818805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677119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171105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77306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597207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11" name="TextBox 10"/>
          <p:cNvSpPr txBox="1"/>
          <p:nvPr userDrawn="1"/>
        </p:nvSpPr>
        <p:spPr>
          <a:xfrm>
            <a:off x="2154448" y="6739570"/>
            <a:ext cx="1800200" cy="118430"/>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hlinkClick r:id="rId2"/>
              </a:rPr>
              <a:t>PPT</a:t>
            </a:r>
            <a:r>
              <a:rPr kumimoji="0" lang="zh-CN" altLang="en-US"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hlinkClick r:id="rId2"/>
              </a:rPr>
              <a:t>模板</a:t>
            </a:r>
            <a:r>
              <a:rPr kumimoji="0" lang="zh-CN" altLang="en-US"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en-US" altLang="zh-CN"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http://www.1ppt.com/moban/</a:t>
            </a:r>
            <a:r>
              <a:rPr kumimoji="0" lang="zh-CN" altLang="en-US"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endParaRPr kumimoji="0" lang="en-US" altLang="zh-CN" sz="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1052168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018122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1195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C47B2-55DB-3249-AC7D-55C4FFD5F1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5FAA358F-E2C0-6344-996D-2B30710A23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159678-8466-E943-8455-5BA3D7B1C1F8}"/>
              </a:ext>
            </a:extLst>
          </p:cNvPr>
          <p:cNvSpPr>
            <a:spLocks noGrp="1"/>
          </p:cNvSpPr>
          <p:nvPr>
            <p:ph type="dt" sz="half" idx="10"/>
          </p:nvPr>
        </p:nvSpPr>
        <p:spPr/>
        <p:txBody>
          <a:bodyPr/>
          <a:lstStyle/>
          <a:p>
            <a:fld id="{787573E1-1760-E445-809E-F413699969B6}" type="datetimeFigureOut">
              <a:rPr lang="en-VN" smtClean="0"/>
              <a:t>09/25/2025</a:t>
            </a:fld>
            <a:endParaRPr lang="en-VN"/>
          </a:p>
        </p:txBody>
      </p:sp>
      <p:sp>
        <p:nvSpPr>
          <p:cNvPr id="5" name="Footer Placeholder 4">
            <a:extLst>
              <a:ext uri="{FF2B5EF4-FFF2-40B4-BE49-F238E27FC236}">
                <a16:creationId xmlns:a16="http://schemas.microsoft.com/office/drawing/2014/main" id="{28E7CB67-28C6-8A48-A758-500087C0698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80F928C4-3BB0-5F49-9ED5-513482759D19}"/>
              </a:ext>
            </a:extLst>
          </p:cNvPr>
          <p:cNvSpPr>
            <a:spLocks noGrp="1"/>
          </p:cNvSpPr>
          <p:nvPr>
            <p:ph type="sldNum" sz="quarter" idx="12"/>
          </p:nvPr>
        </p:nvSpPr>
        <p:spPr/>
        <p:txBody>
          <a:bodyPr/>
          <a:lstStyle/>
          <a:p>
            <a:fld id="{62B45E94-C09D-6544-9FB0-43C1D795D52E}" type="slidenum">
              <a:rPr lang="en-VN" smtClean="0"/>
              <a:t>‹#›</a:t>
            </a:fld>
            <a:endParaRPr lang="en-VN"/>
          </a:p>
        </p:txBody>
      </p:sp>
    </p:spTree>
    <p:extLst>
      <p:ext uri="{BB962C8B-B14F-4D97-AF65-F5344CB8AC3E}">
        <p14:creationId xmlns:p14="http://schemas.microsoft.com/office/powerpoint/2010/main" val="16909839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511107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642703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754531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9444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C57FD-55AE-E845-AE02-F92FE454A0BF}"/>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984FD1AB-E3BB-FB4C-801B-A495CEB4DA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958B9B88-9C1B-8F4E-BE35-363B87E4D1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C3659EE7-61E9-E044-96B1-265634C08C77}"/>
              </a:ext>
            </a:extLst>
          </p:cNvPr>
          <p:cNvSpPr>
            <a:spLocks noGrp="1"/>
          </p:cNvSpPr>
          <p:nvPr>
            <p:ph type="dt" sz="half" idx="10"/>
          </p:nvPr>
        </p:nvSpPr>
        <p:spPr/>
        <p:txBody>
          <a:bodyPr/>
          <a:lstStyle/>
          <a:p>
            <a:fld id="{787573E1-1760-E445-809E-F413699969B6}" type="datetimeFigureOut">
              <a:rPr lang="en-VN" smtClean="0"/>
              <a:t>09/25/2025</a:t>
            </a:fld>
            <a:endParaRPr lang="en-VN"/>
          </a:p>
        </p:txBody>
      </p:sp>
      <p:sp>
        <p:nvSpPr>
          <p:cNvPr id="6" name="Footer Placeholder 5">
            <a:extLst>
              <a:ext uri="{FF2B5EF4-FFF2-40B4-BE49-F238E27FC236}">
                <a16:creationId xmlns:a16="http://schemas.microsoft.com/office/drawing/2014/main" id="{432A654A-9959-8143-B6A0-708C2A03602A}"/>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D2474443-A75D-E049-813A-72AE3EC0BD28}"/>
              </a:ext>
            </a:extLst>
          </p:cNvPr>
          <p:cNvSpPr>
            <a:spLocks noGrp="1"/>
          </p:cNvSpPr>
          <p:nvPr>
            <p:ph type="sldNum" sz="quarter" idx="12"/>
          </p:nvPr>
        </p:nvSpPr>
        <p:spPr/>
        <p:txBody>
          <a:bodyPr/>
          <a:lstStyle/>
          <a:p>
            <a:fld id="{62B45E94-C09D-6544-9FB0-43C1D795D52E}" type="slidenum">
              <a:rPr lang="en-VN" smtClean="0"/>
              <a:t>‹#›</a:t>
            </a:fld>
            <a:endParaRPr lang="en-VN"/>
          </a:p>
        </p:txBody>
      </p:sp>
    </p:spTree>
    <p:extLst>
      <p:ext uri="{BB962C8B-B14F-4D97-AF65-F5344CB8AC3E}">
        <p14:creationId xmlns:p14="http://schemas.microsoft.com/office/powerpoint/2010/main" val="316366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2B8D2-9C35-3C43-847D-4C3FCEBA0B78}"/>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AAFC246D-6A79-4F4C-AD0C-6A650F48C1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A310DB-9928-2848-BCE6-F1159CE0B3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1ACF8EF6-FEB8-5E41-8968-75B9B3C6AC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92AED3-BE1B-5444-9528-A59021FE0C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CC46A6F7-D9F1-354B-881A-3F589AD2993A}"/>
              </a:ext>
            </a:extLst>
          </p:cNvPr>
          <p:cNvSpPr>
            <a:spLocks noGrp="1"/>
          </p:cNvSpPr>
          <p:nvPr>
            <p:ph type="dt" sz="half" idx="10"/>
          </p:nvPr>
        </p:nvSpPr>
        <p:spPr/>
        <p:txBody>
          <a:bodyPr/>
          <a:lstStyle/>
          <a:p>
            <a:fld id="{787573E1-1760-E445-809E-F413699969B6}" type="datetimeFigureOut">
              <a:rPr lang="en-VN" smtClean="0"/>
              <a:t>09/25/2025</a:t>
            </a:fld>
            <a:endParaRPr lang="en-VN"/>
          </a:p>
        </p:txBody>
      </p:sp>
      <p:sp>
        <p:nvSpPr>
          <p:cNvPr id="8" name="Footer Placeholder 7">
            <a:extLst>
              <a:ext uri="{FF2B5EF4-FFF2-40B4-BE49-F238E27FC236}">
                <a16:creationId xmlns:a16="http://schemas.microsoft.com/office/drawing/2014/main" id="{BE30D3C2-A88B-DB43-B6C7-BDFE62180E12}"/>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72E21B31-E3DB-4943-944B-260AA01D11BE}"/>
              </a:ext>
            </a:extLst>
          </p:cNvPr>
          <p:cNvSpPr>
            <a:spLocks noGrp="1"/>
          </p:cNvSpPr>
          <p:nvPr>
            <p:ph type="sldNum" sz="quarter" idx="12"/>
          </p:nvPr>
        </p:nvSpPr>
        <p:spPr/>
        <p:txBody>
          <a:bodyPr/>
          <a:lstStyle/>
          <a:p>
            <a:fld id="{62B45E94-C09D-6544-9FB0-43C1D795D52E}" type="slidenum">
              <a:rPr lang="en-VN" smtClean="0"/>
              <a:t>‹#›</a:t>
            </a:fld>
            <a:endParaRPr lang="en-VN"/>
          </a:p>
        </p:txBody>
      </p:sp>
    </p:spTree>
    <p:extLst>
      <p:ext uri="{BB962C8B-B14F-4D97-AF65-F5344CB8AC3E}">
        <p14:creationId xmlns:p14="http://schemas.microsoft.com/office/powerpoint/2010/main" val="3651573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A9D77-BBCF-BE41-B92F-0FC77886A822}"/>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A7CBEADE-B0BD-4F49-8DFC-AA9BD52D8449}"/>
              </a:ext>
            </a:extLst>
          </p:cNvPr>
          <p:cNvSpPr>
            <a:spLocks noGrp="1"/>
          </p:cNvSpPr>
          <p:nvPr>
            <p:ph type="dt" sz="half" idx="10"/>
          </p:nvPr>
        </p:nvSpPr>
        <p:spPr/>
        <p:txBody>
          <a:bodyPr/>
          <a:lstStyle/>
          <a:p>
            <a:fld id="{787573E1-1760-E445-809E-F413699969B6}" type="datetimeFigureOut">
              <a:rPr lang="en-VN" smtClean="0"/>
              <a:t>09/25/2025</a:t>
            </a:fld>
            <a:endParaRPr lang="en-VN"/>
          </a:p>
        </p:txBody>
      </p:sp>
      <p:sp>
        <p:nvSpPr>
          <p:cNvPr id="4" name="Footer Placeholder 3">
            <a:extLst>
              <a:ext uri="{FF2B5EF4-FFF2-40B4-BE49-F238E27FC236}">
                <a16:creationId xmlns:a16="http://schemas.microsoft.com/office/drawing/2014/main" id="{0DCC413C-926B-794F-9E33-A58B70992DE8}"/>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5CDEDE2D-0E49-854F-A946-4713BF66E703}"/>
              </a:ext>
            </a:extLst>
          </p:cNvPr>
          <p:cNvSpPr>
            <a:spLocks noGrp="1"/>
          </p:cNvSpPr>
          <p:nvPr>
            <p:ph type="sldNum" sz="quarter" idx="12"/>
          </p:nvPr>
        </p:nvSpPr>
        <p:spPr/>
        <p:txBody>
          <a:bodyPr/>
          <a:lstStyle/>
          <a:p>
            <a:fld id="{62B45E94-C09D-6544-9FB0-43C1D795D52E}" type="slidenum">
              <a:rPr lang="en-VN" smtClean="0"/>
              <a:t>‹#›</a:t>
            </a:fld>
            <a:endParaRPr lang="en-VN"/>
          </a:p>
        </p:txBody>
      </p:sp>
    </p:spTree>
    <p:extLst>
      <p:ext uri="{BB962C8B-B14F-4D97-AF65-F5344CB8AC3E}">
        <p14:creationId xmlns:p14="http://schemas.microsoft.com/office/powerpoint/2010/main" val="2493993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9C4FB2-BF4A-8B41-9645-631421287DAF}"/>
              </a:ext>
            </a:extLst>
          </p:cNvPr>
          <p:cNvSpPr>
            <a:spLocks noGrp="1"/>
          </p:cNvSpPr>
          <p:nvPr>
            <p:ph type="dt" sz="half" idx="10"/>
          </p:nvPr>
        </p:nvSpPr>
        <p:spPr/>
        <p:txBody>
          <a:bodyPr/>
          <a:lstStyle/>
          <a:p>
            <a:fld id="{787573E1-1760-E445-809E-F413699969B6}" type="datetimeFigureOut">
              <a:rPr lang="en-VN" smtClean="0"/>
              <a:t>09/25/2025</a:t>
            </a:fld>
            <a:endParaRPr lang="en-VN"/>
          </a:p>
        </p:txBody>
      </p:sp>
      <p:sp>
        <p:nvSpPr>
          <p:cNvPr id="3" name="Footer Placeholder 2">
            <a:extLst>
              <a:ext uri="{FF2B5EF4-FFF2-40B4-BE49-F238E27FC236}">
                <a16:creationId xmlns:a16="http://schemas.microsoft.com/office/drawing/2014/main" id="{B3912132-7188-BB4B-A627-DD6C76265AE1}"/>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EBCB4FDD-B12E-C546-BF04-CB92DAFF6BF2}"/>
              </a:ext>
            </a:extLst>
          </p:cNvPr>
          <p:cNvSpPr>
            <a:spLocks noGrp="1"/>
          </p:cNvSpPr>
          <p:nvPr>
            <p:ph type="sldNum" sz="quarter" idx="12"/>
          </p:nvPr>
        </p:nvSpPr>
        <p:spPr/>
        <p:txBody>
          <a:bodyPr/>
          <a:lstStyle/>
          <a:p>
            <a:fld id="{62B45E94-C09D-6544-9FB0-43C1D795D52E}" type="slidenum">
              <a:rPr lang="en-VN" smtClean="0"/>
              <a:t>‹#›</a:t>
            </a:fld>
            <a:endParaRPr lang="en-VN"/>
          </a:p>
        </p:txBody>
      </p:sp>
    </p:spTree>
    <p:extLst>
      <p:ext uri="{BB962C8B-B14F-4D97-AF65-F5344CB8AC3E}">
        <p14:creationId xmlns:p14="http://schemas.microsoft.com/office/powerpoint/2010/main" val="1568146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00B06-4230-2D41-BBF3-DC4F50F7F2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412ADC47-F26C-B949-BAD3-942E4D0591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85072005-B7BE-0E46-9220-25B59FFEEB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F31BCC-CE24-224A-811C-6E2939F151D3}"/>
              </a:ext>
            </a:extLst>
          </p:cNvPr>
          <p:cNvSpPr>
            <a:spLocks noGrp="1"/>
          </p:cNvSpPr>
          <p:nvPr>
            <p:ph type="dt" sz="half" idx="10"/>
          </p:nvPr>
        </p:nvSpPr>
        <p:spPr/>
        <p:txBody>
          <a:bodyPr/>
          <a:lstStyle/>
          <a:p>
            <a:fld id="{787573E1-1760-E445-809E-F413699969B6}" type="datetimeFigureOut">
              <a:rPr lang="en-VN" smtClean="0"/>
              <a:t>09/25/2025</a:t>
            </a:fld>
            <a:endParaRPr lang="en-VN"/>
          </a:p>
        </p:txBody>
      </p:sp>
      <p:sp>
        <p:nvSpPr>
          <p:cNvPr id="6" name="Footer Placeholder 5">
            <a:extLst>
              <a:ext uri="{FF2B5EF4-FFF2-40B4-BE49-F238E27FC236}">
                <a16:creationId xmlns:a16="http://schemas.microsoft.com/office/drawing/2014/main" id="{8AA8B53E-A5F8-7B4A-8432-04C3FFB4038C}"/>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8C641CAE-3A55-C249-A276-D50D14C7469D}"/>
              </a:ext>
            </a:extLst>
          </p:cNvPr>
          <p:cNvSpPr>
            <a:spLocks noGrp="1"/>
          </p:cNvSpPr>
          <p:nvPr>
            <p:ph type="sldNum" sz="quarter" idx="12"/>
          </p:nvPr>
        </p:nvSpPr>
        <p:spPr/>
        <p:txBody>
          <a:bodyPr/>
          <a:lstStyle/>
          <a:p>
            <a:fld id="{62B45E94-C09D-6544-9FB0-43C1D795D52E}" type="slidenum">
              <a:rPr lang="en-VN" smtClean="0"/>
              <a:t>‹#›</a:t>
            </a:fld>
            <a:endParaRPr lang="en-VN"/>
          </a:p>
        </p:txBody>
      </p:sp>
    </p:spTree>
    <p:extLst>
      <p:ext uri="{BB962C8B-B14F-4D97-AF65-F5344CB8AC3E}">
        <p14:creationId xmlns:p14="http://schemas.microsoft.com/office/powerpoint/2010/main" val="388105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16C73-E286-4F4B-BDC9-BD7B97B996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31F59300-A5A4-484E-A94C-31B4511B94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B7274BBE-7ED1-1341-91A0-6EC3356E39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B95F74-B982-1B4E-BA5A-8E5F611F3B5D}"/>
              </a:ext>
            </a:extLst>
          </p:cNvPr>
          <p:cNvSpPr>
            <a:spLocks noGrp="1"/>
          </p:cNvSpPr>
          <p:nvPr>
            <p:ph type="dt" sz="half" idx="10"/>
          </p:nvPr>
        </p:nvSpPr>
        <p:spPr/>
        <p:txBody>
          <a:bodyPr/>
          <a:lstStyle/>
          <a:p>
            <a:fld id="{787573E1-1760-E445-809E-F413699969B6}" type="datetimeFigureOut">
              <a:rPr lang="en-VN" smtClean="0"/>
              <a:t>09/25/2025</a:t>
            </a:fld>
            <a:endParaRPr lang="en-VN"/>
          </a:p>
        </p:txBody>
      </p:sp>
      <p:sp>
        <p:nvSpPr>
          <p:cNvPr id="6" name="Footer Placeholder 5">
            <a:extLst>
              <a:ext uri="{FF2B5EF4-FFF2-40B4-BE49-F238E27FC236}">
                <a16:creationId xmlns:a16="http://schemas.microsoft.com/office/drawing/2014/main" id="{F7228752-461C-4C43-8FEF-A3E0DD9EAC68}"/>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62279418-20D9-C947-858F-B58276318D06}"/>
              </a:ext>
            </a:extLst>
          </p:cNvPr>
          <p:cNvSpPr>
            <a:spLocks noGrp="1"/>
          </p:cNvSpPr>
          <p:nvPr>
            <p:ph type="sldNum" sz="quarter" idx="12"/>
          </p:nvPr>
        </p:nvSpPr>
        <p:spPr/>
        <p:txBody>
          <a:bodyPr/>
          <a:lstStyle/>
          <a:p>
            <a:fld id="{62B45E94-C09D-6544-9FB0-43C1D795D52E}" type="slidenum">
              <a:rPr lang="en-VN" smtClean="0"/>
              <a:t>‹#›</a:t>
            </a:fld>
            <a:endParaRPr lang="en-VN"/>
          </a:p>
        </p:txBody>
      </p:sp>
    </p:spTree>
    <p:extLst>
      <p:ext uri="{BB962C8B-B14F-4D97-AF65-F5344CB8AC3E}">
        <p14:creationId xmlns:p14="http://schemas.microsoft.com/office/powerpoint/2010/main" val="745310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4000"/>
            <a:lum/>
          </a:blip>
          <a:srcRect/>
          <a:stretch>
            <a:fillRect l="9000" t="-6000" r="6000" b="-8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EC02EB-7602-7F44-BCE3-6AE58DFB54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ACF71DF7-1AF8-384B-9B4A-4C62C8B771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A2B2F8A1-F1F4-164B-A3D7-E61F099C91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7573E1-1760-E445-809E-F413699969B6}" type="datetimeFigureOut">
              <a:rPr lang="en-VN" smtClean="0"/>
              <a:t>09/25/2025</a:t>
            </a:fld>
            <a:endParaRPr lang="en-VN"/>
          </a:p>
        </p:txBody>
      </p:sp>
      <p:sp>
        <p:nvSpPr>
          <p:cNvPr id="5" name="Footer Placeholder 4">
            <a:extLst>
              <a:ext uri="{FF2B5EF4-FFF2-40B4-BE49-F238E27FC236}">
                <a16:creationId xmlns:a16="http://schemas.microsoft.com/office/drawing/2014/main" id="{C7139764-E7A3-234E-9936-78672D0E1A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EBABD0DF-F8A5-714D-AF2B-77EE656542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B45E94-C09D-6544-9FB0-43C1D795D52E}" type="slidenum">
              <a:rPr lang="en-VN" smtClean="0"/>
              <a:t>‹#›</a:t>
            </a:fld>
            <a:endParaRPr lang="en-VN"/>
          </a:p>
        </p:txBody>
      </p:sp>
    </p:spTree>
    <p:extLst>
      <p:ext uri="{BB962C8B-B14F-4D97-AF65-F5344CB8AC3E}">
        <p14:creationId xmlns:p14="http://schemas.microsoft.com/office/powerpoint/2010/main" val="25584371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alphaModFix amt="14000"/>
            <a:lum/>
          </a:blip>
          <a:srcRect/>
          <a:stretch>
            <a:fillRect l="9000" t="-6000" r="6000" b="-8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785935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14000"/>
            <a:lum/>
          </a:blip>
          <a:srcRect/>
          <a:stretch>
            <a:fillRect l="9000" t="-6000" r="6000" b="-8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TextBox 7">
            <a:extLst>
              <a:ext uri="{FF2B5EF4-FFF2-40B4-BE49-F238E27FC236}">
                <a16:creationId xmlns:a16="http://schemas.microsoft.com/office/drawing/2014/main" id="{4BD5C557-F2C2-4420-BC69-48369A1F74EE}"/>
              </a:ext>
            </a:extLst>
          </p:cNvPr>
          <p:cNvSpPr txBox="1"/>
          <p:nvPr userDrawn="1"/>
        </p:nvSpPr>
        <p:spPr>
          <a:xfrm>
            <a:off x="11224933" y="6598364"/>
            <a:ext cx="1064558"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8E8E8"/>
                </a:solidFill>
                <a:effectLst/>
                <a:uLnTx/>
                <a:uFillTx/>
                <a:latin typeface="等线" panose="020F0502020204030204"/>
                <a:ea typeface="+mn-ea"/>
                <a:cs typeface="+mn-cs"/>
              </a:rPr>
              <a:t>Ms. Ngọc Phan</a:t>
            </a:r>
          </a:p>
        </p:txBody>
      </p:sp>
    </p:spTree>
    <p:extLst>
      <p:ext uri="{BB962C8B-B14F-4D97-AF65-F5344CB8AC3E}">
        <p14:creationId xmlns:p14="http://schemas.microsoft.com/office/powerpoint/2010/main" val="313734251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12" Type="http://schemas.openxmlformats.org/officeDocument/2006/relationships/image" Target="../media/image19.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diagramLayout" Target="../diagrams/layout1.xml"/><Relationship Id="rId11" Type="http://schemas.openxmlformats.org/officeDocument/2006/relationships/image" Target="../media/image18.png"/><Relationship Id="rId5" Type="http://schemas.openxmlformats.org/officeDocument/2006/relationships/diagramData" Target="../diagrams/data1.xml"/><Relationship Id="rId10" Type="http://schemas.openxmlformats.org/officeDocument/2006/relationships/image" Target="../media/image17.png"/><Relationship Id="rId4" Type="http://schemas.openxmlformats.org/officeDocument/2006/relationships/notesSlide" Target="../notesSlides/notesSlide9.xml"/><Relationship Id="rId9" Type="http://schemas.microsoft.com/office/2007/relationships/diagramDrawing" Target="../diagrams/drawing1.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12" Type="http://schemas.openxmlformats.org/officeDocument/2006/relationships/image" Target="../media/image19.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diagramLayout" Target="../diagrams/layout2.xml"/><Relationship Id="rId11" Type="http://schemas.openxmlformats.org/officeDocument/2006/relationships/image" Target="../media/image18.png"/><Relationship Id="rId5" Type="http://schemas.openxmlformats.org/officeDocument/2006/relationships/diagramData" Target="../diagrams/data2.xml"/><Relationship Id="rId10" Type="http://schemas.openxmlformats.org/officeDocument/2006/relationships/image" Target="../media/image17.png"/><Relationship Id="rId4" Type="http://schemas.openxmlformats.org/officeDocument/2006/relationships/notesSlide" Target="../notesSlides/notesSlide10.xml"/><Relationship Id="rId9" Type="http://schemas.microsoft.com/office/2007/relationships/diagramDrawing" Target="../diagrams/drawing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3.xml"/><Relationship Id="rId1" Type="http://schemas.openxmlformats.org/officeDocument/2006/relationships/tags" Target="../tags/tag7.xml"/><Relationship Id="rId5" Type="http://schemas.openxmlformats.org/officeDocument/2006/relationships/image" Target="../media/image20.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tags" Target="../tags/tag1.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8.xml"/><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20.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20.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2C5A01E-6EB7-0A08-C909-4DA5D56AFE02}"/>
              </a:ext>
            </a:extLst>
          </p:cNvPr>
          <p:cNvSpPr txBox="1"/>
          <p:nvPr/>
        </p:nvSpPr>
        <p:spPr>
          <a:xfrm>
            <a:off x="187257" y="1132720"/>
            <a:ext cx="7643509" cy="4031873"/>
          </a:xfrm>
          <a:prstGeom prst="rect">
            <a:avLst/>
          </a:prstGeom>
          <a:noFill/>
        </p:spPr>
        <p:txBody>
          <a:bodyPr wrap="square">
            <a:spAutoFit/>
          </a:bodyPr>
          <a:lstStyle/>
          <a:p>
            <a:pPr algn="just"/>
            <a:r>
              <a:rPr lang="en-US" sz="3200">
                <a:solidFill>
                  <a:srgbClr val="FF0000"/>
                </a:solidFill>
                <a:latin typeface="Times New Roman" panose="02020603050405020304" pitchFamily="18" charset="0"/>
              </a:rPr>
              <a:t>LỜI CẢM ƠN VÀ GHI CHÚ BẢN QUYỀN </a:t>
            </a:r>
          </a:p>
          <a:p>
            <a:pPr algn="just"/>
            <a:r>
              <a:rPr lang="en-US" sz="3200">
                <a:latin typeface="Times New Roman" panose="02020603050405020304" pitchFamily="18" charset="0"/>
              </a:rPr>
              <a:t>	</a:t>
            </a:r>
            <a:r>
              <a:rPr lang="vi-VN" sz="3200">
                <a:latin typeface="Times New Roman" panose="02020603050405020304" pitchFamily="18" charset="0"/>
              </a:rPr>
              <a:t>Trong quá trình biên soạn, tôi có tham khảo và sử dụng một số tư liệu, hình ảnh, và ý tưởng từ đồng nghiệp. Xin trân trọng cảm ơn sự chia sẻ quý báu đó. </a:t>
            </a:r>
            <a:endParaRPr lang="en-US" sz="3200">
              <a:latin typeface="Times New Roman" panose="02020603050405020304" pitchFamily="18" charset="0"/>
            </a:endParaRPr>
          </a:p>
          <a:p>
            <a:pPr algn="just"/>
            <a:r>
              <a:rPr lang="en-US" sz="3200">
                <a:latin typeface="Times New Roman" panose="02020603050405020304" pitchFamily="18" charset="0"/>
              </a:rPr>
              <a:t>	</a:t>
            </a:r>
            <a:r>
              <a:rPr lang="vi-VN" sz="3200">
                <a:latin typeface="Times New Roman" panose="02020603050405020304" pitchFamily="18" charset="0"/>
              </a:rPr>
              <a:t>Bộ tài liệu được chỉnh lý, phát triển và sáng tạo thêm để phù hợp với mục tiêu giảng dạy và định hướng học tập</a:t>
            </a:r>
            <a:endParaRPr lang="en-US" sz="3200">
              <a:latin typeface="Times New Roman" panose="02020603050405020304" pitchFamily="18" charset="0"/>
            </a:endParaRPr>
          </a:p>
        </p:txBody>
      </p:sp>
      <p:pic>
        <p:nvPicPr>
          <p:cNvPr id="1026" name="Picture 2" descr="Đã tạo hình ảnh">
            <a:extLst>
              <a:ext uri="{FF2B5EF4-FFF2-40B4-BE49-F238E27FC236}">
                <a16:creationId xmlns:a16="http://schemas.microsoft.com/office/drawing/2014/main" id="{02A619D6-B75C-D41F-AAA7-03BDB17B91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4528" y="1945532"/>
            <a:ext cx="4070215" cy="428017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315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242"/>
        <p:cNvGrpSpPr/>
        <p:nvPr/>
      </p:nvGrpSpPr>
      <p:grpSpPr>
        <a:xfrm>
          <a:off x="0" y="0"/>
          <a:ext cx="0" cy="0"/>
          <a:chOff x="0" y="0"/>
          <a:chExt cx="0" cy="0"/>
        </a:xfrm>
      </p:grpSpPr>
      <p:sp>
        <p:nvSpPr>
          <p:cNvPr id="9" name="Rectangle 8">
            <a:extLst>
              <a:ext uri="{FF2B5EF4-FFF2-40B4-BE49-F238E27FC236}">
                <a16:creationId xmlns:a16="http://schemas.microsoft.com/office/drawing/2014/main" id="{7BDB1BCA-7ED9-4358-847F-B2E95C775D15}"/>
              </a:ext>
            </a:extLst>
          </p:cNvPr>
          <p:cNvSpPr/>
          <p:nvPr/>
        </p:nvSpPr>
        <p:spPr>
          <a:xfrm rot="16200000">
            <a:off x="2684643" y="-2671958"/>
            <a:ext cx="6863813" cy="12207726"/>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4" name="Google Shape;244;p30"/>
          <p:cNvPicPr preferRelativeResize="0">
            <a:picLocks noGrp="1"/>
          </p:cNvPicPr>
          <p:nvPr>
            <p:ph type="body" idx="1"/>
          </p:nvPr>
        </p:nvPicPr>
        <p:blipFill rotWithShape="1">
          <a:blip r:embed="rId4">
            <a:alphaModFix/>
          </a:blip>
          <a:srcRect/>
          <a:stretch/>
        </p:blipFill>
        <p:spPr>
          <a:xfrm>
            <a:off x="1668979" y="0"/>
            <a:ext cx="8854042" cy="5210095"/>
          </a:xfrm>
          <a:prstGeom prst="rect">
            <a:avLst/>
          </a:prstGeom>
          <a:noFill/>
          <a:ln>
            <a:noFill/>
          </a:ln>
        </p:spPr>
      </p:pic>
      <p:grpSp>
        <p:nvGrpSpPr>
          <p:cNvPr id="7" name="Group 6">
            <a:extLst>
              <a:ext uri="{FF2B5EF4-FFF2-40B4-BE49-F238E27FC236}">
                <a16:creationId xmlns:a16="http://schemas.microsoft.com/office/drawing/2014/main" id="{E8D54288-5A37-4403-A8DF-0C9342B23502}"/>
              </a:ext>
            </a:extLst>
          </p:cNvPr>
          <p:cNvGrpSpPr/>
          <p:nvPr/>
        </p:nvGrpSpPr>
        <p:grpSpPr>
          <a:xfrm>
            <a:off x="1620919" y="5987657"/>
            <a:ext cx="8902102" cy="449456"/>
            <a:chOff x="1985078" y="6037189"/>
            <a:chExt cx="8902102" cy="449456"/>
          </a:xfrm>
        </p:grpSpPr>
        <p:grpSp>
          <p:nvGrpSpPr>
            <p:cNvPr id="10" name="Group 9">
              <a:extLst>
                <a:ext uri="{FF2B5EF4-FFF2-40B4-BE49-F238E27FC236}">
                  <a16:creationId xmlns:a16="http://schemas.microsoft.com/office/drawing/2014/main" id="{FAF1AE59-4203-45F7-BE9A-5CEB7B7738A7}"/>
                </a:ext>
              </a:extLst>
            </p:cNvPr>
            <p:cNvGrpSpPr/>
            <p:nvPr/>
          </p:nvGrpSpPr>
          <p:grpSpPr>
            <a:xfrm>
              <a:off x="1985078" y="6037190"/>
              <a:ext cx="7781495" cy="449455"/>
              <a:chOff x="1623980" y="5952547"/>
              <a:chExt cx="7781495" cy="449455"/>
            </a:xfrm>
          </p:grpSpPr>
          <p:grpSp>
            <p:nvGrpSpPr>
              <p:cNvPr id="11" name="Group 10">
                <a:extLst>
                  <a:ext uri="{FF2B5EF4-FFF2-40B4-BE49-F238E27FC236}">
                    <a16:creationId xmlns:a16="http://schemas.microsoft.com/office/drawing/2014/main" id="{F9907253-76F8-407E-82CE-338EEC74690E}"/>
                  </a:ext>
                </a:extLst>
              </p:cNvPr>
              <p:cNvGrpSpPr/>
              <p:nvPr/>
            </p:nvGrpSpPr>
            <p:grpSpPr>
              <a:xfrm rot="16200000">
                <a:off x="4101885" y="3474642"/>
                <a:ext cx="449455" cy="5405265"/>
                <a:chOff x="11236268" y="681925"/>
                <a:chExt cx="449455" cy="5405265"/>
              </a:xfrm>
            </p:grpSpPr>
            <p:sp>
              <p:nvSpPr>
                <p:cNvPr id="17" name="Rectangle 16">
                  <a:extLst>
                    <a:ext uri="{FF2B5EF4-FFF2-40B4-BE49-F238E27FC236}">
                      <a16:creationId xmlns:a16="http://schemas.microsoft.com/office/drawing/2014/main" id="{942DAF2C-63DB-416E-A3AC-BC07475A1CF7}"/>
                    </a:ext>
                  </a:extLst>
                </p:cNvPr>
                <p:cNvSpPr/>
                <p:nvPr/>
              </p:nvSpPr>
              <p:spPr>
                <a:xfrm>
                  <a:off x="11236272" y="681925"/>
                  <a:ext cx="449451" cy="4494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sp>
              <p:nvSpPr>
                <p:cNvPr id="18" name="Rectangle 17">
                  <a:extLst>
                    <a:ext uri="{FF2B5EF4-FFF2-40B4-BE49-F238E27FC236}">
                      <a16:creationId xmlns:a16="http://schemas.microsoft.com/office/drawing/2014/main" id="{0CF04BC7-88BD-4689-B7CF-C3D9BD091B24}"/>
                    </a:ext>
                  </a:extLst>
                </p:cNvPr>
                <p:cNvSpPr/>
                <p:nvPr/>
              </p:nvSpPr>
              <p:spPr>
                <a:xfrm>
                  <a:off x="11236270" y="1286359"/>
                  <a:ext cx="449451" cy="4494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sp>
              <p:nvSpPr>
                <p:cNvPr id="19" name="Rectangle 18">
                  <a:extLst>
                    <a:ext uri="{FF2B5EF4-FFF2-40B4-BE49-F238E27FC236}">
                      <a16:creationId xmlns:a16="http://schemas.microsoft.com/office/drawing/2014/main" id="{E371C501-71BA-4D48-9FB7-7B6FC333AF51}"/>
                    </a:ext>
                  </a:extLst>
                </p:cNvPr>
                <p:cNvSpPr/>
                <p:nvPr/>
              </p:nvSpPr>
              <p:spPr>
                <a:xfrm>
                  <a:off x="11236271" y="1879269"/>
                  <a:ext cx="449451" cy="4494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sp>
              <p:nvSpPr>
                <p:cNvPr id="20" name="Rectangle 19">
                  <a:extLst>
                    <a:ext uri="{FF2B5EF4-FFF2-40B4-BE49-F238E27FC236}">
                      <a16:creationId xmlns:a16="http://schemas.microsoft.com/office/drawing/2014/main" id="{B27ADF9D-5744-48A9-9ADA-31C46E36722A}"/>
                    </a:ext>
                  </a:extLst>
                </p:cNvPr>
                <p:cNvSpPr/>
                <p:nvPr/>
              </p:nvSpPr>
              <p:spPr>
                <a:xfrm>
                  <a:off x="11236269" y="2642459"/>
                  <a:ext cx="449451" cy="4494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sp>
              <p:nvSpPr>
                <p:cNvPr id="21" name="Rectangle 20">
                  <a:extLst>
                    <a:ext uri="{FF2B5EF4-FFF2-40B4-BE49-F238E27FC236}">
                      <a16:creationId xmlns:a16="http://schemas.microsoft.com/office/drawing/2014/main" id="{9DE5DBE4-2C52-45E2-AB63-3722239149A4}"/>
                    </a:ext>
                  </a:extLst>
                </p:cNvPr>
                <p:cNvSpPr/>
                <p:nvPr/>
              </p:nvSpPr>
              <p:spPr>
                <a:xfrm>
                  <a:off x="11236268" y="3215897"/>
                  <a:ext cx="449451" cy="4494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sp>
              <p:nvSpPr>
                <p:cNvPr id="22" name="Rectangle 21">
                  <a:extLst>
                    <a:ext uri="{FF2B5EF4-FFF2-40B4-BE49-F238E27FC236}">
                      <a16:creationId xmlns:a16="http://schemas.microsoft.com/office/drawing/2014/main" id="{C4400589-87FA-458D-A2A1-5FB614F421A1}"/>
                    </a:ext>
                  </a:extLst>
                </p:cNvPr>
                <p:cNvSpPr/>
                <p:nvPr/>
              </p:nvSpPr>
              <p:spPr>
                <a:xfrm>
                  <a:off x="11236271" y="3785459"/>
                  <a:ext cx="449451" cy="4494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sp>
              <p:nvSpPr>
                <p:cNvPr id="23" name="Rectangle 22">
                  <a:extLst>
                    <a:ext uri="{FF2B5EF4-FFF2-40B4-BE49-F238E27FC236}">
                      <a16:creationId xmlns:a16="http://schemas.microsoft.com/office/drawing/2014/main" id="{D8968541-3AD1-4C26-A2C6-D4C9FC81B3E0}"/>
                    </a:ext>
                  </a:extLst>
                </p:cNvPr>
                <p:cNvSpPr/>
                <p:nvPr/>
              </p:nvSpPr>
              <p:spPr>
                <a:xfrm>
                  <a:off x="11236271" y="4339523"/>
                  <a:ext cx="449451" cy="4494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sp>
              <p:nvSpPr>
                <p:cNvPr id="24" name="Rectangle 23">
                  <a:extLst>
                    <a:ext uri="{FF2B5EF4-FFF2-40B4-BE49-F238E27FC236}">
                      <a16:creationId xmlns:a16="http://schemas.microsoft.com/office/drawing/2014/main" id="{F117AEB5-3193-4FC1-BEC4-14F37EF3D5B3}"/>
                    </a:ext>
                  </a:extLst>
                </p:cNvPr>
                <p:cNvSpPr/>
                <p:nvPr/>
              </p:nvSpPr>
              <p:spPr>
                <a:xfrm>
                  <a:off x="11236272" y="5064304"/>
                  <a:ext cx="449451" cy="4494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sp>
              <p:nvSpPr>
                <p:cNvPr id="25" name="Rectangle 24">
                  <a:extLst>
                    <a:ext uri="{FF2B5EF4-FFF2-40B4-BE49-F238E27FC236}">
                      <a16:creationId xmlns:a16="http://schemas.microsoft.com/office/drawing/2014/main" id="{3BD2A948-CF9A-4FA0-B7BC-17EBED52A30C}"/>
                    </a:ext>
                  </a:extLst>
                </p:cNvPr>
                <p:cNvSpPr/>
                <p:nvPr/>
              </p:nvSpPr>
              <p:spPr>
                <a:xfrm>
                  <a:off x="11236271" y="5637739"/>
                  <a:ext cx="449451" cy="4494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grpSp>
          <p:grpSp>
            <p:nvGrpSpPr>
              <p:cNvPr id="12" name="Group 11">
                <a:extLst>
                  <a:ext uri="{FF2B5EF4-FFF2-40B4-BE49-F238E27FC236}">
                    <a16:creationId xmlns:a16="http://schemas.microsoft.com/office/drawing/2014/main" id="{70293403-CCC0-4208-B774-9882542EA1F4}"/>
                  </a:ext>
                </a:extLst>
              </p:cNvPr>
              <p:cNvGrpSpPr/>
              <p:nvPr/>
            </p:nvGrpSpPr>
            <p:grpSpPr>
              <a:xfrm rot="16200000">
                <a:off x="8057211" y="5053734"/>
                <a:ext cx="449451" cy="2247077"/>
                <a:chOff x="11770965" y="1880695"/>
                <a:chExt cx="449451" cy="2247077"/>
              </a:xfrm>
            </p:grpSpPr>
            <p:sp>
              <p:nvSpPr>
                <p:cNvPr id="13" name="Rectangle 12">
                  <a:extLst>
                    <a:ext uri="{FF2B5EF4-FFF2-40B4-BE49-F238E27FC236}">
                      <a16:creationId xmlns:a16="http://schemas.microsoft.com/office/drawing/2014/main" id="{450992E0-73EF-446A-A258-0BC9B0E9238D}"/>
                    </a:ext>
                  </a:extLst>
                </p:cNvPr>
                <p:cNvSpPr/>
                <p:nvPr/>
              </p:nvSpPr>
              <p:spPr>
                <a:xfrm>
                  <a:off x="11770965" y="1880695"/>
                  <a:ext cx="449451" cy="4494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sp>
              <p:nvSpPr>
                <p:cNvPr id="14" name="Rectangle 13">
                  <a:extLst>
                    <a:ext uri="{FF2B5EF4-FFF2-40B4-BE49-F238E27FC236}">
                      <a16:creationId xmlns:a16="http://schemas.microsoft.com/office/drawing/2014/main" id="{40737FE1-9BF6-49C1-AE34-58C894EB52BC}"/>
                    </a:ext>
                  </a:extLst>
                </p:cNvPr>
                <p:cNvSpPr/>
                <p:nvPr/>
              </p:nvSpPr>
              <p:spPr>
                <a:xfrm>
                  <a:off x="11770965" y="2577063"/>
                  <a:ext cx="449451" cy="4494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sp>
              <p:nvSpPr>
                <p:cNvPr id="15" name="Rectangle 14">
                  <a:extLst>
                    <a:ext uri="{FF2B5EF4-FFF2-40B4-BE49-F238E27FC236}">
                      <a16:creationId xmlns:a16="http://schemas.microsoft.com/office/drawing/2014/main" id="{E0052470-50DD-475A-B998-EC5899D9CC7A}"/>
                    </a:ext>
                  </a:extLst>
                </p:cNvPr>
                <p:cNvSpPr/>
                <p:nvPr/>
              </p:nvSpPr>
              <p:spPr>
                <a:xfrm>
                  <a:off x="11770965" y="3123935"/>
                  <a:ext cx="449451" cy="4494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sp>
              <p:nvSpPr>
                <p:cNvPr id="16" name="Rectangle 15">
                  <a:extLst>
                    <a:ext uri="{FF2B5EF4-FFF2-40B4-BE49-F238E27FC236}">
                      <a16:creationId xmlns:a16="http://schemas.microsoft.com/office/drawing/2014/main" id="{D2AD2E28-4CD5-4E19-B996-9FD2E36E54FC}"/>
                    </a:ext>
                  </a:extLst>
                </p:cNvPr>
                <p:cNvSpPr/>
                <p:nvPr/>
              </p:nvSpPr>
              <p:spPr>
                <a:xfrm>
                  <a:off x="11770965" y="3678321"/>
                  <a:ext cx="449451" cy="4494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grpSp>
        </p:grpSp>
        <p:grpSp>
          <p:nvGrpSpPr>
            <p:cNvPr id="6" name="Group 5">
              <a:extLst>
                <a:ext uri="{FF2B5EF4-FFF2-40B4-BE49-F238E27FC236}">
                  <a16:creationId xmlns:a16="http://schemas.microsoft.com/office/drawing/2014/main" id="{31872F2A-F006-44EC-A2D8-3BC8A4194FDD}"/>
                </a:ext>
              </a:extLst>
            </p:cNvPr>
            <p:cNvGrpSpPr/>
            <p:nvPr/>
          </p:nvGrpSpPr>
          <p:grpSpPr>
            <a:xfrm>
              <a:off x="9883343" y="6037189"/>
              <a:ext cx="1003837" cy="449451"/>
              <a:chOff x="9883343" y="6037189"/>
              <a:chExt cx="1003837" cy="449451"/>
            </a:xfrm>
          </p:grpSpPr>
          <p:sp>
            <p:nvSpPr>
              <p:cNvPr id="41" name="Rectangle 40">
                <a:extLst>
                  <a:ext uri="{FF2B5EF4-FFF2-40B4-BE49-F238E27FC236}">
                    <a16:creationId xmlns:a16="http://schemas.microsoft.com/office/drawing/2014/main" id="{544717F5-A4FB-4C63-8C92-431EB32C5F61}"/>
                  </a:ext>
                </a:extLst>
              </p:cNvPr>
              <p:cNvSpPr/>
              <p:nvPr/>
            </p:nvSpPr>
            <p:spPr>
              <a:xfrm rot="16200000">
                <a:off x="9883343" y="6037189"/>
                <a:ext cx="449451" cy="4494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sp>
            <p:nvSpPr>
              <p:cNvPr id="42" name="Rectangle 41">
                <a:extLst>
                  <a:ext uri="{FF2B5EF4-FFF2-40B4-BE49-F238E27FC236}">
                    <a16:creationId xmlns:a16="http://schemas.microsoft.com/office/drawing/2014/main" id="{18C031B9-8971-4659-B463-6F663DED9FF1}"/>
                  </a:ext>
                </a:extLst>
              </p:cNvPr>
              <p:cNvSpPr/>
              <p:nvPr/>
            </p:nvSpPr>
            <p:spPr>
              <a:xfrm rot="16200000">
                <a:off x="10437729" y="6037189"/>
                <a:ext cx="449451" cy="4494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grpSp>
      </p:grpSp>
      <p:grpSp>
        <p:nvGrpSpPr>
          <p:cNvPr id="224" name="Group 223">
            <a:extLst>
              <a:ext uri="{FF2B5EF4-FFF2-40B4-BE49-F238E27FC236}">
                <a16:creationId xmlns:a16="http://schemas.microsoft.com/office/drawing/2014/main" id="{FF9DA5AB-880B-4C9E-8276-5B8A9C5224E6}"/>
              </a:ext>
            </a:extLst>
          </p:cNvPr>
          <p:cNvGrpSpPr/>
          <p:nvPr/>
        </p:nvGrpSpPr>
        <p:grpSpPr>
          <a:xfrm>
            <a:off x="1475824" y="5909219"/>
            <a:ext cx="9172250" cy="620315"/>
            <a:chOff x="1475824" y="5909219"/>
            <a:chExt cx="9172250" cy="620315"/>
          </a:xfrm>
        </p:grpSpPr>
        <p:grpSp>
          <p:nvGrpSpPr>
            <p:cNvPr id="45" name="Group 44">
              <a:extLst>
                <a:ext uri="{FF2B5EF4-FFF2-40B4-BE49-F238E27FC236}">
                  <a16:creationId xmlns:a16="http://schemas.microsoft.com/office/drawing/2014/main" id="{6901790D-C9F1-46BA-9BEF-C800C3ED4BED}"/>
                </a:ext>
              </a:extLst>
            </p:cNvPr>
            <p:cNvGrpSpPr/>
            <p:nvPr/>
          </p:nvGrpSpPr>
          <p:grpSpPr>
            <a:xfrm>
              <a:off x="1475824" y="5909220"/>
              <a:ext cx="8059157" cy="620314"/>
              <a:chOff x="1848510" y="5978439"/>
              <a:chExt cx="8059157" cy="620314"/>
            </a:xfrm>
          </p:grpSpPr>
          <p:grpSp>
            <p:nvGrpSpPr>
              <p:cNvPr id="46" name="Group 45">
                <a:extLst>
                  <a:ext uri="{FF2B5EF4-FFF2-40B4-BE49-F238E27FC236}">
                    <a16:creationId xmlns:a16="http://schemas.microsoft.com/office/drawing/2014/main" id="{DB3F801C-D5CB-4DFC-BC01-3D8F8EEDE486}"/>
                  </a:ext>
                </a:extLst>
              </p:cNvPr>
              <p:cNvGrpSpPr/>
              <p:nvPr/>
            </p:nvGrpSpPr>
            <p:grpSpPr>
              <a:xfrm>
                <a:off x="1848510" y="5978439"/>
                <a:ext cx="6259111" cy="620314"/>
                <a:chOff x="2804790" y="5587389"/>
                <a:chExt cx="6259111" cy="620314"/>
              </a:xfrm>
            </p:grpSpPr>
            <p:sp>
              <p:nvSpPr>
                <p:cNvPr id="50" name="TextBox 49">
                  <a:extLst>
                    <a:ext uri="{FF2B5EF4-FFF2-40B4-BE49-F238E27FC236}">
                      <a16:creationId xmlns:a16="http://schemas.microsoft.com/office/drawing/2014/main" id="{FC79606B-CBB0-4E0D-8D74-BA34F10CE8C8}"/>
                    </a:ext>
                  </a:extLst>
                </p:cNvPr>
                <p:cNvSpPr txBox="1"/>
                <p:nvPr/>
              </p:nvSpPr>
              <p:spPr>
                <a:xfrm>
                  <a:off x="2804790" y="5622928"/>
                  <a:ext cx="716280"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Ế</a:t>
                  </a:r>
                </a:p>
              </p:txBody>
            </p:sp>
            <p:sp>
              <p:nvSpPr>
                <p:cNvPr id="51" name="TextBox 50">
                  <a:extLst>
                    <a:ext uri="{FF2B5EF4-FFF2-40B4-BE49-F238E27FC236}">
                      <a16:creationId xmlns:a16="http://schemas.microsoft.com/office/drawing/2014/main" id="{BB7FAB03-5388-40C8-857A-9CEFDB2E3FFC}"/>
                    </a:ext>
                  </a:extLst>
                </p:cNvPr>
                <p:cNvSpPr txBox="1"/>
                <p:nvPr/>
              </p:nvSpPr>
              <p:spPr>
                <a:xfrm>
                  <a:off x="4021044" y="5596257"/>
                  <a:ext cx="716280"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H</a:t>
                  </a:r>
                </a:p>
              </p:txBody>
            </p:sp>
            <p:sp>
              <p:nvSpPr>
                <p:cNvPr id="52" name="TextBox 51">
                  <a:extLst>
                    <a:ext uri="{FF2B5EF4-FFF2-40B4-BE49-F238E27FC236}">
                      <a16:creationId xmlns:a16="http://schemas.microsoft.com/office/drawing/2014/main" id="{BAB599D8-5EAE-4495-84F0-BBEAA4677AE5}"/>
                    </a:ext>
                  </a:extLst>
                </p:cNvPr>
                <p:cNvSpPr txBox="1"/>
                <p:nvPr/>
              </p:nvSpPr>
              <p:spPr>
                <a:xfrm>
                  <a:off x="3421919" y="5607054"/>
                  <a:ext cx="716280"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C</a:t>
                  </a:r>
                </a:p>
              </p:txBody>
            </p:sp>
            <p:sp>
              <p:nvSpPr>
                <p:cNvPr id="53" name="TextBox 52">
                  <a:extLst>
                    <a:ext uri="{FF2B5EF4-FFF2-40B4-BE49-F238E27FC236}">
                      <a16:creationId xmlns:a16="http://schemas.microsoft.com/office/drawing/2014/main" id="{6C5823FE-D2C0-4BE2-A3FC-2352B5C6A7C7}"/>
                    </a:ext>
                  </a:extLst>
                </p:cNvPr>
                <p:cNvSpPr txBox="1"/>
                <p:nvPr/>
              </p:nvSpPr>
              <p:spPr>
                <a:xfrm>
                  <a:off x="4772223" y="5600068"/>
                  <a:ext cx="716280"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N</a:t>
                  </a:r>
                </a:p>
              </p:txBody>
            </p:sp>
            <p:sp>
              <p:nvSpPr>
                <p:cNvPr id="54" name="TextBox 53">
                  <a:extLst>
                    <a:ext uri="{FF2B5EF4-FFF2-40B4-BE49-F238E27FC236}">
                      <a16:creationId xmlns:a16="http://schemas.microsoft.com/office/drawing/2014/main" id="{342E8855-51CB-4640-B5FF-8F9DBEDAA1DA}"/>
                    </a:ext>
                  </a:extLst>
                </p:cNvPr>
                <p:cNvSpPr txBox="1"/>
                <p:nvPr/>
              </p:nvSpPr>
              <p:spPr>
                <a:xfrm>
                  <a:off x="5341753" y="5587389"/>
                  <a:ext cx="716280"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G    </a:t>
                  </a:r>
                </a:p>
              </p:txBody>
            </p:sp>
            <p:sp>
              <p:nvSpPr>
                <p:cNvPr id="55" name="TextBox 54">
                  <a:extLst>
                    <a:ext uri="{FF2B5EF4-FFF2-40B4-BE49-F238E27FC236}">
                      <a16:creationId xmlns:a16="http://schemas.microsoft.com/office/drawing/2014/main" id="{93418CDA-D23D-4AD3-90FC-522A0129967B}"/>
                    </a:ext>
                  </a:extLst>
                </p:cNvPr>
                <p:cNvSpPr txBox="1"/>
                <p:nvPr/>
              </p:nvSpPr>
              <p:spPr>
                <a:xfrm>
                  <a:off x="6470643" y="5587389"/>
                  <a:ext cx="716280"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I</a:t>
                  </a:r>
                </a:p>
              </p:txBody>
            </p:sp>
            <p:sp>
              <p:nvSpPr>
                <p:cNvPr id="56" name="TextBox 55">
                  <a:extLst>
                    <a:ext uri="{FF2B5EF4-FFF2-40B4-BE49-F238E27FC236}">
                      <a16:creationId xmlns:a16="http://schemas.microsoft.com/office/drawing/2014/main" id="{38575D79-F08A-46F5-842A-4B63B1961E08}"/>
                    </a:ext>
                  </a:extLst>
                </p:cNvPr>
                <p:cNvSpPr txBox="1"/>
                <p:nvPr/>
              </p:nvSpPr>
              <p:spPr>
                <a:xfrm>
                  <a:off x="5921156" y="5607597"/>
                  <a:ext cx="716280"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Ồ</a:t>
                  </a:r>
                </a:p>
              </p:txBody>
            </p:sp>
            <p:sp>
              <p:nvSpPr>
                <p:cNvPr id="57" name="TextBox 56">
                  <a:extLst>
                    <a:ext uri="{FF2B5EF4-FFF2-40B4-BE49-F238E27FC236}">
                      <a16:creationId xmlns:a16="http://schemas.microsoft.com/office/drawing/2014/main" id="{32E7C898-1D47-4C20-8B75-88C6E7957CCF}"/>
                    </a:ext>
                  </a:extLst>
                </p:cNvPr>
                <p:cNvSpPr txBox="1"/>
                <p:nvPr/>
              </p:nvSpPr>
              <p:spPr>
                <a:xfrm>
                  <a:off x="7794434" y="5622927"/>
                  <a:ext cx="716280"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Á</a:t>
                  </a:r>
                </a:p>
              </p:txBody>
            </p:sp>
            <p:sp>
              <p:nvSpPr>
                <p:cNvPr id="58" name="TextBox 57">
                  <a:extLst>
                    <a:ext uri="{FF2B5EF4-FFF2-40B4-BE49-F238E27FC236}">
                      <a16:creationId xmlns:a16="http://schemas.microsoft.com/office/drawing/2014/main" id="{6F437F92-0309-453F-A436-F0A323A1CCC7}"/>
                    </a:ext>
                  </a:extLst>
                </p:cNvPr>
                <p:cNvSpPr txBox="1"/>
                <p:nvPr/>
              </p:nvSpPr>
              <p:spPr>
                <a:xfrm>
                  <a:off x="8347621" y="5596256"/>
                  <a:ext cx="716280"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Y</a:t>
                  </a:r>
                </a:p>
              </p:txBody>
            </p:sp>
            <p:sp>
              <p:nvSpPr>
                <p:cNvPr id="59" name="TextBox 58">
                  <a:extLst>
                    <a:ext uri="{FF2B5EF4-FFF2-40B4-BE49-F238E27FC236}">
                      <a16:creationId xmlns:a16="http://schemas.microsoft.com/office/drawing/2014/main" id="{3ADB7C5F-BF4C-49B5-8721-BC8C67931BFC}"/>
                    </a:ext>
                  </a:extLst>
                </p:cNvPr>
                <p:cNvSpPr txBox="1"/>
                <p:nvPr/>
              </p:nvSpPr>
              <p:spPr>
                <a:xfrm>
                  <a:off x="7223842" y="5596257"/>
                  <a:ext cx="716280"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Đ</a:t>
                  </a:r>
                </a:p>
              </p:txBody>
            </p:sp>
          </p:grpSp>
          <p:sp>
            <p:nvSpPr>
              <p:cNvPr id="47" name="TextBox 46">
                <a:extLst>
                  <a:ext uri="{FF2B5EF4-FFF2-40B4-BE49-F238E27FC236}">
                    <a16:creationId xmlns:a16="http://schemas.microsoft.com/office/drawing/2014/main" id="{77107959-9478-44E5-83C7-F235D32107DB}"/>
                  </a:ext>
                </a:extLst>
              </p:cNvPr>
              <p:cNvSpPr txBox="1"/>
              <p:nvPr/>
            </p:nvSpPr>
            <p:spPr>
              <a:xfrm>
                <a:off x="8084604" y="5978439"/>
                <a:ext cx="716280"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G</a:t>
                </a:r>
              </a:p>
            </p:txBody>
          </p:sp>
          <p:sp>
            <p:nvSpPr>
              <p:cNvPr id="48" name="TextBox 47">
                <a:extLst>
                  <a:ext uri="{FF2B5EF4-FFF2-40B4-BE49-F238E27FC236}">
                    <a16:creationId xmlns:a16="http://schemas.microsoft.com/office/drawing/2014/main" id="{F9A4EB1C-2544-4F2C-9542-0F0D93DB86BC}"/>
                  </a:ext>
                </a:extLst>
              </p:cNvPr>
              <p:cNvSpPr txBox="1"/>
              <p:nvPr/>
            </p:nvSpPr>
            <p:spPr>
              <a:xfrm>
                <a:off x="8633263" y="5987305"/>
                <a:ext cx="716280"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I</a:t>
                </a:r>
              </a:p>
            </p:txBody>
          </p:sp>
          <p:sp>
            <p:nvSpPr>
              <p:cNvPr id="49" name="TextBox 48">
                <a:extLst>
                  <a:ext uri="{FF2B5EF4-FFF2-40B4-BE49-F238E27FC236}">
                    <a16:creationId xmlns:a16="http://schemas.microsoft.com/office/drawing/2014/main" id="{AFF5560D-8062-4FFD-8D94-E8A0CB56AD5D}"/>
                  </a:ext>
                </a:extLst>
              </p:cNvPr>
              <p:cNvSpPr txBox="1"/>
              <p:nvPr/>
            </p:nvSpPr>
            <p:spPr>
              <a:xfrm>
                <a:off x="9191387" y="5994731"/>
                <a:ext cx="716280"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Ế</a:t>
                </a:r>
              </a:p>
            </p:txBody>
          </p:sp>
        </p:grpSp>
        <p:sp>
          <p:nvSpPr>
            <p:cNvPr id="60" name="TextBox 59">
              <a:extLst>
                <a:ext uri="{FF2B5EF4-FFF2-40B4-BE49-F238E27FC236}">
                  <a16:creationId xmlns:a16="http://schemas.microsoft.com/office/drawing/2014/main" id="{105F920F-2200-4B5B-AF3E-F167373985BB}"/>
                </a:ext>
              </a:extLst>
            </p:cNvPr>
            <p:cNvSpPr txBox="1"/>
            <p:nvPr/>
          </p:nvSpPr>
          <p:spPr>
            <a:xfrm>
              <a:off x="9373737" y="5909220"/>
              <a:ext cx="716280"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N</a:t>
              </a:r>
            </a:p>
          </p:txBody>
        </p:sp>
        <p:sp>
          <p:nvSpPr>
            <p:cNvPr id="61" name="TextBox 60">
              <a:extLst>
                <a:ext uri="{FF2B5EF4-FFF2-40B4-BE49-F238E27FC236}">
                  <a16:creationId xmlns:a16="http://schemas.microsoft.com/office/drawing/2014/main" id="{CC4B4506-9A18-4456-99FF-8FCEFFE120A2}"/>
                </a:ext>
              </a:extLst>
            </p:cNvPr>
            <p:cNvSpPr txBox="1"/>
            <p:nvPr/>
          </p:nvSpPr>
          <p:spPr>
            <a:xfrm>
              <a:off x="9931794" y="5909219"/>
              <a:ext cx="716280"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G</a:t>
              </a:r>
            </a:p>
          </p:txBody>
        </p:sp>
      </p:grpSp>
    </p:spTree>
    <p:extLst>
      <p:ext uri="{BB962C8B-B14F-4D97-AF65-F5344CB8AC3E}">
        <p14:creationId xmlns:p14="http://schemas.microsoft.com/office/powerpoint/2010/main" val="4262028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224"/>
                                        </p:tgtEl>
                                        <p:attrNameLst>
                                          <p:attrName>style.visibility</p:attrName>
                                        </p:attrNameLst>
                                      </p:cBhvr>
                                      <p:to>
                                        <p:strVal val="visible"/>
                                      </p:to>
                                    </p:set>
                                    <p:animEffect transition="in" filter="plus(in)">
                                      <p:cBhvr>
                                        <p:cTn id="7" dur="1000"/>
                                        <p:tgtEl>
                                          <p:spTgt spid="22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254"/>
        <p:cNvGrpSpPr/>
        <p:nvPr/>
      </p:nvGrpSpPr>
      <p:grpSpPr>
        <a:xfrm>
          <a:off x="0" y="0"/>
          <a:ext cx="0" cy="0"/>
          <a:chOff x="0" y="0"/>
          <a:chExt cx="0" cy="0"/>
        </a:xfrm>
      </p:grpSpPr>
      <p:sp>
        <p:nvSpPr>
          <p:cNvPr id="6" name="Rectangle 5">
            <a:extLst>
              <a:ext uri="{FF2B5EF4-FFF2-40B4-BE49-F238E27FC236}">
                <a16:creationId xmlns:a16="http://schemas.microsoft.com/office/drawing/2014/main" id="{811C35E0-FF7B-444D-9CF8-60CB9CA6A116}"/>
              </a:ext>
            </a:extLst>
          </p:cNvPr>
          <p:cNvSpPr/>
          <p:nvPr/>
        </p:nvSpPr>
        <p:spPr>
          <a:xfrm rot="16200000">
            <a:off x="2684643" y="-2671958"/>
            <a:ext cx="6863813" cy="12207726"/>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6" name="Google Shape;256;p32"/>
          <p:cNvPicPr preferRelativeResize="0">
            <a:picLocks noGrp="1"/>
          </p:cNvPicPr>
          <p:nvPr>
            <p:ph type="body" idx="1"/>
          </p:nvPr>
        </p:nvPicPr>
        <p:blipFill rotWithShape="1">
          <a:blip r:embed="rId4">
            <a:alphaModFix/>
          </a:blip>
          <a:srcRect/>
          <a:stretch/>
        </p:blipFill>
        <p:spPr>
          <a:xfrm>
            <a:off x="1438124" y="0"/>
            <a:ext cx="9315752" cy="5208106"/>
          </a:xfrm>
          <a:prstGeom prst="rect">
            <a:avLst/>
          </a:prstGeom>
          <a:noFill/>
          <a:ln>
            <a:noFill/>
          </a:ln>
        </p:spPr>
      </p:pic>
      <p:grpSp>
        <p:nvGrpSpPr>
          <p:cNvPr id="5" name="Group 4">
            <a:extLst>
              <a:ext uri="{FF2B5EF4-FFF2-40B4-BE49-F238E27FC236}">
                <a16:creationId xmlns:a16="http://schemas.microsoft.com/office/drawing/2014/main" id="{118FEF19-E238-47E8-A83B-35371AB4C5F3}"/>
              </a:ext>
            </a:extLst>
          </p:cNvPr>
          <p:cNvGrpSpPr/>
          <p:nvPr/>
        </p:nvGrpSpPr>
        <p:grpSpPr>
          <a:xfrm>
            <a:off x="809953" y="5758282"/>
            <a:ext cx="10572093" cy="478505"/>
            <a:chOff x="1104949" y="5958613"/>
            <a:chExt cx="10572093" cy="478505"/>
          </a:xfrm>
        </p:grpSpPr>
        <p:grpSp>
          <p:nvGrpSpPr>
            <p:cNvPr id="25" name="Group 24">
              <a:extLst>
                <a:ext uri="{FF2B5EF4-FFF2-40B4-BE49-F238E27FC236}">
                  <a16:creationId xmlns:a16="http://schemas.microsoft.com/office/drawing/2014/main" id="{656F6A4D-6351-4BD8-AB9E-F070FBDB7B94}"/>
                </a:ext>
              </a:extLst>
            </p:cNvPr>
            <p:cNvGrpSpPr/>
            <p:nvPr/>
          </p:nvGrpSpPr>
          <p:grpSpPr>
            <a:xfrm>
              <a:off x="1104949" y="5958629"/>
              <a:ext cx="8718543" cy="478489"/>
              <a:chOff x="1469108" y="6008161"/>
              <a:chExt cx="8718543" cy="478489"/>
            </a:xfrm>
          </p:grpSpPr>
          <p:grpSp>
            <p:nvGrpSpPr>
              <p:cNvPr id="26" name="Group 25">
                <a:extLst>
                  <a:ext uri="{FF2B5EF4-FFF2-40B4-BE49-F238E27FC236}">
                    <a16:creationId xmlns:a16="http://schemas.microsoft.com/office/drawing/2014/main" id="{F62D0589-DF94-4152-A1EF-0BDEE1E1A82C}"/>
                  </a:ext>
                </a:extLst>
              </p:cNvPr>
              <p:cNvGrpSpPr/>
              <p:nvPr/>
            </p:nvGrpSpPr>
            <p:grpSpPr>
              <a:xfrm>
                <a:off x="1985082" y="6008174"/>
                <a:ext cx="7636361" cy="478476"/>
                <a:chOff x="1623984" y="5923531"/>
                <a:chExt cx="7636361" cy="478476"/>
              </a:xfrm>
            </p:grpSpPr>
            <p:grpSp>
              <p:nvGrpSpPr>
                <p:cNvPr id="30" name="Group 29">
                  <a:extLst>
                    <a:ext uri="{FF2B5EF4-FFF2-40B4-BE49-F238E27FC236}">
                      <a16:creationId xmlns:a16="http://schemas.microsoft.com/office/drawing/2014/main" id="{7123C1A9-412E-448D-AC4D-BC02D2202E6F}"/>
                    </a:ext>
                  </a:extLst>
                </p:cNvPr>
                <p:cNvGrpSpPr/>
                <p:nvPr/>
              </p:nvGrpSpPr>
              <p:grpSpPr>
                <a:xfrm rot="16200000">
                  <a:off x="3995505" y="3581023"/>
                  <a:ext cx="449463" cy="5192505"/>
                  <a:chOff x="11236268" y="681925"/>
                  <a:chExt cx="449463" cy="5192505"/>
                </a:xfrm>
              </p:grpSpPr>
              <p:sp>
                <p:nvSpPr>
                  <p:cNvPr id="36" name="Rectangle 35">
                    <a:extLst>
                      <a:ext uri="{FF2B5EF4-FFF2-40B4-BE49-F238E27FC236}">
                        <a16:creationId xmlns:a16="http://schemas.microsoft.com/office/drawing/2014/main" id="{D65CD49A-F750-454E-9FB8-6CDAE0946B4D}"/>
                      </a:ext>
                    </a:extLst>
                  </p:cNvPr>
                  <p:cNvSpPr/>
                  <p:nvPr/>
                </p:nvSpPr>
                <p:spPr>
                  <a:xfrm>
                    <a:off x="11236272" y="681925"/>
                    <a:ext cx="449451" cy="4494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sp>
                <p:nvSpPr>
                  <p:cNvPr id="37" name="Rectangle 36">
                    <a:extLst>
                      <a:ext uri="{FF2B5EF4-FFF2-40B4-BE49-F238E27FC236}">
                        <a16:creationId xmlns:a16="http://schemas.microsoft.com/office/drawing/2014/main" id="{0FE0A1D7-D197-418D-A5FB-45025D33153E}"/>
                      </a:ext>
                    </a:extLst>
                  </p:cNvPr>
                  <p:cNvSpPr/>
                  <p:nvPr/>
                </p:nvSpPr>
                <p:spPr>
                  <a:xfrm>
                    <a:off x="11236270" y="1228303"/>
                    <a:ext cx="449451" cy="4494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sp>
                <p:nvSpPr>
                  <p:cNvPr id="38" name="Rectangle 37">
                    <a:extLst>
                      <a:ext uri="{FF2B5EF4-FFF2-40B4-BE49-F238E27FC236}">
                        <a16:creationId xmlns:a16="http://schemas.microsoft.com/office/drawing/2014/main" id="{9CBBC54F-F788-4088-A570-823B954ADBCF}"/>
                      </a:ext>
                    </a:extLst>
                  </p:cNvPr>
                  <p:cNvSpPr/>
                  <p:nvPr/>
                </p:nvSpPr>
                <p:spPr>
                  <a:xfrm>
                    <a:off x="11236271" y="1777669"/>
                    <a:ext cx="449451" cy="4494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sp>
                <p:nvSpPr>
                  <p:cNvPr id="39" name="Rectangle 38">
                    <a:extLst>
                      <a:ext uri="{FF2B5EF4-FFF2-40B4-BE49-F238E27FC236}">
                        <a16:creationId xmlns:a16="http://schemas.microsoft.com/office/drawing/2014/main" id="{3713F34B-61AC-42D4-AE1D-310233446591}"/>
                      </a:ext>
                    </a:extLst>
                  </p:cNvPr>
                  <p:cNvSpPr/>
                  <p:nvPr/>
                </p:nvSpPr>
                <p:spPr>
                  <a:xfrm>
                    <a:off x="11236269" y="2511832"/>
                    <a:ext cx="449451" cy="4494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sp>
                <p:nvSpPr>
                  <p:cNvPr id="40" name="Rectangle 39">
                    <a:extLst>
                      <a:ext uri="{FF2B5EF4-FFF2-40B4-BE49-F238E27FC236}">
                        <a16:creationId xmlns:a16="http://schemas.microsoft.com/office/drawing/2014/main" id="{6E673570-D61F-49D3-BAC7-F5D3C13EEBAD}"/>
                      </a:ext>
                    </a:extLst>
                  </p:cNvPr>
                  <p:cNvSpPr/>
                  <p:nvPr/>
                </p:nvSpPr>
                <p:spPr>
                  <a:xfrm>
                    <a:off x="11236268" y="3056242"/>
                    <a:ext cx="449451" cy="4494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sp>
                <p:nvSpPr>
                  <p:cNvPr id="41" name="Rectangle 40">
                    <a:extLst>
                      <a:ext uri="{FF2B5EF4-FFF2-40B4-BE49-F238E27FC236}">
                        <a16:creationId xmlns:a16="http://schemas.microsoft.com/office/drawing/2014/main" id="{F6037423-030F-4F71-9205-9CEED27EC94F}"/>
                      </a:ext>
                    </a:extLst>
                  </p:cNvPr>
                  <p:cNvSpPr/>
                  <p:nvPr/>
                </p:nvSpPr>
                <p:spPr>
                  <a:xfrm>
                    <a:off x="11236271" y="3582258"/>
                    <a:ext cx="449451" cy="4494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sp>
                <p:nvSpPr>
                  <p:cNvPr id="42" name="Rectangle 41">
                    <a:extLst>
                      <a:ext uri="{FF2B5EF4-FFF2-40B4-BE49-F238E27FC236}">
                        <a16:creationId xmlns:a16="http://schemas.microsoft.com/office/drawing/2014/main" id="{D48A4E2B-AD51-4E9D-845B-60B0C7E8F21C}"/>
                      </a:ext>
                    </a:extLst>
                  </p:cNvPr>
                  <p:cNvSpPr/>
                  <p:nvPr/>
                </p:nvSpPr>
                <p:spPr>
                  <a:xfrm>
                    <a:off x="11236271" y="4107296"/>
                    <a:ext cx="449451" cy="4494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sp>
                <p:nvSpPr>
                  <p:cNvPr id="43" name="Rectangle 42">
                    <a:extLst>
                      <a:ext uri="{FF2B5EF4-FFF2-40B4-BE49-F238E27FC236}">
                        <a16:creationId xmlns:a16="http://schemas.microsoft.com/office/drawing/2014/main" id="{FE16B45C-691B-4AF7-A47E-42D3B38F0DAA}"/>
                      </a:ext>
                    </a:extLst>
                  </p:cNvPr>
                  <p:cNvSpPr/>
                  <p:nvPr/>
                </p:nvSpPr>
                <p:spPr>
                  <a:xfrm>
                    <a:off x="11239918" y="4842747"/>
                    <a:ext cx="445811" cy="4582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sp>
                <p:nvSpPr>
                  <p:cNvPr id="44" name="Rectangle 43">
                    <a:extLst>
                      <a:ext uri="{FF2B5EF4-FFF2-40B4-BE49-F238E27FC236}">
                        <a16:creationId xmlns:a16="http://schemas.microsoft.com/office/drawing/2014/main" id="{0E5313EB-139F-4609-AE33-687CB6F33DAF}"/>
                      </a:ext>
                    </a:extLst>
                  </p:cNvPr>
                  <p:cNvSpPr/>
                  <p:nvPr/>
                </p:nvSpPr>
                <p:spPr>
                  <a:xfrm>
                    <a:off x="11239920" y="5416183"/>
                    <a:ext cx="445811" cy="4582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grpSp>
            <p:grpSp>
              <p:nvGrpSpPr>
                <p:cNvPr id="31" name="Group 30">
                  <a:extLst>
                    <a:ext uri="{FF2B5EF4-FFF2-40B4-BE49-F238E27FC236}">
                      <a16:creationId xmlns:a16="http://schemas.microsoft.com/office/drawing/2014/main" id="{B8C878F5-C623-4733-BD68-44853017E7A2}"/>
                    </a:ext>
                  </a:extLst>
                </p:cNvPr>
                <p:cNvGrpSpPr/>
                <p:nvPr/>
              </p:nvGrpSpPr>
              <p:grpSpPr>
                <a:xfrm rot="16200000">
                  <a:off x="7861182" y="4999198"/>
                  <a:ext cx="474829" cy="2323496"/>
                  <a:chOff x="11774608" y="1659140"/>
                  <a:chExt cx="474829" cy="2323496"/>
                </a:xfrm>
              </p:grpSpPr>
              <p:sp>
                <p:nvSpPr>
                  <p:cNvPr id="32" name="Rectangle 31">
                    <a:extLst>
                      <a:ext uri="{FF2B5EF4-FFF2-40B4-BE49-F238E27FC236}">
                        <a16:creationId xmlns:a16="http://schemas.microsoft.com/office/drawing/2014/main" id="{C6D4D0A4-9AFF-435A-B42C-C1E826ED62D9}"/>
                      </a:ext>
                    </a:extLst>
                  </p:cNvPr>
                  <p:cNvSpPr/>
                  <p:nvPr/>
                </p:nvSpPr>
                <p:spPr>
                  <a:xfrm>
                    <a:off x="11774608" y="1659140"/>
                    <a:ext cx="445811" cy="4582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sp>
                <p:nvSpPr>
                  <p:cNvPr id="33" name="Rectangle 32">
                    <a:extLst>
                      <a:ext uri="{FF2B5EF4-FFF2-40B4-BE49-F238E27FC236}">
                        <a16:creationId xmlns:a16="http://schemas.microsoft.com/office/drawing/2014/main" id="{FDBF50F4-2D50-400A-AD27-9CB4B7F3D681}"/>
                      </a:ext>
                    </a:extLst>
                  </p:cNvPr>
                  <p:cNvSpPr/>
                  <p:nvPr/>
                </p:nvSpPr>
                <p:spPr>
                  <a:xfrm>
                    <a:off x="11774610" y="2243351"/>
                    <a:ext cx="449451" cy="4494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sp>
                <p:nvSpPr>
                  <p:cNvPr id="34" name="Rectangle 33">
                    <a:extLst>
                      <a:ext uri="{FF2B5EF4-FFF2-40B4-BE49-F238E27FC236}">
                        <a16:creationId xmlns:a16="http://schemas.microsoft.com/office/drawing/2014/main" id="{92668EB2-CC43-4647-9ACF-3661FDB522DC}"/>
                      </a:ext>
                    </a:extLst>
                  </p:cNvPr>
                  <p:cNvSpPr/>
                  <p:nvPr/>
                </p:nvSpPr>
                <p:spPr>
                  <a:xfrm>
                    <a:off x="11799985" y="2978800"/>
                    <a:ext cx="449451" cy="4494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sp>
                <p:nvSpPr>
                  <p:cNvPr id="35" name="Rectangle 34">
                    <a:extLst>
                      <a:ext uri="{FF2B5EF4-FFF2-40B4-BE49-F238E27FC236}">
                        <a16:creationId xmlns:a16="http://schemas.microsoft.com/office/drawing/2014/main" id="{0C5C1EEE-FF3E-40C8-BE30-166EDC4AE1AF}"/>
                      </a:ext>
                    </a:extLst>
                  </p:cNvPr>
                  <p:cNvSpPr/>
                  <p:nvPr/>
                </p:nvSpPr>
                <p:spPr>
                  <a:xfrm>
                    <a:off x="11799986" y="3533185"/>
                    <a:ext cx="449451" cy="4494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grpSp>
          </p:grpSp>
          <p:grpSp>
            <p:nvGrpSpPr>
              <p:cNvPr id="27" name="Group 26">
                <a:extLst>
                  <a:ext uri="{FF2B5EF4-FFF2-40B4-BE49-F238E27FC236}">
                    <a16:creationId xmlns:a16="http://schemas.microsoft.com/office/drawing/2014/main" id="{7CB56FC5-88FA-420E-8B76-7CF26B854D93}"/>
                  </a:ext>
                </a:extLst>
              </p:cNvPr>
              <p:cNvGrpSpPr/>
              <p:nvPr/>
            </p:nvGrpSpPr>
            <p:grpSpPr>
              <a:xfrm>
                <a:off x="1469108" y="6008161"/>
                <a:ext cx="8718543" cy="478479"/>
                <a:chOff x="1469108" y="6008161"/>
                <a:chExt cx="8718543" cy="478479"/>
              </a:xfrm>
            </p:grpSpPr>
            <p:sp>
              <p:nvSpPr>
                <p:cNvPr id="28" name="Rectangle 27">
                  <a:extLst>
                    <a:ext uri="{FF2B5EF4-FFF2-40B4-BE49-F238E27FC236}">
                      <a16:creationId xmlns:a16="http://schemas.microsoft.com/office/drawing/2014/main" id="{5DEC7F5C-2A7D-442F-9756-40AFBFD5EBF6}"/>
                    </a:ext>
                  </a:extLst>
                </p:cNvPr>
                <p:cNvSpPr/>
                <p:nvPr/>
              </p:nvSpPr>
              <p:spPr>
                <a:xfrm rot="16200000">
                  <a:off x="9738200" y="6008161"/>
                  <a:ext cx="449451" cy="4494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sp>
              <p:nvSpPr>
                <p:cNvPr id="29" name="Rectangle 28">
                  <a:extLst>
                    <a:ext uri="{FF2B5EF4-FFF2-40B4-BE49-F238E27FC236}">
                      <a16:creationId xmlns:a16="http://schemas.microsoft.com/office/drawing/2014/main" id="{9EE99B52-D8D7-4D49-BCB1-27D64EE3016F}"/>
                    </a:ext>
                  </a:extLst>
                </p:cNvPr>
                <p:cNvSpPr/>
                <p:nvPr/>
              </p:nvSpPr>
              <p:spPr>
                <a:xfrm rot="16200000">
                  <a:off x="1469108" y="6037189"/>
                  <a:ext cx="449451" cy="4494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grpSp>
        </p:grpSp>
        <p:sp>
          <p:nvSpPr>
            <p:cNvPr id="45" name="Rectangle 44">
              <a:extLst>
                <a:ext uri="{FF2B5EF4-FFF2-40B4-BE49-F238E27FC236}">
                  <a16:creationId xmlns:a16="http://schemas.microsoft.com/office/drawing/2014/main" id="{1911C115-7F4F-4F3D-8956-242368BA04C4}"/>
                </a:ext>
              </a:extLst>
            </p:cNvPr>
            <p:cNvSpPr/>
            <p:nvPr/>
          </p:nvSpPr>
          <p:spPr>
            <a:xfrm rot="16200000">
              <a:off x="9926079" y="5965861"/>
              <a:ext cx="449451" cy="4494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grpSp>
          <p:nvGrpSpPr>
            <p:cNvPr id="4" name="Group 3">
              <a:extLst>
                <a:ext uri="{FF2B5EF4-FFF2-40B4-BE49-F238E27FC236}">
                  <a16:creationId xmlns:a16="http://schemas.microsoft.com/office/drawing/2014/main" id="{EA8A2347-A782-4EF3-AFCE-F391547136CE}"/>
                </a:ext>
              </a:extLst>
            </p:cNvPr>
            <p:cNvGrpSpPr/>
            <p:nvPr/>
          </p:nvGrpSpPr>
          <p:grpSpPr>
            <a:xfrm>
              <a:off x="10661383" y="5958613"/>
              <a:ext cx="1015659" cy="449465"/>
              <a:chOff x="10661383" y="5958613"/>
              <a:chExt cx="1015659" cy="449465"/>
            </a:xfrm>
          </p:grpSpPr>
          <p:sp>
            <p:nvSpPr>
              <p:cNvPr id="46" name="Rectangle 45">
                <a:extLst>
                  <a:ext uri="{FF2B5EF4-FFF2-40B4-BE49-F238E27FC236}">
                    <a16:creationId xmlns:a16="http://schemas.microsoft.com/office/drawing/2014/main" id="{77590185-A610-4889-9FB0-7044470A8F68}"/>
                  </a:ext>
                </a:extLst>
              </p:cNvPr>
              <p:cNvSpPr/>
              <p:nvPr/>
            </p:nvSpPr>
            <p:spPr>
              <a:xfrm rot="16200000">
                <a:off x="10661383" y="5958627"/>
                <a:ext cx="449451" cy="4494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sp>
            <p:nvSpPr>
              <p:cNvPr id="47" name="Rectangle 46">
                <a:extLst>
                  <a:ext uri="{FF2B5EF4-FFF2-40B4-BE49-F238E27FC236}">
                    <a16:creationId xmlns:a16="http://schemas.microsoft.com/office/drawing/2014/main" id="{37B20C48-6C82-4B44-A5E6-972DAD754E91}"/>
                  </a:ext>
                </a:extLst>
              </p:cNvPr>
              <p:cNvSpPr/>
              <p:nvPr/>
            </p:nvSpPr>
            <p:spPr>
              <a:xfrm rot="16200000">
                <a:off x="11227591" y="5958613"/>
                <a:ext cx="449451" cy="4494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grpSp>
      </p:grpSp>
      <p:grpSp>
        <p:nvGrpSpPr>
          <p:cNvPr id="224" name="Group 223">
            <a:extLst>
              <a:ext uri="{FF2B5EF4-FFF2-40B4-BE49-F238E27FC236}">
                <a16:creationId xmlns:a16="http://schemas.microsoft.com/office/drawing/2014/main" id="{83A9C2B0-2E91-4885-A749-7DE189459B3C}"/>
              </a:ext>
            </a:extLst>
          </p:cNvPr>
          <p:cNvGrpSpPr/>
          <p:nvPr/>
        </p:nvGrpSpPr>
        <p:grpSpPr>
          <a:xfrm>
            <a:off x="673050" y="5699593"/>
            <a:ext cx="10842877" cy="643463"/>
            <a:chOff x="673050" y="5699593"/>
            <a:chExt cx="10842877" cy="643463"/>
          </a:xfrm>
        </p:grpSpPr>
        <p:grpSp>
          <p:nvGrpSpPr>
            <p:cNvPr id="50" name="Group 49">
              <a:extLst>
                <a:ext uri="{FF2B5EF4-FFF2-40B4-BE49-F238E27FC236}">
                  <a16:creationId xmlns:a16="http://schemas.microsoft.com/office/drawing/2014/main" id="{EA13CD26-4261-44F2-9517-733DA00D7A2B}"/>
                </a:ext>
              </a:extLst>
            </p:cNvPr>
            <p:cNvGrpSpPr/>
            <p:nvPr/>
          </p:nvGrpSpPr>
          <p:grpSpPr>
            <a:xfrm>
              <a:off x="673050" y="5715024"/>
              <a:ext cx="10842877" cy="628032"/>
              <a:chOff x="1494874" y="5898442"/>
              <a:chExt cx="10842877" cy="628032"/>
            </a:xfrm>
          </p:grpSpPr>
          <p:grpSp>
            <p:nvGrpSpPr>
              <p:cNvPr id="51" name="Group 50">
                <a:extLst>
                  <a:ext uri="{FF2B5EF4-FFF2-40B4-BE49-F238E27FC236}">
                    <a16:creationId xmlns:a16="http://schemas.microsoft.com/office/drawing/2014/main" id="{6D437374-26F1-4DF7-A3BC-0C4B72C74367}"/>
                  </a:ext>
                </a:extLst>
              </p:cNvPr>
              <p:cNvGrpSpPr/>
              <p:nvPr/>
            </p:nvGrpSpPr>
            <p:grpSpPr>
              <a:xfrm>
                <a:off x="1494874" y="5898442"/>
                <a:ext cx="10287841" cy="628032"/>
                <a:chOff x="1867560" y="5967661"/>
                <a:chExt cx="10287841" cy="628032"/>
              </a:xfrm>
            </p:grpSpPr>
            <p:grpSp>
              <p:nvGrpSpPr>
                <p:cNvPr id="54" name="Group 53">
                  <a:extLst>
                    <a:ext uri="{FF2B5EF4-FFF2-40B4-BE49-F238E27FC236}">
                      <a16:creationId xmlns:a16="http://schemas.microsoft.com/office/drawing/2014/main" id="{E1576E4C-E1C5-4139-A98F-009670FE43A4}"/>
                    </a:ext>
                  </a:extLst>
                </p:cNvPr>
                <p:cNvGrpSpPr/>
                <p:nvPr/>
              </p:nvGrpSpPr>
              <p:grpSpPr>
                <a:xfrm>
                  <a:off x="1867560" y="5967661"/>
                  <a:ext cx="5971802" cy="628032"/>
                  <a:chOff x="2823840" y="5576611"/>
                  <a:chExt cx="5971802" cy="628032"/>
                </a:xfrm>
              </p:grpSpPr>
              <p:sp>
                <p:nvSpPr>
                  <p:cNvPr id="58" name="TextBox 57">
                    <a:extLst>
                      <a:ext uri="{FF2B5EF4-FFF2-40B4-BE49-F238E27FC236}">
                        <a16:creationId xmlns:a16="http://schemas.microsoft.com/office/drawing/2014/main" id="{304EDCC0-0E83-4733-8E7B-43F70135836B}"/>
                      </a:ext>
                    </a:extLst>
                  </p:cNvPr>
                  <p:cNvSpPr txBox="1"/>
                  <p:nvPr/>
                </p:nvSpPr>
                <p:spPr>
                  <a:xfrm>
                    <a:off x="2823840" y="5603878"/>
                    <a:ext cx="716280"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T</a:t>
                    </a:r>
                  </a:p>
                </p:txBody>
              </p:sp>
              <p:sp>
                <p:nvSpPr>
                  <p:cNvPr id="59" name="TextBox 58">
                    <a:extLst>
                      <a:ext uri="{FF2B5EF4-FFF2-40B4-BE49-F238E27FC236}">
                        <a16:creationId xmlns:a16="http://schemas.microsoft.com/office/drawing/2014/main" id="{08D8890B-7A8B-4DE9-AC54-95B487162CB3}"/>
                      </a:ext>
                    </a:extLst>
                  </p:cNvPr>
                  <p:cNvSpPr txBox="1"/>
                  <p:nvPr/>
                </p:nvSpPr>
                <p:spPr>
                  <a:xfrm>
                    <a:off x="3906427" y="5619868"/>
                    <a:ext cx="716280"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Â</a:t>
                    </a:r>
                  </a:p>
                </p:txBody>
              </p:sp>
              <p:sp>
                <p:nvSpPr>
                  <p:cNvPr id="60" name="TextBox 59">
                    <a:extLst>
                      <a:ext uri="{FF2B5EF4-FFF2-40B4-BE49-F238E27FC236}">
                        <a16:creationId xmlns:a16="http://schemas.microsoft.com/office/drawing/2014/main" id="{51B2C698-1FD9-46AE-BAAE-C0334B16A196}"/>
                      </a:ext>
                    </a:extLst>
                  </p:cNvPr>
                  <p:cNvSpPr txBox="1"/>
                  <p:nvPr/>
                </p:nvSpPr>
                <p:spPr>
                  <a:xfrm>
                    <a:off x="3364769" y="5597529"/>
                    <a:ext cx="716280"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R</a:t>
                    </a:r>
                  </a:p>
                </p:txBody>
              </p:sp>
              <p:sp>
                <p:nvSpPr>
                  <p:cNvPr id="61" name="TextBox 60">
                    <a:extLst>
                      <a:ext uri="{FF2B5EF4-FFF2-40B4-BE49-F238E27FC236}">
                        <a16:creationId xmlns:a16="http://schemas.microsoft.com/office/drawing/2014/main" id="{DE8003DA-AE38-4DA0-8E14-67EDEDE13AB0}"/>
                      </a:ext>
                    </a:extLst>
                  </p:cNvPr>
                  <p:cNvSpPr txBox="1"/>
                  <p:nvPr/>
                </p:nvSpPr>
                <p:spPr>
                  <a:xfrm>
                    <a:off x="4438831" y="5603680"/>
                    <a:ext cx="716280"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U</a:t>
                    </a:r>
                  </a:p>
                </p:txBody>
              </p:sp>
              <p:sp>
                <p:nvSpPr>
                  <p:cNvPr id="62" name="TextBox 61">
                    <a:extLst>
                      <a:ext uri="{FF2B5EF4-FFF2-40B4-BE49-F238E27FC236}">
                        <a16:creationId xmlns:a16="http://schemas.microsoft.com/office/drawing/2014/main" id="{8907B2F3-79BD-4445-B810-2722CEB7763E}"/>
                      </a:ext>
                    </a:extLst>
                  </p:cNvPr>
                  <p:cNvSpPr txBox="1"/>
                  <p:nvPr/>
                </p:nvSpPr>
                <p:spPr>
                  <a:xfrm>
                    <a:off x="5189972" y="5596255"/>
                    <a:ext cx="716280"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B    </a:t>
                    </a:r>
                  </a:p>
                </p:txBody>
              </p:sp>
              <p:sp>
                <p:nvSpPr>
                  <p:cNvPr id="63" name="TextBox 62">
                    <a:extLst>
                      <a:ext uri="{FF2B5EF4-FFF2-40B4-BE49-F238E27FC236}">
                        <a16:creationId xmlns:a16="http://schemas.microsoft.com/office/drawing/2014/main" id="{10605DD3-3D9D-4683-8928-4AFCE3A9EEA3}"/>
                      </a:ext>
                    </a:extLst>
                  </p:cNvPr>
                  <p:cNvSpPr txBox="1"/>
                  <p:nvPr/>
                </p:nvSpPr>
                <p:spPr>
                  <a:xfrm>
                    <a:off x="6233233" y="5603680"/>
                    <a:ext cx="716280"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Ộ</a:t>
                    </a:r>
                  </a:p>
                </p:txBody>
              </p:sp>
              <p:sp>
                <p:nvSpPr>
                  <p:cNvPr id="64" name="TextBox 63">
                    <a:extLst>
                      <a:ext uri="{FF2B5EF4-FFF2-40B4-BE49-F238E27FC236}">
                        <a16:creationId xmlns:a16="http://schemas.microsoft.com/office/drawing/2014/main" id="{DA3CF3A5-3CB6-4D82-A74D-8581D5791EDD}"/>
                      </a:ext>
                    </a:extLst>
                  </p:cNvPr>
                  <p:cNvSpPr txBox="1"/>
                  <p:nvPr/>
                </p:nvSpPr>
                <p:spPr>
                  <a:xfrm>
                    <a:off x="5721156" y="5596255"/>
                    <a:ext cx="716280"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U</a:t>
                    </a:r>
                  </a:p>
                </p:txBody>
              </p:sp>
              <p:sp>
                <p:nvSpPr>
                  <p:cNvPr id="65" name="TextBox 64">
                    <a:extLst>
                      <a:ext uri="{FF2B5EF4-FFF2-40B4-BE49-F238E27FC236}">
                        <a16:creationId xmlns:a16="http://schemas.microsoft.com/office/drawing/2014/main" id="{10715DF0-B9D7-4038-A707-96061BAE9DF4}"/>
                      </a:ext>
                    </a:extLst>
                  </p:cNvPr>
                  <p:cNvSpPr txBox="1"/>
                  <p:nvPr/>
                </p:nvSpPr>
                <p:spPr>
                  <a:xfrm>
                    <a:off x="7518266" y="5576611"/>
                    <a:ext cx="716280"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G</a:t>
                    </a:r>
                  </a:p>
                </p:txBody>
              </p:sp>
              <p:sp>
                <p:nvSpPr>
                  <p:cNvPr id="66" name="TextBox 65">
                    <a:extLst>
                      <a:ext uri="{FF2B5EF4-FFF2-40B4-BE49-F238E27FC236}">
                        <a16:creationId xmlns:a16="http://schemas.microsoft.com/office/drawing/2014/main" id="{0AD42D15-BC10-4975-8E31-A4AAD9EAF973}"/>
                      </a:ext>
                    </a:extLst>
                  </p:cNvPr>
                  <p:cNvSpPr txBox="1"/>
                  <p:nvPr/>
                </p:nvSpPr>
                <p:spPr>
                  <a:xfrm>
                    <a:off x="8079362" y="5576611"/>
                    <a:ext cx="716280"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H</a:t>
                    </a:r>
                  </a:p>
                </p:txBody>
              </p:sp>
              <p:sp>
                <p:nvSpPr>
                  <p:cNvPr id="67" name="TextBox 66">
                    <a:extLst>
                      <a:ext uri="{FF2B5EF4-FFF2-40B4-BE49-F238E27FC236}">
                        <a16:creationId xmlns:a16="http://schemas.microsoft.com/office/drawing/2014/main" id="{0AC967D9-6710-4A3E-8B96-237C1D86DCA4}"/>
                      </a:ext>
                    </a:extLst>
                  </p:cNvPr>
                  <p:cNvSpPr txBox="1"/>
                  <p:nvPr/>
                </p:nvSpPr>
                <p:spPr>
                  <a:xfrm>
                    <a:off x="6766792" y="5596255"/>
                    <a:ext cx="716280"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C</a:t>
                    </a:r>
                  </a:p>
                </p:txBody>
              </p:sp>
            </p:grpSp>
            <p:sp>
              <p:nvSpPr>
                <p:cNvPr id="55" name="TextBox 54">
                  <a:extLst>
                    <a:ext uri="{FF2B5EF4-FFF2-40B4-BE49-F238E27FC236}">
                      <a16:creationId xmlns:a16="http://schemas.microsoft.com/office/drawing/2014/main" id="{859414EF-6E49-41E7-9142-20CBA5718F3E}"/>
                    </a:ext>
                  </a:extLst>
                </p:cNvPr>
                <p:cNvSpPr txBox="1"/>
                <p:nvPr/>
              </p:nvSpPr>
              <p:spPr>
                <a:xfrm>
                  <a:off x="7685639" y="5999098"/>
                  <a:ext cx="716280"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É</a:t>
                  </a:r>
                </a:p>
              </p:txBody>
            </p:sp>
            <p:sp>
              <p:nvSpPr>
                <p:cNvPr id="56" name="TextBox 55">
                  <a:extLst>
                    <a:ext uri="{FF2B5EF4-FFF2-40B4-BE49-F238E27FC236}">
                      <a16:creationId xmlns:a16="http://schemas.microsoft.com/office/drawing/2014/main" id="{11827D09-9EB8-4E3D-8B04-6A9DBB9D74A4}"/>
                    </a:ext>
                  </a:extLst>
                </p:cNvPr>
                <p:cNvSpPr txBox="1"/>
                <p:nvPr/>
              </p:nvSpPr>
              <p:spPr>
                <a:xfrm>
                  <a:off x="8272151" y="5996998"/>
                  <a:ext cx="716280"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T</a:t>
                  </a:r>
                </a:p>
              </p:txBody>
            </p:sp>
            <p:sp>
              <p:nvSpPr>
                <p:cNvPr id="57" name="TextBox 56">
                  <a:extLst>
                    <a:ext uri="{FF2B5EF4-FFF2-40B4-BE49-F238E27FC236}">
                      <a16:creationId xmlns:a16="http://schemas.microsoft.com/office/drawing/2014/main" id="{4FDF358B-3235-4CDA-8CBD-FA18D384B156}"/>
                    </a:ext>
                  </a:extLst>
                </p:cNvPr>
                <p:cNvSpPr txBox="1"/>
                <p:nvPr/>
              </p:nvSpPr>
              <p:spPr>
                <a:xfrm>
                  <a:off x="11439121" y="5986221"/>
                  <a:ext cx="716280"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Ă</a:t>
                  </a:r>
                </a:p>
              </p:txBody>
            </p:sp>
          </p:grpSp>
          <p:sp>
            <p:nvSpPr>
              <p:cNvPr id="52" name="TextBox 51">
                <a:extLst>
                  <a:ext uri="{FF2B5EF4-FFF2-40B4-BE49-F238E27FC236}">
                    <a16:creationId xmlns:a16="http://schemas.microsoft.com/office/drawing/2014/main" id="{6154BE54-98ED-4E58-8D3B-58D28CC97D9F}"/>
                  </a:ext>
                </a:extLst>
              </p:cNvPr>
              <p:cNvSpPr txBox="1"/>
              <p:nvPr/>
            </p:nvSpPr>
            <p:spPr>
              <a:xfrm>
                <a:off x="11621471" y="5900710"/>
                <a:ext cx="716280"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N</a:t>
                </a:r>
              </a:p>
            </p:txBody>
          </p:sp>
        </p:grpSp>
        <p:sp>
          <p:nvSpPr>
            <p:cNvPr id="68" name="TextBox 67">
              <a:extLst>
                <a:ext uri="{FF2B5EF4-FFF2-40B4-BE49-F238E27FC236}">
                  <a16:creationId xmlns:a16="http://schemas.microsoft.com/office/drawing/2014/main" id="{479A0555-B369-4412-80E7-4D8B5248BE7F}"/>
                </a:ext>
              </a:extLst>
            </p:cNvPr>
            <p:cNvSpPr txBox="1"/>
            <p:nvPr/>
          </p:nvSpPr>
          <p:spPr>
            <a:xfrm>
              <a:off x="7850325" y="5705942"/>
              <a:ext cx="716280"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T</a:t>
              </a:r>
            </a:p>
          </p:txBody>
        </p:sp>
        <p:sp>
          <p:nvSpPr>
            <p:cNvPr id="69" name="TextBox 68">
              <a:extLst>
                <a:ext uri="{FF2B5EF4-FFF2-40B4-BE49-F238E27FC236}">
                  <a16:creationId xmlns:a16="http://schemas.microsoft.com/office/drawing/2014/main" id="{34B8DCC4-0445-47E9-8EAE-0E599F646828}"/>
                </a:ext>
              </a:extLst>
            </p:cNvPr>
            <p:cNvSpPr txBox="1"/>
            <p:nvPr/>
          </p:nvSpPr>
          <p:spPr>
            <a:xfrm>
              <a:off x="8932912" y="5721932"/>
              <a:ext cx="716280"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Â</a:t>
              </a:r>
            </a:p>
          </p:txBody>
        </p:sp>
        <p:sp>
          <p:nvSpPr>
            <p:cNvPr id="70" name="TextBox 69">
              <a:extLst>
                <a:ext uri="{FF2B5EF4-FFF2-40B4-BE49-F238E27FC236}">
                  <a16:creationId xmlns:a16="http://schemas.microsoft.com/office/drawing/2014/main" id="{E954E11C-ED52-43E3-A5CB-BA9587CB53BD}"/>
                </a:ext>
              </a:extLst>
            </p:cNvPr>
            <p:cNvSpPr txBox="1"/>
            <p:nvPr/>
          </p:nvSpPr>
          <p:spPr>
            <a:xfrm>
              <a:off x="8391254" y="5699593"/>
              <a:ext cx="716280"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R</a:t>
              </a:r>
            </a:p>
          </p:txBody>
        </p:sp>
        <p:sp>
          <p:nvSpPr>
            <p:cNvPr id="71" name="TextBox 70">
              <a:extLst>
                <a:ext uri="{FF2B5EF4-FFF2-40B4-BE49-F238E27FC236}">
                  <a16:creationId xmlns:a16="http://schemas.microsoft.com/office/drawing/2014/main" id="{6ADB62AB-F939-4720-BC05-4FDA033EE4CD}"/>
                </a:ext>
              </a:extLst>
            </p:cNvPr>
            <p:cNvSpPr txBox="1"/>
            <p:nvPr/>
          </p:nvSpPr>
          <p:spPr>
            <a:xfrm>
              <a:off x="9465316" y="5705744"/>
              <a:ext cx="716280"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U</a:t>
              </a:r>
            </a:p>
          </p:txBody>
        </p:sp>
      </p:grpSp>
    </p:spTree>
    <p:extLst>
      <p:ext uri="{BB962C8B-B14F-4D97-AF65-F5344CB8AC3E}">
        <p14:creationId xmlns:p14="http://schemas.microsoft.com/office/powerpoint/2010/main" val="1099875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224"/>
                                        </p:tgtEl>
                                        <p:attrNameLst>
                                          <p:attrName>style.visibility</p:attrName>
                                        </p:attrNameLst>
                                      </p:cBhvr>
                                      <p:to>
                                        <p:strVal val="visible"/>
                                      </p:to>
                                    </p:set>
                                    <p:animEffect transition="in" filter="plus(in)">
                                      <p:cBhvr>
                                        <p:cTn id="7" dur="1000"/>
                                        <p:tgtEl>
                                          <p:spTgt spid="22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3" name="Picture 6" descr="E:\PPT素材\卡通b0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8330" y="1548765"/>
            <a:ext cx="3552825" cy="494284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34">
            <a:extLst>
              <a:ext uri="{FF2B5EF4-FFF2-40B4-BE49-F238E27FC236}">
                <a16:creationId xmlns:a16="http://schemas.microsoft.com/office/drawing/2014/main" id="{53C496E8-4CA8-7847-BF0B-0907657ECDA8}"/>
              </a:ext>
            </a:extLst>
          </p:cNvPr>
          <p:cNvSpPr/>
          <p:nvPr/>
        </p:nvSpPr>
        <p:spPr>
          <a:xfrm>
            <a:off x="2880852" y="715686"/>
            <a:ext cx="5801032" cy="1384995"/>
          </a:xfrm>
          <a:prstGeom prst="rect">
            <a:avLst/>
          </a:prstGeom>
          <a:solidFill>
            <a:schemeClr val="accent1">
              <a:lumMod val="20000"/>
              <a:lumOff val="80000"/>
            </a:schemeClr>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2800" b="1" i="1"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em trong tiếng Việt từ nào là từ đẹp nhất? Vì sao?</a:t>
            </a:r>
            <a:endParaRPr kumimoji="0" lang="en-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4840" y="2323219"/>
            <a:ext cx="3714134" cy="2784332"/>
          </a:xfrm>
          <a:prstGeom prst="ellipse">
            <a:avLst/>
          </a:prstGeom>
          <a:solidFill>
            <a:srgbClr val="FF0000"/>
          </a:solidFill>
          <a:ln w="190500" cap="rnd">
            <a:solidFill>
              <a:srgbClr val="C8C6BD"/>
            </a:solidFill>
            <a:prstDash val="solid"/>
          </a:ln>
          <a:effectLst>
            <a:outerShdw blurRad="127000" algn="bl" rotWithShape="0">
              <a:srgbClr val="FF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71465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3"/>
                                        </p:tgtEl>
                                        <p:attrNameLst>
                                          <p:attrName>style.visibility</p:attrName>
                                        </p:attrNameLst>
                                      </p:cBhvr>
                                      <p:to>
                                        <p:strVal val="visible"/>
                                      </p:to>
                                    </p:set>
                                    <p:animEffect transition="in" filter="fade">
                                      <p:cBhvr>
                                        <p:cTn id="7" dur="1000"/>
                                        <p:tgtEl>
                                          <p:spTgt spid="203"/>
                                        </p:tgtEl>
                                      </p:cBhvr>
                                    </p:animEffect>
                                    <p:anim calcmode="lin" valueType="num">
                                      <p:cBhvr>
                                        <p:cTn id="8" dur="1000" fill="hold"/>
                                        <p:tgtEl>
                                          <p:spTgt spid="203"/>
                                        </p:tgtEl>
                                        <p:attrNameLst>
                                          <p:attrName>ppt_x</p:attrName>
                                        </p:attrNameLst>
                                      </p:cBhvr>
                                      <p:tavLst>
                                        <p:tav tm="0">
                                          <p:val>
                                            <p:strVal val="#ppt_x"/>
                                          </p:val>
                                        </p:tav>
                                        <p:tav tm="100000">
                                          <p:val>
                                            <p:strVal val="#ppt_x"/>
                                          </p:val>
                                        </p:tav>
                                      </p:tavLst>
                                    </p:anim>
                                    <p:anim calcmode="lin" valueType="num">
                                      <p:cBhvr>
                                        <p:cTn id="9" dur="1000" fill="hold"/>
                                        <p:tgtEl>
                                          <p:spTgt spid="20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D09A31E-718E-4ED5-85AE-87EC52095C1A}"/>
              </a:ext>
            </a:extLst>
          </p:cNvPr>
          <p:cNvSpPr/>
          <p:nvPr/>
        </p:nvSpPr>
        <p:spPr>
          <a:xfrm>
            <a:off x="1882" y="-1"/>
            <a:ext cx="12188237" cy="6858001"/>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b="1">
              <a:latin typeface="Times New Roman" panose="02020603050405020304" pitchFamily="18" charset="0"/>
              <a:cs typeface="Times New Roman" panose="02020603050405020304" pitchFamily="18" charset="0"/>
            </a:endParaRPr>
          </a:p>
        </p:txBody>
      </p:sp>
      <p:pic>
        <p:nvPicPr>
          <p:cNvPr id="3" name="bamboo">
            <a:hlinkClick r:id="" action="ppaction://media"/>
            <a:extLst>
              <a:ext uri="{FF2B5EF4-FFF2-40B4-BE49-F238E27FC236}">
                <a16:creationId xmlns:a16="http://schemas.microsoft.com/office/drawing/2014/main" id="{6A64EBAE-9F16-4F3A-AA66-1D0CA386E6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9271" y="3016259"/>
            <a:ext cx="812549" cy="812549"/>
          </a:xfrm>
          <a:prstGeom prst="rect">
            <a:avLst/>
          </a:prstGeom>
        </p:spPr>
      </p:pic>
      <p:pic>
        <p:nvPicPr>
          <p:cNvPr id="12" name="Picture 11" descr="66R58PICp58PICYfBXgfWdPs0_PIC2018.png">
            <a:extLst>
              <a:ext uri="{FF2B5EF4-FFF2-40B4-BE49-F238E27FC236}">
                <a16:creationId xmlns:a16="http://schemas.microsoft.com/office/drawing/2014/main" id="{AAD94D83-C2BE-D049-A183-F3844EC16F86}"/>
              </a:ext>
            </a:extLst>
          </p:cNvPr>
          <p:cNvPicPr>
            <a:picLocks noChangeAspect="1"/>
          </p:cNvPicPr>
          <p:nvPr/>
        </p:nvPicPr>
        <p:blipFill>
          <a:blip r:embed="rId5" cstate="print"/>
          <a:stretch>
            <a:fillRect/>
          </a:stretch>
        </p:blipFill>
        <p:spPr>
          <a:xfrm>
            <a:off x="-1596088" y="-190534"/>
            <a:ext cx="5453810" cy="5453810"/>
          </a:xfrm>
          <a:prstGeom prst="rect">
            <a:avLst/>
          </a:prstGeom>
        </p:spPr>
      </p:pic>
      <p:sp>
        <p:nvSpPr>
          <p:cNvPr id="6" name="文本框 10">
            <a:extLst>
              <a:ext uri="{FF2B5EF4-FFF2-40B4-BE49-F238E27FC236}">
                <a16:creationId xmlns:a16="http://schemas.microsoft.com/office/drawing/2014/main" id="{12DDD4DC-9C81-1844-8FF5-5634ED73F6A1}"/>
              </a:ext>
            </a:extLst>
          </p:cNvPr>
          <p:cNvSpPr txBox="1">
            <a:spLocks noChangeArrowheads="1"/>
          </p:cNvSpPr>
          <p:nvPr/>
        </p:nvSpPr>
        <p:spPr bwMode="auto">
          <a:xfrm>
            <a:off x="6363965" y="305068"/>
            <a:ext cx="5073651"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algn="ctr" defTabSz="1218565">
              <a:defRPr/>
            </a:pPr>
            <a:r>
              <a:rPr lang="vi-VN" altLang="zh-CN" sz="6600" b="1" kern="0" dirty="0">
                <a:solidFill>
                  <a:srgbClr val="FF2F92"/>
                </a:solidFill>
                <a:latin typeface="Times New Roman" panose="02020603050405020304" pitchFamily="18" charset="0"/>
                <a:ea typeface="方正少儿简体" panose="03000509000000000000" charset="-122"/>
                <a:cs typeface="Times New Roman" panose="02020603050405020304" pitchFamily="18" charset="0"/>
              </a:rPr>
              <a:t>I. </a:t>
            </a:r>
          </a:p>
          <a:p>
            <a:pPr algn="ctr" defTabSz="1218565">
              <a:defRPr/>
            </a:pPr>
            <a:r>
              <a:rPr lang="vi-VN" altLang="zh-CN" sz="6600" b="1" kern="0" dirty="0">
                <a:solidFill>
                  <a:srgbClr val="FF2F92"/>
                </a:solidFill>
                <a:latin typeface="Times New Roman" panose="02020603050405020304" pitchFamily="18" charset="0"/>
                <a:ea typeface="方正少儿简体" panose="03000509000000000000" charset="-122"/>
                <a:cs typeface="Times New Roman" panose="02020603050405020304" pitchFamily="18" charset="0"/>
              </a:rPr>
              <a:t>TÌM HIỂU TRI THỨC TIẾNG VIỆT</a:t>
            </a:r>
            <a:endParaRPr lang="zh-CN" altLang="en-US" sz="6600" b="1" kern="0" dirty="0">
              <a:solidFill>
                <a:srgbClr val="FF2F92"/>
              </a:solidFill>
              <a:latin typeface="Times New Roman" panose="02020603050405020304" pitchFamily="18" charset="0"/>
              <a:ea typeface="方正少儿简体" panose="03000509000000000000" charset="-122"/>
              <a:cs typeface="Times New Roman" panose="02020603050405020304" pitchFamily="18" charset="0"/>
            </a:endParaRPr>
          </a:p>
        </p:txBody>
      </p:sp>
    </p:spTree>
    <p:extLst>
      <p:ext uri="{BB962C8B-B14F-4D97-AF65-F5344CB8AC3E}">
        <p14:creationId xmlns:p14="http://schemas.microsoft.com/office/powerpoint/2010/main" val="2097919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56" presetClass="entr" presetSubtype="0" fill="hold" grpId="0" nodeType="afterEffect">
                                  <p:stCondLst>
                                    <p:cond delay="0"/>
                                  </p:stCondLst>
                                  <p:iterate type="lt">
                                    <p:tmPct val="10000"/>
                                  </p:iterate>
                                  <p:childTnLst>
                                    <p:set>
                                      <p:cBhvr>
                                        <p:cTn id="9" dur="1" fill="hold">
                                          <p:stCondLst>
                                            <p:cond delay="0"/>
                                          </p:stCondLst>
                                        </p:cTn>
                                        <p:tgtEl>
                                          <p:spTgt spid="6"/>
                                        </p:tgtEl>
                                        <p:attrNameLst>
                                          <p:attrName>style.visibility</p:attrName>
                                        </p:attrNameLst>
                                      </p:cBhvr>
                                      <p:to>
                                        <p:strVal val="visible"/>
                                      </p:to>
                                    </p:set>
                                    <p:anim by="(-#ppt_w*2)" calcmode="lin" valueType="num">
                                      <p:cBhvr rctx="PPT">
                                        <p:cTn id="10" dur="500" autoRev="1" fill="hold">
                                          <p:stCondLst>
                                            <p:cond delay="0"/>
                                          </p:stCondLst>
                                        </p:cTn>
                                        <p:tgtEl>
                                          <p:spTgt spid="6"/>
                                        </p:tgtEl>
                                        <p:attrNameLst>
                                          <p:attrName>ppt_w</p:attrName>
                                        </p:attrNameLst>
                                      </p:cBhvr>
                                    </p:anim>
                                    <p:anim by="(#ppt_w*0.50)" calcmode="lin" valueType="num">
                                      <p:cBhvr>
                                        <p:cTn id="11" dur="500" decel="50000" autoRev="1" fill="hold">
                                          <p:stCondLst>
                                            <p:cond delay="0"/>
                                          </p:stCondLst>
                                        </p:cTn>
                                        <p:tgtEl>
                                          <p:spTgt spid="6"/>
                                        </p:tgtEl>
                                        <p:attrNameLst>
                                          <p:attrName>ppt_x</p:attrName>
                                        </p:attrNameLst>
                                      </p:cBhvr>
                                    </p:anim>
                                    <p:anim from="(-#ppt_h/2)" to="(#ppt_y)" calcmode="lin" valueType="num">
                                      <p:cBhvr>
                                        <p:cTn id="12" dur="1000" fill="hold">
                                          <p:stCondLst>
                                            <p:cond delay="0"/>
                                          </p:stCondLst>
                                        </p:cTn>
                                        <p:tgtEl>
                                          <p:spTgt spid="6"/>
                                        </p:tgtEl>
                                        <p:attrNameLst>
                                          <p:attrName>ppt_y</p:attrName>
                                        </p:attrNameLst>
                                      </p:cBhvr>
                                    </p:anim>
                                    <p:animRot by="21600000">
                                      <p:cBhvr>
                                        <p:cTn id="13" dur="1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5">
                <p:cTn id="14" repeatCount="indefinite"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A9F1B2EC-9372-EE41-99ED-8E29D2F641FC}"/>
              </a:ext>
            </a:extLst>
          </p:cNvPr>
          <p:cNvGraphicFramePr/>
          <p:nvPr>
            <p:extLst>
              <p:ext uri="{D42A27DB-BD31-4B8C-83A1-F6EECF244321}">
                <p14:modId xmlns:p14="http://schemas.microsoft.com/office/powerpoint/2010/main" val="3537257244"/>
              </p:ext>
            </p:extLst>
          </p:nvPr>
        </p:nvGraphicFramePr>
        <p:xfrm>
          <a:off x="482600" y="719666"/>
          <a:ext cx="112268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a:extLst>
              <a:ext uri="{FF2B5EF4-FFF2-40B4-BE49-F238E27FC236}">
                <a16:creationId xmlns:a16="http://schemas.microsoft.com/office/drawing/2014/main" id="{695DB168-DEAE-3347-9160-DD1150C41E4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4419600"/>
            <a:ext cx="24384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A_图片 7" descr="C:\Users\Thinkpad\Desktop\学校\1_0008_图层-8.png">
            <a:extLst>
              <a:ext uri="{FF2B5EF4-FFF2-40B4-BE49-F238E27FC236}">
                <a16:creationId xmlns:a16="http://schemas.microsoft.com/office/drawing/2014/main" id="{C0341803-1179-3447-844D-C592FC0FC586}"/>
              </a:ext>
            </a:extLst>
          </p:cNvPr>
          <p:cNvPicPr>
            <a:picLocks noChangeAspect="1" noChangeArrowheads="1"/>
          </p:cNvPicPr>
          <p:nvPr>
            <p:custDataLst>
              <p:tags r:id="rId1"/>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1764890" y="110066"/>
            <a:ext cx="1347019" cy="12687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A_图片 10" descr="C:\Users\Thinkpad\Desktop\学校\1_0005_图层-11.png">
            <a:extLst>
              <a:ext uri="{FF2B5EF4-FFF2-40B4-BE49-F238E27FC236}">
                <a16:creationId xmlns:a16="http://schemas.microsoft.com/office/drawing/2014/main" id="{C92A2CBC-7D64-654B-96EA-4BF4056B9A12}"/>
              </a:ext>
            </a:extLst>
          </p:cNvPr>
          <p:cNvPicPr>
            <a:picLocks noChangeAspect="1" noChangeArrowheads="1"/>
          </p:cNvPicPr>
          <p:nvPr>
            <p:custDataLst>
              <p:tags r:id="rId2"/>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rot="19432541">
            <a:off x="297554" y="409062"/>
            <a:ext cx="921646" cy="3353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92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0" presetClass="path" presetSubtype="0" accel="50000" decel="50000" fill="hold" nodeType="withEffect">
                                  <p:stCondLst>
                                    <p:cond delay="500"/>
                                  </p:stCondLst>
                                  <p:childTnLst>
                                    <p:animMotion origin="layout" path="M -0.20312 0.96296 C -0.19791 0.93426 -0.20139 0.94506 -0.19514 0.92932 C -0.1934 0.91697 -0.19028 0.90926 -0.18732 0.89784 C -0.1842 0.8858 -0.18264 0.87376 -0.17934 0.86142 C -0.1743 0.825 -0.17604 0.80061 -0.18559 0.77098 C -0.19062 0.75524 -0.19236 0.73611 -0.2 0.72315 C -0.20104 0.71759 -0.20208 0.71173 -0.20312 0.70617 C -0.20364 0.70339 -0.20469 0.69753 -0.20469 0.69784 C -0.20416 0.68981 -0.20416 0.6824 -0.20312 0.675 C -0.20121 0.66265 -0.18628 0.64105 -0.17934 0.6324 C -0.17257 0.61419 -0.18055 0.63179 -0.17135 0.62098 C -0.1658 0.61419 -0.16371 0.60833 -0.15712 0.60463 C -0.15121 0.59321 -0.15729 0.60308 -0.14913 0.59598 C -0.14496 0.59197 -0.1401 0.58364 -0.13646 0.57901 C -0.13021 0.56913 -0.12778 0.55494 -0.12222 0.54537 C -0.1158 0.53395 -0.11979 0.54166 -0.11111 0.51975 C -0.11007 0.51697 -0.10781 0.51111 -0.10781 0.51142 C -0.10607 0.50185 -0.10486 0.49228 -0.10312 0.48271 C -0.10416 0.44537 -0.10347 0.42407 -0.10955 0.39228 C -0.11198 0.38055 -0.11354 0.36759 -0.1158 0.35586 C -0.11632 0.35308 -0.11736 0.34722 -0.11736 0.34753 C -0.12187 0.29784 -0.11666 0.2574 -0.10469 0.2145 C -0.10278 0.20092 -0.09826 0.19074 -0.09514 0.17808 C -0.09271 0.16852 -0.09132 0.15802 -0.08732 0.14969 C -0.08489 0.14506 -0.08142 0.14136 -0.07934 0.1358 C -0.06944 0.10926 -0.05573 0.08456 -0.03958 0.07068 C -0.0335 0.05926 -0.025 0.05031 -0.01736 0.04228 C -0.01406 0.03889 -0.00781 0.03117 -0.00781 0.03148 C -0.00416 0.02129 -0.00295 0.01049 -2.22222E-6 2.96296E-6 " pathEditMode="relative" rAng="0" ptsTypes="ffffffffffffffffffffffffffffA">
                                      <p:cBhvr>
                                        <p:cTn id="9" dur="6000" spd="-100000" fill="hold"/>
                                        <p:tgtEl>
                                          <p:spTgt spid="6"/>
                                        </p:tgtEl>
                                        <p:attrNameLst>
                                          <p:attrName>ppt_x</p:attrName>
                                          <p:attrName>ppt_y</p:attrName>
                                        </p:attrNameLst>
                                      </p:cBhvr>
                                      <p:rCtr x="10069" y="-481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A9F1B2EC-9372-EE41-99ED-8E29D2F641FC}"/>
              </a:ext>
            </a:extLst>
          </p:cNvPr>
          <p:cNvGraphicFramePr/>
          <p:nvPr>
            <p:extLst>
              <p:ext uri="{D42A27DB-BD31-4B8C-83A1-F6EECF244321}">
                <p14:modId xmlns:p14="http://schemas.microsoft.com/office/powerpoint/2010/main" val="2291809759"/>
              </p:ext>
            </p:extLst>
          </p:nvPr>
        </p:nvGraphicFramePr>
        <p:xfrm>
          <a:off x="482600" y="719666"/>
          <a:ext cx="112268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a:extLst>
              <a:ext uri="{FF2B5EF4-FFF2-40B4-BE49-F238E27FC236}">
                <a16:creationId xmlns:a16="http://schemas.microsoft.com/office/drawing/2014/main" id="{695DB168-DEAE-3347-9160-DD1150C41E4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4419600"/>
            <a:ext cx="24384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A_图片 7" descr="C:\Users\Thinkpad\Desktop\学校\1_0008_图层-8.png">
            <a:extLst>
              <a:ext uri="{FF2B5EF4-FFF2-40B4-BE49-F238E27FC236}">
                <a16:creationId xmlns:a16="http://schemas.microsoft.com/office/drawing/2014/main" id="{C0341803-1179-3447-844D-C592FC0FC586}"/>
              </a:ext>
            </a:extLst>
          </p:cNvPr>
          <p:cNvPicPr>
            <a:picLocks noChangeAspect="1" noChangeArrowheads="1"/>
          </p:cNvPicPr>
          <p:nvPr>
            <p:custDataLst>
              <p:tags r:id="rId1"/>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1764890" y="110066"/>
            <a:ext cx="1347019" cy="12687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A_图片 10" descr="C:\Users\Thinkpad\Desktop\学校\1_0005_图层-11.png">
            <a:extLst>
              <a:ext uri="{FF2B5EF4-FFF2-40B4-BE49-F238E27FC236}">
                <a16:creationId xmlns:a16="http://schemas.microsoft.com/office/drawing/2014/main" id="{C92A2CBC-7D64-654B-96EA-4BF4056B9A12}"/>
              </a:ext>
            </a:extLst>
          </p:cNvPr>
          <p:cNvPicPr>
            <a:picLocks noChangeAspect="1" noChangeArrowheads="1"/>
          </p:cNvPicPr>
          <p:nvPr>
            <p:custDataLst>
              <p:tags r:id="rId2"/>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rot="19432541">
            <a:off x="297554" y="409062"/>
            <a:ext cx="921646" cy="3353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61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0" presetClass="path" presetSubtype="0" accel="50000" decel="50000" fill="hold" nodeType="withEffect">
                                  <p:stCondLst>
                                    <p:cond delay="500"/>
                                  </p:stCondLst>
                                  <p:childTnLst>
                                    <p:animMotion origin="layout" path="M -0.20312 0.96296 C -0.19791 0.93426 -0.20139 0.94506 -0.19514 0.92932 C -0.1934 0.91697 -0.19028 0.90926 -0.18732 0.89784 C -0.1842 0.8858 -0.18264 0.87376 -0.17934 0.86142 C -0.1743 0.825 -0.17604 0.80061 -0.18559 0.77098 C -0.19062 0.75524 -0.19236 0.73611 -0.2 0.72315 C -0.20104 0.71759 -0.20208 0.71173 -0.20312 0.70617 C -0.20364 0.70339 -0.20469 0.69753 -0.20469 0.69784 C -0.20416 0.68981 -0.20416 0.6824 -0.20312 0.675 C -0.20121 0.66265 -0.18628 0.64105 -0.17934 0.6324 C -0.17257 0.61419 -0.18055 0.63179 -0.17135 0.62098 C -0.1658 0.61419 -0.16371 0.60833 -0.15712 0.60463 C -0.15121 0.59321 -0.15729 0.60308 -0.14913 0.59598 C -0.14496 0.59197 -0.1401 0.58364 -0.13646 0.57901 C -0.13021 0.56913 -0.12778 0.55494 -0.12222 0.54537 C -0.1158 0.53395 -0.11979 0.54166 -0.11111 0.51975 C -0.11007 0.51697 -0.10781 0.51111 -0.10781 0.51142 C -0.10607 0.50185 -0.10486 0.49228 -0.10312 0.48271 C -0.10416 0.44537 -0.10347 0.42407 -0.10955 0.39228 C -0.11198 0.38055 -0.11354 0.36759 -0.1158 0.35586 C -0.11632 0.35308 -0.11736 0.34722 -0.11736 0.34753 C -0.12187 0.29784 -0.11666 0.2574 -0.10469 0.2145 C -0.10278 0.20092 -0.09826 0.19074 -0.09514 0.17808 C -0.09271 0.16852 -0.09132 0.15802 -0.08732 0.14969 C -0.08489 0.14506 -0.08142 0.14136 -0.07934 0.1358 C -0.06944 0.10926 -0.05573 0.08456 -0.03958 0.07068 C -0.0335 0.05926 -0.025 0.05031 -0.01736 0.04228 C -0.01406 0.03889 -0.00781 0.03117 -0.00781 0.03148 C -0.00416 0.02129 -0.00295 0.01049 -2.22222E-6 2.96296E-6 " pathEditMode="relative" rAng="0" ptsTypes="ffffffffffffffffffffffffffffA">
                                      <p:cBhvr>
                                        <p:cTn id="9" dur="6000" spd="-100000" fill="hold"/>
                                        <p:tgtEl>
                                          <p:spTgt spid="6"/>
                                        </p:tgtEl>
                                        <p:attrNameLst>
                                          <p:attrName>ppt_x</p:attrName>
                                          <p:attrName>ppt_y</p:attrName>
                                        </p:attrNameLst>
                                      </p:cBhvr>
                                      <p:rCtr x="10069" y="-481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0" name="组合 49"/>
          <p:cNvGrpSpPr/>
          <p:nvPr/>
        </p:nvGrpSpPr>
        <p:grpSpPr>
          <a:xfrm>
            <a:off x="1253514" y="77772"/>
            <a:ext cx="9345836" cy="1573320"/>
            <a:chOff x="2603356" y="-78139"/>
            <a:chExt cx="7069039" cy="1573320"/>
          </a:xfrm>
        </p:grpSpPr>
        <p:grpSp>
          <p:nvGrpSpPr>
            <p:cNvPr id="31" name="组合 30"/>
            <p:cNvGrpSpPr/>
            <p:nvPr/>
          </p:nvGrpSpPr>
          <p:grpSpPr>
            <a:xfrm>
              <a:off x="2603356" y="-78139"/>
              <a:ext cx="7069039" cy="1573320"/>
              <a:chOff x="2603356" y="-78139"/>
              <a:chExt cx="7069039" cy="1573320"/>
            </a:xfrm>
          </p:grpSpPr>
          <p:pic>
            <p:nvPicPr>
              <p:cNvPr id="6" name="图片 5"/>
              <p:cNvPicPr>
                <a:picLocks noChangeAspect="1"/>
              </p:cNvPicPr>
              <p:nvPr/>
            </p:nvPicPr>
            <p:blipFill>
              <a:blip r:embed="rId4"/>
              <a:stretch>
                <a:fillRect/>
              </a:stretch>
            </p:blipFill>
            <p:spPr>
              <a:xfrm>
                <a:off x="2603356" y="70030"/>
                <a:ext cx="1461428" cy="1425151"/>
              </a:xfrm>
              <a:prstGeom prst="rect">
                <a:avLst/>
              </a:prstGeom>
            </p:spPr>
          </p:pic>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74050" y="-78139"/>
                <a:ext cx="1998345" cy="1408939"/>
              </a:xfrm>
              <a:prstGeom prst="rect">
                <a:avLst/>
              </a:prstGeom>
            </p:spPr>
          </p:pic>
        </p:grpSp>
        <p:grpSp>
          <p:nvGrpSpPr>
            <p:cNvPr id="49" name="组合 48"/>
            <p:cNvGrpSpPr/>
            <p:nvPr/>
          </p:nvGrpSpPr>
          <p:grpSpPr>
            <a:xfrm>
              <a:off x="3777143" y="309945"/>
              <a:ext cx="4558482" cy="709229"/>
              <a:chOff x="3594263" y="1578947"/>
              <a:chExt cx="4558482" cy="709229"/>
            </a:xfrm>
          </p:grpSpPr>
          <p:grpSp>
            <p:nvGrpSpPr>
              <p:cNvPr id="48" name="组合 47"/>
              <p:cNvGrpSpPr/>
              <p:nvPr/>
            </p:nvGrpSpPr>
            <p:grpSpPr>
              <a:xfrm>
                <a:off x="3594263" y="1578947"/>
                <a:ext cx="4397148" cy="709229"/>
                <a:chOff x="3959071" y="2121794"/>
                <a:chExt cx="4397148" cy="709229"/>
              </a:xfrm>
            </p:grpSpPr>
            <p:sp>
              <p:nvSpPr>
                <p:cNvPr id="32" name="流程图: 终止 31"/>
                <p:cNvSpPr/>
                <p:nvPr/>
              </p:nvSpPr>
              <p:spPr>
                <a:xfrm>
                  <a:off x="3959071" y="2178007"/>
                  <a:ext cx="4397148" cy="632770"/>
                </a:xfrm>
                <a:prstGeom prst="flowChartTerminator">
                  <a:avLst/>
                </a:prstGeom>
                <a:solidFill>
                  <a:srgbClr val="FD8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mn-cs"/>
                  </a:endParaRPr>
                </a:p>
              </p:txBody>
            </p:sp>
            <p:grpSp>
              <p:nvGrpSpPr>
                <p:cNvPr id="47" name="组合 46"/>
                <p:cNvGrpSpPr/>
                <p:nvPr/>
              </p:nvGrpSpPr>
              <p:grpSpPr>
                <a:xfrm>
                  <a:off x="4564875" y="2121794"/>
                  <a:ext cx="3437077" cy="709229"/>
                  <a:chOff x="4564875" y="2121794"/>
                  <a:chExt cx="3437077" cy="709229"/>
                </a:xfrm>
              </p:grpSpPr>
              <p:grpSp>
                <p:nvGrpSpPr>
                  <p:cNvPr id="42" name="组合 41"/>
                  <p:cNvGrpSpPr/>
                  <p:nvPr/>
                </p:nvGrpSpPr>
                <p:grpSpPr>
                  <a:xfrm>
                    <a:off x="4564875" y="2121794"/>
                    <a:ext cx="3437077" cy="709229"/>
                    <a:chOff x="4564875" y="2121794"/>
                    <a:chExt cx="3437077" cy="709229"/>
                  </a:xfrm>
                </p:grpSpPr>
                <p:sp>
                  <p:nvSpPr>
                    <p:cNvPr id="39" name="任意多边形 38"/>
                    <p:cNvSpPr/>
                    <p:nvPr/>
                  </p:nvSpPr>
                  <p:spPr>
                    <a:xfrm>
                      <a:off x="4564875" y="2121794"/>
                      <a:ext cx="2100427" cy="709229"/>
                    </a:xfrm>
                    <a:custGeom>
                      <a:avLst/>
                      <a:gdLst>
                        <a:gd name="connsiteX0" fmla="*/ 391063 w 1344930"/>
                        <a:gd name="connsiteY0" fmla="*/ 0 h 632770"/>
                        <a:gd name="connsiteX1" fmla="*/ 1344930 w 1344930"/>
                        <a:gd name="connsiteY1" fmla="*/ 0 h 632770"/>
                        <a:gd name="connsiteX2" fmla="*/ 1344930 w 1344930"/>
                        <a:gd name="connsiteY2" fmla="*/ 632770 h 632770"/>
                        <a:gd name="connsiteX3" fmla="*/ 391063 w 1344930"/>
                        <a:gd name="connsiteY3" fmla="*/ 632770 h 632770"/>
                        <a:gd name="connsiteX4" fmla="*/ 0 w 1344930"/>
                        <a:gd name="connsiteY4" fmla="*/ 316385 h 632770"/>
                        <a:gd name="connsiteX5" fmla="*/ 391063 w 1344930"/>
                        <a:gd name="connsiteY5" fmla="*/ 0 h 632770"/>
                        <a:gd name="connsiteX0" fmla="*/ 1344930 w 1436370"/>
                        <a:gd name="connsiteY0" fmla="*/ 632770 h 724210"/>
                        <a:gd name="connsiteX1" fmla="*/ 391063 w 1436370"/>
                        <a:gd name="connsiteY1" fmla="*/ 632770 h 724210"/>
                        <a:gd name="connsiteX2" fmla="*/ 0 w 1436370"/>
                        <a:gd name="connsiteY2" fmla="*/ 316385 h 724210"/>
                        <a:gd name="connsiteX3" fmla="*/ 391063 w 1436370"/>
                        <a:gd name="connsiteY3" fmla="*/ 0 h 724210"/>
                        <a:gd name="connsiteX4" fmla="*/ 1344930 w 1436370"/>
                        <a:gd name="connsiteY4" fmla="*/ 0 h 724210"/>
                        <a:gd name="connsiteX5" fmla="*/ 1436370 w 1436370"/>
                        <a:gd name="connsiteY5" fmla="*/ 724210 h 724210"/>
                        <a:gd name="connsiteX0" fmla="*/ 1344930 w 1344930"/>
                        <a:gd name="connsiteY0" fmla="*/ 632770 h 632770"/>
                        <a:gd name="connsiteX1" fmla="*/ 391063 w 1344930"/>
                        <a:gd name="connsiteY1" fmla="*/ 632770 h 632770"/>
                        <a:gd name="connsiteX2" fmla="*/ 0 w 1344930"/>
                        <a:gd name="connsiteY2" fmla="*/ 316385 h 632770"/>
                        <a:gd name="connsiteX3" fmla="*/ 391063 w 1344930"/>
                        <a:gd name="connsiteY3" fmla="*/ 0 h 632770"/>
                        <a:gd name="connsiteX4" fmla="*/ 1344930 w 1344930"/>
                        <a:gd name="connsiteY4" fmla="*/ 0 h 632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930" h="632770">
                          <a:moveTo>
                            <a:pt x="1344930" y="632770"/>
                          </a:moveTo>
                          <a:lnTo>
                            <a:pt x="391063" y="632770"/>
                          </a:lnTo>
                          <a:cubicBezTo>
                            <a:pt x="175106" y="632770"/>
                            <a:pt x="0" y="491129"/>
                            <a:pt x="0" y="316385"/>
                          </a:cubicBezTo>
                          <a:cubicBezTo>
                            <a:pt x="0" y="141641"/>
                            <a:pt x="175106" y="0"/>
                            <a:pt x="391063" y="0"/>
                          </a:cubicBezTo>
                          <a:lnTo>
                            <a:pt x="1344930" y="0"/>
                          </a:lnTo>
                        </a:path>
                      </a:pathLst>
                    </a:custGeom>
                    <a:noFill/>
                    <a:ln w="38100">
                      <a:solidFill>
                        <a:srgbClr val="2730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cs typeface="+mn-cs"/>
                      </a:endParaRPr>
                    </a:p>
                  </p:txBody>
                </p:sp>
                <p:sp>
                  <p:nvSpPr>
                    <p:cNvPr id="38" name="任意多边形 37"/>
                    <p:cNvSpPr/>
                    <p:nvPr/>
                  </p:nvSpPr>
                  <p:spPr>
                    <a:xfrm>
                      <a:off x="6842759" y="2121794"/>
                      <a:ext cx="1159193" cy="709229"/>
                    </a:xfrm>
                    <a:custGeom>
                      <a:avLst/>
                      <a:gdLst>
                        <a:gd name="connsiteX0" fmla="*/ 0 w 643890"/>
                        <a:gd name="connsiteY0" fmla="*/ 0 h 632770"/>
                        <a:gd name="connsiteX1" fmla="*/ 252827 w 643890"/>
                        <a:gd name="connsiteY1" fmla="*/ 0 h 632770"/>
                        <a:gd name="connsiteX2" fmla="*/ 643890 w 643890"/>
                        <a:gd name="connsiteY2" fmla="*/ 316385 h 632770"/>
                        <a:gd name="connsiteX3" fmla="*/ 252827 w 643890"/>
                        <a:gd name="connsiteY3" fmla="*/ 632770 h 632770"/>
                        <a:gd name="connsiteX4" fmla="*/ 0 w 643890"/>
                        <a:gd name="connsiteY4" fmla="*/ 632770 h 632770"/>
                        <a:gd name="connsiteX5" fmla="*/ 0 w 643890"/>
                        <a:gd name="connsiteY5" fmla="*/ 0 h 632770"/>
                        <a:gd name="connsiteX0" fmla="*/ 0 w 643890"/>
                        <a:gd name="connsiteY0" fmla="*/ 632770 h 724210"/>
                        <a:gd name="connsiteX1" fmla="*/ 0 w 643890"/>
                        <a:gd name="connsiteY1" fmla="*/ 0 h 724210"/>
                        <a:gd name="connsiteX2" fmla="*/ 252827 w 643890"/>
                        <a:gd name="connsiteY2" fmla="*/ 0 h 724210"/>
                        <a:gd name="connsiteX3" fmla="*/ 643890 w 643890"/>
                        <a:gd name="connsiteY3" fmla="*/ 316385 h 724210"/>
                        <a:gd name="connsiteX4" fmla="*/ 252827 w 643890"/>
                        <a:gd name="connsiteY4" fmla="*/ 632770 h 724210"/>
                        <a:gd name="connsiteX5" fmla="*/ 91440 w 643890"/>
                        <a:gd name="connsiteY5" fmla="*/ 724210 h 724210"/>
                        <a:gd name="connsiteX0" fmla="*/ 0 w 643890"/>
                        <a:gd name="connsiteY0" fmla="*/ 632770 h 632770"/>
                        <a:gd name="connsiteX1" fmla="*/ 0 w 643890"/>
                        <a:gd name="connsiteY1" fmla="*/ 0 h 632770"/>
                        <a:gd name="connsiteX2" fmla="*/ 252827 w 643890"/>
                        <a:gd name="connsiteY2" fmla="*/ 0 h 632770"/>
                        <a:gd name="connsiteX3" fmla="*/ 643890 w 643890"/>
                        <a:gd name="connsiteY3" fmla="*/ 316385 h 632770"/>
                        <a:gd name="connsiteX4" fmla="*/ 252827 w 643890"/>
                        <a:gd name="connsiteY4" fmla="*/ 632770 h 632770"/>
                        <a:gd name="connsiteX0" fmla="*/ 0 w 643890"/>
                        <a:gd name="connsiteY0" fmla="*/ 0 h 632770"/>
                        <a:gd name="connsiteX1" fmla="*/ 252827 w 643890"/>
                        <a:gd name="connsiteY1" fmla="*/ 0 h 632770"/>
                        <a:gd name="connsiteX2" fmla="*/ 643890 w 643890"/>
                        <a:gd name="connsiteY2" fmla="*/ 316385 h 632770"/>
                        <a:gd name="connsiteX3" fmla="*/ 252827 w 643890"/>
                        <a:gd name="connsiteY3" fmla="*/ 632770 h 632770"/>
                      </a:gdLst>
                      <a:ahLst/>
                      <a:cxnLst>
                        <a:cxn ang="0">
                          <a:pos x="connsiteX0" y="connsiteY0"/>
                        </a:cxn>
                        <a:cxn ang="0">
                          <a:pos x="connsiteX1" y="connsiteY1"/>
                        </a:cxn>
                        <a:cxn ang="0">
                          <a:pos x="connsiteX2" y="connsiteY2"/>
                        </a:cxn>
                        <a:cxn ang="0">
                          <a:pos x="connsiteX3" y="connsiteY3"/>
                        </a:cxn>
                      </a:cxnLst>
                      <a:rect l="l" t="t" r="r" b="b"/>
                      <a:pathLst>
                        <a:path w="643890" h="632770">
                          <a:moveTo>
                            <a:pt x="0" y="0"/>
                          </a:moveTo>
                          <a:lnTo>
                            <a:pt x="252827" y="0"/>
                          </a:lnTo>
                          <a:cubicBezTo>
                            <a:pt x="468784" y="0"/>
                            <a:pt x="643890" y="141641"/>
                            <a:pt x="643890" y="316385"/>
                          </a:cubicBezTo>
                          <a:cubicBezTo>
                            <a:pt x="643890" y="491129"/>
                            <a:pt x="468784" y="632770"/>
                            <a:pt x="252827" y="632770"/>
                          </a:cubicBezTo>
                        </a:path>
                      </a:pathLst>
                    </a:custGeom>
                    <a:noFill/>
                    <a:ln w="38100">
                      <a:solidFill>
                        <a:srgbClr val="2730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cs typeface="+mn-cs"/>
                      </a:endParaRPr>
                    </a:p>
                  </p:txBody>
                </p:sp>
              </p:grpSp>
              <p:cxnSp>
                <p:nvCxnSpPr>
                  <p:cNvPr id="45" name="直接连接符 44"/>
                  <p:cNvCxnSpPr>
                    <a:cxnSpLocks/>
                  </p:cNvCxnSpPr>
                  <p:nvPr/>
                </p:nvCxnSpPr>
                <p:spPr>
                  <a:xfrm>
                    <a:off x="6741502" y="2831023"/>
                    <a:ext cx="460351" cy="0"/>
                  </a:xfrm>
                  <a:prstGeom prst="line">
                    <a:avLst/>
                  </a:prstGeom>
                  <a:ln w="38100" cap="rnd">
                    <a:solidFill>
                      <a:srgbClr val="2A3364"/>
                    </a:solidFill>
                  </a:ln>
                </p:spPr>
                <p:style>
                  <a:lnRef idx="1">
                    <a:schemeClr val="accent1"/>
                  </a:lnRef>
                  <a:fillRef idx="0">
                    <a:schemeClr val="accent1"/>
                  </a:fillRef>
                  <a:effectRef idx="0">
                    <a:schemeClr val="accent1"/>
                  </a:effectRef>
                  <a:fontRef idx="minor">
                    <a:schemeClr val="tx1"/>
                  </a:fontRef>
                </p:style>
              </p:cxnSp>
            </p:grpSp>
          </p:grpSp>
          <p:sp>
            <p:nvSpPr>
              <p:cNvPr id="30" name="文本框 29"/>
              <p:cNvSpPr txBox="1"/>
              <p:nvPr/>
            </p:nvSpPr>
            <p:spPr>
              <a:xfrm>
                <a:off x="3873310" y="1605619"/>
                <a:ext cx="42794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white"/>
                    </a:solidFill>
                    <a:effectLst/>
                    <a:uLnTx/>
                    <a:uFillTx/>
                    <a:latin typeface="Times New Roman" panose="02020603050405020304" pitchFamily="18" charset="0"/>
                    <a:ea typeface="印品粗朗体" panose="02000000000000000000" pitchFamily="2" charset="-122"/>
                    <a:cs typeface="+mn-cs"/>
                  </a:rPr>
                  <a:t>TRI THỨC TIẾNG VIỆT</a:t>
                </a:r>
                <a:endParaRPr kumimoji="0" lang="zh-CN"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印品粗朗体" panose="02000000000000000000" pitchFamily="2" charset="-122"/>
                  <a:cs typeface="+mn-cs"/>
                </a:endParaRPr>
              </a:p>
            </p:txBody>
          </p:sp>
        </p:grpSp>
      </p:grpSp>
      <p:grpSp>
        <p:nvGrpSpPr>
          <p:cNvPr id="9" name="Group 8">
            <a:extLst>
              <a:ext uri="{FF2B5EF4-FFF2-40B4-BE49-F238E27FC236}">
                <a16:creationId xmlns:a16="http://schemas.microsoft.com/office/drawing/2014/main" id="{081A6F48-B710-4ADA-95BE-4EA11EEA12AA}"/>
              </a:ext>
            </a:extLst>
          </p:cNvPr>
          <p:cNvGrpSpPr/>
          <p:nvPr/>
        </p:nvGrpSpPr>
        <p:grpSpPr>
          <a:xfrm>
            <a:off x="837649" y="2240280"/>
            <a:ext cx="3383770" cy="2987040"/>
            <a:chOff x="837649" y="2240280"/>
            <a:chExt cx="3248963" cy="2987040"/>
          </a:xfrm>
        </p:grpSpPr>
        <p:sp>
          <p:nvSpPr>
            <p:cNvPr id="51" name="Oval 50">
              <a:extLst>
                <a:ext uri="{FF2B5EF4-FFF2-40B4-BE49-F238E27FC236}">
                  <a16:creationId xmlns:a16="http://schemas.microsoft.com/office/drawing/2014/main" id="{7CF304E4-3194-44BD-8C43-FBBF5661B1CD}"/>
                </a:ext>
              </a:extLst>
            </p:cNvPr>
            <p:cNvSpPr/>
            <p:nvPr/>
          </p:nvSpPr>
          <p:spPr>
            <a:xfrm>
              <a:off x="1025065" y="2249002"/>
              <a:ext cx="3061547" cy="2885739"/>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THÀNH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NGỮ</a:t>
              </a:r>
            </a:p>
          </p:txBody>
        </p:sp>
        <p:grpSp>
          <p:nvGrpSpPr>
            <p:cNvPr id="61" name="组合 60"/>
            <p:cNvGrpSpPr/>
            <p:nvPr/>
          </p:nvGrpSpPr>
          <p:grpSpPr>
            <a:xfrm>
              <a:off x="837649" y="2240280"/>
              <a:ext cx="3060382" cy="2987040"/>
              <a:chOff x="1051009" y="2407920"/>
              <a:chExt cx="2434340" cy="2376001"/>
            </a:xfrm>
          </p:grpSpPr>
          <p:sp>
            <p:nvSpPr>
              <p:cNvPr id="59" name="任意多边形 58"/>
              <p:cNvSpPr/>
              <p:nvPr/>
            </p:nvSpPr>
            <p:spPr>
              <a:xfrm>
                <a:off x="1203408" y="2784610"/>
                <a:ext cx="153931" cy="208898"/>
              </a:xfrm>
              <a:custGeom>
                <a:avLst/>
                <a:gdLst>
                  <a:gd name="connsiteX0" fmla="*/ 292324 w 2261329"/>
                  <a:gd name="connsiteY0" fmla="*/ 0 h 1376599"/>
                  <a:gd name="connsiteX1" fmla="*/ 293987 w 2261329"/>
                  <a:gd name="connsiteY1" fmla="*/ 449 h 1376599"/>
                  <a:gd name="connsiteX2" fmla="*/ 386241 w 2261329"/>
                  <a:gd name="connsiteY2" fmla="*/ 36229 h 1376599"/>
                  <a:gd name="connsiteX3" fmla="*/ 2260479 w 2261329"/>
                  <a:gd name="connsiteY3" fmla="*/ 876875 h 1376599"/>
                  <a:gd name="connsiteX4" fmla="*/ 2261329 w 2261329"/>
                  <a:gd name="connsiteY4" fmla="*/ 893699 h 1376599"/>
                  <a:gd name="connsiteX5" fmla="*/ 2167970 w 2261329"/>
                  <a:gd name="connsiteY5" fmla="*/ 1356122 h 1376599"/>
                  <a:gd name="connsiteX6" fmla="*/ 2158106 w 2261329"/>
                  <a:gd name="connsiteY6" fmla="*/ 1376599 h 1376599"/>
                  <a:gd name="connsiteX7" fmla="*/ 2066657 w 2261329"/>
                  <a:gd name="connsiteY7" fmla="*/ 1341131 h 1376599"/>
                  <a:gd name="connsiteX8" fmla="*/ 180423 w 2261329"/>
                  <a:gd name="connsiteY8" fmla="*/ 495105 h 1376599"/>
                  <a:gd name="connsiteX9" fmla="*/ 14365 w 2261329"/>
                  <a:gd name="connsiteY9" fmla="*/ 398967 h 1376599"/>
                  <a:gd name="connsiteX10" fmla="*/ 0 w 2261329"/>
                  <a:gd name="connsiteY10" fmla="*/ 387036 h 1376599"/>
                  <a:gd name="connsiteX11" fmla="*/ 28714 w 2261329"/>
                  <a:gd name="connsiteY11" fmla="*/ 327428 h 1376599"/>
                  <a:gd name="connsiteX12" fmla="*/ 233286 w 2261329"/>
                  <a:gd name="connsiteY12" fmla="*/ 53656 h 1376599"/>
                  <a:gd name="connsiteX13" fmla="*/ 292324 w 2261329"/>
                  <a:gd name="connsiteY13" fmla="*/ 0 h 1376599"/>
                  <a:gd name="connsiteX0" fmla="*/ 180423 w 2261329"/>
                  <a:gd name="connsiteY0" fmla="*/ 495105 h 1376599"/>
                  <a:gd name="connsiteX1" fmla="*/ 14365 w 2261329"/>
                  <a:gd name="connsiteY1" fmla="*/ 398967 h 1376599"/>
                  <a:gd name="connsiteX2" fmla="*/ 0 w 2261329"/>
                  <a:gd name="connsiteY2" fmla="*/ 387036 h 1376599"/>
                  <a:gd name="connsiteX3" fmla="*/ 28714 w 2261329"/>
                  <a:gd name="connsiteY3" fmla="*/ 327428 h 1376599"/>
                  <a:gd name="connsiteX4" fmla="*/ 233286 w 2261329"/>
                  <a:gd name="connsiteY4" fmla="*/ 53656 h 1376599"/>
                  <a:gd name="connsiteX5" fmla="*/ 292324 w 2261329"/>
                  <a:gd name="connsiteY5" fmla="*/ 0 h 1376599"/>
                  <a:gd name="connsiteX6" fmla="*/ 293987 w 2261329"/>
                  <a:gd name="connsiteY6" fmla="*/ 449 h 1376599"/>
                  <a:gd name="connsiteX7" fmla="*/ 386241 w 2261329"/>
                  <a:gd name="connsiteY7" fmla="*/ 36229 h 1376599"/>
                  <a:gd name="connsiteX8" fmla="*/ 2260479 w 2261329"/>
                  <a:gd name="connsiteY8" fmla="*/ 876875 h 1376599"/>
                  <a:gd name="connsiteX9" fmla="*/ 2261329 w 2261329"/>
                  <a:gd name="connsiteY9" fmla="*/ 893699 h 1376599"/>
                  <a:gd name="connsiteX10" fmla="*/ 2167970 w 2261329"/>
                  <a:gd name="connsiteY10" fmla="*/ 1356122 h 1376599"/>
                  <a:gd name="connsiteX11" fmla="*/ 2158106 w 2261329"/>
                  <a:gd name="connsiteY11" fmla="*/ 1376599 h 1376599"/>
                  <a:gd name="connsiteX12" fmla="*/ 2066657 w 2261329"/>
                  <a:gd name="connsiteY12" fmla="*/ 1341131 h 1376599"/>
                  <a:gd name="connsiteX13" fmla="*/ 271863 w 2261329"/>
                  <a:gd name="connsiteY13" fmla="*/ 586545 h 1376599"/>
                  <a:gd name="connsiteX0" fmla="*/ 180423 w 2261329"/>
                  <a:gd name="connsiteY0" fmla="*/ 495105 h 1376599"/>
                  <a:gd name="connsiteX1" fmla="*/ 14365 w 2261329"/>
                  <a:gd name="connsiteY1" fmla="*/ 398967 h 1376599"/>
                  <a:gd name="connsiteX2" fmla="*/ 0 w 2261329"/>
                  <a:gd name="connsiteY2" fmla="*/ 387036 h 1376599"/>
                  <a:gd name="connsiteX3" fmla="*/ 28714 w 2261329"/>
                  <a:gd name="connsiteY3" fmla="*/ 327428 h 1376599"/>
                  <a:gd name="connsiteX4" fmla="*/ 233286 w 2261329"/>
                  <a:gd name="connsiteY4" fmla="*/ 53656 h 1376599"/>
                  <a:gd name="connsiteX5" fmla="*/ 292324 w 2261329"/>
                  <a:gd name="connsiteY5" fmla="*/ 0 h 1376599"/>
                  <a:gd name="connsiteX6" fmla="*/ 293987 w 2261329"/>
                  <a:gd name="connsiteY6" fmla="*/ 449 h 1376599"/>
                  <a:gd name="connsiteX7" fmla="*/ 386241 w 2261329"/>
                  <a:gd name="connsiteY7" fmla="*/ 36229 h 1376599"/>
                  <a:gd name="connsiteX8" fmla="*/ 2260479 w 2261329"/>
                  <a:gd name="connsiteY8" fmla="*/ 876875 h 1376599"/>
                  <a:gd name="connsiteX9" fmla="*/ 2261329 w 2261329"/>
                  <a:gd name="connsiteY9" fmla="*/ 893699 h 1376599"/>
                  <a:gd name="connsiteX10" fmla="*/ 2167970 w 2261329"/>
                  <a:gd name="connsiteY10" fmla="*/ 1356122 h 1376599"/>
                  <a:gd name="connsiteX11" fmla="*/ 2158106 w 2261329"/>
                  <a:gd name="connsiteY11" fmla="*/ 1376599 h 1376599"/>
                  <a:gd name="connsiteX12" fmla="*/ 2066657 w 2261329"/>
                  <a:gd name="connsiteY12" fmla="*/ 1341131 h 1376599"/>
                  <a:gd name="connsiteX0" fmla="*/ 14365 w 2261329"/>
                  <a:gd name="connsiteY0" fmla="*/ 398967 h 1376599"/>
                  <a:gd name="connsiteX1" fmla="*/ 0 w 2261329"/>
                  <a:gd name="connsiteY1" fmla="*/ 387036 h 1376599"/>
                  <a:gd name="connsiteX2" fmla="*/ 28714 w 2261329"/>
                  <a:gd name="connsiteY2" fmla="*/ 327428 h 1376599"/>
                  <a:gd name="connsiteX3" fmla="*/ 233286 w 2261329"/>
                  <a:gd name="connsiteY3" fmla="*/ 53656 h 1376599"/>
                  <a:gd name="connsiteX4" fmla="*/ 292324 w 2261329"/>
                  <a:gd name="connsiteY4" fmla="*/ 0 h 1376599"/>
                  <a:gd name="connsiteX5" fmla="*/ 293987 w 2261329"/>
                  <a:gd name="connsiteY5" fmla="*/ 449 h 1376599"/>
                  <a:gd name="connsiteX6" fmla="*/ 386241 w 2261329"/>
                  <a:gd name="connsiteY6" fmla="*/ 36229 h 1376599"/>
                  <a:gd name="connsiteX7" fmla="*/ 2260479 w 2261329"/>
                  <a:gd name="connsiteY7" fmla="*/ 876875 h 1376599"/>
                  <a:gd name="connsiteX8" fmla="*/ 2261329 w 2261329"/>
                  <a:gd name="connsiteY8" fmla="*/ 893699 h 1376599"/>
                  <a:gd name="connsiteX9" fmla="*/ 2167970 w 2261329"/>
                  <a:gd name="connsiteY9" fmla="*/ 1356122 h 1376599"/>
                  <a:gd name="connsiteX10" fmla="*/ 2158106 w 2261329"/>
                  <a:gd name="connsiteY10" fmla="*/ 1376599 h 1376599"/>
                  <a:gd name="connsiteX11" fmla="*/ 2066657 w 2261329"/>
                  <a:gd name="connsiteY11" fmla="*/ 1341131 h 1376599"/>
                  <a:gd name="connsiteX0" fmla="*/ 14365 w 2261329"/>
                  <a:gd name="connsiteY0" fmla="*/ 398967 h 1376599"/>
                  <a:gd name="connsiteX1" fmla="*/ 0 w 2261329"/>
                  <a:gd name="connsiteY1" fmla="*/ 387036 h 1376599"/>
                  <a:gd name="connsiteX2" fmla="*/ 28714 w 2261329"/>
                  <a:gd name="connsiteY2" fmla="*/ 327428 h 1376599"/>
                  <a:gd name="connsiteX3" fmla="*/ 233286 w 2261329"/>
                  <a:gd name="connsiteY3" fmla="*/ 53656 h 1376599"/>
                  <a:gd name="connsiteX4" fmla="*/ 292324 w 2261329"/>
                  <a:gd name="connsiteY4" fmla="*/ 0 h 1376599"/>
                  <a:gd name="connsiteX5" fmla="*/ 293987 w 2261329"/>
                  <a:gd name="connsiteY5" fmla="*/ 449 h 1376599"/>
                  <a:gd name="connsiteX6" fmla="*/ 386241 w 2261329"/>
                  <a:gd name="connsiteY6" fmla="*/ 36229 h 1376599"/>
                  <a:gd name="connsiteX7" fmla="*/ 2260479 w 2261329"/>
                  <a:gd name="connsiteY7" fmla="*/ 876875 h 1376599"/>
                  <a:gd name="connsiteX8" fmla="*/ 2261329 w 2261329"/>
                  <a:gd name="connsiteY8" fmla="*/ 893699 h 1376599"/>
                  <a:gd name="connsiteX9" fmla="*/ 2167970 w 2261329"/>
                  <a:gd name="connsiteY9" fmla="*/ 1356122 h 1376599"/>
                  <a:gd name="connsiteX10" fmla="*/ 2158106 w 2261329"/>
                  <a:gd name="connsiteY10" fmla="*/ 1376599 h 1376599"/>
                  <a:gd name="connsiteX0" fmla="*/ 14365 w 2374994"/>
                  <a:gd name="connsiteY0" fmla="*/ 398967 h 1376599"/>
                  <a:gd name="connsiteX1" fmla="*/ 0 w 2374994"/>
                  <a:gd name="connsiteY1" fmla="*/ 387036 h 1376599"/>
                  <a:gd name="connsiteX2" fmla="*/ 28714 w 2374994"/>
                  <a:gd name="connsiteY2" fmla="*/ 327428 h 1376599"/>
                  <a:gd name="connsiteX3" fmla="*/ 233286 w 2374994"/>
                  <a:gd name="connsiteY3" fmla="*/ 53656 h 1376599"/>
                  <a:gd name="connsiteX4" fmla="*/ 292324 w 2374994"/>
                  <a:gd name="connsiteY4" fmla="*/ 0 h 1376599"/>
                  <a:gd name="connsiteX5" fmla="*/ 293987 w 2374994"/>
                  <a:gd name="connsiteY5" fmla="*/ 449 h 1376599"/>
                  <a:gd name="connsiteX6" fmla="*/ 386241 w 2374994"/>
                  <a:gd name="connsiteY6" fmla="*/ 36229 h 1376599"/>
                  <a:gd name="connsiteX7" fmla="*/ 2260479 w 2374994"/>
                  <a:gd name="connsiteY7" fmla="*/ 876875 h 1376599"/>
                  <a:gd name="connsiteX8" fmla="*/ 2167970 w 2374994"/>
                  <a:gd name="connsiteY8" fmla="*/ 1356122 h 1376599"/>
                  <a:gd name="connsiteX9" fmla="*/ 2158106 w 2374994"/>
                  <a:gd name="connsiteY9" fmla="*/ 1376599 h 1376599"/>
                  <a:gd name="connsiteX0" fmla="*/ 14365 w 2167970"/>
                  <a:gd name="connsiteY0" fmla="*/ 398967 h 1376599"/>
                  <a:gd name="connsiteX1" fmla="*/ 0 w 2167970"/>
                  <a:gd name="connsiteY1" fmla="*/ 387036 h 1376599"/>
                  <a:gd name="connsiteX2" fmla="*/ 28714 w 2167970"/>
                  <a:gd name="connsiteY2" fmla="*/ 327428 h 1376599"/>
                  <a:gd name="connsiteX3" fmla="*/ 233286 w 2167970"/>
                  <a:gd name="connsiteY3" fmla="*/ 53656 h 1376599"/>
                  <a:gd name="connsiteX4" fmla="*/ 292324 w 2167970"/>
                  <a:gd name="connsiteY4" fmla="*/ 0 h 1376599"/>
                  <a:gd name="connsiteX5" fmla="*/ 293987 w 2167970"/>
                  <a:gd name="connsiteY5" fmla="*/ 449 h 1376599"/>
                  <a:gd name="connsiteX6" fmla="*/ 386241 w 2167970"/>
                  <a:gd name="connsiteY6" fmla="*/ 36229 h 1376599"/>
                  <a:gd name="connsiteX7" fmla="*/ 2167970 w 2167970"/>
                  <a:gd name="connsiteY7" fmla="*/ 1356122 h 1376599"/>
                  <a:gd name="connsiteX8" fmla="*/ 2158106 w 2167970"/>
                  <a:gd name="connsiteY8" fmla="*/ 1376599 h 1376599"/>
                  <a:gd name="connsiteX0" fmla="*/ 14365 w 2167970"/>
                  <a:gd name="connsiteY0" fmla="*/ 398967 h 1356122"/>
                  <a:gd name="connsiteX1" fmla="*/ 0 w 2167970"/>
                  <a:gd name="connsiteY1" fmla="*/ 387036 h 1356122"/>
                  <a:gd name="connsiteX2" fmla="*/ 28714 w 2167970"/>
                  <a:gd name="connsiteY2" fmla="*/ 327428 h 1356122"/>
                  <a:gd name="connsiteX3" fmla="*/ 233286 w 2167970"/>
                  <a:gd name="connsiteY3" fmla="*/ 53656 h 1356122"/>
                  <a:gd name="connsiteX4" fmla="*/ 292324 w 2167970"/>
                  <a:gd name="connsiteY4" fmla="*/ 0 h 1356122"/>
                  <a:gd name="connsiteX5" fmla="*/ 293987 w 2167970"/>
                  <a:gd name="connsiteY5" fmla="*/ 449 h 1356122"/>
                  <a:gd name="connsiteX6" fmla="*/ 386241 w 2167970"/>
                  <a:gd name="connsiteY6" fmla="*/ 36229 h 1356122"/>
                  <a:gd name="connsiteX7" fmla="*/ 2167970 w 2167970"/>
                  <a:gd name="connsiteY7" fmla="*/ 1356122 h 1356122"/>
                  <a:gd name="connsiteX0" fmla="*/ 14365 w 386241"/>
                  <a:gd name="connsiteY0" fmla="*/ 398967 h 398967"/>
                  <a:gd name="connsiteX1" fmla="*/ 0 w 386241"/>
                  <a:gd name="connsiteY1" fmla="*/ 387036 h 398967"/>
                  <a:gd name="connsiteX2" fmla="*/ 28714 w 386241"/>
                  <a:gd name="connsiteY2" fmla="*/ 327428 h 398967"/>
                  <a:gd name="connsiteX3" fmla="*/ 233286 w 386241"/>
                  <a:gd name="connsiteY3" fmla="*/ 53656 h 398967"/>
                  <a:gd name="connsiteX4" fmla="*/ 292324 w 386241"/>
                  <a:gd name="connsiteY4" fmla="*/ 0 h 398967"/>
                  <a:gd name="connsiteX5" fmla="*/ 293987 w 386241"/>
                  <a:gd name="connsiteY5" fmla="*/ 449 h 398967"/>
                  <a:gd name="connsiteX6" fmla="*/ 386241 w 386241"/>
                  <a:gd name="connsiteY6" fmla="*/ 36229 h 398967"/>
                  <a:gd name="connsiteX0" fmla="*/ 14365 w 293987"/>
                  <a:gd name="connsiteY0" fmla="*/ 398967 h 398967"/>
                  <a:gd name="connsiteX1" fmla="*/ 0 w 293987"/>
                  <a:gd name="connsiteY1" fmla="*/ 387036 h 398967"/>
                  <a:gd name="connsiteX2" fmla="*/ 28714 w 293987"/>
                  <a:gd name="connsiteY2" fmla="*/ 327428 h 398967"/>
                  <a:gd name="connsiteX3" fmla="*/ 233286 w 293987"/>
                  <a:gd name="connsiteY3" fmla="*/ 53656 h 398967"/>
                  <a:gd name="connsiteX4" fmla="*/ 292324 w 293987"/>
                  <a:gd name="connsiteY4" fmla="*/ 0 h 398967"/>
                  <a:gd name="connsiteX5" fmla="*/ 293987 w 293987"/>
                  <a:gd name="connsiteY5" fmla="*/ 449 h 39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987" h="398967">
                    <a:moveTo>
                      <a:pt x="14365" y="398967"/>
                    </a:moveTo>
                    <a:lnTo>
                      <a:pt x="0" y="387036"/>
                    </a:lnTo>
                    <a:lnTo>
                      <a:pt x="28714" y="327428"/>
                    </a:lnTo>
                    <a:cubicBezTo>
                      <a:pt x="83580" y="226429"/>
                      <a:pt x="152667" y="134276"/>
                      <a:pt x="233286" y="53656"/>
                    </a:cubicBezTo>
                    <a:lnTo>
                      <a:pt x="292324" y="0"/>
                    </a:lnTo>
                    <a:lnTo>
                      <a:pt x="293987" y="449"/>
                    </a:lnTo>
                  </a:path>
                </a:pathLst>
              </a:custGeom>
              <a:noFill/>
              <a:ln w="38100">
                <a:solidFill>
                  <a:srgbClr val="2730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mn-cs"/>
                </a:endParaRPr>
              </a:p>
            </p:txBody>
          </p:sp>
          <p:sp>
            <p:nvSpPr>
              <p:cNvPr id="58" name="任意多边形 57"/>
              <p:cNvSpPr/>
              <p:nvPr/>
            </p:nvSpPr>
            <p:spPr>
              <a:xfrm>
                <a:off x="1458004" y="2407920"/>
                <a:ext cx="1968155" cy="1171176"/>
              </a:xfrm>
              <a:custGeom>
                <a:avLst/>
                <a:gdLst>
                  <a:gd name="connsiteX0" fmla="*/ 781005 w 1968155"/>
                  <a:gd name="connsiteY0" fmla="*/ 0 h 1171176"/>
                  <a:gd name="connsiteX1" fmla="*/ 1962871 w 1968155"/>
                  <a:gd name="connsiteY1" fmla="*/ 1066534 h 1171176"/>
                  <a:gd name="connsiteX2" fmla="*/ 1968155 w 1968155"/>
                  <a:gd name="connsiteY2" fmla="*/ 1171176 h 1171176"/>
                  <a:gd name="connsiteX3" fmla="*/ 93917 w 1968155"/>
                  <a:gd name="connsiteY3" fmla="*/ 330530 h 1171176"/>
                  <a:gd name="connsiteX4" fmla="*/ 1663 w 1968155"/>
                  <a:gd name="connsiteY4" fmla="*/ 294750 h 1171176"/>
                  <a:gd name="connsiteX5" fmla="*/ 0 w 1968155"/>
                  <a:gd name="connsiteY5" fmla="*/ 294301 h 1171176"/>
                  <a:gd name="connsiteX6" fmla="*/ 25327 w 1968155"/>
                  <a:gd name="connsiteY6" fmla="*/ 271282 h 1171176"/>
                  <a:gd name="connsiteX7" fmla="*/ 781005 w 1968155"/>
                  <a:gd name="connsiteY7" fmla="*/ 0 h 1171176"/>
                  <a:gd name="connsiteX0" fmla="*/ 93917 w 1968155"/>
                  <a:gd name="connsiteY0" fmla="*/ 330530 h 1171176"/>
                  <a:gd name="connsiteX1" fmla="*/ 1663 w 1968155"/>
                  <a:gd name="connsiteY1" fmla="*/ 294750 h 1171176"/>
                  <a:gd name="connsiteX2" fmla="*/ 0 w 1968155"/>
                  <a:gd name="connsiteY2" fmla="*/ 294301 h 1171176"/>
                  <a:gd name="connsiteX3" fmla="*/ 25327 w 1968155"/>
                  <a:gd name="connsiteY3" fmla="*/ 271282 h 1171176"/>
                  <a:gd name="connsiteX4" fmla="*/ 781005 w 1968155"/>
                  <a:gd name="connsiteY4" fmla="*/ 0 h 1171176"/>
                  <a:gd name="connsiteX5" fmla="*/ 1962871 w 1968155"/>
                  <a:gd name="connsiteY5" fmla="*/ 1066534 h 1171176"/>
                  <a:gd name="connsiteX6" fmla="*/ 1968155 w 1968155"/>
                  <a:gd name="connsiteY6" fmla="*/ 1171176 h 1171176"/>
                  <a:gd name="connsiteX7" fmla="*/ 185357 w 1968155"/>
                  <a:gd name="connsiteY7" fmla="*/ 421970 h 1171176"/>
                  <a:gd name="connsiteX0" fmla="*/ 93917 w 1968155"/>
                  <a:gd name="connsiteY0" fmla="*/ 330530 h 1171176"/>
                  <a:gd name="connsiteX1" fmla="*/ 1663 w 1968155"/>
                  <a:gd name="connsiteY1" fmla="*/ 294750 h 1171176"/>
                  <a:gd name="connsiteX2" fmla="*/ 0 w 1968155"/>
                  <a:gd name="connsiteY2" fmla="*/ 294301 h 1171176"/>
                  <a:gd name="connsiteX3" fmla="*/ 25327 w 1968155"/>
                  <a:gd name="connsiteY3" fmla="*/ 271282 h 1171176"/>
                  <a:gd name="connsiteX4" fmla="*/ 781005 w 1968155"/>
                  <a:gd name="connsiteY4" fmla="*/ 0 h 1171176"/>
                  <a:gd name="connsiteX5" fmla="*/ 1962871 w 1968155"/>
                  <a:gd name="connsiteY5" fmla="*/ 1066534 h 1171176"/>
                  <a:gd name="connsiteX6" fmla="*/ 1968155 w 1968155"/>
                  <a:gd name="connsiteY6" fmla="*/ 1171176 h 1171176"/>
                  <a:gd name="connsiteX0" fmla="*/ 1663 w 1968155"/>
                  <a:gd name="connsiteY0" fmla="*/ 294750 h 1171176"/>
                  <a:gd name="connsiteX1" fmla="*/ 0 w 1968155"/>
                  <a:gd name="connsiteY1" fmla="*/ 294301 h 1171176"/>
                  <a:gd name="connsiteX2" fmla="*/ 25327 w 1968155"/>
                  <a:gd name="connsiteY2" fmla="*/ 271282 h 1171176"/>
                  <a:gd name="connsiteX3" fmla="*/ 781005 w 1968155"/>
                  <a:gd name="connsiteY3" fmla="*/ 0 h 1171176"/>
                  <a:gd name="connsiteX4" fmla="*/ 1962871 w 1968155"/>
                  <a:gd name="connsiteY4" fmla="*/ 1066534 h 1171176"/>
                  <a:gd name="connsiteX5" fmla="*/ 1968155 w 1968155"/>
                  <a:gd name="connsiteY5" fmla="*/ 1171176 h 117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8155" h="1171176">
                    <a:moveTo>
                      <a:pt x="1663" y="294750"/>
                    </a:moveTo>
                    <a:lnTo>
                      <a:pt x="0" y="294301"/>
                    </a:lnTo>
                    <a:lnTo>
                      <a:pt x="25327" y="271282"/>
                    </a:lnTo>
                    <a:cubicBezTo>
                      <a:pt x="230683" y="101806"/>
                      <a:pt x="493955" y="0"/>
                      <a:pt x="781005" y="0"/>
                    </a:cubicBezTo>
                    <a:cubicBezTo>
                      <a:pt x="1396112" y="0"/>
                      <a:pt x="1902034" y="467478"/>
                      <a:pt x="1962871" y="1066534"/>
                    </a:cubicBezTo>
                    <a:lnTo>
                      <a:pt x="1968155" y="1171176"/>
                    </a:lnTo>
                  </a:path>
                </a:pathLst>
              </a:custGeom>
              <a:noFill/>
              <a:ln w="38100">
                <a:solidFill>
                  <a:srgbClr val="2730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mn-cs"/>
                </a:endParaRPr>
              </a:p>
            </p:txBody>
          </p:sp>
          <p:sp>
            <p:nvSpPr>
              <p:cNvPr id="56" name="任意多边形 55"/>
              <p:cNvSpPr/>
              <p:nvPr/>
            </p:nvSpPr>
            <p:spPr>
              <a:xfrm>
                <a:off x="1051009" y="3089258"/>
                <a:ext cx="2272777" cy="1694663"/>
              </a:xfrm>
              <a:custGeom>
                <a:avLst/>
                <a:gdLst>
                  <a:gd name="connsiteX0" fmla="*/ 114671 w 2272777"/>
                  <a:gd name="connsiteY0" fmla="*/ 0 h 1694663"/>
                  <a:gd name="connsiteX1" fmla="*/ 129036 w 2272777"/>
                  <a:gd name="connsiteY1" fmla="*/ 11931 h 1694663"/>
                  <a:gd name="connsiteX2" fmla="*/ 295094 w 2272777"/>
                  <a:gd name="connsiteY2" fmla="*/ 108069 h 1694663"/>
                  <a:gd name="connsiteX3" fmla="*/ 2181328 w 2272777"/>
                  <a:gd name="connsiteY3" fmla="*/ 954095 h 1694663"/>
                  <a:gd name="connsiteX4" fmla="*/ 2272777 w 2272777"/>
                  <a:gd name="connsiteY4" fmla="*/ 989563 h 1694663"/>
                  <a:gd name="connsiteX5" fmla="*/ 2232615 w 2272777"/>
                  <a:gd name="connsiteY5" fmla="*/ 1072934 h 1694663"/>
                  <a:gd name="connsiteX6" fmla="*/ 1188000 w 2272777"/>
                  <a:gd name="connsiteY6" fmla="*/ 1694663 h 1694663"/>
                  <a:gd name="connsiteX7" fmla="*/ 0 w 2272777"/>
                  <a:gd name="connsiteY7" fmla="*/ 506663 h 1694663"/>
                  <a:gd name="connsiteX8" fmla="*/ 93359 w 2272777"/>
                  <a:gd name="connsiteY8" fmla="*/ 44240 h 1694663"/>
                  <a:gd name="connsiteX9" fmla="*/ 114671 w 2272777"/>
                  <a:gd name="connsiteY9" fmla="*/ 0 h 1694663"/>
                  <a:gd name="connsiteX0" fmla="*/ 295094 w 2272777"/>
                  <a:gd name="connsiteY0" fmla="*/ 108069 h 1694663"/>
                  <a:gd name="connsiteX1" fmla="*/ 2181328 w 2272777"/>
                  <a:gd name="connsiteY1" fmla="*/ 954095 h 1694663"/>
                  <a:gd name="connsiteX2" fmla="*/ 2272777 w 2272777"/>
                  <a:gd name="connsiteY2" fmla="*/ 989563 h 1694663"/>
                  <a:gd name="connsiteX3" fmla="*/ 2232615 w 2272777"/>
                  <a:gd name="connsiteY3" fmla="*/ 1072934 h 1694663"/>
                  <a:gd name="connsiteX4" fmla="*/ 1188000 w 2272777"/>
                  <a:gd name="connsiteY4" fmla="*/ 1694663 h 1694663"/>
                  <a:gd name="connsiteX5" fmla="*/ 0 w 2272777"/>
                  <a:gd name="connsiteY5" fmla="*/ 506663 h 1694663"/>
                  <a:gd name="connsiteX6" fmla="*/ 93359 w 2272777"/>
                  <a:gd name="connsiteY6" fmla="*/ 44240 h 1694663"/>
                  <a:gd name="connsiteX7" fmla="*/ 114671 w 2272777"/>
                  <a:gd name="connsiteY7" fmla="*/ 0 h 1694663"/>
                  <a:gd name="connsiteX8" fmla="*/ 129036 w 2272777"/>
                  <a:gd name="connsiteY8" fmla="*/ 11931 h 1694663"/>
                  <a:gd name="connsiteX9" fmla="*/ 386534 w 2272777"/>
                  <a:gd name="connsiteY9" fmla="*/ 199509 h 1694663"/>
                  <a:gd name="connsiteX0" fmla="*/ 2181328 w 2272777"/>
                  <a:gd name="connsiteY0" fmla="*/ 954095 h 1694663"/>
                  <a:gd name="connsiteX1" fmla="*/ 2272777 w 2272777"/>
                  <a:gd name="connsiteY1" fmla="*/ 989563 h 1694663"/>
                  <a:gd name="connsiteX2" fmla="*/ 2232615 w 2272777"/>
                  <a:gd name="connsiteY2" fmla="*/ 1072934 h 1694663"/>
                  <a:gd name="connsiteX3" fmla="*/ 1188000 w 2272777"/>
                  <a:gd name="connsiteY3" fmla="*/ 1694663 h 1694663"/>
                  <a:gd name="connsiteX4" fmla="*/ 0 w 2272777"/>
                  <a:gd name="connsiteY4" fmla="*/ 506663 h 1694663"/>
                  <a:gd name="connsiteX5" fmla="*/ 93359 w 2272777"/>
                  <a:gd name="connsiteY5" fmla="*/ 44240 h 1694663"/>
                  <a:gd name="connsiteX6" fmla="*/ 114671 w 2272777"/>
                  <a:gd name="connsiteY6" fmla="*/ 0 h 1694663"/>
                  <a:gd name="connsiteX7" fmla="*/ 129036 w 2272777"/>
                  <a:gd name="connsiteY7" fmla="*/ 11931 h 1694663"/>
                  <a:gd name="connsiteX8" fmla="*/ 386534 w 2272777"/>
                  <a:gd name="connsiteY8" fmla="*/ 199509 h 1694663"/>
                  <a:gd name="connsiteX0" fmla="*/ 2181328 w 2272777"/>
                  <a:gd name="connsiteY0" fmla="*/ 954095 h 1694663"/>
                  <a:gd name="connsiteX1" fmla="*/ 2272777 w 2272777"/>
                  <a:gd name="connsiteY1" fmla="*/ 989563 h 1694663"/>
                  <a:gd name="connsiteX2" fmla="*/ 2232615 w 2272777"/>
                  <a:gd name="connsiteY2" fmla="*/ 1072934 h 1694663"/>
                  <a:gd name="connsiteX3" fmla="*/ 1188000 w 2272777"/>
                  <a:gd name="connsiteY3" fmla="*/ 1694663 h 1694663"/>
                  <a:gd name="connsiteX4" fmla="*/ 0 w 2272777"/>
                  <a:gd name="connsiteY4" fmla="*/ 506663 h 1694663"/>
                  <a:gd name="connsiteX5" fmla="*/ 93359 w 2272777"/>
                  <a:gd name="connsiteY5" fmla="*/ 44240 h 1694663"/>
                  <a:gd name="connsiteX6" fmla="*/ 114671 w 2272777"/>
                  <a:gd name="connsiteY6" fmla="*/ 0 h 1694663"/>
                  <a:gd name="connsiteX7" fmla="*/ 129036 w 2272777"/>
                  <a:gd name="connsiteY7" fmla="*/ 11931 h 1694663"/>
                  <a:gd name="connsiteX0" fmla="*/ 2272777 w 2272777"/>
                  <a:gd name="connsiteY0" fmla="*/ 989563 h 1694663"/>
                  <a:gd name="connsiteX1" fmla="*/ 2232615 w 2272777"/>
                  <a:gd name="connsiteY1" fmla="*/ 1072934 h 1694663"/>
                  <a:gd name="connsiteX2" fmla="*/ 1188000 w 2272777"/>
                  <a:gd name="connsiteY2" fmla="*/ 1694663 h 1694663"/>
                  <a:gd name="connsiteX3" fmla="*/ 0 w 2272777"/>
                  <a:gd name="connsiteY3" fmla="*/ 506663 h 1694663"/>
                  <a:gd name="connsiteX4" fmla="*/ 93359 w 2272777"/>
                  <a:gd name="connsiteY4" fmla="*/ 44240 h 1694663"/>
                  <a:gd name="connsiteX5" fmla="*/ 114671 w 2272777"/>
                  <a:gd name="connsiteY5" fmla="*/ 0 h 1694663"/>
                  <a:gd name="connsiteX6" fmla="*/ 129036 w 2272777"/>
                  <a:gd name="connsiteY6" fmla="*/ 11931 h 1694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2777" h="1694663">
                    <a:moveTo>
                      <a:pt x="2272777" y="989563"/>
                    </a:moveTo>
                    <a:lnTo>
                      <a:pt x="2232615" y="1072934"/>
                    </a:lnTo>
                    <a:cubicBezTo>
                      <a:pt x="2031440" y="1443264"/>
                      <a:pt x="1639079" y="1694663"/>
                      <a:pt x="1188000" y="1694663"/>
                    </a:cubicBezTo>
                    <a:cubicBezTo>
                      <a:pt x="531886" y="1694663"/>
                      <a:pt x="0" y="1162777"/>
                      <a:pt x="0" y="506663"/>
                    </a:cubicBezTo>
                    <a:cubicBezTo>
                      <a:pt x="0" y="342635"/>
                      <a:pt x="33243" y="186370"/>
                      <a:pt x="93359" y="44240"/>
                    </a:cubicBezTo>
                    <a:lnTo>
                      <a:pt x="114671" y="0"/>
                    </a:lnTo>
                    <a:lnTo>
                      <a:pt x="129036" y="11931"/>
                    </a:lnTo>
                  </a:path>
                </a:pathLst>
              </a:custGeom>
              <a:noFill/>
              <a:ln w="38100">
                <a:solidFill>
                  <a:srgbClr val="2730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mn-cs"/>
                </a:endParaRPr>
              </a:p>
            </p:txBody>
          </p:sp>
          <p:sp>
            <p:nvSpPr>
              <p:cNvPr id="60" name="任意多边形 59"/>
              <p:cNvSpPr/>
              <p:nvPr/>
            </p:nvSpPr>
            <p:spPr>
              <a:xfrm rot="9324273">
                <a:off x="3293061" y="3684335"/>
                <a:ext cx="192288" cy="270217"/>
              </a:xfrm>
              <a:custGeom>
                <a:avLst/>
                <a:gdLst>
                  <a:gd name="connsiteX0" fmla="*/ 292324 w 2261329"/>
                  <a:gd name="connsiteY0" fmla="*/ 0 h 1376599"/>
                  <a:gd name="connsiteX1" fmla="*/ 293987 w 2261329"/>
                  <a:gd name="connsiteY1" fmla="*/ 449 h 1376599"/>
                  <a:gd name="connsiteX2" fmla="*/ 386241 w 2261329"/>
                  <a:gd name="connsiteY2" fmla="*/ 36229 h 1376599"/>
                  <a:gd name="connsiteX3" fmla="*/ 2260479 w 2261329"/>
                  <a:gd name="connsiteY3" fmla="*/ 876875 h 1376599"/>
                  <a:gd name="connsiteX4" fmla="*/ 2261329 w 2261329"/>
                  <a:gd name="connsiteY4" fmla="*/ 893699 h 1376599"/>
                  <a:gd name="connsiteX5" fmla="*/ 2167970 w 2261329"/>
                  <a:gd name="connsiteY5" fmla="*/ 1356122 h 1376599"/>
                  <a:gd name="connsiteX6" fmla="*/ 2158106 w 2261329"/>
                  <a:gd name="connsiteY6" fmla="*/ 1376599 h 1376599"/>
                  <a:gd name="connsiteX7" fmla="*/ 2066657 w 2261329"/>
                  <a:gd name="connsiteY7" fmla="*/ 1341131 h 1376599"/>
                  <a:gd name="connsiteX8" fmla="*/ 180423 w 2261329"/>
                  <a:gd name="connsiteY8" fmla="*/ 495105 h 1376599"/>
                  <a:gd name="connsiteX9" fmla="*/ 14365 w 2261329"/>
                  <a:gd name="connsiteY9" fmla="*/ 398967 h 1376599"/>
                  <a:gd name="connsiteX10" fmla="*/ 0 w 2261329"/>
                  <a:gd name="connsiteY10" fmla="*/ 387036 h 1376599"/>
                  <a:gd name="connsiteX11" fmla="*/ 28714 w 2261329"/>
                  <a:gd name="connsiteY11" fmla="*/ 327428 h 1376599"/>
                  <a:gd name="connsiteX12" fmla="*/ 233286 w 2261329"/>
                  <a:gd name="connsiteY12" fmla="*/ 53656 h 1376599"/>
                  <a:gd name="connsiteX13" fmla="*/ 292324 w 2261329"/>
                  <a:gd name="connsiteY13" fmla="*/ 0 h 1376599"/>
                  <a:gd name="connsiteX0" fmla="*/ 180423 w 2261329"/>
                  <a:gd name="connsiteY0" fmla="*/ 495105 h 1376599"/>
                  <a:gd name="connsiteX1" fmla="*/ 14365 w 2261329"/>
                  <a:gd name="connsiteY1" fmla="*/ 398967 h 1376599"/>
                  <a:gd name="connsiteX2" fmla="*/ 0 w 2261329"/>
                  <a:gd name="connsiteY2" fmla="*/ 387036 h 1376599"/>
                  <a:gd name="connsiteX3" fmla="*/ 28714 w 2261329"/>
                  <a:gd name="connsiteY3" fmla="*/ 327428 h 1376599"/>
                  <a:gd name="connsiteX4" fmla="*/ 233286 w 2261329"/>
                  <a:gd name="connsiteY4" fmla="*/ 53656 h 1376599"/>
                  <a:gd name="connsiteX5" fmla="*/ 292324 w 2261329"/>
                  <a:gd name="connsiteY5" fmla="*/ 0 h 1376599"/>
                  <a:gd name="connsiteX6" fmla="*/ 293987 w 2261329"/>
                  <a:gd name="connsiteY6" fmla="*/ 449 h 1376599"/>
                  <a:gd name="connsiteX7" fmla="*/ 386241 w 2261329"/>
                  <a:gd name="connsiteY7" fmla="*/ 36229 h 1376599"/>
                  <a:gd name="connsiteX8" fmla="*/ 2260479 w 2261329"/>
                  <a:gd name="connsiteY8" fmla="*/ 876875 h 1376599"/>
                  <a:gd name="connsiteX9" fmla="*/ 2261329 w 2261329"/>
                  <a:gd name="connsiteY9" fmla="*/ 893699 h 1376599"/>
                  <a:gd name="connsiteX10" fmla="*/ 2167970 w 2261329"/>
                  <a:gd name="connsiteY10" fmla="*/ 1356122 h 1376599"/>
                  <a:gd name="connsiteX11" fmla="*/ 2158106 w 2261329"/>
                  <a:gd name="connsiteY11" fmla="*/ 1376599 h 1376599"/>
                  <a:gd name="connsiteX12" fmla="*/ 2066657 w 2261329"/>
                  <a:gd name="connsiteY12" fmla="*/ 1341131 h 1376599"/>
                  <a:gd name="connsiteX13" fmla="*/ 271863 w 2261329"/>
                  <a:gd name="connsiteY13" fmla="*/ 586545 h 1376599"/>
                  <a:gd name="connsiteX0" fmla="*/ 180423 w 2261329"/>
                  <a:gd name="connsiteY0" fmla="*/ 495105 h 1376599"/>
                  <a:gd name="connsiteX1" fmla="*/ 14365 w 2261329"/>
                  <a:gd name="connsiteY1" fmla="*/ 398967 h 1376599"/>
                  <a:gd name="connsiteX2" fmla="*/ 0 w 2261329"/>
                  <a:gd name="connsiteY2" fmla="*/ 387036 h 1376599"/>
                  <a:gd name="connsiteX3" fmla="*/ 28714 w 2261329"/>
                  <a:gd name="connsiteY3" fmla="*/ 327428 h 1376599"/>
                  <a:gd name="connsiteX4" fmla="*/ 233286 w 2261329"/>
                  <a:gd name="connsiteY4" fmla="*/ 53656 h 1376599"/>
                  <a:gd name="connsiteX5" fmla="*/ 292324 w 2261329"/>
                  <a:gd name="connsiteY5" fmla="*/ 0 h 1376599"/>
                  <a:gd name="connsiteX6" fmla="*/ 293987 w 2261329"/>
                  <a:gd name="connsiteY6" fmla="*/ 449 h 1376599"/>
                  <a:gd name="connsiteX7" fmla="*/ 386241 w 2261329"/>
                  <a:gd name="connsiteY7" fmla="*/ 36229 h 1376599"/>
                  <a:gd name="connsiteX8" fmla="*/ 2260479 w 2261329"/>
                  <a:gd name="connsiteY8" fmla="*/ 876875 h 1376599"/>
                  <a:gd name="connsiteX9" fmla="*/ 2261329 w 2261329"/>
                  <a:gd name="connsiteY9" fmla="*/ 893699 h 1376599"/>
                  <a:gd name="connsiteX10" fmla="*/ 2167970 w 2261329"/>
                  <a:gd name="connsiteY10" fmla="*/ 1356122 h 1376599"/>
                  <a:gd name="connsiteX11" fmla="*/ 2158106 w 2261329"/>
                  <a:gd name="connsiteY11" fmla="*/ 1376599 h 1376599"/>
                  <a:gd name="connsiteX12" fmla="*/ 2066657 w 2261329"/>
                  <a:gd name="connsiteY12" fmla="*/ 1341131 h 1376599"/>
                  <a:gd name="connsiteX0" fmla="*/ 14365 w 2261329"/>
                  <a:gd name="connsiteY0" fmla="*/ 398967 h 1376599"/>
                  <a:gd name="connsiteX1" fmla="*/ 0 w 2261329"/>
                  <a:gd name="connsiteY1" fmla="*/ 387036 h 1376599"/>
                  <a:gd name="connsiteX2" fmla="*/ 28714 w 2261329"/>
                  <a:gd name="connsiteY2" fmla="*/ 327428 h 1376599"/>
                  <a:gd name="connsiteX3" fmla="*/ 233286 w 2261329"/>
                  <a:gd name="connsiteY3" fmla="*/ 53656 h 1376599"/>
                  <a:gd name="connsiteX4" fmla="*/ 292324 w 2261329"/>
                  <a:gd name="connsiteY4" fmla="*/ 0 h 1376599"/>
                  <a:gd name="connsiteX5" fmla="*/ 293987 w 2261329"/>
                  <a:gd name="connsiteY5" fmla="*/ 449 h 1376599"/>
                  <a:gd name="connsiteX6" fmla="*/ 386241 w 2261329"/>
                  <a:gd name="connsiteY6" fmla="*/ 36229 h 1376599"/>
                  <a:gd name="connsiteX7" fmla="*/ 2260479 w 2261329"/>
                  <a:gd name="connsiteY7" fmla="*/ 876875 h 1376599"/>
                  <a:gd name="connsiteX8" fmla="*/ 2261329 w 2261329"/>
                  <a:gd name="connsiteY8" fmla="*/ 893699 h 1376599"/>
                  <a:gd name="connsiteX9" fmla="*/ 2167970 w 2261329"/>
                  <a:gd name="connsiteY9" fmla="*/ 1356122 h 1376599"/>
                  <a:gd name="connsiteX10" fmla="*/ 2158106 w 2261329"/>
                  <a:gd name="connsiteY10" fmla="*/ 1376599 h 1376599"/>
                  <a:gd name="connsiteX11" fmla="*/ 2066657 w 2261329"/>
                  <a:gd name="connsiteY11" fmla="*/ 1341131 h 1376599"/>
                  <a:gd name="connsiteX0" fmla="*/ 14365 w 2261329"/>
                  <a:gd name="connsiteY0" fmla="*/ 398967 h 1376599"/>
                  <a:gd name="connsiteX1" fmla="*/ 0 w 2261329"/>
                  <a:gd name="connsiteY1" fmla="*/ 387036 h 1376599"/>
                  <a:gd name="connsiteX2" fmla="*/ 28714 w 2261329"/>
                  <a:gd name="connsiteY2" fmla="*/ 327428 h 1376599"/>
                  <a:gd name="connsiteX3" fmla="*/ 233286 w 2261329"/>
                  <a:gd name="connsiteY3" fmla="*/ 53656 h 1376599"/>
                  <a:gd name="connsiteX4" fmla="*/ 292324 w 2261329"/>
                  <a:gd name="connsiteY4" fmla="*/ 0 h 1376599"/>
                  <a:gd name="connsiteX5" fmla="*/ 293987 w 2261329"/>
                  <a:gd name="connsiteY5" fmla="*/ 449 h 1376599"/>
                  <a:gd name="connsiteX6" fmla="*/ 386241 w 2261329"/>
                  <a:gd name="connsiteY6" fmla="*/ 36229 h 1376599"/>
                  <a:gd name="connsiteX7" fmla="*/ 2260479 w 2261329"/>
                  <a:gd name="connsiteY7" fmla="*/ 876875 h 1376599"/>
                  <a:gd name="connsiteX8" fmla="*/ 2261329 w 2261329"/>
                  <a:gd name="connsiteY8" fmla="*/ 893699 h 1376599"/>
                  <a:gd name="connsiteX9" fmla="*/ 2167970 w 2261329"/>
                  <a:gd name="connsiteY9" fmla="*/ 1356122 h 1376599"/>
                  <a:gd name="connsiteX10" fmla="*/ 2158106 w 2261329"/>
                  <a:gd name="connsiteY10" fmla="*/ 1376599 h 1376599"/>
                  <a:gd name="connsiteX0" fmla="*/ 14365 w 2374994"/>
                  <a:gd name="connsiteY0" fmla="*/ 398967 h 1376599"/>
                  <a:gd name="connsiteX1" fmla="*/ 0 w 2374994"/>
                  <a:gd name="connsiteY1" fmla="*/ 387036 h 1376599"/>
                  <a:gd name="connsiteX2" fmla="*/ 28714 w 2374994"/>
                  <a:gd name="connsiteY2" fmla="*/ 327428 h 1376599"/>
                  <a:gd name="connsiteX3" fmla="*/ 233286 w 2374994"/>
                  <a:gd name="connsiteY3" fmla="*/ 53656 h 1376599"/>
                  <a:gd name="connsiteX4" fmla="*/ 292324 w 2374994"/>
                  <a:gd name="connsiteY4" fmla="*/ 0 h 1376599"/>
                  <a:gd name="connsiteX5" fmla="*/ 293987 w 2374994"/>
                  <a:gd name="connsiteY5" fmla="*/ 449 h 1376599"/>
                  <a:gd name="connsiteX6" fmla="*/ 386241 w 2374994"/>
                  <a:gd name="connsiteY6" fmla="*/ 36229 h 1376599"/>
                  <a:gd name="connsiteX7" fmla="*/ 2260479 w 2374994"/>
                  <a:gd name="connsiteY7" fmla="*/ 876875 h 1376599"/>
                  <a:gd name="connsiteX8" fmla="*/ 2167970 w 2374994"/>
                  <a:gd name="connsiteY8" fmla="*/ 1356122 h 1376599"/>
                  <a:gd name="connsiteX9" fmla="*/ 2158106 w 2374994"/>
                  <a:gd name="connsiteY9" fmla="*/ 1376599 h 1376599"/>
                  <a:gd name="connsiteX0" fmla="*/ 14365 w 2167970"/>
                  <a:gd name="connsiteY0" fmla="*/ 398967 h 1376599"/>
                  <a:gd name="connsiteX1" fmla="*/ 0 w 2167970"/>
                  <a:gd name="connsiteY1" fmla="*/ 387036 h 1376599"/>
                  <a:gd name="connsiteX2" fmla="*/ 28714 w 2167970"/>
                  <a:gd name="connsiteY2" fmla="*/ 327428 h 1376599"/>
                  <a:gd name="connsiteX3" fmla="*/ 233286 w 2167970"/>
                  <a:gd name="connsiteY3" fmla="*/ 53656 h 1376599"/>
                  <a:gd name="connsiteX4" fmla="*/ 292324 w 2167970"/>
                  <a:gd name="connsiteY4" fmla="*/ 0 h 1376599"/>
                  <a:gd name="connsiteX5" fmla="*/ 293987 w 2167970"/>
                  <a:gd name="connsiteY5" fmla="*/ 449 h 1376599"/>
                  <a:gd name="connsiteX6" fmla="*/ 386241 w 2167970"/>
                  <a:gd name="connsiteY6" fmla="*/ 36229 h 1376599"/>
                  <a:gd name="connsiteX7" fmla="*/ 2167970 w 2167970"/>
                  <a:gd name="connsiteY7" fmla="*/ 1356122 h 1376599"/>
                  <a:gd name="connsiteX8" fmla="*/ 2158106 w 2167970"/>
                  <a:gd name="connsiteY8" fmla="*/ 1376599 h 1376599"/>
                  <a:gd name="connsiteX0" fmla="*/ 14365 w 2167970"/>
                  <a:gd name="connsiteY0" fmla="*/ 398967 h 1356122"/>
                  <a:gd name="connsiteX1" fmla="*/ 0 w 2167970"/>
                  <a:gd name="connsiteY1" fmla="*/ 387036 h 1356122"/>
                  <a:gd name="connsiteX2" fmla="*/ 28714 w 2167970"/>
                  <a:gd name="connsiteY2" fmla="*/ 327428 h 1356122"/>
                  <a:gd name="connsiteX3" fmla="*/ 233286 w 2167970"/>
                  <a:gd name="connsiteY3" fmla="*/ 53656 h 1356122"/>
                  <a:gd name="connsiteX4" fmla="*/ 292324 w 2167970"/>
                  <a:gd name="connsiteY4" fmla="*/ 0 h 1356122"/>
                  <a:gd name="connsiteX5" fmla="*/ 293987 w 2167970"/>
                  <a:gd name="connsiteY5" fmla="*/ 449 h 1356122"/>
                  <a:gd name="connsiteX6" fmla="*/ 386241 w 2167970"/>
                  <a:gd name="connsiteY6" fmla="*/ 36229 h 1356122"/>
                  <a:gd name="connsiteX7" fmla="*/ 2167970 w 2167970"/>
                  <a:gd name="connsiteY7" fmla="*/ 1356122 h 1356122"/>
                  <a:gd name="connsiteX0" fmla="*/ 14365 w 386241"/>
                  <a:gd name="connsiteY0" fmla="*/ 398967 h 398967"/>
                  <a:gd name="connsiteX1" fmla="*/ 0 w 386241"/>
                  <a:gd name="connsiteY1" fmla="*/ 387036 h 398967"/>
                  <a:gd name="connsiteX2" fmla="*/ 28714 w 386241"/>
                  <a:gd name="connsiteY2" fmla="*/ 327428 h 398967"/>
                  <a:gd name="connsiteX3" fmla="*/ 233286 w 386241"/>
                  <a:gd name="connsiteY3" fmla="*/ 53656 h 398967"/>
                  <a:gd name="connsiteX4" fmla="*/ 292324 w 386241"/>
                  <a:gd name="connsiteY4" fmla="*/ 0 h 398967"/>
                  <a:gd name="connsiteX5" fmla="*/ 293987 w 386241"/>
                  <a:gd name="connsiteY5" fmla="*/ 449 h 398967"/>
                  <a:gd name="connsiteX6" fmla="*/ 386241 w 386241"/>
                  <a:gd name="connsiteY6" fmla="*/ 36229 h 398967"/>
                  <a:gd name="connsiteX0" fmla="*/ 14365 w 293987"/>
                  <a:gd name="connsiteY0" fmla="*/ 398967 h 398967"/>
                  <a:gd name="connsiteX1" fmla="*/ 0 w 293987"/>
                  <a:gd name="connsiteY1" fmla="*/ 387036 h 398967"/>
                  <a:gd name="connsiteX2" fmla="*/ 28714 w 293987"/>
                  <a:gd name="connsiteY2" fmla="*/ 327428 h 398967"/>
                  <a:gd name="connsiteX3" fmla="*/ 233286 w 293987"/>
                  <a:gd name="connsiteY3" fmla="*/ 53656 h 398967"/>
                  <a:gd name="connsiteX4" fmla="*/ 292324 w 293987"/>
                  <a:gd name="connsiteY4" fmla="*/ 0 h 398967"/>
                  <a:gd name="connsiteX5" fmla="*/ 293987 w 293987"/>
                  <a:gd name="connsiteY5" fmla="*/ 449 h 39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987" h="398967">
                    <a:moveTo>
                      <a:pt x="14365" y="398967"/>
                    </a:moveTo>
                    <a:lnTo>
                      <a:pt x="0" y="387036"/>
                    </a:lnTo>
                    <a:lnTo>
                      <a:pt x="28714" y="327428"/>
                    </a:lnTo>
                    <a:cubicBezTo>
                      <a:pt x="83580" y="226429"/>
                      <a:pt x="152667" y="134276"/>
                      <a:pt x="233286" y="53656"/>
                    </a:cubicBezTo>
                    <a:lnTo>
                      <a:pt x="292324" y="0"/>
                    </a:lnTo>
                    <a:lnTo>
                      <a:pt x="293987" y="449"/>
                    </a:lnTo>
                  </a:path>
                </a:pathLst>
              </a:custGeom>
              <a:noFill/>
              <a:ln w="38100">
                <a:solidFill>
                  <a:srgbClr val="2730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mn-cs"/>
                </a:endParaRPr>
              </a:p>
            </p:txBody>
          </p:sp>
        </p:grpSp>
      </p:grpSp>
      <p:grpSp>
        <p:nvGrpSpPr>
          <p:cNvPr id="71" name="组合 70"/>
          <p:cNvGrpSpPr/>
          <p:nvPr/>
        </p:nvGrpSpPr>
        <p:grpSpPr>
          <a:xfrm>
            <a:off x="5022531" y="1878415"/>
            <a:ext cx="6926661" cy="830997"/>
            <a:chOff x="5021579" y="2223811"/>
            <a:chExt cx="6448802" cy="830997"/>
          </a:xfrm>
        </p:grpSpPr>
        <p:grpSp>
          <p:nvGrpSpPr>
            <p:cNvPr id="67" name="组合 66"/>
            <p:cNvGrpSpPr/>
            <p:nvPr/>
          </p:nvGrpSpPr>
          <p:grpSpPr>
            <a:xfrm>
              <a:off x="5021579" y="2225039"/>
              <a:ext cx="536016" cy="563881"/>
              <a:chOff x="5079197" y="2225039"/>
              <a:chExt cx="536016" cy="563881"/>
            </a:xfrm>
          </p:grpSpPr>
          <p:sp>
            <p:nvSpPr>
              <p:cNvPr id="66" name="任意多边形 65"/>
              <p:cNvSpPr/>
              <p:nvPr/>
            </p:nvSpPr>
            <p:spPr>
              <a:xfrm>
                <a:off x="5148003" y="2301240"/>
                <a:ext cx="467210" cy="487680"/>
              </a:xfrm>
              <a:custGeom>
                <a:avLst/>
                <a:gdLst>
                  <a:gd name="connsiteX0" fmla="*/ 160023 w 893369"/>
                  <a:gd name="connsiteY0" fmla="*/ 0 h 932510"/>
                  <a:gd name="connsiteX1" fmla="*/ 800097 w 893369"/>
                  <a:gd name="connsiteY1" fmla="*/ 0 h 932510"/>
                  <a:gd name="connsiteX2" fmla="*/ 862385 w 893369"/>
                  <a:gd name="connsiteY2" fmla="*/ 12576 h 932510"/>
                  <a:gd name="connsiteX3" fmla="*/ 893369 w 893369"/>
                  <a:gd name="connsiteY3" fmla="*/ 33465 h 932510"/>
                  <a:gd name="connsiteX4" fmla="*/ 75437 w 893369"/>
                  <a:gd name="connsiteY4" fmla="*/ 932510 h 932510"/>
                  <a:gd name="connsiteX5" fmla="*/ 46870 w 893369"/>
                  <a:gd name="connsiteY5" fmla="*/ 913250 h 932510"/>
                  <a:gd name="connsiteX6" fmla="*/ 0 w 893369"/>
                  <a:gd name="connsiteY6" fmla="*/ 800097 h 932510"/>
                  <a:gd name="connsiteX7" fmla="*/ 0 w 893369"/>
                  <a:gd name="connsiteY7" fmla="*/ 160023 h 932510"/>
                  <a:gd name="connsiteX8" fmla="*/ 160023 w 893369"/>
                  <a:gd name="connsiteY8" fmla="*/ 0 h 93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369" h="932510">
                    <a:moveTo>
                      <a:pt x="160023" y="0"/>
                    </a:moveTo>
                    <a:lnTo>
                      <a:pt x="800097" y="0"/>
                    </a:lnTo>
                    <a:cubicBezTo>
                      <a:pt x="822192" y="0"/>
                      <a:pt x="843240" y="4478"/>
                      <a:pt x="862385" y="12576"/>
                    </a:cubicBezTo>
                    <a:lnTo>
                      <a:pt x="893369" y="33465"/>
                    </a:lnTo>
                    <a:lnTo>
                      <a:pt x="75437" y="932510"/>
                    </a:lnTo>
                    <a:lnTo>
                      <a:pt x="46870" y="913250"/>
                    </a:lnTo>
                    <a:cubicBezTo>
                      <a:pt x="17912" y="884292"/>
                      <a:pt x="0" y="844286"/>
                      <a:pt x="0" y="800097"/>
                    </a:cubicBezTo>
                    <a:lnTo>
                      <a:pt x="0" y="160023"/>
                    </a:lnTo>
                    <a:cubicBezTo>
                      <a:pt x="0" y="71645"/>
                      <a:pt x="71645" y="0"/>
                      <a:pt x="160023" y="0"/>
                    </a:cubicBezTo>
                    <a:close/>
                  </a:path>
                </a:pathLst>
              </a:custGeom>
              <a:solidFill>
                <a:srgbClr val="FD887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panose="02020603050405020304" pitchFamily="18" charset="0"/>
                  <a:cs typeface="+mn-cs"/>
                </a:endParaRPr>
              </a:p>
            </p:txBody>
          </p:sp>
          <p:sp>
            <p:nvSpPr>
              <p:cNvPr id="64" name="任意多边形 63"/>
              <p:cNvSpPr/>
              <p:nvPr/>
            </p:nvSpPr>
            <p:spPr>
              <a:xfrm>
                <a:off x="5079197" y="2225039"/>
                <a:ext cx="467210" cy="487680"/>
              </a:xfrm>
              <a:custGeom>
                <a:avLst/>
                <a:gdLst>
                  <a:gd name="connsiteX0" fmla="*/ 160023 w 893369"/>
                  <a:gd name="connsiteY0" fmla="*/ 0 h 932510"/>
                  <a:gd name="connsiteX1" fmla="*/ 800097 w 893369"/>
                  <a:gd name="connsiteY1" fmla="*/ 0 h 932510"/>
                  <a:gd name="connsiteX2" fmla="*/ 862385 w 893369"/>
                  <a:gd name="connsiteY2" fmla="*/ 12576 h 932510"/>
                  <a:gd name="connsiteX3" fmla="*/ 893369 w 893369"/>
                  <a:gd name="connsiteY3" fmla="*/ 33465 h 932510"/>
                  <a:gd name="connsiteX4" fmla="*/ 75437 w 893369"/>
                  <a:gd name="connsiteY4" fmla="*/ 932510 h 932510"/>
                  <a:gd name="connsiteX5" fmla="*/ 46870 w 893369"/>
                  <a:gd name="connsiteY5" fmla="*/ 913250 h 932510"/>
                  <a:gd name="connsiteX6" fmla="*/ 0 w 893369"/>
                  <a:gd name="connsiteY6" fmla="*/ 800097 h 932510"/>
                  <a:gd name="connsiteX7" fmla="*/ 0 w 893369"/>
                  <a:gd name="connsiteY7" fmla="*/ 160023 h 932510"/>
                  <a:gd name="connsiteX8" fmla="*/ 160023 w 893369"/>
                  <a:gd name="connsiteY8" fmla="*/ 0 h 93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369" h="932510">
                    <a:moveTo>
                      <a:pt x="160023" y="0"/>
                    </a:moveTo>
                    <a:lnTo>
                      <a:pt x="800097" y="0"/>
                    </a:lnTo>
                    <a:cubicBezTo>
                      <a:pt x="822192" y="0"/>
                      <a:pt x="843240" y="4478"/>
                      <a:pt x="862385" y="12576"/>
                    </a:cubicBezTo>
                    <a:lnTo>
                      <a:pt x="893369" y="33465"/>
                    </a:lnTo>
                    <a:lnTo>
                      <a:pt x="75437" y="932510"/>
                    </a:lnTo>
                    <a:lnTo>
                      <a:pt x="46870" y="913250"/>
                    </a:lnTo>
                    <a:cubicBezTo>
                      <a:pt x="17912" y="884292"/>
                      <a:pt x="0" y="844286"/>
                      <a:pt x="0" y="800097"/>
                    </a:cubicBezTo>
                    <a:lnTo>
                      <a:pt x="0" y="160023"/>
                    </a:lnTo>
                    <a:cubicBezTo>
                      <a:pt x="0" y="71645"/>
                      <a:pt x="71645" y="0"/>
                      <a:pt x="160023" y="0"/>
                    </a:cubicBezTo>
                    <a:close/>
                  </a:path>
                </a:pathLst>
              </a:custGeom>
              <a:noFill/>
              <a:ln w="38100">
                <a:solidFill>
                  <a:srgbClr val="2730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panose="02020603050405020304" pitchFamily="18" charset="0"/>
                  <a:cs typeface="+mn-cs"/>
                </a:endParaRPr>
              </a:p>
            </p:txBody>
          </p:sp>
        </p:grpSp>
        <p:sp>
          <p:nvSpPr>
            <p:cNvPr id="68" name="文本框 67"/>
            <p:cNvSpPr txBox="1"/>
            <p:nvPr/>
          </p:nvSpPr>
          <p:spPr>
            <a:xfrm>
              <a:off x="5666159" y="2223811"/>
              <a:ext cx="580422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0" normalizeH="0" baseline="0" noProof="0">
                  <a:ln>
                    <a:noFill/>
                  </a:ln>
                  <a:solidFill>
                    <a:srgbClr val="002060"/>
                  </a:solidFill>
                  <a:effectLst/>
                  <a:uLnTx/>
                  <a:uFillTx/>
                  <a:latin typeface="Times New Roman" panose="02020603050405020304" pitchFamily="18" charset="0"/>
                  <a:ea typeface="印品粗朗体" panose="02000000000000000000" pitchFamily="2" charset="-122"/>
                  <a:cs typeface="+mn-cs"/>
                </a:rPr>
                <a:t>Thành ngữ là một tổ hợp từ (cụm từ) cố định, quen dùng.</a:t>
              </a:r>
              <a:endParaRPr kumimoji="0" lang="zh-CN" alt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印品粗朗体" panose="02000000000000000000" pitchFamily="2" charset="-122"/>
                <a:cs typeface="+mn-cs"/>
              </a:endParaRPr>
            </a:p>
          </p:txBody>
        </p:sp>
      </p:grpSp>
      <p:grpSp>
        <p:nvGrpSpPr>
          <p:cNvPr id="72" name="组合 71"/>
          <p:cNvGrpSpPr/>
          <p:nvPr/>
        </p:nvGrpSpPr>
        <p:grpSpPr>
          <a:xfrm>
            <a:off x="5022532" y="3098622"/>
            <a:ext cx="6663954" cy="1200329"/>
            <a:chOff x="5021579" y="1965799"/>
            <a:chExt cx="6663954" cy="1200329"/>
          </a:xfrm>
        </p:grpSpPr>
        <p:grpSp>
          <p:nvGrpSpPr>
            <p:cNvPr id="73" name="组合 72"/>
            <p:cNvGrpSpPr/>
            <p:nvPr/>
          </p:nvGrpSpPr>
          <p:grpSpPr>
            <a:xfrm>
              <a:off x="5021579" y="2225039"/>
              <a:ext cx="536016" cy="563881"/>
              <a:chOff x="5079197" y="2225039"/>
              <a:chExt cx="536016" cy="563881"/>
            </a:xfrm>
          </p:grpSpPr>
          <p:sp>
            <p:nvSpPr>
              <p:cNvPr id="77" name="任意多边形 76"/>
              <p:cNvSpPr/>
              <p:nvPr/>
            </p:nvSpPr>
            <p:spPr>
              <a:xfrm>
                <a:off x="5148003" y="2301240"/>
                <a:ext cx="467210" cy="487680"/>
              </a:xfrm>
              <a:custGeom>
                <a:avLst/>
                <a:gdLst>
                  <a:gd name="connsiteX0" fmla="*/ 160023 w 893369"/>
                  <a:gd name="connsiteY0" fmla="*/ 0 h 932510"/>
                  <a:gd name="connsiteX1" fmla="*/ 800097 w 893369"/>
                  <a:gd name="connsiteY1" fmla="*/ 0 h 932510"/>
                  <a:gd name="connsiteX2" fmla="*/ 862385 w 893369"/>
                  <a:gd name="connsiteY2" fmla="*/ 12576 h 932510"/>
                  <a:gd name="connsiteX3" fmla="*/ 893369 w 893369"/>
                  <a:gd name="connsiteY3" fmla="*/ 33465 h 932510"/>
                  <a:gd name="connsiteX4" fmla="*/ 75437 w 893369"/>
                  <a:gd name="connsiteY4" fmla="*/ 932510 h 932510"/>
                  <a:gd name="connsiteX5" fmla="*/ 46870 w 893369"/>
                  <a:gd name="connsiteY5" fmla="*/ 913250 h 932510"/>
                  <a:gd name="connsiteX6" fmla="*/ 0 w 893369"/>
                  <a:gd name="connsiteY6" fmla="*/ 800097 h 932510"/>
                  <a:gd name="connsiteX7" fmla="*/ 0 w 893369"/>
                  <a:gd name="connsiteY7" fmla="*/ 160023 h 932510"/>
                  <a:gd name="connsiteX8" fmla="*/ 160023 w 893369"/>
                  <a:gd name="connsiteY8" fmla="*/ 0 h 93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369" h="932510">
                    <a:moveTo>
                      <a:pt x="160023" y="0"/>
                    </a:moveTo>
                    <a:lnTo>
                      <a:pt x="800097" y="0"/>
                    </a:lnTo>
                    <a:cubicBezTo>
                      <a:pt x="822192" y="0"/>
                      <a:pt x="843240" y="4478"/>
                      <a:pt x="862385" y="12576"/>
                    </a:cubicBezTo>
                    <a:lnTo>
                      <a:pt x="893369" y="33465"/>
                    </a:lnTo>
                    <a:lnTo>
                      <a:pt x="75437" y="932510"/>
                    </a:lnTo>
                    <a:lnTo>
                      <a:pt x="46870" y="913250"/>
                    </a:lnTo>
                    <a:cubicBezTo>
                      <a:pt x="17912" y="884292"/>
                      <a:pt x="0" y="844286"/>
                      <a:pt x="0" y="800097"/>
                    </a:cubicBezTo>
                    <a:lnTo>
                      <a:pt x="0" y="160023"/>
                    </a:lnTo>
                    <a:cubicBezTo>
                      <a:pt x="0" y="71645"/>
                      <a:pt x="71645" y="0"/>
                      <a:pt x="160023" y="0"/>
                    </a:cubicBezTo>
                    <a:close/>
                  </a:path>
                </a:pathLst>
              </a:custGeom>
              <a:solidFill>
                <a:srgbClr val="55BEE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panose="02020603050405020304" pitchFamily="18" charset="0"/>
                  <a:cs typeface="+mn-cs"/>
                </a:endParaRPr>
              </a:p>
            </p:txBody>
          </p:sp>
          <p:sp>
            <p:nvSpPr>
              <p:cNvPr id="78" name="任意多边形 77"/>
              <p:cNvSpPr/>
              <p:nvPr/>
            </p:nvSpPr>
            <p:spPr>
              <a:xfrm>
                <a:off x="5079197" y="2225039"/>
                <a:ext cx="467210" cy="487680"/>
              </a:xfrm>
              <a:custGeom>
                <a:avLst/>
                <a:gdLst>
                  <a:gd name="connsiteX0" fmla="*/ 160023 w 893369"/>
                  <a:gd name="connsiteY0" fmla="*/ 0 h 932510"/>
                  <a:gd name="connsiteX1" fmla="*/ 800097 w 893369"/>
                  <a:gd name="connsiteY1" fmla="*/ 0 h 932510"/>
                  <a:gd name="connsiteX2" fmla="*/ 862385 w 893369"/>
                  <a:gd name="connsiteY2" fmla="*/ 12576 h 932510"/>
                  <a:gd name="connsiteX3" fmla="*/ 893369 w 893369"/>
                  <a:gd name="connsiteY3" fmla="*/ 33465 h 932510"/>
                  <a:gd name="connsiteX4" fmla="*/ 75437 w 893369"/>
                  <a:gd name="connsiteY4" fmla="*/ 932510 h 932510"/>
                  <a:gd name="connsiteX5" fmla="*/ 46870 w 893369"/>
                  <a:gd name="connsiteY5" fmla="*/ 913250 h 932510"/>
                  <a:gd name="connsiteX6" fmla="*/ 0 w 893369"/>
                  <a:gd name="connsiteY6" fmla="*/ 800097 h 932510"/>
                  <a:gd name="connsiteX7" fmla="*/ 0 w 893369"/>
                  <a:gd name="connsiteY7" fmla="*/ 160023 h 932510"/>
                  <a:gd name="connsiteX8" fmla="*/ 160023 w 893369"/>
                  <a:gd name="connsiteY8" fmla="*/ 0 h 93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369" h="932510">
                    <a:moveTo>
                      <a:pt x="160023" y="0"/>
                    </a:moveTo>
                    <a:lnTo>
                      <a:pt x="800097" y="0"/>
                    </a:lnTo>
                    <a:cubicBezTo>
                      <a:pt x="822192" y="0"/>
                      <a:pt x="843240" y="4478"/>
                      <a:pt x="862385" y="12576"/>
                    </a:cubicBezTo>
                    <a:lnTo>
                      <a:pt x="893369" y="33465"/>
                    </a:lnTo>
                    <a:lnTo>
                      <a:pt x="75437" y="932510"/>
                    </a:lnTo>
                    <a:lnTo>
                      <a:pt x="46870" y="913250"/>
                    </a:lnTo>
                    <a:cubicBezTo>
                      <a:pt x="17912" y="884292"/>
                      <a:pt x="0" y="844286"/>
                      <a:pt x="0" y="800097"/>
                    </a:cubicBezTo>
                    <a:lnTo>
                      <a:pt x="0" y="160023"/>
                    </a:lnTo>
                    <a:cubicBezTo>
                      <a:pt x="0" y="71645"/>
                      <a:pt x="71645" y="0"/>
                      <a:pt x="160023" y="0"/>
                    </a:cubicBezTo>
                    <a:close/>
                  </a:path>
                </a:pathLst>
              </a:custGeom>
              <a:noFill/>
              <a:ln w="38100">
                <a:solidFill>
                  <a:srgbClr val="2730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panose="02020603050405020304" pitchFamily="18" charset="0"/>
                  <a:cs typeface="+mn-cs"/>
                </a:endParaRPr>
              </a:p>
            </p:txBody>
          </p:sp>
        </p:grpSp>
        <p:sp>
          <p:nvSpPr>
            <p:cNvPr id="75" name="文本框 74"/>
            <p:cNvSpPr txBox="1"/>
            <p:nvPr/>
          </p:nvSpPr>
          <p:spPr>
            <a:xfrm>
              <a:off x="5881311" y="1965799"/>
              <a:ext cx="580422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0" normalizeH="0" baseline="0" noProof="0">
                  <a:ln>
                    <a:noFill/>
                  </a:ln>
                  <a:solidFill>
                    <a:srgbClr val="7030A0"/>
                  </a:solidFill>
                  <a:effectLst/>
                  <a:uLnTx/>
                  <a:uFillTx/>
                  <a:latin typeface="Times New Roman" panose="02020603050405020304" pitchFamily="18" charset="0"/>
                  <a:ea typeface="印品粗朗体" panose="02000000000000000000" pitchFamily="2" charset="-122"/>
                  <a:cs typeface="+mn-cs"/>
                </a:rPr>
                <a:t>Nghĩa của thành ngữ không phải là phép cộng đơn giản nghĩa của các từ thành phần mà là nghĩa của cả tập hợp từ</a:t>
              </a:r>
              <a:r>
                <a:rPr kumimoji="0" lang="en-US" altLang="zh-CN" sz="2400" b="1" i="0" u="none" strike="noStrike" kern="1200" cap="none" spc="0" normalizeH="0" baseline="0" noProof="0">
                  <a:ln>
                    <a:noFill/>
                  </a:ln>
                  <a:solidFill>
                    <a:srgbClr val="7030A0"/>
                  </a:solidFill>
                  <a:effectLst/>
                  <a:uLnTx/>
                  <a:uFillTx/>
                  <a:latin typeface="Times New Roman" panose="02020603050405020304" pitchFamily="18" charset="0"/>
                  <a:ea typeface="印品粗朗体" panose="02000000000000000000" pitchFamily="2" charset="-122"/>
                  <a:cs typeface="+mn-cs"/>
                </a:rPr>
                <a:t>.</a:t>
              </a:r>
              <a:endParaRPr kumimoji="0" lang="zh-CN" alt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印品粗朗体" panose="02000000000000000000" pitchFamily="2" charset="-122"/>
                <a:cs typeface="+mn-cs"/>
              </a:endParaRPr>
            </a:p>
          </p:txBody>
        </p:sp>
      </p:grpSp>
      <p:grpSp>
        <p:nvGrpSpPr>
          <p:cNvPr id="79" name="组合 78"/>
          <p:cNvGrpSpPr/>
          <p:nvPr/>
        </p:nvGrpSpPr>
        <p:grpSpPr>
          <a:xfrm>
            <a:off x="5022532" y="4798815"/>
            <a:ext cx="6669288" cy="830997"/>
            <a:chOff x="5021579" y="2187774"/>
            <a:chExt cx="6669288" cy="830997"/>
          </a:xfrm>
        </p:grpSpPr>
        <p:grpSp>
          <p:nvGrpSpPr>
            <p:cNvPr id="80" name="组合 79"/>
            <p:cNvGrpSpPr/>
            <p:nvPr/>
          </p:nvGrpSpPr>
          <p:grpSpPr>
            <a:xfrm>
              <a:off x="5021579" y="2225039"/>
              <a:ext cx="536016" cy="563881"/>
              <a:chOff x="5079197" y="2225039"/>
              <a:chExt cx="536016" cy="563881"/>
            </a:xfrm>
          </p:grpSpPr>
          <p:sp>
            <p:nvSpPr>
              <p:cNvPr id="84" name="任意多边形 83"/>
              <p:cNvSpPr/>
              <p:nvPr/>
            </p:nvSpPr>
            <p:spPr>
              <a:xfrm>
                <a:off x="5148003" y="2301240"/>
                <a:ext cx="467210" cy="487680"/>
              </a:xfrm>
              <a:custGeom>
                <a:avLst/>
                <a:gdLst>
                  <a:gd name="connsiteX0" fmla="*/ 160023 w 893369"/>
                  <a:gd name="connsiteY0" fmla="*/ 0 h 932510"/>
                  <a:gd name="connsiteX1" fmla="*/ 800097 w 893369"/>
                  <a:gd name="connsiteY1" fmla="*/ 0 h 932510"/>
                  <a:gd name="connsiteX2" fmla="*/ 862385 w 893369"/>
                  <a:gd name="connsiteY2" fmla="*/ 12576 h 932510"/>
                  <a:gd name="connsiteX3" fmla="*/ 893369 w 893369"/>
                  <a:gd name="connsiteY3" fmla="*/ 33465 h 932510"/>
                  <a:gd name="connsiteX4" fmla="*/ 75437 w 893369"/>
                  <a:gd name="connsiteY4" fmla="*/ 932510 h 932510"/>
                  <a:gd name="connsiteX5" fmla="*/ 46870 w 893369"/>
                  <a:gd name="connsiteY5" fmla="*/ 913250 h 932510"/>
                  <a:gd name="connsiteX6" fmla="*/ 0 w 893369"/>
                  <a:gd name="connsiteY6" fmla="*/ 800097 h 932510"/>
                  <a:gd name="connsiteX7" fmla="*/ 0 w 893369"/>
                  <a:gd name="connsiteY7" fmla="*/ 160023 h 932510"/>
                  <a:gd name="connsiteX8" fmla="*/ 160023 w 893369"/>
                  <a:gd name="connsiteY8" fmla="*/ 0 h 93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369" h="932510">
                    <a:moveTo>
                      <a:pt x="160023" y="0"/>
                    </a:moveTo>
                    <a:lnTo>
                      <a:pt x="800097" y="0"/>
                    </a:lnTo>
                    <a:cubicBezTo>
                      <a:pt x="822192" y="0"/>
                      <a:pt x="843240" y="4478"/>
                      <a:pt x="862385" y="12576"/>
                    </a:cubicBezTo>
                    <a:lnTo>
                      <a:pt x="893369" y="33465"/>
                    </a:lnTo>
                    <a:lnTo>
                      <a:pt x="75437" y="932510"/>
                    </a:lnTo>
                    <a:lnTo>
                      <a:pt x="46870" y="913250"/>
                    </a:lnTo>
                    <a:cubicBezTo>
                      <a:pt x="17912" y="884292"/>
                      <a:pt x="0" y="844286"/>
                      <a:pt x="0" y="800097"/>
                    </a:cubicBezTo>
                    <a:lnTo>
                      <a:pt x="0" y="160023"/>
                    </a:lnTo>
                    <a:cubicBezTo>
                      <a:pt x="0" y="71645"/>
                      <a:pt x="71645" y="0"/>
                      <a:pt x="160023" y="0"/>
                    </a:cubicBezTo>
                    <a:close/>
                  </a:path>
                </a:pathLst>
              </a:custGeom>
              <a:solidFill>
                <a:srgbClr val="FFC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panose="02020603050405020304" pitchFamily="18" charset="0"/>
                  <a:cs typeface="+mn-cs"/>
                </a:endParaRPr>
              </a:p>
            </p:txBody>
          </p:sp>
          <p:sp>
            <p:nvSpPr>
              <p:cNvPr id="85" name="任意多边形 84"/>
              <p:cNvSpPr/>
              <p:nvPr/>
            </p:nvSpPr>
            <p:spPr>
              <a:xfrm>
                <a:off x="5079197" y="2225039"/>
                <a:ext cx="467210" cy="487680"/>
              </a:xfrm>
              <a:custGeom>
                <a:avLst/>
                <a:gdLst>
                  <a:gd name="connsiteX0" fmla="*/ 160023 w 893369"/>
                  <a:gd name="connsiteY0" fmla="*/ 0 h 932510"/>
                  <a:gd name="connsiteX1" fmla="*/ 800097 w 893369"/>
                  <a:gd name="connsiteY1" fmla="*/ 0 h 932510"/>
                  <a:gd name="connsiteX2" fmla="*/ 862385 w 893369"/>
                  <a:gd name="connsiteY2" fmla="*/ 12576 h 932510"/>
                  <a:gd name="connsiteX3" fmla="*/ 893369 w 893369"/>
                  <a:gd name="connsiteY3" fmla="*/ 33465 h 932510"/>
                  <a:gd name="connsiteX4" fmla="*/ 75437 w 893369"/>
                  <a:gd name="connsiteY4" fmla="*/ 932510 h 932510"/>
                  <a:gd name="connsiteX5" fmla="*/ 46870 w 893369"/>
                  <a:gd name="connsiteY5" fmla="*/ 913250 h 932510"/>
                  <a:gd name="connsiteX6" fmla="*/ 0 w 893369"/>
                  <a:gd name="connsiteY6" fmla="*/ 800097 h 932510"/>
                  <a:gd name="connsiteX7" fmla="*/ 0 w 893369"/>
                  <a:gd name="connsiteY7" fmla="*/ 160023 h 932510"/>
                  <a:gd name="connsiteX8" fmla="*/ 160023 w 893369"/>
                  <a:gd name="connsiteY8" fmla="*/ 0 h 93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369" h="932510">
                    <a:moveTo>
                      <a:pt x="160023" y="0"/>
                    </a:moveTo>
                    <a:lnTo>
                      <a:pt x="800097" y="0"/>
                    </a:lnTo>
                    <a:cubicBezTo>
                      <a:pt x="822192" y="0"/>
                      <a:pt x="843240" y="4478"/>
                      <a:pt x="862385" y="12576"/>
                    </a:cubicBezTo>
                    <a:lnTo>
                      <a:pt x="893369" y="33465"/>
                    </a:lnTo>
                    <a:lnTo>
                      <a:pt x="75437" y="932510"/>
                    </a:lnTo>
                    <a:lnTo>
                      <a:pt x="46870" y="913250"/>
                    </a:lnTo>
                    <a:cubicBezTo>
                      <a:pt x="17912" y="884292"/>
                      <a:pt x="0" y="844286"/>
                      <a:pt x="0" y="800097"/>
                    </a:cubicBezTo>
                    <a:lnTo>
                      <a:pt x="0" y="160023"/>
                    </a:lnTo>
                    <a:cubicBezTo>
                      <a:pt x="0" y="71645"/>
                      <a:pt x="71645" y="0"/>
                      <a:pt x="160023" y="0"/>
                    </a:cubicBezTo>
                    <a:close/>
                  </a:path>
                </a:pathLst>
              </a:custGeom>
              <a:noFill/>
              <a:ln w="38100">
                <a:solidFill>
                  <a:srgbClr val="2730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panose="02020603050405020304" pitchFamily="18" charset="0"/>
                  <a:cs typeface="+mn-cs"/>
                </a:endParaRPr>
              </a:p>
            </p:txBody>
          </p:sp>
        </p:grpSp>
        <p:sp>
          <p:nvSpPr>
            <p:cNvPr id="82" name="文本框 81"/>
            <p:cNvSpPr txBox="1"/>
            <p:nvPr/>
          </p:nvSpPr>
          <p:spPr>
            <a:xfrm>
              <a:off x="5867864" y="2187774"/>
              <a:ext cx="582300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70AD47">
                      <a:lumMod val="50000"/>
                    </a:srgbClr>
                  </a:solidFill>
                  <a:effectLst/>
                  <a:uLnTx/>
                  <a:uFillTx/>
                  <a:latin typeface="Times New Roman" panose="02020603050405020304" pitchFamily="18" charset="0"/>
                  <a:ea typeface="印品粗朗体" panose="02000000000000000000" pitchFamily="2" charset="-122"/>
                  <a:cs typeface="+mn-cs"/>
                </a:rPr>
                <a:t>Giá trị của thành ngữ là ngắn gọn, hàm súc, biểu cảm và có tính hình tượng cao.</a:t>
              </a:r>
              <a:endParaRPr kumimoji="0" lang="zh-CN" altLang="en-US"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印品粗朗体" panose="02000000000000000000" pitchFamily="2" charset="-122"/>
                <a:cs typeface="+mn-cs"/>
              </a:endParaRPr>
            </a:p>
          </p:txBody>
        </p:sp>
      </p:grpSp>
      <p:grpSp>
        <p:nvGrpSpPr>
          <p:cNvPr id="116" name="组合 115"/>
          <p:cNvGrpSpPr/>
          <p:nvPr/>
        </p:nvGrpSpPr>
        <p:grpSpPr>
          <a:xfrm>
            <a:off x="300554" y="3847415"/>
            <a:ext cx="4082394" cy="1832955"/>
            <a:chOff x="300554" y="3847415"/>
            <a:chExt cx="4082394" cy="1832955"/>
          </a:xfrm>
        </p:grpSpPr>
        <p:grpSp>
          <p:nvGrpSpPr>
            <p:cNvPr id="107" name="组合 106"/>
            <p:cNvGrpSpPr/>
            <p:nvPr/>
          </p:nvGrpSpPr>
          <p:grpSpPr>
            <a:xfrm>
              <a:off x="300554" y="3847415"/>
              <a:ext cx="3920865" cy="1725832"/>
              <a:chOff x="1152804" y="3306940"/>
              <a:chExt cx="3920865" cy="1725832"/>
            </a:xfrm>
          </p:grpSpPr>
          <p:sp>
            <p:nvSpPr>
              <p:cNvPr id="108" name="十字星 21"/>
              <p:cNvSpPr/>
              <p:nvPr/>
            </p:nvSpPr>
            <p:spPr>
              <a:xfrm>
                <a:off x="1152804" y="3306940"/>
                <a:ext cx="342927" cy="342927"/>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FFC000"/>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mn-cs"/>
                </a:endParaRPr>
              </a:p>
            </p:txBody>
          </p:sp>
          <p:sp>
            <p:nvSpPr>
              <p:cNvPr id="109" name="任意多边形 108"/>
              <p:cNvSpPr/>
              <p:nvPr/>
            </p:nvSpPr>
            <p:spPr>
              <a:xfrm rot="5400000">
                <a:off x="4772052" y="4057070"/>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22B4B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mn-cs"/>
                </a:endParaRPr>
              </a:p>
            </p:txBody>
          </p:sp>
          <p:sp>
            <p:nvSpPr>
              <p:cNvPr id="110" name="任意多边形 109"/>
              <p:cNvSpPr/>
              <p:nvPr/>
            </p:nvSpPr>
            <p:spPr>
              <a:xfrm rot="8286032">
                <a:off x="2977434" y="4720634"/>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mn-cs"/>
                </a:endParaRPr>
              </a:p>
            </p:txBody>
          </p:sp>
          <p:sp>
            <p:nvSpPr>
              <p:cNvPr id="111" name="椭圆 110"/>
              <p:cNvSpPr/>
              <p:nvPr/>
            </p:nvSpPr>
            <p:spPr>
              <a:xfrm>
                <a:off x="1926381" y="4298772"/>
                <a:ext cx="179383" cy="179383"/>
              </a:xfrm>
              <a:prstGeom prst="ellipse">
                <a:avLst/>
              </a:prstGeom>
              <a:noFill/>
              <a:ln w="57150">
                <a:solidFill>
                  <a:srgbClr val="FD8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mn-cs"/>
                </a:endParaRPr>
              </a:p>
            </p:txBody>
          </p:sp>
          <p:sp>
            <p:nvSpPr>
              <p:cNvPr id="112" name="椭圆 111"/>
              <p:cNvSpPr/>
              <p:nvPr/>
            </p:nvSpPr>
            <p:spPr>
              <a:xfrm>
                <a:off x="4575849" y="4644398"/>
                <a:ext cx="95134" cy="95134"/>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mn-cs"/>
                </a:endParaRPr>
              </a:p>
            </p:txBody>
          </p:sp>
          <p:sp>
            <p:nvSpPr>
              <p:cNvPr id="113" name="十字星 21"/>
              <p:cNvSpPr/>
              <p:nvPr/>
            </p:nvSpPr>
            <p:spPr>
              <a:xfrm>
                <a:off x="3773677" y="4113119"/>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7030A0"/>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mn-cs"/>
                </a:endParaRPr>
              </a:p>
            </p:txBody>
          </p:sp>
        </p:grpSp>
        <p:sp>
          <p:nvSpPr>
            <p:cNvPr id="114" name="十字星 21"/>
            <p:cNvSpPr/>
            <p:nvPr/>
          </p:nvSpPr>
          <p:spPr>
            <a:xfrm>
              <a:off x="1349311" y="5459961"/>
              <a:ext cx="220409" cy="220409"/>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934BC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mn-cs"/>
              </a:endParaRPr>
            </a:p>
          </p:txBody>
        </p:sp>
        <p:sp>
          <p:nvSpPr>
            <p:cNvPr id="115" name="十字星 21"/>
            <p:cNvSpPr/>
            <p:nvPr/>
          </p:nvSpPr>
          <p:spPr>
            <a:xfrm>
              <a:off x="4162539" y="3934547"/>
              <a:ext cx="220409" cy="220409"/>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934BC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mn-cs"/>
              </a:endParaRPr>
            </a:p>
          </p:txBody>
        </p:sp>
      </p:grpSp>
    </p:spTree>
    <p:custDataLst>
      <p:tags r:id="rId1"/>
    </p:custDataLst>
    <p:extLst>
      <p:ext uri="{BB962C8B-B14F-4D97-AF65-F5344CB8AC3E}">
        <p14:creationId xmlns:p14="http://schemas.microsoft.com/office/powerpoint/2010/main" val="117487255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1"/>
                                        </p:tgtEl>
                                        <p:attrNameLst>
                                          <p:attrName>style.visibility</p:attrName>
                                        </p:attrNameLst>
                                      </p:cBhvr>
                                      <p:to>
                                        <p:strVal val="visible"/>
                                      </p:to>
                                    </p:set>
                                    <p:animEffect transition="in" filter="wipe(left)">
                                      <p:cBhvr>
                                        <p:cTn id="17" dur="500"/>
                                        <p:tgtEl>
                                          <p:spTgt spid="7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wipe(left)">
                                      <p:cBhvr>
                                        <p:cTn id="22" dur="500"/>
                                        <p:tgtEl>
                                          <p:spTgt spid="7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9"/>
                                        </p:tgtEl>
                                        <p:attrNameLst>
                                          <p:attrName>style.visibility</p:attrName>
                                        </p:attrNameLst>
                                      </p:cBhvr>
                                      <p:to>
                                        <p:strVal val="visible"/>
                                      </p:to>
                                    </p:set>
                                    <p:animEffect transition="in" filter="wipe(left)">
                                      <p:cBhvr>
                                        <p:cTn id="2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D09A31E-718E-4ED5-85AE-87EC52095C1A}"/>
              </a:ext>
            </a:extLst>
          </p:cNvPr>
          <p:cNvSpPr/>
          <p:nvPr/>
        </p:nvSpPr>
        <p:spPr>
          <a:xfrm>
            <a:off x="1882" y="-1"/>
            <a:ext cx="12188237" cy="6858001"/>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3" name="bamboo">
            <a:hlinkClick r:id="" action="ppaction://media"/>
            <a:extLst>
              <a:ext uri="{FF2B5EF4-FFF2-40B4-BE49-F238E27FC236}">
                <a16:creationId xmlns:a16="http://schemas.microsoft.com/office/drawing/2014/main" id="{6A64EBAE-9F16-4F3A-AA66-1D0CA386E6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9271" y="3016259"/>
            <a:ext cx="812549" cy="812549"/>
          </a:xfrm>
          <a:prstGeom prst="rect">
            <a:avLst/>
          </a:prstGeom>
        </p:spPr>
      </p:pic>
      <p:pic>
        <p:nvPicPr>
          <p:cNvPr id="12" name="Picture 11" descr="66R58PICp58PICYfBXgfWdPs0_PIC2018.png">
            <a:extLst>
              <a:ext uri="{FF2B5EF4-FFF2-40B4-BE49-F238E27FC236}">
                <a16:creationId xmlns:a16="http://schemas.microsoft.com/office/drawing/2014/main" id="{AAD94D83-C2BE-D049-A183-F3844EC16F86}"/>
              </a:ext>
            </a:extLst>
          </p:cNvPr>
          <p:cNvPicPr>
            <a:picLocks noChangeAspect="1"/>
          </p:cNvPicPr>
          <p:nvPr/>
        </p:nvPicPr>
        <p:blipFill>
          <a:blip r:embed="rId5" cstate="print"/>
          <a:stretch>
            <a:fillRect/>
          </a:stretch>
        </p:blipFill>
        <p:spPr>
          <a:xfrm>
            <a:off x="548398" y="702095"/>
            <a:ext cx="5453810" cy="5453810"/>
          </a:xfrm>
          <a:prstGeom prst="rect">
            <a:avLst/>
          </a:prstGeom>
        </p:spPr>
      </p:pic>
      <p:sp>
        <p:nvSpPr>
          <p:cNvPr id="7" name="文本框 10">
            <a:extLst>
              <a:ext uri="{FF2B5EF4-FFF2-40B4-BE49-F238E27FC236}">
                <a16:creationId xmlns:a16="http://schemas.microsoft.com/office/drawing/2014/main" id="{80F70888-4EB4-5149-917D-3D9AAA44FA11}"/>
              </a:ext>
            </a:extLst>
          </p:cNvPr>
          <p:cNvSpPr txBox="1">
            <a:spLocks noChangeArrowheads="1"/>
          </p:cNvSpPr>
          <p:nvPr/>
        </p:nvSpPr>
        <p:spPr bwMode="auto">
          <a:xfrm>
            <a:off x="6189794" y="1139147"/>
            <a:ext cx="5073651"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algn="ctr" defTabSz="1218565">
              <a:defRPr/>
            </a:pPr>
            <a:r>
              <a:rPr lang="vi-VN" altLang="zh-CN" sz="8000" b="1" kern="0" dirty="0">
                <a:solidFill>
                  <a:srgbClr val="FF2F92"/>
                </a:solidFill>
                <a:latin typeface="Times New Roman" panose="02020603050405020304" pitchFamily="18" charset="0"/>
                <a:ea typeface="方正少儿简体" panose="03000509000000000000" charset="-122"/>
                <a:cs typeface="Times New Roman" panose="02020603050405020304" pitchFamily="18" charset="0"/>
              </a:rPr>
              <a:t>II. </a:t>
            </a:r>
          </a:p>
          <a:p>
            <a:pPr algn="ctr" defTabSz="1218565">
              <a:defRPr/>
            </a:pPr>
            <a:r>
              <a:rPr lang="vi-VN" altLang="zh-CN" sz="8000" b="1" kern="0" dirty="0">
                <a:solidFill>
                  <a:srgbClr val="FF2F92"/>
                </a:solidFill>
                <a:latin typeface="Times New Roman" panose="02020603050405020304" pitchFamily="18" charset="0"/>
                <a:ea typeface="方正少儿简体" panose="03000509000000000000" charset="-122"/>
                <a:cs typeface="Times New Roman" panose="02020603050405020304" pitchFamily="18" charset="0"/>
              </a:rPr>
              <a:t>LUYỆN TẬP</a:t>
            </a:r>
            <a:endParaRPr lang="zh-CN" altLang="en-US" sz="8000" b="1" kern="0" dirty="0">
              <a:solidFill>
                <a:srgbClr val="FF2F92"/>
              </a:solidFill>
              <a:latin typeface="Times New Roman" panose="02020603050405020304" pitchFamily="18" charset="0"/>
              <a:ea typeface="方正少儿简体" panose="03000509000000000000" charset="-122"/>
              <a:cs typeface="Times New Roman" panose="02020603050405020304" pitchFamily="18" charset="0"/>
            </a:endParaRPr>
          </a:p>
        </p:txBody>
      </p:sp>
    </p:spTree>
    <p:extLst>
      <p:ext uri="{BB962C8B-B14F-4D97-AF65-F5344CB8AC3E}">
        <p14:creationId xmlns:p14="http://schemas.microsoft.com/office/powerpoint/2010/main" val="39538800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by="(-#ppt_w*2)" calcmode="lin" valueType="num">
                                      <p:cBhvr rctx="PPT">
                                        <p:cTn id="7" dur="500" autoRev="1" fill="hold">
                                          <p:stCondLst>
                                            <p:cond delay="0"/>
                                          </p:stCondLst>
                                        </p:cTn>
                                        <p:tgtEl>
                                          <p:spTgt spid="7"/>
                                        </p:tgtEl>
                                        <p:attrNameLst>
                                          <p:attrName>ppt_w</p:attrName>
                                        </p:attrNameLst>
                                      </p:cBhvr>
                                    </p:anim>
                                    <p:anim by="(#ppt_w*0.50)" calcmode="lin" valueType="num">
                                      <p:cBhvr>
                                        <p:cTn id="8" dur="500" decel="50000" autoRev="1" fill="hold">
                                          <p:stCondLst>
                                            <p:cond delay="0"/>
                                          </p:stCondLst>
                                        </p:cTn>
                                        <p:tgtEl>
                                          <p:spTgt spid="7"/>
                                        </p:tgtEl>
                                        <p:attrNameLst>
                                          <p:attrName>ppt_x</p:attrName>
                                        </p:attrNameLst>
                                      </p:cBhvr>
                                    </p:anim>
                                    <p:anim from="(-#ppt_h/2)" to="(#ppt_y)" calcmode="lin" valueType="num">
                                      <p:cBhvr>
                                        <p:cTn id="9" dur="1000" fill="hold">
                                          <p:stCondLst>
                                            <p:cond delay="0"/>
                                          </p:stCondLst>
                                        </p:cTn>
                                        <p:tgtEl>
                                          <p:spTgt spid="7"/>
                                        </p:tgtEl>
                                        <p:attrNameLst>
                                          <p:attrName>ppt_y</p:attrName>
                                        </p:attrNameLst>
                                      </p:cBhvr>
                                    </p:anim>
                                    <p:animRot by="21600000">
                                      <p:cBhvr>
                                        <p:cTn id="10" dur="1000"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5">
                <p:cTn id="11" repeatCount="indefinite" fill="hold" display="0">
                  <p:stCondLst>
                    <p:cond delay="indefinite"/>
                  </p:stCondLst>
                  <p:endCondLst>
                    <p:cond evt="onStopAudio" delay="0">
                      <p:tgtEl>
                        <p:sldTgt/>
                      </p:tgtEl>
                    </p:cond>
                  </p:endCondLst>
                </p:cTn>
                <p:tgtEl>
                  <p:spTgt spid="3"/>
                </p:tgtEl>
              </p:cMediaNode>
            </p:audio>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71696" descr="21">
            <a:extLst>
              <a:ext uri="{FF2B5EF4-FFF2-40B4-BE49-F238E27FC236}">
                <a16:creationId xmlns:a16="http://schemas.microsoft.com/office/drawing/2014/main" id="{E47FB253-D6DC-0E44-8EE3-166BF0679732}"/>
              </a:ext>
            </a:extLst>
          </p:cNvPr>
          <p:cNvPicPr>
            <a:picLocks noChangeAspect="1"/>
          </p:cNvPicPr>
          <p:nvPr/>
        </p:nvPicPr>
        <p:blipFill>
          <a:blip r:embed="rId3"/>
          <a:stretch>
            <a:fillRect/>
          </a:stretch>
        </p:blipFill>
        <p:spPr>
          <a:xfrm>
            <a:off x="-266699" y="-41730"/>
            <a:ext cx="12458699" cy="6780501"/>
          </a:xfrm>
          <a:prstGeom prst="rect">
            <a:avLst/>
          </a:prstGeom>
          <a:noFill/>
          <a:ln w="9525">
            <a:noFill/>
          </a:ln>
        </p:spPr>
      </p:pic>
      <p:pic>
        <p:nvPicPr>
          <p:cNvPr id="5" name="图片 71683" descr="PPT素材-06">
            <a:extLst>
              <a:ext uri="{FF2B5EF4-FFF2-40B4-BE49-F238E27FC236}">
                <a16:creationId xmlns:a16="http://schemas.microsoft.com/office/drawing/2014/main" id="{913822EE-7FF7-8F41-AA2B-1EAC60D252FB}"/>
              </a:ext>
            </a:extLst>
          </p:cNvPr>
          <p:cNvPicPr>
            <a:picLocks noChangeAspect="1"/>
          </p:cNvPicPr>
          <p:nvPr/>
        </p:nvPicPr>
        <p:blipFill>
          <a:blip r:embed="rId4"/>
          <a:stretch>
            <a:fillRect/>
          </a:stretch>
        </p:blipFill>
        <p:spPr>
          <a:xfrm>
            <a:off x="-366191" y="3476680"/>
            <a:ext cx="4315891" cy="3860426"/>
          </a:xfrm>
          <a:prstGeom prst="rect">
            <a:avLst/>
          </a:prstGeom>
          <a:noFill/>
          <a:ln w="9525">
            <a:noFill/>
          </a:ln>
        </p:spPr>
      </p:pic>
      <p:sp>
        <p:nvSpPr>
          <p:cNvPr id="6" name="文本框 2">
            <a:extLst>
              <a:ext uri="{FF2B5EF4-FFF2-40B4-BE49-F238E27FC236}">
                <a16:creationId xmlns:a16="http://schemas.microsoft.com/office/drawing/2014/main" id="{A3B42DDC-CBD6-274C-AB28-6FBF1391707D}"/>
              </a:ext>
            </a:extLst>
          </p:cNvPr>
          <p:cNvSpPr txBox="1"/>
          <p:nvPr/>
        </p:nvSpPr>
        <p:spPr>
          <a:xfrm>
            <a:off x="6820796" y="87840"/>
            <a:ext cx="3269892" cy="784830"/>
          </a:xfrm>
          <a:prstGeom prst="rect">
            <a:avLst/>
          </a:prstGeom>
          <a:solidFill>
            <a:schemeClr val="accent6">
              <a:lumMod val="75000"/>
            </a:schemeClr>
          </a:solidFill>
        </p:spPr>
        <p:txBody>
          <a:bodyPr wrap="square" rtlCol="0">
            <a:spAutoFit/>
          </a:bodyPr>
          <a:lstStyle/>
          <a:p>
            <a:pPr algn="ctr"/>
            <a:r>
              <a:rPr lang="vi-VN" altLang="zh-CN" sz="4500" b="1" dirty="0">
                <a:solidFill>
                  <a:schemeClr val="bg1"/>
                </a:solidFill>
                <a:latin typeface="Times New Roman" panose="02020603050405020304" pitchFamily="18" charset="0"/>
                <a:ea typeface="微软雅黑" charset="-122"/>
                <a:cs typeface="Times New Roman" panose="02020603050405020304" pitchFamily="18" charset="0"/>
              </a:rPr>
              <a:t>Bài tập 1</a:t>
            </a:r>
            <a:endParaRPr lang="zh-CN" altLang="en-US" sz="4500" b="1" dirty="0">
              <a:solidFill>
                <a:schemeClr val="bg1"/>
              </a:solidFill>
              <a:latin typeface="Times New Roman" panose="02020603050405020304" pitchFamily="18" charset="0"/>
              <a:ea typeface="微软雅黑" charset="-122"/>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515972057"/>
              </p:ext>
            </p:extLst>
          </p:nvPr>
        </p:nvGraphicFramePr>
        <p:xfrm>
          <a:off x="3618794" y="1011712"/>
          <a:ext cx="8382000" cy="4983693"/>
        </p:xfrm>
        <a:graphic>
          <a:graphicData uri="http://schemas.openxmlformats.org/drawingml/2006/table">
            <a:tbl>
              <a:tblPr firstRow="1" bandRow="1">
                <a:tableStyleId>{5C22544A-7EE6-4342-B048-85BDC9FD1C3A}</a:tableStyleId>
              </a:tblPr>
              <a:tblGrid>
                <a:gridCol w="1571625">
                  <a:extLst>
                    <a:ext uri="{9D8B030D-6E8A-4147-A177-3AD203B41FA5}">
                      <a16:colId xmlns:a16="http://schemas.microsoft.com/office/drawing/2014/main" val="4076030183"/>
                    </a:ext>
                  </a:extLst>
                </a:gridCol>
                <a:gridCol w="6810375">
                  <a:extLst>
                    <a:ext uri="{9D8B030D-6E8A-4147-A177-3AD203B41FA5}">
                      <a16:colId xmlns:a16="http://schemas.microsoft.com/office/drawing/2014/main" val="4114138662"/>
                    </a:ext>
                  </a:extLst>
                </a:gridCol>
              </a:tblGrid>
              <a:tr h="1974671">
                <a:tc gridSpan="2">
                  <a:txBody>
                    <a:bodyPr/>
                    <a:lstStyle/>
                    <a:p>
                      <a:pPr lvl="0"/>
                      <a:r>
                        <a:rPr lang="vi-VN" sz="2000" b="1" kern="1200">
                          <a:solidFill>
                            <a:schemeClr val="lt1"/>
                          </a:solidFill>
                          <a:effectLst/>
                          <a:latin typeface="+mn-lt"/>
                          <a:ea typeface="+mn-ea"/>
                          <a:cs typeface="+mn-cs"/>
                        </a:rPr>
                        <a:t>(1) </a:t>
                      </a:r>
                      <a:r>
                        <a:rPr lang="en-US" sz="2000" b="1" kern="1200">
                          <a:solidFill>
                            <a:schemeClr val="lt1"/>
                          </a:solidFill>
                          <a:effectLst/>
                          <a:latin typeface="+mn-lt"/>
                          <a:ea typeface="+mn-ea"/>
                          <a:cs typeface="+mn-cs"/>
                        </a:rPr>
                        <a:t>Chú bé vùng dậy, vươn vai bỗng biến thành một tráng sĩ mình cao hơn trượng, oai phong, lẫm liệt.</a:t>
                      </a:r>
                    </a:p>
                    <a:p>
                      <a:pPr lvl="0"/>
                      <a:r>
                        <a:rPr lang="vi-VN" sz="2000" b="1" kern="1200">
                          <a:solidFill>
                            <a:schemeClr val="lt1"/>
                          </a:solidFill>
                          <a:effectLst/>
                          <a:latin typeface="+mn-lt"/>
                          <a:ea typeface="+mn-ea"/>
                          <a:cs typeface="+mn-cs"/>
                        </a:rPr>
                        <a:t>(2) </a:t>
                      </a:r>
                      <a:r>
                        <a:rPr lang="en-US" sz="2000" b="1" kern="1200">
                          <a:solidFill>
                            <a:schemeClr val="lt1"/>
                          </a:solidFill>
                          <a:effectLst/>
                          <a:latin typeface="+mn-lt"/>
                          <a:ea typeface="+mn-ea"/>
                          <a:cs typeface="+mn-cs"/>
                        </a:rPr>
                        <a:t>Tráng sĩ bước lên vỗ vào mông ngựa.</a:t>
                      </a:r>
                    </a:p>
                    <a:p>
                      <a:pPr lvl="0"/>
                      <a:r>
                        <a:rPr lang="vi-VN" sz="2000" b="1" kern="1200">
                          <a:solidFill>
                            <a:schemeClr val="lt1"/>
                          </a:solidFill>
                          <a:effectLst/>
                          <a:latin typeface="+mn-lt"/>
                          <a:ea typeface="+mn-ea"/>
                          <a:cs typeface="+mn-cs"/>
                        </a:rPr>
                        <a:t>(3) </a:t>
                      </a:r>
                      <a:r>
                        <a:rPr lang="en-US" sz="2000" b="1" kern="1200">
                          <a:solidFill>
                            <a:schemeClr val="lt1"/>
                          </a:solidFill>
                          <a:effectLst/>
                          <a:latin typeface="+mn-lt"/>
                          <a:ea typeface="+mn-ea"/>
                          <a:cs typeface="+mn-cs"/>
                        </a:rPr>
                        <a:t>Ngựa hí dài mấy tiếng vang dội.</a:t>
                      </a:r>
                    </a:p>
                    <a:p>
                      <a:pPr lvl="0"/>
                      <a:r>
                        <a:rPr lang="vi-VN" sz="2000" b="1" kern="1200">
                          <a:solidFill>
                            <a:schemeClr val="lt1"/>
                          </a:solidFill>
                          <a:effectLst/>
                          <a:latin typeface="+mn-lt"/>
                          <a:ea typeface="+mn-ea"/>
                          <a:cs typeface="+mn-cs"/>
                        </a:rPr>
                        <a:t>(4) </a:t>
                      </a:r>
                      <a:r>
                        <a:rPr lang="en-US" sz="2000" b="1" kern="1200">
                          <a:solidFill>
                            <a:schemeClr val="lt1"/>
                          </a:solidFill>
                          <a:effectLst/>
                          <a:latin typeface="+mn-lt"/>
                          <a:ea typeface="+mn-ea"/>
                          <a:cs typeface="+mn-cs"/>
                        </a:rPr>
                        <a:t>Tráng sĩ mặc áo giáp, cầm roi, nhảy lên mình ngựa.</a:t>
                      </a:r>
                    </a:p>
                    <a:p>
                      <a:r>
                        <a:rPr lang="vi-VN" sz="2000" b="1" kern="1200">
                          <a:solidFill>
                            <a:schemeClr val="lt1"/>
                          </a:solidFill>
                          <a:effectLst/>
                          <a:latin typeface="+mn-lt"/>
                          <a:ea typeface="+mn-ea"/>
                          <a:cs typeface="+mn-cs"/>
                        </a:rPr>
                        <a:t>                                                         </a:t>
                      </a:r>
                      <a:r>
                        <a:rPr lang="en-US" sz="2000" b="1" kern="1200">
                          <a:solidFill>
                            <a:schemeClr val="lt1"/>
                          </a:solidFill>
                          <a:effectLst/>
                          <a:latin typeface="+mn-lt"/>
                          <a:ea typeface="+mn-ea"/>
                          <a:cs typeface="+mn-cs"/>
                        </a:rPr>
                        <a:t>(</a:t>
                      </a:r>
                      <a:r>
                        <a:rPr lang="en-US" sz="2000" b="1" i="1" kern="1200">
                          <a:solidFill>
                            <a:schemeClr val="lt1"/>
                          </a:solidFill>
                          <a:effectLst/>
                          <a:latin typeface="+mn-lt"/>
                          <a:ea typeface="+mn-ea"/>
                          <a:cs typeface="+mn-cs"/>
                        </a:rPr>
                        <a:t>Thánh Gióng</a:t>
                      </a:r>
                      <a:r>
                        <a:rPr lang="en-US" sz="2000" b="1" kern="1200">
                          <a:solidFill>
                            <a:schemeClr val="lt1"/>
                          </a:solidFill>
                          <a:effectLst/>
                          <a:latin typeface="+mn-lt"/>
                          <a:ea typeface="+mn-ea"/>
                          <a:cs typeface="+mn-cs"/>
                        </a:rPr>
                        <a:t>)</a:t>
                      </a:r>
                    </a:p>
                  </a:txBody>
                  <a:tcPr>
                    <a:solidFill>
                      <a:srgbClr val="FF0000"/>
                    </a:solidFill>
                  </a:tcPr>
                </a:tc>
                <a:tc hMerge="1">
                  <a:txBody>
                    <a:bodyPr/>
                    <a:lstStyle/>
                    <a:p>
                      <a:endParaRPr lang="en-US"/>
                    </a:p>
                  </a:txBody>
                  <a:tcPr/>
                </a:tc>
                <a:extLst>
                  <a:ext uri="{0D108BD9-81ED-4DB2-BD59-A6C34878D82A}">
                    <a16:rowId xmlns:a16="http://schemas.microsoft.com/office/drawing/2014/main" val="2656565757"/>
                  </a:ext>
                </a:extLst>
              </a:tr>
              <a:tr h="1661231">
                <a:tc>
                  <a:txBody>
                    <a:bodyPr/>
                    <a:lstStyle/>
                    <a:p>
                      <a:r>
                        <a:rPr lang="vi-VN" sz="2000" b="1"/>
                        <a:t>Từ đơn</a:t>
                      </a:r>
                      <a:endParaRPr lang="en-US" sz="2000" b="1"/>
                    </a:p>
                  </a:txBody>
                  <a:tcPr>
                    <a:solidFill>
                      <a:srgbClr val="FFFF00"/>
                    </a:solidFill>
                  </a:tcPr>
                </a:tc>
                <a:tc>
                  <a:txBody>
                    <a:bodyPr/>
                    <a:lstStyle/>
                    <a:p>
                      <a:pPr marL="342900" indent="-342900">
                        <a:buAutoNum type="arabicParenBoth"/>
                      </a:pPr>
                      <a:endParaRPr lang="en-US" sz="2000"/>
                    </a:p>
                  </a:txBody>
                  <a:tcPr>
                    <a:solidFill>
                      <a:srgbClr val="FFFF00"/>
                    </a:solidFill>
                  </a:tcPr>
                </a:tc>
                <a:extLst>
                  <a:ext uri="{0D108BD9-81ED-4DB2-BD59-A6C34878D82A}">
                    <a16:rowId xmlns:a16="http://schemas.microsoft.com/office/drawing/2014/main" val="3406305440"/>
                  </a:ext>
                </a:extLst>
              </a:tr>
              <a:tr h="1347791">
                <a:tc>
                  <a:txBody>
                    <a:bodyPr/>
                    <a:lstStyle/>
                    <a:p>
                      <a:r>
                        <a:rPr lang="vi-VN" sz="2000" b="1"/>
                        <a:t>Từ phức</a:t>
                      </a:r>
                      <a:endParaRPr lang="en-US" sz="2000" b="1"/>
                    </a:p>
                  </a:txBody>
                  <a:tcPr/>
                </a:tc>
                <a:tc>
                  <a:txBody>
                    <a:bodyPr/>
                    <a:lstStyle/>
                    <a:p>
                      <a:pPr marL="342900" indent="-342900">
                        <a:buAutoNum type="arabicParenBoth"/>
                      </a:pPr>
                      <a:endParaRPr lang="en-US" sz="2000"/>
                    </a:p>
                  </a:txBody>
                  <a:tcPr/>
                </a:tc>
                <a:extLst>
                  <a:ext uri="{0D108BD9-81ED-4DB2-BD59-A6C34878D82A}">
                    <a16:rowId xmlns:a16="http://schemas.microsoft.com/office/drawing/2014/main" val="1806589894"/>
                  </a:ext>
                </a:extLst>
              </a:tr>
            </a:tbl>
          </a:graphicData>
        </a:graphic>
      </p:graphicFrame>
      <p:sp>
        <p:nvSpPr>
          <p:cNvPr id="9" name="Rectangle 8"/>
          <p:cNvSpPr/>
          <p:nvPr/>
        </p:nvSpPr>
        <p:spPr>
          <a:xfrm>
            <a:off x="5207000" y="3007836"/>
            <a:ext cx="6096000" cy="1631216"/>
          </a:xfrm>
          <a:prstGeom prst="rect">
            <a:avLst/>
          </a:prstGeom>
        </p:spPr>
        <p:txBody>
          <a:bodyPr>
            <a:spAutoFit/>
          </a:bodyPr>
          <a:lstStyle/>
          <a:p>
            <a:pPr marL="342900" indent="-342900">
              <a:buAutoNum type="arabicParenBoth"/>
            </a:pPr>
            <a:r>
              <a:rPr lang="vi-VN" sz="2000"/>
              <a:t>vùng, dậy, vươn, vai, bỗng, biến, thành, một, mình, cao, hơn, trượng.</a:t>
            </a:r>
          </a:p>
          <a:p>
            <a:r>
              <a:rPr lang="vi-VN" sz="2000"/>
              <a:t>(2) bước, lên, vỗ, vào, mông, ngựa.</a:t>
            </a:r>
          </a:p>
          <a:p>
            <a:r>
              <a:rPr lang="vi-VN" sz="2000"/>
              <a:t>(3) ngựa, hí, dài, mấy, tiếng.</a:t>
            </a:r>
          </a:p>
          <a:p>
            <a:r>
              <a:rPr lang="vi-VN" sz="2000"/>
              <a:t> (4) mặc, cầm, roi, nhảy, lên, mình, ngựa. </a:t>
            </a:r>
            <a:endParaRPr lang="en-US" sz="2000"/>
          </a:p>
        </p:txBody>
      </p:sp>
      <p:sp>
        <p:nvSpPr>
          <p:cNvPr id="10" name="Rectangle 9"/>
          <p:cNvSpPr/>
          <p:nvPr/>
        </p:nvSpPr>
        <p:spPr>
          <a:xfrm>
            <a:off x="5407742" y="4671655"/>
            <a:ext cx="6096000" cy="1323439"/>
          </a:xfrm>
          <a:prstGeom prst="rect">
            <a:avLst/>
          </a:prstGeom>
        </p:spPr>
        <p:txBody>
          <a:bodyPr>
            <a:spAutoFit/>
          </a:bodyPr>
          <a:lstStyle/>
          <a:p>
            <a:pPr marL="342900" indent="-342900">
              <a:buAutoNum type="arabicParenBoth"/>
            </a:pPr>
            <a:r>
              <a:rPr lang="en-US" sz="2000"/>
              <a:t>chú bé, tráng sĩ, oai phong, lẫm liệt </a:t>
            </a:r>
            <a:endParaRPr lang="vi-VN" sz="2000"/>
          </a:p>
          <a:p>
            <a:r>
              <a:rPr lang="en-US" sz="2000"/>
              <a:t>(2) tráng sĩ </a:t>
            </a:r>
            <a:endParaRPr lang="vi-VN" sz="2000"/>
          </a:p>
          <a:p>
            <a:r>
              <a:rPr lang="en-US" sz="2000"/>
              <a:t>(3) vang dội </a:t>
            </a:r>
            <a:endParaRPr lang="vi-VN" sz="2000"/>
          </a:p>
          <a:p>
            <a:r>
              <a:rPr lang="en-US" sz="2000"/>
              <a:t>(4) tráng sĩ, áo giáp </a:t>
            </a:r>
          </a:p>
        </p:txBody>
      </p:sp>
    </p:spTree>
    <p:extLst>
      <p:ext uri="{BB962C8B-B14F-4D97-AF65-F5344CB8AC3E}">
        <p14:creationId xmlns:p14="http://schemas.microsoft.com/office/powerpoint/2010/main" val="349911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1000"/>
                                        <p:tgtEl>
                                          <p:spTgt spid="9">
                                            <p:txEl>
                                              <p:pRg st="0" end="0"/>
                                            </p:txEl>
                                          </p:spTgt>
                                        </p:tgtEl>
                                      </p:cBhvr>
                                    </p:animEffect>
                                    <p:anim calcmode="lin" valueType="num">
                                      <p:cBhvr>
                                        <p:cTn id="14"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 calcmode="lin" valueType="num">
                                      <p:cBhvr additive="base">
                                        <p:cTn id="20"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9">
                                            <p:txEl>
                                              <p:pRg st="1" end="1"/>
                                            </p:txEl>
                                          </p:spTgt>
                                        </p:tgtEl>
                                        <p:attrNameLst>
                                          <p:attrName>style.visibility</p:attrName>
                                        </p:attrNameLst>
                                      </p:cBhvr>
                                      <p:to>
                                        <p:strVal val="visible"/>
                                      </p:to>
                                    </p:set>
                                    <p:animEffect transition="in" filter="barn(inVertical)">
                                      <p:cBhvr>
                                        <p:cTn id="26" dur="500"/>
                                        <p:tgtEl>
                                          <p:spTgt spid="9">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animEffect transition="in" filter="barn(inVertical)">
                                      <p:cBhvr>
                                        <p:cTn id="31" dur="500"/>
                                        <p:tgtEl>
                                          <p:spTgt spid="10">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9">
                                            <p:txEl>
                                              <p:pRg st="2" end="2"/>
                                            </p:txEl>
                                          </p:spTgt>
                                        </p:tgtEl>
                                        <p:attrNameLst>
                                          <p:attrName>style.visibility</p:attrName>
                                        </p:attrNameLst>
                                      </p:cBhvr>
                                      <p:to>
                                        <p:strVal val="visible"/>
                                      </p:to>
                                    </p:set>
                                    <p:animEffect transition="in" filter="fade">
                                      <p:cBhvr>
                                        <p:cTn id="36" dur="1000"/>
                                        <p:tgtEl>
                                          <p:spTgt spid="9">
                                            <p:txEl>
                                              <p:pRg st="2" end="2"/>
                                            </p:txEl>
                                          </p:spTgt>
                                        </p:tgtEl>
                                      </p:cBhvr>
                                    </p:animEffect>
                                    <p:anim calcmode="lin" valueType="num">
                                      <p:cBhvr>
                                        <p:cTn id="37"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0">
                                            <p:txEl>
                                              <p:pRg st="2" end="2"/>
                                            </p:txEl>
                                          </p:spTgt>
                                        </p:tgtEl>
                                        <p:attrNameLst>
                                          <p:attrName>style.visibility</p:attrName>
                                        </p:attrNameLst>
                                      </p:cBhvr>
                                      <p:to>
                                        <p:strVal val="visible"/>
                                      </p:to>
                                    </p:set>
                                    <p:animEffect transition="in" filter="barn(inVertical)">
                                      <p:cBhvr>
                                        <p:cTn id="43" dur="500"/>
                                        <p:tgtEl>
                                          <p:spTgt spid="10">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9">
                                            <p:txEl>
                                              <p:pRg st="3" end="3"/>
                                            </p:txEl>
                                          </p:spTgt>
                                        </p:tgtEl>
                                        <p:attrNameLst>
                                          <p:attrName>style.visibility</p:attrName>
                                        </p:attrNameLst>
                                      </p:cBhvr>
                                      <p:to>
                                        <p:strVal val="visible"/>
                                      </p:to>
                                    </p:set>
                                    <p:animEffect transition="in" filter="barn(inVertical)">
                                      <p:cBhvr>
                                        <p:cTn id="48" dur="500"/>
                                        <p:tgtEl>
                                          <p:spTgt spid="9">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0">
                                            <p:txEl>
                                              <p:pRg st="3" end="3"/>
                                            </p:txEl>
                                          </p:spTgt>
                                        </p:tgtEl>
                                        <p:attrNameLst>
                                          <p:attrName>style.visibility</p:attrName>
                                        </p:attrNameLst>
                                      </p:cBhvr>
                                      <p:to>
                                        <p:strVal val="visible"/>
                                      </p:to>
                                    </p:set>
                                    <p:animEffect transition="in" filter="barn(inVertical)">
                                      <p:cBhvr>
                                        <p:cTn id="53"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46086" descr="1-44">
            <a:extLst>
              <a:ext uri="{FF2B5EF4-FFF2-40B4-BE49-F238E27FC236}">
                <a16:creationId xmlns:a16="http://schemas.microsoft.com/office/drawing/2014/main" id="{055AE164-0947-8947-8EE7-EAEFC6691680}"/>
              </a:ext>
            </a:extLst>
          </p:cNvPr>
          <p:cNvPicPr>
            <a:picLocks noChangeAspect="1"/>
          </p:cNvPicPr>
          <p:nvPr/>
        </p:nvPicPr>
        <p:blipFill>
          <a:blip r:embed="rId2"/>
          <a:stretch>
            <a:fillRect/>
          </a:stretch>
        </p:blipFill>
        <p:spPr>
          <a:xfrm>
            <a:off x="9511" y="-98808"/>
            <a:ext cx="12158043" cy="6956809"/>
          </a:xfrm>
          <a:prstGeom prst="rect">
            <a:avLst/>
          </a:prstGeom>
          <a:noFill/>
          <a:ln w="9525">
            <a:noFill/>
          </a:ln>
        </p:spPr>
      </p:pic>
      <p:sp>
        <p:nvSpPr>
          <p:cNvPr id="4" name="文本框 2">
            <a:extLst>
              <a:ext uri="{FF2B5EF4-FFF2-40B4-BE49-F238E27FC236}">
                <a16:creationId xmlns:a16="http://schemas.microsoft.com/office/drawing/2014/main" id="{0957FA05-AB90-6F4F-9870-6E1928303F64}"/>
              </a:ext>
            </a:extLst>
          </p:cNvPr>
          <p:cNvSpPr txBox="1"/>
          <p:nvPr/>
        </p:nvSpPr>
        <p:spPr>
          <a:xfrm>
            <a:off x="4418473" y="182152"/>
            <a:ext cx="3269892" cy="784830"/>
          </a:xfrm>
          <a:prstGeom prst="rect">
            <a:avLst/>
          </a:prstGeom>
          <a:solidFill>
            <a:schemeClr val="accent6">
              <a:lumMod val="75000"/>
            </a:schemeClr>
          </a:solidFill>
        </p:spPr>
        <p:txBody>
          <a:bodyPr wrap="square" rtlCol="0">
            <a:spAutoFit/>
          </a:bodyPr>
          <a:lstStyle/>
          <a:p>
            <a:pPr algn="ctr"/>
            <a:r>
              <a:rPr lang="vi-VN" altLang="zh-CN" sz="4500" b="1" dirty="0">
                <a:solidFill>
                  <a:schemeClr val="bg1"/>
                </a:solidFill>
                <a:latin typeface="Times New Roman" panose="02020603050405020304" pitchFamily="18" charset="0"/>
                <a:ea typeface="微软雅黑" charset="-122"/>
                <a:cs typeface="Times New Roman" panose="02020603050405020304" pitchFamily="18" charset="0"/>
              </a:rPr>
              <a:t>Bài tập 2</a:t>
            </a:r>
            <a:endParaRPr lang="zh-CN" altLang="en-US" sz="4500" b="1" dirty="0">
              <a:solidFill>
                <a:schemeClr val="bg1"/>
              </a:solidFill>
              <a:latin typeface="Times New Roman" panose="02020603050405020304" pitchFamily="18" charset="0"/>
              <a:ea typeface="微软雅黑" charset="-122"/>
              <a:cs typeface="Times New Roman" panose="02020603050405020304" pitchFamily="18" charset="0"/>
            </a:endParaRPr>
          </a:p>
        </p:txBody>
      </p:sp>
      <p:pic>
        <p:nvPicPr>
          <p:cNvPr id="9" name="图片 46085" descr="1-46">
            <a:extLst>
              <a:ext uri="{FF2B5EF4-FFF2-40B4-BE49-F238E27FC236}">
                <a16:creationId xmlns:a16="http://schemas.microsoft.com/office/drawing/2014/main" id="{C80CBBBF-B1AB-EF4D-B5E2-015ED58A1519}"/>
              </a:ext>
            </a:extLst>
          </p:cNvPr>
          <p:cNvPicPr>
            <a:picLocks noChangeAspect="1"/>
          </p:cNvPicPr>
          <p:nvPr/>
        </p:nvPicPr>
        <p:blipFill>
          <a:blip r:embed="rId3"/>
          <a:stretch>
            <a:fillRect/>
          </a:stretch>
        </p:blipFill>
        <p:spPr>
          <a:xfrm flipH="1">
            <a:off x="-60715" y="196354"/>
            <a:ext cx="3269892" cy="2647149"/>
          </a:xfrm>
          <a:prstGeom prst="rect">
            <a:avLst/>
          </a:prstGeom>
          <a:noFill/>
          <a:ln w="9525">
            <a:noFill/>
          </a:ln>
        </p:spPr>
      </p:pic>
      <p:graphicFrame>
        <p:nvGraphicFramePr>
          <p:cNvPr id="7" name="Table 6"/>
          <p:cNvGraphicFramePr>
            <a:graphicFrameLocks noGrp="1"/>
          </p:cNvGraphicFramePr>
          <p:nvPr>
            <p:extLst>
              <p:ext uri="{D42A27DB-BD31-4B8C-83A1-F6EECF244321}">
                <p14:modId xmlns:p14="http://schemas.microsoft.com/office/powerpoint/2010/main" val="1429129880"/>
              </p:ext>
            </p:extLst>
          </p:nvPr>
        </p:nvGraphicFramePr>
        <p:xfrm>
          <a:off x="2184400" y="1117600"/>
          <a:ext cx="9779001" cy="5709707"/>
        </p:xfrm>
        <a:graphic>
          <a:graphicData uri="http://schemas.openxmlformats.org/drawingml/2006/table">
            <a:tbl>
              <a:tblPr firstRow="1" bandRow="1">
                <a:tableStyleId>{5C22544A-7EE6-4342-B048-85BDC9FD1C3A}</a:tableStyleId>
              </a:tblPr>
              <a:tblGrid>
                <a:gridCol w="1833563">
                  <a:extLst>
                    <a:ext uri="{9D8B030D-6E8A-4147-A177-3AD203B41FA5}">
                      <a16:colId xmlns:a16="http://schemas.microsoft.com/office/drawing/2014/main" val="4076030183"/>
                    </a:ext>
                  </a:extLst>
                </a:gridCol>
                <a:gridCol w="7945438">
                  <a:extLst>
                    <a:ext uri="{9D8B030D-6E8A-4147-A177-3AD203B41FA5}">
                      <a16:colId xmlns:a16="http://schemas.microsoft.com/office/drawing/2014/main" val="4114138662"/>
                    </a:ext>
                  </a:extLst>
                </a:gridCol>
              </a:tblGrid>
              <a:tr h="2262337">
                <a:tc gridSpan="2">
                  <a:txBody>
                    <a:bodyPr/>
                    <a:lstStyle/>
                    <a:p>
                      <a:pPr marL="457200" lvl="0" indent="-457200">
                        <a:buAutoNum type="arabicParenBoth"/>
                      </a:pPr>
                      <a:r>
                        <a:rPr lang="vi-VN" sz="2400" b="0"/>
                        <a:t>Trong khi đó, người trong nhóm dự thi nhanh tay giã thóc, </a:t>
                      </a:r>
                      <a:r>
                        <a:rPr lang="vi-VN" sz="2400" b="1">
                          <a:solidFill>
                            <a:schemeClr val="accent1">
                              <a:lumMod val="50000"/>
                            </a:schemeClr>
                          </a:solidFill>
                        </a:rPr>
                        <a:t>giần sàng </a:t>
                      </a:r>
                      <a:r>
                        <a:rPr lang="vi-VN" sz="2400" b="0"/>
                        <a:t>thành gạo, lấy nước và </a:t>
                      </a:r>
                      <a:r>
                        <a:rPr lang="vi-VN" sz="2400" b="1">
                          <a:solidFill>
                            <a:schemeClr val="accent1">
                              <a:lumMod val="50000"/>
                            </a:schemeClr>
                          </a:solidFill>
                        </a:rPr>
                        <a:t>bắt đầu </a:t>
                      </a:r>
                      <a:r>
                        <a:rPr lang="vi-VN" sz="2400" b="0"/>
                        <a:t>thổi cơm. </a:t>
                      </a:r>
                    </a:p>
                    <a:p>
                      <a:pPr marL="0" lvl="0" indent="0">
                        <a:buNone/>
                      </a:pPr>
                      <a:r>
                        <a:rPr lang="vi-VN" sz="2400" b="0"/>
                        <a:t>(2) Những nồi cơm </a:t>
                      </a:r>
                      <a:r>
                        <a:rPr lang="vi-VN" sz="2400" b="1">
                          <a:solidFill>
                            <a:schemeClr val="accent1">
                              <a:lumMod val="50000"/>
                            </a:schemeClr>
                          </a:solidFill>
                        </a:rPr>
                        <a:t>nho nhỏ </a:t>
                      </a:r>
                      <a:r>
                        <a:rPr lang="vi-VN" sz="2400" b="0"/>
                        <a:t>treo dưới những cành cong hình cánh cung được cắm rất </a:t>
                      </a:r>
                      <a:r>
                        <a:rPr lang="vi-VN" sz="2400" b="1">
                          <a:solidFill>
                            <a:schemeClr val="accent1">
                              <a:lumMod val="50000"/>
                            </a:schemeClr>
                          </a:solidFill>
                        </a:rPr>
                        <a:t>khéo léo </a:t>
                      </a:r>
                      <a:r>
                        <a:rPr lang="vi-VN" sz="2400" b="0"/>
                        <a:t>từ dây lưng uốn về trước mặt. </a:t>
                      </a:r>
                    </a:p>
                    <a:p>
                      <a:pPr marL="0" lvl="0" indent="0">
                        <a:buNone/>
                      </a:pPr>
                      <a:r>
                        <a:rPr lang="vi-VN" sz="2400" b="0"/>
                        <a:t>                                   (Minh Nhương, Hội thổi cơm thi ở Đồng Vân)</a:t>
                      </a:r>
                      <a:endParaRPr lang="en-US" sz="2400" b="0" kern="1200">
                        <a:solidFill>
                          <a:schemeClr val="lt1"/>
                        </a:solidFill>
                        <a:effectLst/>
                        <a:latin typeface="+mn-lt"/>
                        <a:ea typeface="+mn-ea"/>
                        <a:cs typeface="+mn-cs"/>
                      </a:endParaRPr>
                    </a:p>
                  </a:txBody>
                  <a:tcPr>
                    <a:solidFill>
                      <a:srgbClr val="FF0000"/>
                    </a:solidFill>
                  </a:tcPr>
                </a:tc>
                <a:tc hMerge="1">
                  <a:txBody>
                    <a:bodyPr/>
                    <a:lstStyle/>
                    <a:p>
                      <a:endParaRPr lang="en-US"/>
                    </a:p>
                  </a:txBody>
                  <a:tcPr/>
                </a:tc>
                <a:extLst>
                  <a:ext uri="{0D108BD9-81ED-4DB2-BD59-A6C34878D82A}">
                    <a16:rowId xmlns:a16="http://schemas.microsoft.com/office/drawing/2014/main" val="2656565757"/>
                  </a:ext>
                </a:extLst>
              </a:tr>
              <a:tr h="1903236">
                <a:tc>
                  <a:txBody>
                    <a:bodyPr/>
                    <a:lstStyle/>
                    <a:p>
                      <a:r>
                        <a:rPr lang="vi-VN" sz="2400" b="1"/>
                        <a:t>Từ ghép</a:t>
                      </a:r>
                      <a:endParaRPr lang="en-US" sz="2400" b="1"/>
                    </a:p>
                  </a:txBody>
                  <a:tcPr>
                    <a:solidFill>
                      <a:srgbClr val="FFFF00"/>
                    </a:solidFill>
                  </a:tcPr>
                </a:tc>
                <a:tc>
                  <a:txBody>
                    <a:bodyPr/>
                    <a:lstStyle/>
                    <a:p>
                      <a:pPr marL="457200" indent="-457200">
                        <a:buAutoNum type="arabicParenBoth"/>
                      </a:pPr>
                      <a:endParaRPr lang="en-US" sz="2400"/>
                    </a:p>
                  </a:txBody>
                  <a:tcPr>
                    <a:solidFill>
                      <a:srgbClr val="FFFF00"/>
                    </a:solidFill>
                  </a:tcPr>
                </a:tc>
                <a:extLst>
                  <a:ext uri="{0D108BD9-81ED-4DB2-BD59-A6C34878D82A}">
                    <a16:rowId xmlns:a16="http://schemas.microsoft.com/office/drawing/2014/main" val="3406305440"/>
                  </a:ext>
                </a:extLst>
              </a:tr>
              <a:tr h="1544134">
                <a:tc>
                  <a:txBody>
                    <a:bodyPr/>
                    <a:lstStyle/>
                    <a:p>
                      <a:r>
                        <a:rPr lang="vi-VN" sz="2400" b="1"/>
                        <a:t>Từ láy</a:t>
                      </a:r>
                      <a:endParaRPr lang="en-US" sz="2400" b="1"/>
                    </a:p>
                  </a:txBody>
                  <a:tcPr/>
                </a:tc>
                <a:tc>
                  <a:txBody>
                    <a:bodyPr/>
                    <a:lstStyle/>
                    <a:p>
                      <a:pPr marL="0" indent="0">
                        <a:buNone/>
                      </a:pPr>
                      <a:endParaRPr lang="en-US" sz="2400"/>
                    </a:p>
                  </a:txBody>
                  <a:tcPr/>
                </a:tc>
                <a:extLst>
                  <a:ext uri="{0D108BD9-81ED-4DB2-BD59-A6C34878D82A}">
                    <a16:rowId xmlns:a16="http://schemas.microsoft.com/office/drawing/2014/main" val="1806589894"/>
                  </a:ext>
                </a:extLst>
              </a:tr>
            </a:tbl>
          </a:graphicData>
        </a:graphic>
      </p:graphicFrame>
      <p:sp>
        <p:nvSpPr>
          <p:cNvPr id="2" name="Rectangle 1"/>
          <p:cNvSpPr/>
          <p:nvPr/>
        </p:nvSpPr>
        <p:spPr>
          <a:xfrm>
            <a:off x="4089400" y="5352448"/>
            <a:ext cx="7505699" cy="954107"/>
          </a:xfrm>
          <a:prstGeom prst="rect">
            <a:avLst/>
          </a:prstGeom>
        </p:spPr>
        <p:txBody>
          <a:bodyPr wrap="square">
            <a:spAutoFit/>
          </a:bodyPr>
          <a:lstStyle/>
          <a:p>
            <a:pPr marL="457200" indent="-457200">
              <a:buAutoNum type="arabicParenBoth"/>
            </a:pPr>
            <a:r>
              <a:rPr lang="en-US" sz="2800"/>
              <a:t>---- </a:t>
            </a:r>
            <a:endParaRPr lang="vi-VN" sz="2800"/>
          </a:p>
          <a:p>
            <a:r>
              <a:rPr lang="en-US" sz="2800"/>
              <a:t>(2) Nho nhỏ, khéo léo</a:t>
            </a:r>
          </a:p>
        </p:txBody>
      </p:sp>
      <p:sp>
        <p:nvSpPr>
          <p:cNvPr id="3" name="Rectangle 2"/>
          <p:cNvSpPr/>
          <p:nvPr/>
        </p:nvSpPr>
        <p:spPr>
          <a:xfrm>
            <a:off x="4089400" y="3937718"/>
            <a:ext cx="7721599" cy="954107"/>
          </a:xfrm>
          <a:prstGeom prst="rect">
            <a:avLst/>
          </a:prstGeom>
        </p:spPr>
        <p:txBody>
          <a:bodyPr wrap="square">
            <a:spAutoFit/>
          </a:bodyPr>
          <a:lstStyle/>
          <a:p>
            <a:pPr marL="457200" indent="-457200">
              <a:buAutoNum type="arabicParenBoth"/>
            </a:pPr>
            <a:r>
              <a:rPr lang="vi-VN" sz="2800"/>
              <a:t>giần sàng, bắt đầu</a:t>
            </a:r>
          </a:p>
          <a:p>
            <a:r>
              <a:rPr lang="vi-VN" sz="2800"/>
              <a:t> </a:t>
            </a:r>
            <a:endParaRPr lang="en-US" sz="2800"/>
          </a:p>
        </p:txBody>
      </p:sp>
    </p:spTree>
    <p:extLst>
      <p:ext uri="{BB962C8B-B14F-4D97-AF65-F5344CB8AC3E}">
        <p14:creationId xmlns:p14="http://schemas.microsoft.com/office/powerpoint/2010/main" val="138169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0" end="0"/>
                                            </p:txEl>
                                          </p:spTgt>
                                        </p:tgtEl>
                                        <p:attrNameLst>
                                          <p:attrName>style.visibility</p:attrName>
                                        </p:attrNameLst>
                                      </p:cBhvr>
                                      <p:to>
                                        <p:strVal val="visible"/>
                                      </p:to>
                                    </p:set>
                                    <p:animEffect transition="in" filter="fade">
                                      <p:cBhvr>
                                        <p:cTn id="28" dur="1000"/>
                                        <p:tgtEl>
                                          <p:spTgt spid="2">
                                            <p:txEl>
                                              <p:pRg st="0" end="0"/>
                                            </p:txEl>
                                          </p:spTgt>
                                        </p:tgtEl>
                                      </p:cBhvr>
                                    </p:animEffect>
                                    <p:anim calcmode="lin" valueType="num">
                                      <p:cBhvr>
                                        <p:cTn id="29"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wipe(down)">
                                      <p:cBhvr>
                                        <p:cTn id="35" dur="500"/>
                                        <p:tgtEl>
                                          <p:spTgt spid="3">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
                                            <p:txEl>
                                              <p:pRg st="1" end="1"/>
                                            </p:txEl>
                                          </p:spTgt>
                                        </p:tgtEl>
                                        <p:attrNameLst>
                                          <p:attrName>style.visibility</p:attrName>
                                        </p:attrNameLst>
                                      </p:cBhvr>
                                      <p:to>
                                        <p:strVal val="visible"/>
                                      </p:to>
                                    </p:set>
                                    <p:animEffect transition="in" filter="wipe(down)">
                                      <p:cBhvr>
                                        <p:cTn id="4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D09A31E-718E-4ED5-85AE-87EC52095C1A}"/>
              </a:ext>
            </a:extLst>
          </p:cNvPr>
          <p:cNvSpPr/>
          <p:nvPr/>
        </p:nvSpPr>
        <p:spPr>
          <a:xfrm>
            <a:off x="1246789" y="520132"/>
            <a:ext cx="12188237" cy="6858001"/>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id="{7B07840F-099A-447F-A9CB-2B199355588F}"/>
              </a:ext>
            </a:extLst>
          </p:cNvPr>
          <p:cNvPicPr>
            <a:picLocks noChangeAspect="1"/>
          </p:cNvPicPr>
          <p:nvPr/>
        </p:nvPicPr>
        <p:blipFill rotWithShape="1">
          <a:blip r:embed="rId5">
            <a:extLst>
              <a:ext uri="{28A0092B-C50C-407E-A947-70E740481C1C}">
                <a14:useLocalDpi xmlns:a14="http://schemas.microsoft.com/office/drawing/2010/main" val="0"/>
              </a:ext>
            </a:extLst>
          </a:blip>
          <a:srcRect b="69329"/>
          <a:stretch/>
        </p:blipFill>
        <p:spPr>
          <a:xfrm>
            <a:off x="1883" y="0"/>
            <a:ext cx="12188237" cy="5286856"/>
          </a:xfrm>
          <a:prstGeom prst="rect">
            <a:avLst/>
          </a:prstGeom>
        </p:spPr>
      </p:pic>
      <p:sp>
        <p:nvSpPr>
          <p:cNvPr id="6" name="矩形 5">
            <a:extLst>
              <a:ext uri="{FF2B5EF4-FFF2-40B4-BE49-F238E27FC236}">
                <a16:creationId xmlns:a16="http://schemas.microsoft.com/office/drawing/2014/main" id="{36DA37D7-9DB3-4F4C-8CC5-6C12999D99E5}"/>
              </a:ext>
            </a:extLst>
          </p:cNvPr>
          <p:cNvSpPr/>
          <p:nvPr/>
        </p:nvSpPr>
        <p:spPr>
          <a:xfrm>
            <a:off x="619950" y="82430"/>
            <a:ext cx="8549335" cy="830648"/>
          </a:xfrm>
          <a:prstGeom prst="rect">
            <a:avLst/>
          </a:prstGeom>
          <a:solidFill>
            <a:schemeClr val="bg1"/>
          </a:solidFill>
        </p:spPr>
        <p:txBody>
          <a:bodyPr wrap="none" lIns="91412" tIns="45706" rIns="91412" bIns="45706">
            <a:spAutoFit/>
          </a:bodyPr>
          <a:lstStyle/>
          <a:p>
            <a:r>
              <a:rPr lang="vi-VN" altLang="zh-CN" sz="4798" b="1" spc="300" dirty="0">
                <a:ln w="12700">
                  <a:noFill/>
                </a:ln>
                <a:solidFill>
                  <a:srgbClr val="FF0000"/>
                </a:solidFill>
                <a:latin typeface="Times New Roman" panose="02020603050405020304" pitchFamily="18" charset="0"/>
                <a:ea typeface="经典综艺体简" panose="02010609000101010101" pitchFamily="49" charset="-122"/>
                <a:cs typeface="Times New Roman" panose="02020603050405020304" pitchFamily="18" charset="0"/>
              </a:rPr>
              <a:t>THỰC HÀNH TIẾNG VIỆT</a:t>
            </a:r>
            <a:endParaRPr lang="zh-CN" altLang="en-US" sz="4798" b="1" spc="300" dirty="0">
              <a:ln w="12700">
                <a:noFill/>
              </a:ln>
              <a:solidFill>
                <a:srgbClr val="FF0000"/>
              </a:solidFill>
              <a:latin typeface="Times New Roman" panose="02020603050405020304" pitchFamily="18" charset="0"/>
              <a:ea typeface="经典综艺体简" panose="02010609000101010101" pitchFamily="49" charset="-122"/>
              <a:cs typeface="Times New Roman" panose="02020603050405020304" pitchFamily="18" charset="0"/>
            </a:endParaRPr>
          </a:p>
        </p:txBody>
      </p:sp>
      <p:sp>
        <p:nvSpPr>
          <p:cNvPr id="10" name="矩形 259">
            <a:extLst>
              <a:ext uri="{FF2B5EF4-FFF2-40B4-BE49-F238E27FC236}">
                <a16:creationId xmlns:a16="http://schemas.microsoft.com/office/drawing/2014/main" id="{7EEB644F-FECF-40C7-96E1-297A1111D190}"/>
              </a:ext>
            </a:extLst>
          </p:cNvPr>
          <p:cNvSpPr>
            <a:spLocks noChangeArrowheads="1"/>
          </p:cNvSpPr>
          <p:nvPr/>
        </p:nvSpPr>
        <p:spPr bwMode="auto">
          <a:xfrm>
            <a:off x="7984634" y="6327557"/>
            <a:ext cx="4092103" cy="70763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vi-VN" altLang="zh-CN" sz="1999" cap="all" dirty="0">
                <a:solidFill>
                  <a:schemeClr val="accent2"/>
                </a:solidFill>
                <a:latin typeface="Times New Roman" panose="02020603050405020304" pitchFamily="18" charset="0"/>
                <a:cs typeface="Times New Roman" panose="02020603050405020304" pitchFamily="18" charset="0"/>
              </a:rPr>
              <a:t>GIÁO </a:t>
            </a:r>
            <a:r>
              <a:rPr lang="vi-VN" altLang="zh-CN" sz="1999" cap="all" dirty="0" smtClean="0">
                <a:solidFill>
                  <a:schemeClr val="accent2"/>
                </a:solidFill>
                <a:latin typeface="Times New Roman" panose="02020603050405020304" pitchFamily="18" charset="0"/>
                <a:cs typeface="Times New Roman" panose="02020603050405020304" pitchFamily="18" charset="0"/>
              </a:rPr>
              <a:t>VIÊN:</a:t>
            </a:r>
            <a:r>
              <a:rPr lang="en-US" altLang="zh-CN" sz="1999" cap="all" dirty="0" err="1" smtClean="0">
                <a:solidFill>
                  <a:schemeClr val="accent2"/>
                </a:solidFill>
                <a:latin typeface="Times New Roman" panose="02020603050405020304" pitchFamily="18" charset="0"/>
                <a:cs typeface="Times New Roman" panose="02020603050405020304" pitchFamily="18" charset="0"/>
              </a:rPr>
              <a:t>Bùi</a:t>
            </a:r>
            <a:r>
              <a:rPr lang="en-US" altLang="zh-CN" sz="1999" cap="all" dirty="0" smtClean="0">
                <a:solidFill>
                  <a:schemeClr val="accent2"/>
                </a:solidFill>
                <a:latin typeface="Times New Roman" panose="02020603050405020304" pitchFamily="18" charset="0"/>
                <a:cs typeface="Times New Roman" panose="02020603050405020304" pitchFamily="18" charset="0"/>
              </a:rPr>
              <a:t> </a:t>
            </a:r>
            <a:r>
              <a:rPr lang="en-US" altLang="zh-CN" sz="1999" cap="all" dirty="0" err="1" smtClean="0">
                <a:solidFill>
                  <a:schemeClr val="accent2"/>
                </a:solidFill>
                <a:latin typeface="Times New Roman" panose="02020603050405020304" pitchFamily="18" charset="0"/>
                <a:cs typeface="Times New Roman" panose="02020603050405020304" pitchFamily="18" charset="0"/>
              </a:rPr>
              <a:t>trần</a:t>
            </a:r>
            <a:r>
              <a:rPr lang="en-US" altLang="zh-CN" sz="1999" cap="all" dirty="0" smtClean="0">
                <a:solidFill>
                  <a:schemeClr val="accent2"/>
                </a:solidFill>
                <a:latin typeface="Times New Roman" panose="02020603050405020304" pitchFamily="18" charset="0"/>
                <a:cs typeface="Times New Roman" panose="02020603050405020304" pitchFamily="18" charset="0"/>
              </a:rPr>
              <a:t> </a:t>
            </a:r>
            <a:r>
              <a:rPr lang="en-US" altLang="zh-CN" sz="1999" cap="all" dirty="0" err="1" smtClean="0">
                <a:solidFill>
                  <a:schemeClr val="accent2"/>
                </a:solidFill>
                <a:latin typeface="Times New Roman" panose="02020603050405020304" pitchFamily="18" charset="0"/>
                <a:cs typeface="Times New Roman" panose="02020603050405020304" pitchFamily="18" charset="0"/>
              </a:rPr>
              <a:t>thùy</a:t>
            </a:r>
            <a:r>
              <a:rPr lang="en-US" altLang="zh-CN" sz="1999" cap="all" dirty="0" smtClean="0">
                <a:solidFill>
                  <a:schemeClr val="accent2"/>
                </a:solidFill>
                <a:latin typeface="Times New Roman" panose="02020603050405020304" pitchFamily="18" charset="0"/>
                <a:cs typeface="Times New Roman" panose="02020603050405020304" pitchFamily="18" charset="0"/>
              </a:rPr>
              <a:t> </a:t>
            </a:r>
            <a:r>
              <a:rPr lang="en-US" altLang="zh-CN" sz="1999" cap="all" dirty="0" err="1" smtClean="0">
                <a:solidFill>
                  <a:schemeClr val="accent2"/>
                </a:solidFill>
                <a:latin typeface="Times New Roman" panose="02020603050405020304" pitchFamily="18" charset="0"/>
                <a:cs typeface="Times New Roman" panose="02020603050405020304" pitchFamily="18" charset="0"/>
              </a:rPr>
              <a:t>linh</a:t>
            </a:r>
            <a:endParaRPr lang="zh-CN" altLang="en-US" sz="1999" cap="all" dirty="0">
              <a:solidFill>
                <a:schemeClr val="accent2"/>
              </a:solidFill>
              <a:latin typeface="Times New Roman" panose="02020603050405020304" pitchFamily="18" charset="0"/>
              <a:cs typeface="Times New Roman" panose="02020603050405020304" pitchFamily="18" charset="0"/>
            </a:endParaRPr>
          </a:p>
        </p:txBody>
      </p:sp>
      <p:pic>
        <p:nvPicPr>
          <p:cNvPr id="3" name="bamboo">
            <a:hlinkClick r:id="" action="ppaction://media"/>
            <a:extLst>
              <a:ext uri="{FF2B5EF4-FFF2-40B4-BE49-F238E27FC236}">
                <a16:creationId xmlns:a16="http://schemas.microsoft.com/office/drawing/2014/main" id="{6A64EBAE-9F16-4F3A-AA66-1D0CA386E6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9271" y="3016259"/>
            <a:ext cx="812549" cy="812549"/>
          </a:xfrm>
          <a:prstGeom prst="rect">
            <a:avLst/>
          </a:prstGeom>
        </p:spPr>
      </p:pic>
      <p:pic>
        <p:nvPicPr>
          <p:cNvPr id="8" name="PA_图片 8">
            <a:extLst>
              <a:ext uri="{FF2B5EF4-FFF2-40B4-BE49-F238E27FC236}">
                <a16:creationId xmlns:a16="http://schemas.microsoft.com/office/drawing/2014/main" id="{7D9FC246-2E2F-DC44-B393-C8DC4431E637}"/>
              </a:ext>
            </a:extLst>
          </p:cNvPr>
          <p:cNvPicPr>
            <a:picLocks noChangeAspect="1"/>
          </p:cNvPicPr>
          <p:nvPr>
            <p:custDataLst>
              <p:tags r:id="rId3"/>
            </p:custDataLst>
          </p:nvPr>
        </p:nvPicPr>
        <p:blipFill>
          <a:blip r:embed="rId7">
            <a:extLst>
              <a:ext uri="{28A0092B-C50C-407E-A947-70E740481C1C}">
                <a14:useLocalDpi xmlns:a14="http://schemas.microsoft.com/office/drawing/2010/main" val="0"/>
              </a:ext>
            </a:extLst>
          </a:blip>
          <a:stretch>
            <a:fillRect/>
          </a:stretch>
        </p:blipFill>
        <p:spPr>
          <a:xfrm flipH="1">
            <a:off x="0" y="4194423"/>
            <a:ext cx="1739440" cy="2714041"/>
          </a:xfrm>
          <a:prstGeom prst="rect">
            <a:avLst/>
          </a:prstGeom>
        </p:spPr>
      </p:pic>
      <p:sp>
        <p:nvSpPr>
          <p:cNvPr id="9" name="矩形 5">
            <a:extLst>
              <a:ext uri="{FF2B5EF4-FFF2-40B4-BE49-F238E27FC236}">
                <a16:creationId xmlns:a16="http://schemas.microsoft.com/office/drawing/2014/main" id="{36DA37D7-9DB3-4F4C-8CC5-6C12999D99E5}"/>
              </a:ext>
            </a:extLst>
          </p:cNvPr>
          <p:cNvSpPr/>
          <p:nvPr/>
        </p:nvSpPr>
        <p:spPr>
          <a:xfrm>
            <a:off x="759726" y="2732339"/>
            <a:ext cx="11021995" cy="2554517"/>
          </a:xfrm>
          <a:prstGeom prst="rect">
            <a:avLst/>
          </a:prstGeom>
          <a:solidFill>
            <a:schemeClr val="bg1"/>
          </a:solidFill>
        </p:spPr>
        <p:txBody>
          <a:bodyPr wrap="square" lIns="91412" tIns="45706" rIns="91412" bIns="45706">
            <a:spAutoFit/>
          </a:bodyPr>
          <a:lstStyle/>
          <a:p>
            <a:r>
              <a:rPr lang="vi-VN" altLang="zh-CN" sz="8000" b="1" spc="300">
                <a:ln w="12700">
                  <a:noFill/>
                </a:ln>
                <a:solidFill>
                  <a:schemeClr val="accent5">
                    <a:lumMod val="50000"/>
                  </a:schemeClr>
                </a:solidFill>
                <a:latin typeface="Times New Roman" panose="02020603050405020304" pitchFamily="18" charset="0"/>
                <a:ea typeface="经典综艺体简" panose="02010609000101010101" pitchFamily="49" charset="-122"/>
                <a:cs typeface="Times New Roman" panose="02020603050405020304" pitchFamily="18" charset="0"/>
              </a:rPr>
              <a:t>T</a:t>
            </a:r>
            <a:r>
              <a:rPr lang="en-US" altLang="zh-CN" sz="8000" b="1" spc="300">
                <a:ln w="12700">
                  <a:noFill/>
                </a:ln>
                <a:solidFill>
                  <a:schemeClr val="accent5">
                    <a:lumMod val="50000"/>
                  </a:schemeClr>
                </a:solidFill>
                <a:latin typeface="Times New Roman" panose="02020603050405020304" pitchFamily="18" charset="0"/>
                <a:ea typeface="经典综艺体简" panose="02010609000101010101" pitchFamily="49" charset="-122"/>
                <a:cs typeface="Times New Roman" panose="02020603050405020304" pitchFamily="18" charset="0"/>
              </a:rPr>
              <a:t>Ừ ĐƠN – TỪ PHỨC</a:t>
            </a:r>
          </a:p>
          <a:p>
            <a:pPr algn="ctr"/>
            <a:r>
              <a:rPr lang="en-US" altLang="zh-CN" sz="8000" b="1" spc="300">
                <a:ln w="12700">
                  <a:noFill/>
                </a:ln>
                <a:solidFill>
                  <a:schemeClr val="accent6">
                    <a:lumMod val="50000"/>
                  </a:schemeClr>
                </a:solidFill>
                <a:latin typeface="Times New Roman" panose="02020603050405020304" pitchFamily="18" charset="0"/>
                <a:ea typeface="经典综艺体简" panose="02010609000101010101" pitchFamily="49" charset="-122"/>
                <a:cs typeface="Times New Roman" panose="02020603050405020304" pitchFamily="18" charset="0"/>
              </a:rPr>
              <a:t>THÀNH NGỮ</a:t>
            </a:r>
            <a:endParaRPr lang="zh-CN" altLang="en-US" sz="8000" b="1" spc="300" dirty="0">
              <a:ln w="12700">
                <a:noFill/>
              </a:ln>
              <a:solidFill>
                <a:schemeClr val="accent6">
                  <a:lumMod val="50000"/>
                </a:schemeClr>
              </a:solidFill>
              <a:latin typeface="Times New Roman" panose="02020603050405020304" pitchFamily="18" charset="0"/>
              <a:ea typeface="经典综艺体简" panose="02010609000101010101" pitchFamily="49" charset="-122"/>
              <a:cs typeface="Times New Roman" panose="02020603050405020304" pitchFamily="18" charset="0"/>
            </a:endParaRPr>
          </a:p>
        </p:txBody>
      </p:sp>
    </p:spTree>
    <p:extLst>
      <p:ext uri="{BB962C8B-B14F-4D97-AF65-F5344CB8AC3E}">
        <p14:creationId xmlns:p14="http://schemas.microsoft.com/office/powerpoint/2010/main" val="1614717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mediacall" presetSubtype="0" fill="hold" nodeType="withEffect">
                                  <p:stCondLst>
                                    <p:cond delay="0"/>
                                  </p:stCondLst>
                                  <p:childTnLst>
                                    <p:cmd type="call" cmd="stop">
                                      <p:cBhvr>
                                        <p:cTn id="6" dur="1" fill="hold"/>
                                        <p:tgtEl>
                                          <p:spTgt spid="3"/>
                                        </p:tgtEl>
                                      </p:cBhvr>
                                    </p:cmd>
                                  </p:childTnLst>
                                </p:cTn>
                              </p:par>
                            </p:childTnLst>
                          </p:cTn>
                        </p:par>
                        <p:par>
                          <p:cTn id="7" fill="hold">
                            <p:stCondLst>
                              <p:cond delay="0"/>
                            </p:stCondLst>
                            <p:childTnLst>
                              <p:par>
                                <p:cTn id="8" presetID="50" presetClass="entr" presetSubtype="0" decel="10000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1000" fill="hold"/>
                                        <p:tgtEl>
                                          <p:spTgt spid="4"/>
                                        </p:tgtEl>
                                        <p:attrNameLst>
                                          <p:attrName>ppt_w</p:attrName>
                                        </p:attrNameLst>
                                      </p:cBhvr>
                                      <p:tavLst>
                                        <p:tav tm="0">
                                          <p:val>
                                            <p:strVal val="#ppt_w+.3"/>
                                          </p:val>
                                        </p:tav>
                                        <p:tav tm="100000">
                                          <p:val>
                                            <p:strVal val="#ppt_w"/>
                                          </p:val>
                                        </p:tav>
                                      </p:tavLst>
                                    </p:anim>
                                    <p:anim calcmode="lin" valueType="num">
                                      <p:cBhvr>
                                        <p:cTn id="11" dur="1000" fill="hold"/>
                                        <p:tgtEl>
                                          <p:spTgt spid="4"/>
                                        </p:tgtEl>
                                        <p:attrNameLst>
                                          <p:attrName>ppt_h</p:attrName>
                                        </p:attrNameLst>
                                      </p:cBhvr>
                                      <p:tavLst>
                                        <p:tav tm="0">
                                          <p:val>
                                            <p:strVal val="#ppt_h"/>
                                          </p:val>
                                        </p:tav>
                                        <p:tav tm="100000">
                                          <p:val>
                                            <p:strVal val="#ppt_h"/>
                                          </p:val>
                                        </p:tav>
                                      </p:tavLst>
                                    </p:anim>
                                    <p:animEffect transition="in" filter="fade">
                                      <p:cBhvr>
                                        <p:cTn id="12" dur="1000"/>
                                        <p:tgtEl>
                                          <p:spTgt spid="4"/>
                                        </p:tgtEl>
                                      </p:cBhvr>
                                    </p:animEffect>
                                  </p:childTnLst>
                                </p:cTn>
                              </p:par>
                            </p:childTnLst>
                          </p:cTn>
                        </p:par>
                        <p:par>
                          <p:cTn id="13" fill="hold">
                            <p:stCondLst>
                              <p:cond delay="1000"/>
                            </p:stCondLst>
                            <p:childTnLst>
                              <p:par>
                                <p:cTn id="14" presetID="23" presetClass="entr" presetSubtype="16" fill="hold" grpId="0" nodeType="afterEffect">
                                  <p:stCondLst>
                                    <p:cond delay="0"/>
                                  </p:stCondLst>
                                  <p:iterate type="lt">
                                    <p:tmPct val="2000"/>
                                  </p:iterate>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childTnLst>
                                </p:cTn>
                              </p:par>
                            </p:childTnLst>
                          </p:cTn>
                        </p:par>
                        <p:par>
                          <p:cTn id="18" fill="hold">
                            <p:stCondLst>
                              <p:cond delay="1660"/>
                            </p:stCondLst>
                            <p:childTnLst>
                              <p:par>
                                <p:cTn id="19" presetID="41" presetClass="entr" presetSubtype="0" fill="hold" grpId="0" nodeType="afterEffect">
                                  <p:stCondLst>
                                    <p:cond delay="0"/>
                                  </p:stCondLst>
                                  <p:iterate type="lt">
                                    <p:tmPct val="10000"/>
                                  </p:iterate>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10"/>
                                        </p:tgtEl>
                                        <p:attrNameLst>
                                          <p:attrName>ppt_y</p:attrName>
                                        </p:attrNameLst>
                                      </p:cBhvr>
                                      <p:tavLst>
                                        <p:tav tm="0">
                                          <p:val>
                                            <p:strVal val="#ppt_y"/>
                                          </p:val>
                                        </p:tav>
                                        <p:tav tm="100000">
                                          <p:val>
                                            <p:strVal val="#ppt_y"/>
                                          </p:val>
                                        </p:tav>
                                      </p:tavLst>
                                    </p:anim>
                                    <p:anim calcmode="lin" valueType="num">
                                      <p:cBhvr>
                                        <p:cTn id="23"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10"/>
                                        </p:tgtEl>
                                      </p:cBhvr>
                                    </p:animEffect>
                                  </p:childTnLst>
                                </p:cTn>
                              </p:par>
                            </p:childTnLst>
                          </p:cTn>
                        </p:par>
                        <p:par>
                          <p:cTn id="26" fill="hold">
                            <p:stCondLst>
                              <p:cond delay="3310"/>
                            </p:stCondLst>
                            <p:childTnLst>
                              <p:par>
                                <p:cTn id="27" presetID="26" presetClass="emph" presetSubtype="0" fill="hold" grpId="1" nodeType="afterEffect">
                                  <p:stCondLst>
                                    <p:cond delay="0"/>
                                  </p:stCondLst>
                                  <p:iterate type="lt">
                                    <p:tmPct val="0"/>
                                  </p:iterate>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par>
                          <p:cTn id="35" fill="hold">
                            <p:stCondLst>
                              <p:cond delay="4310"/>
                            </p:stCondLst>
                            <p:childTnLst>
                              <p:par>
                                <p:cTn id="36" presetID="23" presetClass="entr" presetSubtype="16" fill="hold" grpId="0" nodeType="afterEffect">
                                  <p:stCondLst>
                                    <p:cond delay="0"/>
                                  </p:stCondLst>
                                  <p:iterate type="lt">
                                    <p:tmPct val="2000"/>
                                  </p:iterate>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5">
                <p:cTn id="40" repeatCount="indefinite" fill="hold" display="0">
                  <p:stCondLst>
                    <p:cond delay="indefinite"/>
                  </p:stCondLst>
                  <p:endCondLst>
                    <p:cond evt="onStopAudio" delay="0">
                      <p:tgtEl>
                        <p:sldTgt/>
                      </p:tgtEl>
                    </p:cond>
                  </p:endCondLst>
                </p:cTn>
                <p:tgtEl>
                  <p:spTgt spid="3"/>
                </p:tgtEl>
              </p:cMediaNode>
            </p:audio>
          </p:childTnLst>
        </p:cTn>
      </p:par>
    </p:tnLst>
    <p:bldLst>
      <p:bldP spid="6" grpId="0" animBg="1"/>
      <p:bldP spid="10" grpId="0" animBg="1"/>
      <p:bldP spid="10" grpId="1"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椭圆 4"/>
          <p:cNvSpPr/>
          <p:nvPr/>
        </p:nvSpPr>
        <p:spPr>
          <a:xfrm flipH="1">
            <a:off x="10690781" y="2207183"/>
            <a:ext cx="798999" cy="798998"/>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600">
              <a:latin typeface="微软雅黑" charset="-122"/>
              <a:ea typeface="微软雅黑" charset="-122"/>
              <a:cs typeface="+mn-ea"/>
              <a:sym typeface="华文细黑" panose="02010600040101010101" pitchFamily="2" charset="-122"/>
            </a:endParaRPr>
          </a:p>
        </p:txBody>
      </p:sp>
      <p:sp>
        <p:nvSpPr>
          <p:cNvPr id="6" name="任意多边形 6"/>
          <p:cNvSpPr/>
          <p:nvPr/>
        </p:nvSpPr>
        <p:spPr>
          <a:xfrm rot="5400000" flipH="1">
            <a:off x="7458268" y="701543"/>
            <a:ext cx="2087706" cy="3801578"/>
          </a:xfrm>
          <a:custGeom>
            <a:avLst/>
            <a:gdLst>
              <a:gd name="connsiteX0" fmla="*/ 660026 w 660026"/>
              <a:gd name="connsiteY0" fmla="*/ 339800 h 3148047"/>
              <a:gd name="connsiteX1" fmla="*/ 660026 w 660026"/>
              <a:gd name="connsiteY1" fmla="*/ 3038041 h 3148047"/>
              <a:gd name="connsiteX2" fmla="*/ 550020 w 660026"/>
              <a:gd name="connsiteY2" fmla="*/ 3148047 h 3148047"/>
              <a:gd name="connsiteX3" fmla="*/ 110006 w 660026"/>
              <a:gd name="connsiteY3" fmla="*/ 3148047 h 3148047"/>
              <a:gd name="connsiteX4" fmla="*/ 0 w 660026"/>
              <a:gd name="connsiteY4" fmla="*/ 3038041 h 3148047"/>
              <a:gd name="connsiteX5" fmla="*/ 0 w 660026"/>
              <a:gd name="connsiteY5" fmla="*/ 339800 h 3148047"/>
              <a:gd name="connsiteX6" fmla="*/ 110006 w 660026"/>
              <a:gd name="connsiteY6" fmla="*/ 229794 h 3148047"/>
              <a:gd name="connsiteX7" fmla="*/ 200383 w 660026"/>
              <a:gd name="connsiteY7" fmla="*/ 229794 h 3148047"/>
              <a:gd name="connsiteX8" fmla="*/ 330015 w 660026"/>
              <a:gd name="connsiteY8" fmla="*/ 0 h 3148047"/>
              <a:gd name="connsiteX9" fmla="*/ 459646 w 660026"/>
              <a:gd name="connsiteY9" fmla="*/ 229794 h 3148047"/>
              <a:gd name="connsiteX10" fmla="*/ 550020 w 660026"/>
              <a:gd name="connsiteY10" fmla="*/ 229794 h 3148047"/>
              <a:gd name="connsiteX11" fmla="*/ 660026 w 660026"/>
              <a:gd name="connsiteY11" fmla="*/ 339800 h 3148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0026" h="3148047">
                <a:moveTo>
                  <a:pt x="660026" y="339800"/>
                </a:moveTo>
                <a:lnTo>
                  <a:pt x="660026" y="3038041"/>
                </a:lnTo>
                <a:cubicBezTo>
                  <a:pt x="660026" y="3098796"/>
                  <a:pt x="610775" y="3148047"/>
                  <a:pt x="550020" y="3148047"/>
                </a:cubicBezTo>
                <a:lnTo>
                  <a:pt x="110006" y="3148047"/>
                </a:lnTo>
                <a:cubicBezTo>
                  <a:pt x="49251" y="3148047"/>
                  <a:pt x="0" y="3098796"/>
                  <a:pt x="0" y="3038041"/>
                </a:cubicBezTo>
                <a:lnTo>
                  <a:pt x="0" y="339800"/>
                </a:lnTo>
                <a:cubicBezTo>
                  <a:pt x="0" y="279045"/>
                  <a:pt x="49251" y="229794"/>
                  <a:pt x="110006" y="229794"/>
                </a:cubicBezTo>
                <a:lnTo>
                  <a:pt x="200383" y="229794"/>
                </a:lnTo>
                <a:lnTo>
                  <a:pt x="330015" y="0"/>
                </a:lnTo>
                <a:lnTo>
                  <a:pt x="459646" y="229794"/>
                </a:lnTo>
                <a:lnTo>
                  <a:pt x="550020" y="229794"/>
                </a:lnTo>
                <a:cubicBezTo>
                  <a:pt x="610775" y="229794"/>
                  <a:pt x="660026" y="279045"/>
                  <a:pt x="660026" y="339800"/>
                </a:cubicBezTo>
                <a:close/>
              </a:path>
            </a:pathLst>
          </a:cu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600">
              <a:latin typeface="微软雅黑" charset="-122"/>
              <a:ea typeface="微软雅黑" charset="-122"/>
              <a:cs typeface="+mn-ea"/>
              <a:sym typeface="华文细黑" panose="02010600040101010101" pitchFamily="2" charset="-122"/>
            </a:endParaRPr>
          </a:p>
        </p:txBody>
      </p:sp>
      <p:sp>
        <p:nvSpPr>
          <p:cNvPr id="7" name="椭圆 6"/>
          <p:cNvSpPr/>
          <p:nvPr/>
        </p:nvSpPr>
        <p:spPr>
          <a:xfrm flipH="1">
            <a:off x="5418758" y="2335806"/>
            <a:ext cx="798999" cy="79899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600">
              <a:latin typeface="微软雅黑" charset="-122"/>
              <a:ea typeface="微软雅黑" charset="-122"/>
              <a:cs typeface="+mn-ea"/>
              <a:sym typeface="华文细黑" panose="02010600040101010101" pitchFamily="2" charset="-122"/>
            </a:endParaRPr>
          </a:p>
        </p:txBody>
      </p:sp>
      <p:sp>
        <p:nvSpPr>
          <p:cNvPr id="8" name="任意多边形 8"/>
          <p:cNvSpPr/>
          <p:nvPr/>
        </p:nvSpPr>
        <p:spPr>
          <a:xfrm rot="5400000" flipH="1">
            <a:off x="2191325" y="701543"/>
            <a:ext cx="2087706" cy="3801578"/>
          </a:xfrm>
          <a:custGeom>
            <a:avLst/>
            <a:gdLst>
              <a:gd name="connsiteX0" fmla="*/ 660026 w 660026"/>
              <a:gd name="connsiteY0" fmla="*/ 339800 h 3148047"/>
              <a:gd name="connsiteX1" fmla="*/ 660026 w 660026"/>
              <a:gd name="connsiteY1" fmla="*/ 3038041 h 3148047"/>
              <a:gd name="connsiteX2" fmla="*/ 550020 w 660026"/>
              <a:gd name="connsiteY2" fmla="*/ 3148047 h 3148047"/>
              <a:gd name="connsiteX3" fmla="*/ 110006 w 660026"/>
              <a:gd name="connsiteY3" fmla="*/ 3148047 h 3148047"/>
              <a:gd name="connsiteX4" fmla="*/ 0 w 660026"/>
              <a:gd name="connsiteY4" fmla="*/ 3038041 h 3148047"/>
              <a:gd name="connsiteX5" fmla="*/ 0 w 660026"/>
              <a:gd name="connsiteY5" fmla="*/ 339800 h 3148047"/>
              <a:gd name="connsiteX6" fmla="*/ 110006 w 660026"/>
              <a:gd name="connsiteY6" fmla="*/ 229794 h 3148047"/>
              <a:gd name="connsiteX7" fmla="*/ 200383 w 660026"/>
              <a:gd name="connsiteY7" fmla="*/ 229794 h 3148047"/>
              <a:gd name="connsiteX8" fmla="*/ 330015 w 660026"/>
              <a:gd name="connsiteY8" fmla="*/ 0 h 3148047"/>
              <a:gd name="connsiteX9" fmla="*/ 459646 w 660026"/>
              <a:gd name="connsiteY9" fmla="*/ 229794 h 3148047"/>
              <a:gd name="connsiteX10" fmla="*/ 550020 w 660026"/>
              <a:gd name="connsiteY10" fmla="*/ 229794 h 3148047"/>
              <a:gd name="connsiteX11" fmla="*/ 660026 w 660026"/>
              <a:gd name="connsiteY11" fmla="*/ 339800 h 3148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0026" h="3148047">
                <a:moveTo>
                  <a:pt x="660026" y="339800"/>
                </a:moveTo>
                <a:lnTo>
                  <a:pt x="660026" y="3038041"/>
                </a:lnTo>
                <a:cubicBezTo>
                  <a:pt x="660026" y="3098796"/>
                  <a:pt x="610775" y="3148047"/>
                  <a:pt x="550020" y="3148047"/>
                </a:cubicBezTo>
                <a:lnTo>
                  <a:pt x="110006" y="3148047"/>
                </a:lnTo>
                <a:cubicBezTo>
                  <a:pt x="49251" y="3148047"/>
                  <a:pt x="0" y="3098796"/>
                  <a:pt x="0" y="3038041"/>
                </a:cubicBezTo>
                <a:lnTo>
                  <a:pt x="0" y="339800"/>
                </a:lnTo>
                <a:cubicBezTo>
                  <a:pt x="0" y="279045"/>
                  <a:pt x="49251" y="229794"/>
                  <a:pt x="110006" y="229794"/>
                </a:cubicBezTo>
                <a:lnTo>
                  <a:pt x="200383" y="229794"/>
                </a:lnTo>
                <a:lnTo>
                  <a:pt x="330015" y="0"/>
                </a:lnTo>
                <a:lnTo>
                  <a:pt x="459646" y="229794"/>
                </a:lnTo>
                <a:lnTo>
                  <a:pt x="550020" y="229794"/>
                </a:lnTo>
                <a:cubicBezTo>
                  <a:pt x="610775" y="229794"/>
                  <a:pt x="660026" y="279045"/>
                  <a:pt x="660026" y="339800"/>
                </a:cubicBez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600">
              <a:latin typeface="微软雅黑" charset="-122"/>
              <a:ea typeface="微软雅黑" charset="-122"/>
              <a:cs typeface="+mn-ea"/>
              <a:sym typeface="华文细黑" panose="02010600040101010101" pitchFamily="2" charset="-122"/>
            </a:endParaRPr>
          </a:p>
        </p:txBody>
      </p:sp>
      <p:grpSp>
        <p:nvGrpSpPr>
          <p:cNvPr id="23" name="组合 22"/>
          <p:cNvGrpSpPr>
            <a:grpSpLocks noChangeAspect="1"/>
          </p:cNvGrpSpPr>
          <p:nvPr/>
        </p:nvGrpSpPr>
        <p:grpSpPr>
          <a:xfrm flipH="1">
            <a:off x="10897240" y="2409408"/>
            <a:ext cx="350147" cy="391580"/>
            <a:chOff x="5999255" y="3275006"/>
            <a:chExt cx="402656" cy="450303"/>
          </a:xfrm>
          <a:solidFill>
            <a:srgbClr val="FEFEFE"/>
          </a:solidFill>
          <a:effectLst/>
        </p:grpSpPr>
        <p:sp>
          <p:nvSpPr>
            <p:cNvPr id="24" name="Freeform 108"/>
            <p:cNvSpPr>
              <a:spLocks noEditPoints="1"/>
            </p:cNvSpPr>
            <p:nvPr/>
          </p:nvSpPr>
          <p:spPr bwMode="auto">
            <a:xfrm>
              <a:off x="6068389" y="3442234"/>
              <a:ext cx="56988" cy="57923"/>
            </a:xfrm>
            <a:custGeom>
              <a:avLst/>
              <a:gdLst>
                <a:gd name="T0" fmla="*/ 13 w 26"/>
                <a:gd name="T1" fmla="*/ 0 h 26"/>
                <a:gd name="T2" fmla="*/ 0 w 26"/>
                <a:gd name="T3" fmla="*/ 13 h 26"/>
                <a:gd name="T4" fmla="*/ 13 w 26"/>
                <a:gd name="T5" fmla="*/ 26 h 26"/>
                <a:gd name="T6" fmla="*/ 26 w 26"/>
                <a:gd name="T7" fmla="*/ 13 h 26"/>
                <a:gd name="T8" fmla="*/ 13 w 26"/>
                <a:gd name="T9" fmla="*/ 0 h 26"/>
                <a:gd name="T10" fmla="*/ 13 w 26"/>
                <a:gd name="T11" fmla="*/ 23 h 26"/>
                <a:gd name="T12" fmla="*/ 3 w 26"/>
                <a:gd name="T13" fmla="*/ 13 h 26"/>
                <a:gd name="T14" fmla="*/ 13 w 26"/>
                <a:gd name="T15" fmla="*/ 3 h 26"/>
                <a:gd name="T16" fmla="*/ 23 w 26"/>
                <a:gd name="T17" fmla="*/ 13 h 26"/>
                <a:gd name="T18" fmla="*/ 13 w 26"/>
                <a:gd name="T19"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6">
                  <a:moveTo>
                    <a:pt x="13" y="0"/>
                  </a:moveTo>
                  <a:cubicBezTo>
                    <a:pt x="6" y="0"/>
                    <a:pt x="0" y="6"/>
                    <a:pt x="0" y="13"/>
                  </a:cubicBezTo>
                  <a:cubicBezTo>
                    <a:pt x="0" y="20"/>
                    <a:pt x="6" y="26"/>
                    <a:pt x="13" y="26"/>
                  </a:cubicBezTo>
                  <a:cubicBezTo>
                    <a:pt x="20" y="26"/>
                    <a:pt x="26" y="20"/>
                    <a:pt x="26" y="13"/>
                  </a:cubicBezTo>
                  <a:cubicBezTo>
                    <a:pt x="26" y="6"/>
                    <a:pt x="20" y="0"/>
                    <a:pt x="13" y="0"/>
                  </a:cubicBezTo>
                  <a:close/>
                  <a:moveTo>
                    <a:pt x="13" y="23"/>
                  </a:moveTo>
                  <a:cubicBezTo>
                    <a:pt x="8" y="23"/>
                    <a:pt x="3" y="18"/>
                    <a:pt x="3" y="13"/>
                  </a:cubicBezTo>
                  <a:cubicBezTo>
                    <a:pt x="3" y="7"/>
                    <a:pt x="8" y="3"/>
                    <a:pt x="13" y="3"/>
                  </a:cubicBezTo>
                  <a:cubicBezTo>
                    <a:pt x="19" y="3"/>
                    <a:pt x="23" y="7"/>
                    <a:pt x="23" y="13"/>
                  </a:cubicBezTo>
                  <a:cubicBezTo>
                    <a:pt x="23" y="18"/>
                    <a:pt x="19" y="23"/>
                    <a:pt x="1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sp>
          <p:nvSpPr>
            <p:cNvPr id="25" name="Freeform 109"/>
            <p:cNvSpPr>
              <a:spLocks noEditPoints="1"/>
            </p:cNvSpPr>
            <p:nvPr/>
          </p:nvSpPr>
          <p:spPr bwMode="auto">
            <a:xfrm>
              <a:off x="6196380" y="3404865"/>
              <a:ext cx="48580" cy="48580"/>
            </a:xfrm>
            <a:custGeom>
              <a:avLst/>
              <a:gdLst>
                <a:gd name="T0" fmla="*/ 11 w 22"/>
                <a:gd name="T1" fmla="*/ 0 h 22"/>
                <a:gd name="T2" fmla="*/ 0 w 22"/>
                <a:gd name="T3" fmla="*/ 11 h 22"/>
                <a:gd name="T4" fmla="*/ 11 w 22"/>
                <a:gd name="T5" fmla="*/ 22 h 22"/>
                <a:gd name="T6" fmla="*/ 22 w 22"/>
                <a:gd name="T7" fmla="*/ 11 h 22"/>
                <a:gd name="T8" fmla="*/ 11 w 22"/>
                <a:gd name="T9" fmla="*/ 0 h 22"/>
                <a:gd name="T10" fmla="*/ 11 w 22"/>
                <a:gd name="T11" fmla="*/ 17 h 22"/>
                <a:gd name="T12" fmla="*/ 5 w 22"/>
                <a:gd name="T13" fmla="*/ 11 h 22"/>
                <a:gd name="T14" fmla="*/ 11 w 22"/>
                <a:gd name="T15" fmla="*/ 5 h 22"/>
                <a:gd name="T16" fmla="*/ 17 w 22"/>
                <a:gd name="T17" fmla="*/ 11 h 22"/>
                <a:gd name="T18" fmla="*/ 11 w 22"/>
                <a:gd name="T19"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7"/>
                  </a:moveTo>
                  <a:cubicBezTo>
                    <a:pt x="8" y="17"/>
                    <a:pt x="5" y="14"/>
                    <a:pt x="5" y="11"/>
                  </a:cubicBezTo>
                  <a:cubicBezTo>
                    <a:pt x="5" y="8"/>
                    <a:pt x="8" y="5"/>
                    <a:pt x="11" y="5"/>
                  </a:cubicBezTo>
                  <a:cubicBezTo>
                    <a:pt x="14" y="5"/>
                    <a:pt x="17" y="8"/>
                    <a:pt x="17" y="11"/>
                  </a:cubicBezTo>
                  <a:cubicBezTo>
                    <a:pt x="17" y="14"/>
                    <a:pt x="14" y="17"/>
                    <a:pt x="1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sp>
          <p:nvSpPr>
            <p:cNvPr id="26" name="Freeform 110"/>
            <p:cNvSpPr>
              <a:spLocks noEditPoints="1"/>
            </p:cNvSpPr>
            <p:nvPr/>
          </p:nvSpPr>
          <p:spPr bwMode="auto">
            <a:xfrm>
              <a:off x="6081468" y="3456248"/>
              <a:ext cx="30830" cy="30830"/>
            </a:xfrm>
            <a:custGeom>
              <a:avLst/>
              <a:gdLst>
                <a:gd name="T0" fmla="*/ 7 w 14"/>
                <a:gd name="T1" fmla="*/ 0 h 14"/>
                <a:gd name="T2" fmla="*/ 0 w 14"/>
                <a:gd name="T3" fmla="*/ 7 h 14"/>
                <a:gd name="T4" fmla="*/ 7 w 14"/>
                <a:gd name="T5" fmla="*/ 14 h 14"/>
                <a:gd name="T6" fmla="*/ 14 w 14"/>
                <a:gd name="T7" fmla="*/ 7 h 14"/>
                <a:gd name="T8" fmla="*/ 7 w 14"/>
                <a:gd name="T9" fmla="*/ 0 h 14"/>
                <a:gd name="T10" fmla="*/ 7 w 14"/>
                <a:gd name="T11" fmla="*/ 10 h 14"/>
                <a:gd name="T12" fmla="*/ 4 w 14"/>
                <a:gd name="T13" fmla="*/ 7 h 14"/>
                <a:gd name="T14" fmla="*/ 7 w 14"/>
                <a:gd name="T15" fmla="*/ 3 h 14"/>
                <a:gd name="T16" fmla="*/ 11 w 14"/>
                <a:gd name="T17" fmla="*/ 7 h 14"/>
                <a:gd name="T18" fmla="*/ 7 w 14"/>
                <a:gd name="T19"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3"/>
                    <a:pt x="7" y="3"/>
                  </a:cubicBezTo>
                  <a:cubicBezTo>
                    <a:pt x="9" y="3"/>
                    <a:pt x="11" y="5"/>
                    <a:pt x="11" y="7"/>
                  </a:cubicBezTo>
                  <a:cubicBezTo>
                    <a:pt x="11" y="9"/>
                    <a:pt x="9" y="10"/>
                    <a:pt x="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sp>
          <p:nvSpPr>
            <p:cNvPr id="27" name="Freeform 111"/>
            <p:cNvSpPr>
              <a:spLocks noEditPoints="1"/>
            </p:cNvSpPr>
            <p:nvPr/>
          </p:nvSpPr>
          <p:spPr bwMode="auto">
            <a:xfrm>
              <a:off x="6172089" y="3380574"/>
              <a:ext cx="97161" cy="97161"/>
            </a:xfrm>
            <a:custGeom>
              <a:avLst/>
              <a:gdLst>
                <a:gd name="T0" fmla="*/ 22 w 44"/>
                <a:gd name="T1" fmla="*/ 0 h 44"/>
                <a:gd name="T2" fmla="*/ 0 w 44"/>
                <a:gd name="T3" fmla="*/ 22 h 44"/>
                <a:gd name="T4" fmla="*/ 22 w 44"/>
                <a:gd name="T5" fmla="*/ 44 h 44"/>
                <a:gd name="T6" fmla="*/ 44 w 44"/>
                <a:gd name="T7" fmla="*/ 22 h 44"/>
                <a:gd name="T8" fmla="*/ 22 w 44"/>
                <a:gd name="T9" fmla="*/ 0 h 44"/>
                <a:gd name="T10" fmla="*/ 22 w 44"/>
                <a:gd name="T11" fmla="*/ 39 h 44"/>
                <a:gd name="T12" fmla="*/ 5 w 44"/>
                <a:gd name="T13" fmla="*/ 22 h 44"/>
                <a:gd name="T14" fmla="*/ 22 w 44"/>
                <a:gd name="T15" fmla="*/ 6 h 44"/>
                <a:gd name="T16" fmla="*/ 39 w 44"/>
                <a:gd name="T17" fmla="*/ 22 h 44"/>
                <a:gd name="T18" fmla="*/ 22 w 44"/>
                <a:gd name="T19" fmla="*/ 3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9"/>
                  </a:moveTo>
                  <a:cubicBezTo>
                    <a:pt x="13" y="39"/>
                    <a:pt x="5" y="31"/>
                    <a:pt x="5" y="22"/>
                  </a:cubicBezTo>
                  <a:cubicBezTo>
                    <a:pt x="5" y="13"/>
                    <a:pt x="13" y="6"/>
                    <a:pt x="22" y="6"/>
                  </a:cubicBezTo>
                  <a:cubicBezTo>
                    <a:pt x="31" y="6"/>
                    <a:pt x="39" y="13"/>
                    <a:pt x="39" y="22"/>
                  </a:cubicBezTo>
                  <a:cubicBezTo>
                    <a:pt x="39" y="31"/>
                    <a:pt x="31" y="39"/>
                    <a:pt x="2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sp>
          <p:nvSpPr>
            <p:cNvPr id="28" name="Freeform 112"/>
            <p:cNvSpPr>
              <a:spLocks noEditPoints="1"/>
            </p:cNvSpPr>
            <p:nvPr/>
          </p:nvSpPr>
          <p:spPr bwMode="auto">
            <a:xfrm>
              <a:off x="5999255" y="3275006"/>
              <a:ext cx="402656" cy="450303"/>
            </a:xfrm>
            <a:custGeom>
              <a:avLst/>
              <a:gdLst>
                <a:gd name="T0" fmla="*/ 157 w 182"/>
                <a:gd name="T1" fmla="*/ 96 h 204"/>
                <a:gd name="T2" fmla="*/ 153 w 182"/>
                <a:gd name="T3" fmla="*/ 48 h 204"/>
                <a:gd name="T4" fmla="*/ 78 w 182"/>
                <a:gd name="T5" fmla="*/ 0 h 204"/>
                <a:gd name="T6" fmla="*/ 1 w 182"/>
                <a:gd name="T7" fmla="*/ 79 h 204"/>
                <a:gd name="T8" fmla="*/ 0 w 182"/>
                <a:gd name="T9" fmla="*/ 204 h 204"/>
                <a:gd name="T10" fmla="*/ 113 w 182"/>
                <a:gd name="T11" fmla="*/ 176 h 204"/>
                <a:gd name="T12" fmla="*/ 147 w 182"/>
                <a:gd name="T13" fmla="*/ 176 h 204"/>
                <a:gd name="T14" fmla="*/ 147 w 182"/>
                <a:gd name="T15" fmla="*/ 176 h 204"/>
                <a:gd name="T16" fmla="*/ 156 w 182"/>
                <a:gd name="T17" fmla="*/ 151 h 204"/>
                <a:gd name="T18" fmla="*/ 146 w 182"/>
                <a:gd name="T19" fmla="*/ 145 h 204"/>
                <a:gd name="T20" fmla="*/ 156 w 182"/>
                <a:gd name="T21" fmla="*/ 140 h 204"/>
                <a:gd name="T22" fmla="*/ 155 w 182"/>
                <a:gd name="T23" fmla="*/ 138 h 204"/>
                <a:gd name="T24" fmla="*/ 170 w 182"/>
                <a:gd name="T25" fmla="*/ 111 h 204"/>
                <a:gd name="T26" fmla="*/ 62 w 182"/>
                <a:gd name="T27" fmla="*/ 93 h 204"/>
                <a:gd name="T28" fmla="*/ 62 w 182"/>
                <a:gd name="T29" fmla="*/ 102 h 204"/>
                <a:gd name="T30" fmla="*/ 54 w 182"/>
                <a:gd name="T31" fmla="*/ 105 h 204"/>
                <a:gd name="T32" fmla="*/ 48 w 182"/>
                <a:gd name="T33" fmla="*/ 110 h 204"/>
                <a:gd name="T34" fmla="*/ 40 w 182"/>
                <a:gd name="T35" fmla="*/ 107 h 204"/>
                <a:gd name="T36" fmla="*/ 32 w 182"/>
                <a:gd name="T37" fmla="*/ 107 h 204"/>
                <a:gd name="T38" fmla="*/ 28 w 182"/>
                <a:gd name="T39" fmla="*/ 99 h 204"/>
                <a:gd name="T40" fmla="*/ 22 w 182"/>
                <a:gd name="T41" fmla="*/ 93 h 204"/>
                <a:gd name="T42" fmla="*/ 26 w 182"/>
                <a:gd name="T43" fmla="*/ 85 h 204"/>
                <a:gd name="T44" fmla="*/ 26 w 182"/>
                <a:gd name="T45" fmla="*/ 76 h 204"/>
                <a:gd name="T46" fmla="*/ 34 w 182"/>
                <a:gd name="T47" fmla="*/ 73 h 204"/>
                <a:gd name="T48" fmla="*/ 40 w 182"/>
                <a:gd name="T49" fmla="*/ 68 h 204"/>
                <a:gd name="T50" fmla="*/ 48 w 182"/>
                <a:gd name="T51" fmla="*/ 71 h 204"/>
                <a:gd name="T52" fmla="*/ 57 w 182"/>
                <a:gd name="T53" fmla="*/ 71 h 204"/>
                <a:gd name="T54" fmla="*/ 60 w 182"/>
                <a:gd name="T55" fmla="*/ 79 h 204"/>
                <a:gd name="T56" fmla="*/ 66 w 182"/>
                <a:gd name="T57" fmla="*/ 85 h 204"/>
                <a:gd name="T58" fmla="*/ 136 w 182"/>
                <a:gd name="T59" fmla="*/ 77 h 204"/>
                <a:gd name="T60" fmla="*/ 126 w 182"/>
                <a:gd name="T61" fmla="*/ 87 h 204"/>
                <a:gd name="T62" fmla="*/ 121 w 182"/>
                <a:gd name="T63" fmla="*/ 100 h 204"/>
                <a:gd name="T64" fmla="*/ 107 w 182"/>
                <a:gd name="T65" fmla="*/ 100 h 204"/>
                <a:gd name="T66" fmla="*/ 94 w 182"/>
                <a:gd name="T67" fmla="*/ 105 h 204"/>
                <a:gd name="T68" fmla="*/ 83 w 182"/>
                <a:gd name="T69" fmla="*/ 96 h 204"/>
                <a:gd name="T70" fmla="*/ 70 w 182"/>
                <a:gd name="T71" fmla="*/ 91 h 204"/>
                <a:gd name="T72" fmla="*/ 70 w 182"/>
                <a:gd name="T73" fmla="*/ 77 h 204"/>
                <a:gd name="T74" fmla="*/ 64 w 182"/>
                <a:gd name="T75" fmla="*/ 64 h 204"/>
                <a:gd name="T76" fmla="*/ 74 w 182"/>
                <a:gd name="T77" fmla="*/ 53 h 204"/>
                <a:gd name="T78" fmla="*/ 79 w 182"/>
                <a:gd name="T79" fmla="*/ 40 h 204"/>
                <a:gd name="T80" fmla="*/ 94 w 182"/>
                <a:gd name="T81" fmla="*/ 40 h 204"/>
                <a:gd name="T82" fmla="*/ 107 w 182"/>
                <a:gd name="T83" fmla="*/ 35 h 204"/>
                <a:gd name="T84" fmla="*/ 117 w 182"/>
                <a:gd name="T85" fmla="*/ 44 h 204"/>
                <a:gd name="T86" fmla="*/ 130 w 182"/>
                <a:gd name="T87" fmla="*/ 49 h 204"/>
                <a:gd name="T88" fmla="*/ 130 w 182"/>
                <a:gd name="T89" fmla="*/ 64 h 204"/>
                <a:gd name="T90" fmla="*/ 136 w 182"/>
                <a:gd name="T91" fmla="*/ 7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204">
                  <a:moveTo>
                    <a:pt x="170" y="111"/>
                  </a:moveTo>
                  <a:cubicBezTo>
                    <a:pt x="166" y="107"/>
                    <a:pt x="160" y="102"/>
                    <a:pt x="157" y="96"/>
                  </a:cubicBezTo>
                  <a:cubicBezTo>
                    <a:pt x="153" y="87"/>
                    <a:pt x="158" y="79"/>
                    <a:pt x="157" y="70"/>
                  </a:cubicBezTo>
                  <a:cubicBezTo>
                    <a:pt x="157" y="63"/>
                    <a:pt x="155" y="54"/>
                    <a:pt x="153" y="48"/>
                  </a:cubicBezTo>
                  <a:cubicBezTo>
                    <a:pt x="149" y="37"/>
                    <a:pt x="142" y="28"/>
                    <a:pt x="133" y="21"/>
                  </a:cubicBezTo>
                  <a:cubicBezTo>
                    <a:pt x="119" y="8"/>
                    <a:pt x="100" y="0"/>
                    <a:pt x="78" y="0"/>
                  </a:cubicBezTo>
                  <a:cubicBezTo>
                    <a:pt x="35" y="0"/>
                    <a:pt x="0" y="32"/>
                    <a:pt x="0" y="71"/>
                  </a:cubicBezTo>
                  <a:cubicBezTo>
                    <a:pt x="0" y="74"/>
                    <a:pt x="0" y="77"/>
                    <a:pt x="1" y="79"/>
                  </a:cubicBezTo>
                  <a:cubicBezTo>
                    <a:pt x="1" y="96"/>
                    <a:pt x="6" y="117"/>
                    <a:pt x="22" y="139"/>
                  </a:cubicBezTo>
                  <a:cubicBezTo>
                    <a:pt x="22" y="139"/>
                    <a:pt x="43" y="182"/>
                    <a:pt x="0" y="204"/>
                  </a:cubicBezTo>
                  <a:cubicBezTo>
                    <a:pt x="95" y="204"/>
                    <a:pt x="95" y="204"/>
                    <a:pt x="95" y="204"/>
                  </a:cubicBezTo>
                  <a:cubicBezTo>
                    <a:pt x="95" y="204"/>
                    <a:pt x="102" y="176"/>
                    <a:pt x="113" y="176"/>
                  </a:cubicBezTo>
                  <a:cubicBezTo>
                    <a:pt x="123" y="176"/>
                    <a:pt x="133" y="177"/>
                    <a:pt x="142" y="176"/>
                  </a:cubicBezTo>
                  <a:cubicBezTo>
                    <a:pt x="144" y="177"/>
                    <a:pt x="146" y="176"/>
                    <a:pt x="147" y="176"/>
                  </a:cubicBezTo>
                  <a:cubicBezTo>
                    <a:pt x="147" y="176"/>
                    <a:pt x="147" y="176"/>
                    <a:pt x="147" y="176"/>
                  </a:cubicBezTo>
                  <a:cubicBezTo>
                    <a:pt x="147" y="176"/>
                    <a:pt x="147" y="176"/>
                    <a:pt x="147" y="176"/>
                  </a:cubicBezTo>
                  <a:cubicBezTo>
                    <a:pt x="154" y="173"/>
                    <a:pt x="149" y="157"/>
                    <a:pt x="149" y="157"/>
                  </a:cubicBezTo>
                  <a:cubicBezTo>
                    <a:pt x="153" y="155"/>
                    <a:pt x="156" y="153"/>
                    <a:pt x="156" y="151"/>
                  </a:cubicBezTo>
                  <a:cubicBezTo>
                    <a:pt x="156" y="150"/>
                    <a:pt x="156" y="150"/>
                    <a:pt x="156" y="150"/>
                  </a:cubicBezTo>
                  <a:cubicBezTo>
                    <a:pt x="156" y="148"/>
                    <a:pt x="152" y="146"/>
                    <a:pt x="146" y="145"/>
                  </a:cubicBezTo>
                  <a:cubicBezTo>
                    <a:pt x="149" y="145"/>
                    <a:pt x="149" y="145"/>
                    <a:pt x="149" y="145"/>
                  </a:cubicBezTo>
                  <a:cubicBezTo>
                    <a:pt x="153" y="145"/>
                    <a:pt x="156" y="143"/>
                    <a:pt x="156" y="140"/>
                  </a:cubicBezTo>
                  <a:cubicBezTo>
                    <a:pt x="156" y="140"/>
                    <a:pt x="156" y="140"/>
                    <a:pt x="156" y="140"/>
                  </a:cubicBezTo>
                  <a:cubicBezTo>
                    <a:pt x="156" y="139"/>
                    <a:pt x="156" y="138"/>
                    <a:pt x="155" y="138"/>
                  </a:cubicBezTo>
                  <a:cubicBezTo>
                    <a:pt x="156" y="135"/>
                    <a:pt x="159" y="121"/>
                    <a:pt x="160" y="121"/>
                  </a:cubicBezTo>
                  <a:cubicBezTo>
                    <a:pt x="182" y="119"/>
                    <a:pt x="170" y="111"/>
                    <a:pt x="170" y="111"/>
                  </a:cubicBezTo>
                  <a:close/>
                  <a:moveTo>
                    <a:pt x="66" y="93"/>
                  </a:moveTo>
                  <a:cubicBezTo>
                    <a:pt x="62" y="93"/>
                    <a:pt x="62" y="93"/>
                    <a:pt x="62" y="93"/>
                  </a:cubicBezTo>
                  <a:cubicBezTo>
                    <a:pt x="62" y="95"/>
                    <a:pt x="61" y="97"/>
                    <a:pt x="60" y="99"/>
                  </a:cubicBezTo>
                  <a:cubicBezTo>
                    <a:pt x="62" y="102"/>
                    <a:pt x="62" y="102"/>
                    <a:pt x="62" y="102"/>
                  </a:cubicBezTo>
                  <a:cubicBezTo>
                    <a:pt x="57" y="107"/>
                    <a:pt x="57" y="107"/>
                    <a:pt x="57" y="107"/>
                  </a:cubicBezTo>
                  <a:cubicBezTo>
                    <a:pt x="54" y="105"/>
                    <a:pt x="54" y="105"/>
                    <a:pt x="54" y="105"/>
                  </a:cubicBezTo>
                  <a:cubicBezTo>
                    <a:pt x="52" y="106"/>
                    <a:pt x="50" y="107"/>
                    <a:pt x="48" y="107"/>
                  </a:cubicBezTo>
                  <a:cubicBezTo>
                    <a:pt x="48" y="110"/>
                    <a:pt x="48" y="110"/>
                    <a:pt x="48" y="110"/>
                  </a:cubicBezTo>
                  <a:cubicBezTo>
                    <a:pt x="40" y="110"/>
                    <a:pt x="40" y="110"/>
                    <a:pt x="40" y="110"/>
                  </a:cubicBezTo>
                  <a:cubicBezTo>
                    <a:pt x="40" y="107"/>
                    <a:pt x="40" y="107"/>
                    <a:pt x="40" y="107"/>
                  </a:cubicBezTo>
                  <a:cubicBezTo>
                    <a:pt x="38" y="107"/>
                    <a:pt x="36" y="106"/>
                    <a:pt x="34" y="105"/>
                  </a:cubicBezTo>
                  <a:cubicBezTo>
                    <a:pt x="32" y="107"/>
                    <a:pt x="32" y="107"/>
                    <a:pt x="32" y="107"/>
                  </a:cubicBezTo>
                  <a:cubicBezTo>
                    <a:pt x="26" y="102"/>
                    <a:pt x="26" y="102"/>
                    <a:pt x="26" y="102"/>
                  </a:cubicBezTo>
                  <a:cubicBezTo>
                    <a:pt x="28" y="99"/>
                    <a:pt x="28" y="99"/>
                    <a:pt x="28" y="99"/>
                  </a:cubicBezTo>
                  <a:cubicBezTo>
                    <a:pt x="27" y="97"/>
                    <a:pt x="26" y="95"/>
                    <a:pt x="26" y="93"/>
                  </a:cubicBezTo>
                  <a:cubicBezTo>
                    <a:pt x="22" y="93"/>
                    <a:pt x="22" y="93"/>
                    <a:pt x="22" y="93"/>
                  </a:cubicBezTo>
                  <a:cubicBezTo>
                    <a:pt x="22" y="85"/>
                    <a:pt x="22" y="85"/>
                    <a:pt x="22" y="85"/>
                  </a:cubicBezTo>
                  <a:cubicBezTo>
                    <a:pt x="26" y="85"/>
                    <a:pt x="26" y="85"/>
                    <a:pt x="26" y="85"/>
                  </a:cubicBezTo>
                  <a:cubicBezTo>
                    <a:pt x="26" y="83"/>
                    <a:pt x="27" y="81"/>
                    <a:pt x="28" y="79"/>
                  </a:cubicBezTo>
                  <a:cubicBezTo>
                    <a:pt x="26" y="76"/>
                    <a:pt x="26" y="76"/>
                    <a:pt x="26" y="76"/>
                  </a:cubicBezTo>
                  <a:cubicBezTo>
                    <a:pt x="31" y="71"/>
                    <a:pt x="31" y="71"/>
                    <a:pt x="31" y="71"/>
                  </a:cubicBezTo>
                  <a:cubicBezTo>
                    <a:pt x="34" y="73"/>
                    <a:pt x="34" y="73"/>
                    <a:pt x="34" y="73"/>
                  </a:cubicBezTo>
                  <a:cubicBezTo>
                    <a:pt x="36" y="72"/>
                    <a:pt x="38" y="71"/>
                    <a:pt x="40" y="71"/>
                  </a:cubicBezTo>
                  <a:cubicBezTo>
                    <a:pt x="40" y="68"/>
                    <a:pt x="40" y="68"/>
                    <a:pt x="40" y="68"/>
                  </a:cubicBezTo>
                  <a:cubicBezTo>
                    <a:pt x="48" y="68"/>
                    <a:pt x="48" y="68"/>
                    <a:pt x="48" y="68"/>
                  </a:cubicBezTo>
                  <a:cubicBezTo>
                    <a:pt x="48" y="71"/>
                    <a:pt x="48" y="71"/>
                    <a:pt x="48" y="71"/>
                  </a:cubicBezTo>
                  <a:cubicBezTo>
                    <a:pt x="50" y="71"/>
                    <a:pt x="52" y="72"/>
                    <a:pt x="54" y="73"/>
                  </a:cubicBezTo>
                  <a:cubicBezTo>
                    <a:pt x="57" y="71"/>
                    <a:pt x="57" y="71"/>
                    <a:pt x="57" y="71"/>
                  </a:cubicBezTo>
                  <a:cubicBezTo>
                    <a:pt x="63" y="76"/>
                    <a:pt x="63" y="76"/>
                    <a:pt x="63" y="76"/>
                  </a:cubicBezTo>
                  <a:cubicBezTo>
                    <a:pt x="60" y="79"/>
                    <a:pt x="60" y="79"/>
                    <a:pt x="60" y="79"/>
                  </a:cubicBezTo>
                  <a:cubicBezTo>
                    <a:pt x="61" y="81"/>
                    <a:pt x="62" y="83"/>
                    <a:pt x="63" y="85"/>
                  </a:cubicBezTo>
                  <a:cubicBezTo>
                    <a:pt x="66" y="85"/>
                    <a:pt x="66" y="85"/>
                    <a:pt x="66" y="85"/>
                  </a:cubicBezTo>
                  <a:lnTo>
                    <a:pt x="66" y="93"/>
                  </a:lnTo>
                  <a:close/>
                  <a:moveTo>
                    <a:pt x="136" y="77"/>
                  </a:moveTo>
                  <a:cubicBezTo>
                    <a:pt x="130" y="77"/>
                    <a:pt x="130" y="77"/>
                    <a:pt x="130" y="77"/>
                  </a:cubicBezTo>
                  <a:cubicBezTo>
                    <a:pt x="129" y="80"/>
                    <a:pt x="128" y="84"/>
                    <a:pt x="126" y="87"/>
                  </a:cubicBezTo>
                  <a:cubicBezTo>
                    <a:pt x="130" y="91"/>
                    <a:pt x="130" y="91"/>
                    <a:pt x="130" y="91"/>
                  </a:cubicBezTo>
                  <a:cubicBezTo>
                    <a:pt x="121" y="100"/>
                    <a:pt x="121" y="100"/>
                    <a:pt x="121" y="100"/>
                  </a:cubicBezTo>
                  <a:cubicBezTo>
                    <a:pt x="117" y="96"/>
                    <a:pt x="117" y="96"/>
                    <a:pt x="117" y="96"/>
                  </a:cubicBezTo>
                  <a:cubicBezTo>
                    <a:pt x="114" y="98"/>
                    <a:pt x="110" y="99"/>
                    <a:pt x="107" y="100"/>
                  </a:cubicBezTo>
                  <a:cubicBezTo>
                    <a:pt x="107" y="105"/>
                    <a:pt x="107" y="105"/>
                    <a:pt x="107" y="105"/>
                  </a:cubicBezTo>
                  <a:cubicBezTo>
                    <a:pt x="94" y="105"/>
                    <a:pt x="94" y="105"/>
                    <a:pt x="94" y="105"/>
                  </a:cubicBezTo>
                  <a:cubicBezTo>
                    <a:pt x="94" y="100"/>
                    <a:pt x="94" y="100"/>
                    <a:pt x="94" y="100"/>
                  </a:cubicBezTo>
                  <a:cubicBezTo>
                    <a:pt x="90" y="100"/>
                    <a:pt x="86" y="98"/>
                    <a:pt x="83" y="96"/>
                  </a:cubicBezTo>
                  <a:cubicBezTo>
                    <a:pt x="79" y="100"/>
                    <a:pt x="79" y="100"/>
                    <a:pt x="79" y="100"/>
                  </a:cubicBezTo>
                  <a:cubicBezTo>
                    <a:pt x="70" y="91"/>
                    <a:pt x="70" y="91"/>
                    <a:pt x="70" y="91"/>
                  </a:cubicBezTo>
                  <a:cubicBezTo>
                    <a:pt x="74" y="87"/>
                    <a:pt x="74" y="87"/>
                    <a:pt x="74" y="87"/>
                  </a:cubicBezTo>
                  <a:cubicBezTo>
                    <a:pt x="72" y="84"/>
                    <a:pt x="71" y="81"/>
                    <a:pt x="70" y="77"/>
                  </a:cubicBezTo>
                  <a:cubicBezTo>
                    <a:pt x="64" y="77"/>
                    <a:pt x="64" y="77"/>
                    <a:pt x="64" y="77"/>
                  </a:cubicBezTo>
                  <a:cubicBezTo>
                    <a:pt x="64" y="64"/>
                    <a:pt x="64" y="64"/>
                    <a:pt x="64" y="64"/>
                  </a:cubicBezTo>
                  <a:cubicBezTo>
                    <a:pt x="70" y="64"/>
                    <a:pt x="70" y="64"/>
                    <a:pt x="70" y="64"/>
                  </a:cubicBezTo>
                  <a:cubicBezTo>
                    <a:pt x="70" y="60"/>
                    <a:pt x="72" y="56"/>
                    <a:pt x="74" y="53"/>
                  </a:cubicBezTo>
                  <a:cubicBezTo>
                    <a:pt x="70" y="49"/>
                    <a:pt x="70" y="49"/>
                    <a:pt x="70" y="49"/>
                  </a:cubicBezTo>
                  <a:cubicBezTo>
                    <a:pt x="79" y="40"/>
                    <a:pt x="79" y="40"/>
                    <a:pt x="79" y="40"/>
                  </a:cubicBezTo>
                  <a:cubicBezTo>
                    <a:pt x="83" y="44"/>
                    <a:pt x="83" y="44"/>
                    <a:pt x="83" y="44"/>
                  </a:cubicBezTo>
                  <a:cubicBezTo>
                    <a:pt x="86" y="42"/>
                    <a:pt x="90" y="41"/>
                    <a:pt x="94" y="40"/>
                  </a:cubicBezTo>
                  <a:cubicBezTo>
                    <a:pt x="94" y="35"/>
                    <a:pt x="94" y="35"/>
                    <a:pt x="94" y="35"/>
                  </a:cubicBezTo>
                  <a:cubicBezTo>
                    <a:pt x="107" y="35"/>
                    <a:pt x="107" y="35"/>
                    <a:pt x="107" y="35"/>
                  </a:cubicBezTo>
                  <a:cubicBezTo>
                    <a:pt x="107" y="40"/>
                    <a:pt x="107" y="40"/>
                    <a:pt x="107" y="40"/>
                  </a:cubicBezTo>
                  <a:cubicBezTo>
                    <a:pt x="110" y="41"/>
                    <a:pt x="114" y="42"/>
                    <a:pt x="117" y="44"/>
                  </a:cubicBezTo>
                  <a:cubicBezTo>
                    <a:pt x="121" y="40"/>
                    <a:pt x="121" y="40"/>
                    <a:pt x="121" y="40"/>
                  </a:cubicBezTo>
                  <a:cubicBezTo>
                    <a:pt x="130" y="49"/>
                    <a:pt x="130" y="49"/>
                    <a:pt x="130" y="49"/>
                  </a:cubicBezTo>
                  <a:cubicBezTo>
                    <a:pt x="126" y="53"/>
                    <a:pt x="126" y="53"/>
                    <a:pt x="126" y="53"/>
                  </a:cubicBezTo>
                  <a:cubicBezTo>
                    <a:pt x="128" y="57"/>
                    <a:pt x="130" y="60"/>
                    <a:pt x="130" y="64"/>
                  </a:cubicBezTo>
                  <a:cubicBezTo>
                    <a:pt x="136" y="64"/>
                    <a:pt x="136" y="64"/>
                    <a:pt x="136" y="64"/>
                  </a:cubicBezTo>
                  <a:lnTo>
                    <a:pt x="136" y="7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grpSp>
      <p:grpSp>
        <p:nvGrpSpPr>
          <p:cNvPr id="32" name="组合 31"/>
          <p:cNvGrpSpPr/>
          <p:nvPr/>
        </p:nvGrpSpPr>
        <p:grpSpPr>
          <a:xfrm flipH="1">
            <a:off x="5620760" y="2528647"/>
            <a:ext cx="334500" cy="359975"/>
            <a:chOff x="7005429" y="4859473"/>
            <a:chExt cx="466184" cy="501686"/>
          </a:xfrm>
          <a:solidFill>
            <a:srgbClr val="FEFEFE"/>
          </a:solidFill>
          <a:effectLst/>
        </p:grpSpPr>
        <p:sp>
          <p:nvSpPr>
            <p:cNvPr id="33" name="Freeform 154"/>
            <p:cNvSpPr/>
            <p:nvPr/>
          </p:nvSpPr>
          <p:spPr bwMode="auto">
            <a:xfrm>
              <a:off x="7146499" y="5285485"/>
              <a:ext cx="50449" cy="46712"/>
            </a:xfrm>
            <a:custGeom>
              <a:avLst/>
              <a:gdLst>
                <a:gd name="T0" fmla="*/ 16 w 23"/>
                <a:gd name="T1" fmla="*/ 0 h 21"/>
                <a:gd name="T2" fmla="*/ 16 w 23"/>
                <a:gd name="T3" fmla="*/ 4 h 21"/>
                <a:gd name="T4" fmla="*/ 19 w 23"/>
                <a:gd name="T5" fmla="*/ 11 h 21"/>
                <a:gd name="T6" fmla="*/ 10 w 23"/>
                <a:gd name="T7" fmla="*/ 17 h 21"/>
                <a:gd name="T8" fmla="*/ 4 w 23"/>
                <a:gd name="T9" fmla="*/ 9 h 21"/>
                <a:gd name="T10" fmla="*/ 6 w 23"/>
                <a:gd name="T11" fmla="*/ 5 h 21"/>
                <a:gd name="T12" fmla="*/ 6 w 23"/>
                <a:gd name="T13" fmla="*/ 0 h 21"/>
                <a:gd name="T14" fmla="*/ 0 w 23"/>
                <a:gd name="T15" fmla="*/ 10 h 21"/>
                <a:gd name="T16" fmla="*/ 11 w 23"/>
                <a:gd name="T17" fmla="*/ 21 h 21"/>
                <a:gd name="T18" fmla="*/ 23 w 23"/>
                <a:gd name="T19" fmla="*/ 10 h 21"/>
                <a:gd name="T20" fmla="*/ 16 w 23"/>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1">
                  <a:moveTo>
                    <a:pt x="16" y="0"/>
                  </a:moveTo>
                  <a:cubicBezTo>
                    <a:pt x="16" y="4"/>
                    <a:pt x="16" y="4"/>
                    <a:pt x="16" y="4"/>
                  </a:cubicBezTo>
                  <a:cubicBezTo>
                    <a:pt x="18" y="5"/>
                    <a:pt x="19" y="8"/>
                    <a:pt x="19" y="11"/>
                  </a:cubicBezTo>
                  <a:cubicBezTo>
                    <a:pt x="18" y="15"/>
                    <a:pt x="15" y="18"/>
                    <a:pt x="10" y="17"/>
                  </a:cubicBezTo>
                  <a:cubicBezTo>
                    <a:pt x="6" y="17"/>
                    <a:pt x="3" y="13"/>
                    <a:pt x="4" y="9"/>
                  </a:cubicBezTo>
                  <a:cubicBezTo>
                    <a:pt x="4" y="7"/>
                    <a:pt x="5" y="6"/>
                    <a:pt x="6" y="5"/>
                  </a:cubicBezTo>
                  <a:cubicBezTo>
                    <a:pt x="6" y="0"/>
                    <a:pt x="6" y="0"/>
                    <a:pt x="6" y="0"/>
                  </a:cubicBezTo>
                  <a:cubicBezTo>
                    <a:pt x="3" y="2"/>
                    <a:pt x="0" y="6"/>
                    <a:pt x="0" y="10"/>
                  </a:cubicBezTo>
                  <a:cubicBezTo>
                    <a:pt x="0" y="16"/>
                    <a:pt x="5" y="21"/>
                    <a:pt x="11" y="21"/>
                  </a:cubicBezTo>
                  <a:cubicBezTo>
                    <a:pt x="18" y="21"/>
                    <a:pt x="23" y="16"/>
                    <a:pt x="23" y="10"/>
                  </a:cubicBezTo>
                  <a:cubicBezTo>
                    <a:pt x="23" y="5"/>
                    <a:pt x="20" y="1"/>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sp>
          <p:nvSpPr>
            <p:cNvPr id="34" name="Rectangle 155"/>
            <p:cNvSpPr>
              <a:spLocks noChangeArrowheads="1"/>
            </p:cNvSpPr>
            <p:nvPr/>
          </p:nvSpPr>
          <p:spPr bwMode="auto">
            <a:xfrm>
              <a:off x="7166118" y="5278945"/>
              <a:ext cx="9342" cy="326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sp>
          <p:nvSpPr>
            <p:cNvPr id="35" name="Freeform 156"/>
            <p:cNvSpPr>
              <a:spLocks noEditPoints="1"/>
            </p:cNvSpPr>
            <p:nvPr/>
          </p:nvSpPr>
          <p:spPr bwMode="auto">
            <a:xfrm>
              <a:off x="7044667" y="4940751"/>
              <a:ext cx="260652" cy="260652"/>
            </a:xfrm>
            <a:custGeom>
              <a:avLst/>
              <a:gdLst>
                <a:gd name="T0" fmla="*/ 24 w 118"/>
                <a:gd name="T1" fmla="*/ 19 h 118"/>
                <a:gd name="T2" fmla="*/ 19 w 118"/>
                <a:gd name="T3" fmla="*/ 94 h 118"/>
                <a:gd name="T4" fmla="*/ 94 w 118"/>
                <a:gd name="T5" fmla="*/ 99 h 118"/>
                <a:gd name="T6" fmla="*/ 99 w 118"/>
                <a:gd name="T7" fmla="*/ 24 h 118"/>
                <a:gd name="T8" fmla="*/ 24 w 118"/>
                <a:gd name="T9" fmla="*/ 19 h 118"/>
                <a:gd name="T10" fmla="*/ 64 w 118"/>
                <a:gd name="T11" fmla="*/ 84 h 118"/>
                <a:gd name="T12" fmla="*/ 64 w 118"/>
                <a:gd name="T13" fmla="*/ 93 h 118"/>
                <a:gd name="T14" fmla="*/ 56 w 118"/>
                <a:gd name="T15" fmla="*/ 93 h 118"/>
                <a:gd name="T16" fmla="*/ 56 w 118"/>
                <a:gd name="T17" fmla="*/ 85 h 118"/>
                <a:gd name="T18" fmla="*/ 41 w 118"/>
                <a:gd name="T19" fmla="*/ 81 h 118"/>
                <a:gd name="T20" fmla="*/ 43 w 118"/>
                <a:gd name="T21" fmla="*/ 71 h 118"/>
                <a:gd name="T22" fmla="*/ 58 w 118"/>
                <a:gd name="T23" fmla="*/ 75 h 118"/>
                <a:gd name="T24" fmla="*/ 66 w 118"/>
                <a:gd name="T25" fmla="*/ 70 h 118"/>
                <a:gd name="T26" fmla="*/ 57 w 118"/>
                <a:gd name="T27" fmla="*/ 62 h 118"/>
                <a:gd name="T28" fmla="*/ 41 w 118"/>
                <a:gd name="T29" fmla="*/ 46 h 118"/>
                <a:gd name="T30" fmla="*/ 56 w 118"/>
                <a:gd name="T31" fmla="*/ 31 h 118"/>
                <a:gd name="T32" fmla="*/ 56 w 118"/>
                <a:gd name="T33" fmla="*/ 23 h 118"/>
                <a:gd name="T34" fmla="*/ 64 w 118"/>
                <a:gd name="T35" fmla="*/ 23 h 118"/>
                <a:gd name="T36" fmla="*/ 64 w 118"/>
                <a:gd name="T37" fmla="*/ 30 h 118"/>
                <a:gd name="T38" fmla="*/ 77 w 118"/>
                <a:gd name="T39" fmla="*/ 33 h 118"/>
                <a:gd name="T40" fmla="*/ 74 w 118"/>
                <a:gd name="T41" fmla="*/ 43 h 118"/>
                <a:gd name="T42" fmla="*/ 62 w 118"/>
                <a:gd name="T43" fmla="*/ 40 h 118"/>
                <a:gd name="T44" fmla="*/ 55 w 118"/>
                <a:gd name="T45" fmla="*/ 45 h 118"/>
                <a:gd name="T46" fmla="*/ 65 w 118"/>
                <a:gd name="T47" fmla="*/ 52 h 118"/>
                <a:gd name="T48" fmla="*/ 79 w 118"/>
                <a:gd name="T49" fmla="*/ 69 h 118"/>
                <a:gd name="T50" fmla="*/ 64 w 118"/>
                <a:gd name="T51" fmla="*/ 8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118">
                  <a:moveTo>
                    <a:pt x="24" y="19"/>
                  </a:moveTo>
                  <a:cubicBezTo>
                    <a:pt x="2" y="39"/>
                    <a:pt x="0" y="72"/>
                    <a:pt x="19" y="94"/>
                  </a:cubicBezTo>
                  <a:cubicBezTo>
                    <a:pt x="38" y="116"/>
                    <a:pt x="72" y="118"/>
                    <a:pt x="94" y="99"/>
                  </a:cubicBezTo>
                  <a:cubicBezTo>
                    <a:pt x="115" y="79"/>
                    <a:pt x="118" y="46"/>
                    <a:pt x="99" y="24"/>
                  </a:cubicBezTo>
                  <a:cubicBezTo>
                    <a:pt x="79" y="2"/>
                    <a:pt x="46" y="0"/>
                    <a:pt x="24" y="19"/>
                  </a:cubicBezTo>
                  <a:close/>
                  <a:moveTo>
                    <a:pt x="64" y="84"/>
                  </a:moveTo>
                  <a:cubicBezTo>
                    <a:pt x="64" y="93"/>
                    <a:pt x="64" y="93"/>
                    <a:pt x="64" y="93"/>
                  </a:cubicBezTo>
                  <a:cubicBezTo>
                    <a:pt x="56" y="93"/>
                    <a:pt x="56" y="93"/>
                    <a:pt x="56" y="93"/>
                  </a:cubicBezTo>
                  <a:cubicBezTo>
                    <a:pt x="56" y="85"/>
                    <a:pt x="56" y="85"/>
                    <a:pt x="56" y="85"/>
                  </a:cubicBezTo>
                  <a:cubicBezTo>
                    <a:pt x="50" y="85"/>
                    <a:pt x="44" y="83"/>
                    <a:pt x="41" y="81"/>
                  </a:cubicBezTo>
                  <a:cubicBezTo>
                    <a:pt x="43" y="71"/>
                    <a:pt x="43" y="71"/>
                    <a:pt x="43" y="71"/>
                  </a:cubicBezTo>
                  <a:cubicBezTo>
                    <a:pt x="47" y="73"/>
                    <a:pt x="52" y="75"/>
                    <a:pt x="58" y="75"/>
                  </a:cubicBezTo>
                  <a:cubicBezTo>
                    <a:pt x="63" y="75"/>
                    <a:pt x="66" y="73"/>
                    <a:pt x="66" y="70"/>
                  </a:cubicBezTo>
                  <a:cubicBezTo>
                    <a:pt x="66" y="66"/>
                    <a:pt x="63" y="64"/>
                    <a:pt x="57" y="62"/>
                  </a:cubicBezTo>
                  <a:cubicBezTo>
                    <a:pt x="48" y="59"/>
                    <a:pt x="41" y="55"/>
                    <a:pt x="41" y="46"/>
                  </a:cubicBezTo>
                  <a:cubicBezTo>
                    <a:pt x="41" y="39"/>
                    <a:pt x="47" y="33"/>
                    <a:pt x="56" y="31"/>
                  </a:cubicBezTo>
                  <a:cubicBezTo>
                    <a:pt x="56" y="23"/>
                    <a:pt x="56" y="23"/>
                    <a:pt x="56" y="23"/>
                  </a:cubicBezTo>
                  <a:cubicBezTo>
                    <a:pt x="64" y="23"/>
                    <a:pt x="64" y="23"/>
                    <a:pt x="64" y="23"/>
                  </a:cubicBezTo>
                  <a:cubicBezTo>
                    <a:pt x="64" y="30"/>
                    <a:pt x="64" y="30"/>
                    <a:pt x="64" y="30"/>
                  </a:cubicBezTo>
                  <a:cubicBezTo>
                    <a:pt x="70" y="30"/>
                    <a:pt x="74" y="32"/>
                    <a:pt x="77" y="33"/>
                  </a:cubicBezTo>
                  <a:cubicBezTo>
                    <a:pt x="74" y="43"/>
                    <a:pt x="74" y="43"/>
                    <a:pt x="74" y="43"/>
                  </a:cubicBezTo>
                  <a:cubicBezTo>
                    <a:pt x="72" y="42"/>
                    <a:pt x="68" y="40"/>
                    <a:pt x="62" y="40"/>
                  </a:cubicBezTo>
                  <a:cubicBezTo>
                    <a:pt x="56" y="40"/>
                    <a:pt x="55" y="42"/>
                    <a:pt x="55" y="45"/>
                  </a:cubicBezTo>
                  <a:cubicBezTo>
                    <a:pt x="55" y="48"/>
                    <a:pt x="58" y="50"/>
                    <a:pt x="65" y="52"/>
                  </a:cubicBezTo>
                  <a:cubicBezTo>
                    <a:pt x="75" y="56"/>
                    <a:pt x="79" y="61"/>
                    <a:pt x="79" y="69"/>
                  </a:cubicBezTo>
                  <a:cubicBezTo>
                    <a:pt x="79" y="76"/>
                    <a:pt x="74" y="83"/>
                    <a:pt x="64"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sp>
          <p:nvSpPr>
            <p:cNvPr id="36" name="Freeform 157"/>
            <p:cNvSpPr>
              <a:spLocks noEditPoints="1"/>
            </p:cNvSpPr>
            <p:nvPr/>
          </p:nvSpPr>
          <p:spPr bwMode="auto">
            <a:xfrm>
              <a:off x="7005429" y="4859473"/>
              <a:ext cx="338194" cy="501686"/>
            </a:xfrm>
            <a:custGeom>
              <a:avLst/>
              <a:gdLst>
                <a:gd name="T0" fmla="*/ 138 w 153"/>
                <a:gd name="T1" fmla="*/ 177 h 227"/>
                <a:gd name="T2" fmla="*/ 16 w 153"/>
                <a:gd name="T3" fmla="*/ 177 h 227"/>
                <a:gd name="T4" fmla="*/ 16 w 153"/>
                <a:gd name="T5" fmla="*/ 16 h 227"/>
                <a:gd name="T6" fmla="*/ 138 w 153"/>
                <a:gd name="T7" fmla="*/ 16 h 227"/>
                <a:gd name="T8" fmla="*/ 138 w 153"/>
                <a:gd name="T9" fmla="*/ 103 h 227"/>
                <a:gd name="T10" fmla="*/ 139 w 153"/>
                <a:gd name="T11" fmla="*/ 102 h 227"/>
                <a:gd name="T12" fmla="*/ 153 w 153"/>
                <a:gd name="T13" fmla="*/ 94 h 227"/>
                <a:gd name="T14" fmla="*/ 153 w 153"/>
                <a:gd name="T15" fmla="*/ 13 h 227"/>
                <a:gd name="T16" fmla="*/ 141 w 153"/>
                <a:gd name="T17" fmla="*/ 0 h 227"/>
                <a:gd name="T18" fmla="*/ 12 w 153"/>
                <a:gd name="T19" fmla="*/ 0 h 227"/>
                <a:gd name="T20" fmla="*/ 0 w 153"/>
                <a:gd name="T21" fmla="*/ 13 h 227"/>
                <a:gd name="T22" fmla="*/ 0 w 153"/>
                <a:gd name="T23" fmla="*/ 215 h 227"/>
                <a:gd name="T24" fmla="*/ 12 w 153"/>
                <a:gd name="T25" fmla="*/ 227 h 227"/>
                <a:gd name="T26" fmla="*/ 141 w 153"/>
                <a:gd name="T27" fmla="*/ 227 h 227"/>
                <a:gd name="T28" fmla="*/ 153 w 153"/>
                <a:gd name="T29" fmla="*/ 215 h 227"/>
                <a:gd name="T30" fmla="*/ 153 w 153"/>
                <a:gd name="T31" fmla="*/ 176 h 227"/>
                <a:gd name="T32" fmla="*/ 138 w 153"/>
                <a:gd name="T33" fmla="*/ 166 h 227"/>
                <a:gd name="T34" fmla="*/ 138 w 153"/>
                <a:gd name="T35" fmla="*/ 177 h 227"/>
                <a:gd name="T36" fmla="*/ 75 w 153"/>
                <a:gd name="T37" fmla="*/ 221 h 227"/>
                <a:gd name="T38" fmla="*/ 56 w 153"/>
                <a:gd name="T39" fmla="*/ 201 h 227"/>
                <a:gd name="T40" fmla="*/ 75 w 153"/>
                <a:gd name="T41" fmla="*/ 182 h 227"/>
                <a:gd name="T42" fmla="*/ 95 w 153"/>
                <a:gd name="T43" fmla="*/ 201 h 227"/>
                <a:gd name="T44" fmla="*/ 75 w 153"/>
                <a:gd name="T45" fmla="*/ 22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227">
                  <a:moveTo>
                    <a:pt x="138" y="177"/>
                  </a:moveTo>
                  <a:cubicBezTo>
                    <a:pt x="16" y="177"/>
                    <a:pt x="16" y="177"/>
                    <a:pt x="16" y="177"/>
                  </a:cubicBezTo>
                  <a:cubicBezTo>
                    <a:pt x="16" y="16"/>
                    <a:pt x="16" y="16"/>
                    <a:pt x="16" y="16"/>
                  </a:cubicBezTo>
                  <a:cubicBezTo>
                    <a:pt x="138" y="16"/>
                    <a:pt x="138" y="16"/>
                    <a:pt x="138" y="16"/>
                  </a:cubicBezTo>
                  <a:cubicBezTo>
                    <a:pt x="138" y="103"/>
                    <a:pt x="138" y="103"/>
                    <a:pt x="138" y="103"/>
                  </a:cubicBezTo>
                  <a:cubicBezTo>
                    <a:pt x="138" y="103"/>
                    <a:pt x="139" y="102"/>
                    <a:pt x="139" y="102"/>
                  </a:cubicBezTo>
                  <a:cubicBezTo>
                    <a:pt x="144" y="98"/>
                    <a:pt x="148" y="95"/>
                    <a:pt x="153" y="94"/>
                  </a:cubicBezTo>
                  <a:cubicBezTo>
                    <a:pt x="153" y="13"/>
                    <a:pt x="153" y="13"/>
                    <a:pt x="153" y="13"/>
                  </a:cubicBezTo>
                  <a:cubicBezTo>
                    <a:pt x="153" y="6"/>
                    <a:pt x="148" y="0"/>
                    <a:pt x="141" y="0"/>
                  </a:cubicBezTo>
                  <a:cubicBezTo>
                    <a:pt x="12" y="0"/>
                    <a:pt x="12" y="0"/>
                    <a:pt x="12" y="0"/>
                  </a:cubicBezTo>
                  <a:cubicBezTo>
                    <a:pt x="6" y="0"/>
                    <a:pt x="0" y="6"/>
                    <a:pt x="0" y="13"/>
                  </a:cubicBezTo>
                  <a:cubicBezTo>
                    <a:pt x="0" y="215"/>
                    <a:pt x="0" y="215"/>
                    <a:pt x="0" y="215"/>
                  </a:cubicBezTo>
                  <a:cubicBezTo>
                    <a:pt x="0" y="222"/>
                    <a:pt x="6" y="227"/>
                    <a:pt x="12" y="227"/>
                  </a:cubicBezTo>
                  <a:cubicBezTo>
                    <a:pt x="141" y="227"/>
                    <a:pt x="141" y="227"/>
                    <a:pt x="141" y="227"/>
                  </a:cubicBezTo>
                  <a:cubicBezTo>
                    <a:pt x="148" y="227"/>
                    <a:pt x="153" y="222"/>
                    <a:pt x="153" y="215"/>
                  </a:cubicBezTo>
                  <a:cubicBezTo>
                    <a:pt x="153" y="176"/>
                    <a:pt x="153" y="176"/>
                    <a:pt x="153" y="176"/>
                  </a:cubicBezTo>
                  <a:cubicBezTo>
                    <a:pt x="148" y="174"/>
                    <a:pt x="142" y="170"/>
                    <a:pt x="138" y="166"/>
                  </a:cubicBezTo>
                  <a:lnTo>
                    <a:pt x="138" y="177"/>
                  </a:lnTo>
                  <a:close/>
                  <a:moveTo>
                    <a:pt x="75" y="221"/>
                  </a:moveTo>
                  <a:cubicBezTo>
                    <a:pt x="65" y="221"/>
                    <a:pt x="56" y="212"/>
                    <a:pt x="56" y="201"/>
                  </a:cubicBezTo>
                  <a:cubicBezTo>
                    <a:pt x="56" y="191"/>
                    <a:pt x="65" y="182"/>
                    <a:pt x="75" y="182"/>
                  </a:cubicBezTo>
                  <a:cubicBezTo>
                    <a:pt x="86" y="182"/>
                    <a:pt x="95" y="191"/>
                    <a:pt x="95" y="201"/>
                  </a:cubicBezTo>
                  <a:cubicBezTo>
                    <a:pt x="95" y="212"/>
                    <a:pt x="86" y="221"/>
                    <a:pt x="75" y="2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sp>
          <p:nvSpPr>
            <p:cNvPr id="37" name="Freeform 158"/>
            <p:cNvSpPr>
              <a:spLocks noEditPoints="1"/>
            </p:cNvSpPr>
            <p:nvPr/>
          </p:nvSpPr>
          <p:spPr bwMode="auto">
            <a:xfrm>
              <a:off x="7281029" y="5062202"/>
              <a:ext cx="190584" cy="190584"/>
            </a:xfrm>
            <a:custGeom>
              <a:avLst/>
              <a:gdLst>
                <a:gd name="T0" fmla="*/ 72 w 86"/>
                <a:gd name="T1" fmla="*/ 17 h 86"/>
                <a:gd name="T2" fmla="*/ 18 w 86"/>
                <a:gd name="T3" fmla="*/ 14 h 86"/>
                <a:gd name="T4" fmla="*/ 14 w 86"/>
                <a:gd name="T5" fmla="*/ 68 h 86"/>
                <a:gd name="T6" fmla="*/ 69 w 86"/>
                <a:gd name="T7" fmla="*/ 72 h 86"/>
                <a:gd name="T8" fmla="*/ 72 w 86"/>
                <a:gd name="T9" fmla="*/ 17 h 86"/>
                <a:gd name="T10" fmla="*/ 46 w 86"/>
                <a:gd name="T11" fmla="*/ 63 h 86"/>
                <a:gd name="T12" fmla="*/ 46 w 86"/>
                <a:gd name="T13" fmla="*/ 70 h 86"/>
                <a:gd name="T14" fmla="*/ 40 w 86"/>
                <a:gd name="T15" fmla="*/ 70 h 86"/>
                <a:gd name="T16" fmla="*/ 40 w 86"/>
                <a:gd name="T17" fmla="*/ 64 h 86"/>
                <a:gd name="T18" fmla="*/ 28 w 86"/>
                <a:gd name="T19" fmla="*/ 61 h 86"/>
                <a:gd name="T20" fmla="*/ 30 w 86"/>
                <a:gd name="T21" fmla="*/ 53 h 86"/>
                <a:gd name="T22" fmla="*/ 41 w 86"/>
                <a:gd name="T23" fmla="*/ 56 h 86"/>
                <a:gd name="T24" fmla="*/ 48 w 86"/>
                <a:gd name="T25" fmla="*/ 52 h 86"/>
                <a:gd name="T26" fmla="*/ 41 w 86"/>
                <a:gd name="T27" fmla="*/ 46 h 86"/>
                <a:gd name="T28" fmla="*/ 29 w 86"/>
                <a:gd name="T29" fmla="*/ 34 h 86"/>
                <a:gd name="T30" fmla="*/ 40 w 86"/>
                <a:gd name="T31" fmla="*/ 22 h 86"/>
                <a:gd name="T32" fmla="*/ 40 w 86"/>
                <a:gd name="T33" fmla="*/ 15 h 86"/>
                <a:gd name="T34" fmla="*/ 47 w 86"/>
                <a:gd name="T35" fmla="*/ 15 h 86"/>
                <a:gd name="T36" fmla="*/ 47 w 86"/>
                <a:gd name="T37" fmla="*/ 21 h 86"/>
                <a:gd name="T38" fmla="*/ 56 w 86"/>
                <a:gd name="T39" fmla="*/ 23 h 86"/>
                <a:gd name="T40" fmla="*/ 54 w 86"/>
                <a:gd name="T41" fmla="*/ 31 h 86"/>
                <a:gd name="T42" fmla="*/ 45 w 86"/>
                <a:gd name="T43" fmla="*/ 29 h 86"/>
                <a:gd name="T44" fmla="*/ 39 w 86"/>
                <a:gd name="T45" fmla="*/ 32 h 86"/>
                <a:gd name="T46" fmla="*/ 47 w 86"/>
                <a:gd name="T47" fmla="*/ 38 h 86"/>
                <a:gd name="T48" fmla="*/ 58 w 86"/>
                <a:gd name="T49" fmla="*/ 51 h 86"/>
                <a:gd name="T50" fmla="*/ 46 w 86"/>
                <a:gd name="T51" fmla="*/ 6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86">
                  <a:moveTo>
                    <a:pt x="72" y="17"/>
                  </a:moveTo>
                  <a:cubicBezTo>
                    <a:pt x="58" y="1"/>
                    <a:pt x="34" y="0"/>
                    <a:pt x="18" y="14"/>
                  </a:cubicBezTo>
                  <a:cubicBezTo>
                    <a:pt x="2" y="28"/>
                    <a:pt x="0" y="52"/>
                    <a:pt x="14" y="68"/>
                  </a:cubicBezTo>
                  <a:cubicBezTo>
                    <a:pt x="28" y="84"/>
                    <a:pt x="53" y="86"/>
                    <a:pt x="69" y="72"/>
                  </a:cubicBezTo>
                  <a:cubicBezTo>
                    <a:pt x="85" y="58"/>
                    <a:pt x="86" y="33"/>
                    <a:pt x="72" y="17"/>
                  </a:cubicBezTo>
                  <a:close/>
                  <a:moveTo>
                    <a:pt x="46" y="63"/>
                  </a:moveTo>
                  <a:cubicBezTo>
                    <a:pt x="46" y="70"/>
                    <a:pt x="46" y="70"/>
                    <a:pt x="46" y="70"/>
                  </a:cubicBezTo>
                  <a:cubicBezTo>
                    <a:pt x="40" y="70"/>
                    <a:pt x="40" y="70"/>
                    <a:pt x="40" y="70"/>
                  </a:cubicBezTo>
                  <a:cubicBezTo>
                    <a:pt x="40" y="64"/>
                    <a:pt x="40" y="64"/>
                    <a:pt x="40" y="64"/>
                  </a:cubicBezTo>
                  <a:cubicBezTo>
                    <a:pt x="35" y="64"/>
                    <a:pt x="31" y="62"/>
                    <a:pt x="28" y="61"/>
                  </a:cubicBezTo>
                  <a:cubicBezTo>
                    <a:pt x="30" y="53"/>
                    <a:pt x="30" y="53"/>
                    <a:pt x="30" y="53"/>
                  </a:cubicBezTo>
                  <a:cubicBezTo>
                    <a:pt x="33" y="55"/>
                    <a:pt x="37" y="56"/>
                    <a:pt x="41" y="56"/>
                  </a:cubicBezTo>
                  <a:cubicBezTo>
                    <a:pt x="45" y="56"/>
                    <a:pt x="48" y="54"/>
                    <a:pt x="48" y="52"/>
                  </a:cubicBezTo>
                  <a:cubicBezTo>
                    <a:pt x="48" y="49"/>
                    <a:pt x="46" y="48"/>
                    <a:pt x="41" y="46"/>
                  </a:cubicBezTo>
                  <a:cubicBezTo>
                    <a:pt x="34" y="44"/>
                    <a:pt x="29" y="40"/>
                    <a:pt x="29" y="34"/>
                  </a:cubicBezTo>
                  <a:cubicBezTo>
                    <a:pt x="29" y="28"/>
                    <a:pt x="33" y="23"/>
                    <a:pt x="40" y="22"/>
                  </a:cubicBezTo>
                  <a:cubicBezTo>
                    <a:pt x="40" y="15"/>
                    <a:pt x="40" y="15"/>
                    <a:pt x="40" y="15"/>
                  </a:cubicBezTo>
                  <a:cubicBezTo>
                    <a:pt x="47" y="15"/>
                    <a:pt x="47" y="15"/>
                    <a:pt x="47" y="15"/>
                  </a:cubicBezTo>
                  <a:cubicBezTo>
                    <a:pt x="47" y="21"/>
                    <a:pt x="47" y="21"/>
                    <a:pt x="47" y="21"/>
                  </a:cubicBezTo>
                  <a:cubicBezTo>
                    <a:pt x="51" y="21"/>
                    <a:pt x="54" y="22"/>
                    <a:pt x="56" y="23"/>
                  </a:cubicBezTo>
                  <a:cubicBezTo>
                    <a:pt x="54" y="31"/>
                    <a:pt x="54" y="31"/>
                    <a:pt x="54" y="31"/>
                  </a:cubicBezTo>
                  <a:cubicBezTo>
                    <a:pt x="53" y="30"/>
                    <a:pt x="50" y="29"/>
                    <a:pt x="45" y="29"/>
                  </a:cubicBezTo>
                  <a:cubicBezTo>
                    <a:pt x="40" y="29"/>
                    <a:pt x="39" y="31"/>
                    <a:pt x="39" y="32"/>
                  </a:cubicBezTo>
                  <a:cubicBezTo>
                    <a:pt x="39" y="35"/>
                    <a:pt x="41" y="36"/>
                    <a:pt x="47" y="38"/>
                  </a:cubicBezTo>
                  <a:cubicBezTo>
                    <a:pt x="55" y="41"/>
                    <a:pt x="58" y="45"/>
                    <a:pt x="58" y="51"/>
                  </a:cubicBezTo>
                  <a:cubicBezTo>
                    <a:pt x="58" y="57"/>
                    <a:pt x="54" y="62"/>
                    <a:pt x="46"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3" tIns="45731" rIns="91463" bIns="45731" numCol="1" anchor="t" anchorCtr="0" compatLnSpc="1"/>
            <a:lstStyle/>
            <a:p>
              <a:pPr>
                <a:lnSpc>
                  <a:spcPct val="130000"/>
                </a:lnSpc>
              </a:pPr>
              <a:endParaRPr lang="zh-CN" altLang="en-US" sz="1600">
                <a:solidFill>
                  <a:prstClr val="black"/>
                </a:solidFill>
                <a:latin typeface="微软雅黑" charset="-122"/>
                <a:ea typeface="微软雅黑" charset="-122"/>
                <a:cs typeface="+mn-ea"/>
                <a:sym typeface="华文细黑" panose="02010600040101010101" pitchFamily="2" charset="-122"/>
              </a:endParaRPr>
            </a:p>
          </p:txBody>
        </p:sp>
      </p:grpSp>
      <p:sp>
        <p:nvSpPr>
          <p:cNvPr id="42" name="文本框 2">
            <a:extLst>
              <a:ext uri="{FF2B5EF4-FFF2-40B4-BE49-F238E27FC236}">
                <a16:creationId xmlns:a16="http://schemas.microsoft.com/office/drawing/2014/main" id="{3E66AD68-5742-E349-ABCC-5EE6FF11FD1D}"/>
              </a:ext>
            </a:extLst>
          </p:cNvPr>
          <p:cNvSpPr txBox="1"/>
          <p:nvPr/>
        </p:nvSpPr>
        <p:spPr>
          <a:xfrm>
            <a:off x="4461054" y="349403"/>
            <a:ext cx="3269892" cy="784830"/>
          </a:xfrm>
          <a:prstGeom prst="rect">
            <a:avLst/>
          </a:prstGeom>
          <a:solidFill>
            <a:schemeClr val="accent6">
              <a:lumMod val="75000"/>
            </a:schemeClr>
          </a:solidFill>
        </p:spPr>
        <p:txBody>
          <a:bodyPr wrap="square" rtlCol="0">
            <a:spAutoFit/>
          </a:bodyPr>
          <a:lstStyle/>
          <a:p>
            <a:pPr algn="ctr"/>
            <a:r>
              <a:rPr lang="vi-VN" altLang="zh-CN" sz="4500" b="1" dirty="0">
                <a:solidFill>
                  <a:schemeClr val="bg1"/>
                </a:solidFill>
                <a:latin typeface="Times New Roman" panose="02020603050405020304" pitchFamily="18" charset="0"/>
                <a:ea typeface="微软雅黑" charset="-122"/>
                <a:cs typeface="Times New Roman" panose="02020603050405020304" pitchFamily="18" charset="0"/>
              </a:rPr>
              <a:t>Bài </a:t>
            </a:r>
            <a:r>
              <a:rPr lang="vi-VN" altLang="zh-CN" sz="4500" b="1">
                <a:solidFill>
                  <a:schemeClr val="bg1"/>
                </a:solidFill>
                <a:latin typeface="Times New Roman" panose="02020603050405020304" pitchFamily="18" charset="0"/>
                <a:ea typeface="微软雅黑" charset="-122"/>
                <a:cs typeface="Times New Roman" panose="02020603050405020304" pitchFamily="18" charset="0"/>
              </a:rPr>
              <a:t>tập 3, 4:</a:t>
            </a:r>
            <a:endParaRPr lang="zh-CN" altLang="en-US" sz="4500" b="1" dirty="0">
              <a:solidFill>
                <a:schemeClr val="bg1"/>
              </a:solidFill>
              <a:latin typeface="Times New Roman" panose="02020603050405020304" pitchFamily="18" charset="0"/>
              <a:ea typeface="微软雅黑" charset="-122"/>
              <a:cs typeface="Times New Roman" panose="02020603050405020304" pitchFamily="18" charset="0"/>
            </a:endParaRPr>
          </a:p>
        </p:txBody>
      </p:sp>
      <p:sp>
        <p:nvSpPr>
          <p:cNvPr id="43" name="矩形 1">
            <a:extLst>
              <a:ext uri="{FF2B5EF4-FFF2-40B4-BE49-F238E27FC236}">
                <a16:creationId xmlns:a16="http://schemas.microsoft.com/office/drawing/2014/main" id="{D8B327B9-39FD-474B-9409-7806C888A39F}"/>
              </a:ext>
            </a:extLst>
          </p:cNvPr>
          <p:cNvSpPr>
            <a:spLocks noChangeArrowheads="1"/>
          </p:cNvSpPr>
          <p:nvPr/>
        </p:nvSpPr>
        <p:spPr bwMode="auto">
          <a:xfrm>
            <a:off x="1570869" y="1663892"/>
            <a:ext cx="3107899" cy="1156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30000"/>
              </a:lnSpc>
              <a:defRPr/>
            </a:pPr>
            <a:r>
              <a:rPr lang="vi-VN"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HS làm bài tập 3,4 vào vở</a:t>
            </a:r>
            <a:endParaRPr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sp>
        <p:nvSpPr>
          <p:cNvPr id="44" name="矩形 1">
            <a:extLst>
              <a:ext uri="{FF2B5EF4-FFF2-40B4-BE49-F238E27FC236}">
                <a16:creationId xmlns:a16="http://schemas.microsoft.com/office/drawing/2014/main" id="{597F72CE-3F18-F448-87F8-8EAC0424DD7E}"/>
              </a:ext>
            </a:extLst>
          </p:cNvPr>
          <p:cNvSpPr>
            <a:spLocks noChangeArrowheads="1"/>
          </p:cNvSpPr>
          <p:nvPr/>
        </p:nvSpPr>
        <p:spPr bwMode="auto">
          <a:xfrm>
            <a:off x="6833618" y="1663892"/>
            <a:ext cx="3107899" cy="171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30000"/>
              </a:lnSpc>
              <a:defRPr/>
            </a:pPr>
            <a:r>
              <a:rPr lang="vi-VN"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GV gọi ngẫu nhiên bằng thẻ tên (chuẩn bị từ đầu năm học)</a:t>
            </a:r>
            <a:endParaRPr sz="2800" dirty="0">
              <a:solidFill>
                <a:schemeClr val="tx1">
                  <a:lumMod val="75000"/>
                  <a:lumOff val="25000"/>
                </a:schemeClr>
              </a:solidFill>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pic>
        <p:nvPicPr>
          <p:cNvPr id="29" name="图片 48135" descr="16">
            <a:extLst>
              <a:ext uri="{FF2B5EF4-FFF2-40B4-BE49-F238E27FC236}">
                <a16:creationId xmlns:a16="http://schemas.microsoft.com/office/drawing/2014/main" id="{BFF3C85B-C2CC-B144-BC9F-BA3BB726481F}"/>
              </a:ext>
            </a:extLst>
          </p:cNvPr>
          <p:cNvPicPr>
            <a:picLocks noChangeAspect="1"/>
          </p:cNvPicPr>
          <p:nvPr/>
        </p:nvPicPr>
        <p:blipFill>
          <a:blip r:embed="rId3"/>
          <a:stretch>
            <a:fillRect/>
          </a:stretch>
        </p:blipFill>
        <p:spPr>
          <a:xfrm rot="20070146">
            <a:off x="-145879" y="317676"/>
            <a:ext cx="2770811" cy="1228406"/>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文本框 2">
            <a:extLst>
              <a:ext uri="{FF2B5EF4-FFF2-40B4-BE49-F238E27FC236}">
                <a16:creationId xmlns:a16="http://schemas.microsoft.com/office/drawing/2014/main" id="{3E66AD68-5742-E349-ABCC-5EE6FF11FD1D}"/>
              </a:ext>
            </a:extLst>
          </p:cNvPr>
          <p:cNvSpPr txBox="1"/>
          <p:nvPr/>
        </p:nvSpPr>
        <p:spPr>
          <a:xfrm>
            <a:off x="92254" y="0"/>
            <a:ext cx="3269892" cy="523220"/>
          </a:xfrm>
          <a:prstGeom prst="rect">
            <a:avLst/>
          </a:prstGeom>
          <a:solidFill>
            <a:schemeClr val="accent6">
              <a:lumMod val="75000"/>
            </a:schemeClr>
          </a:solidFill>
        </p:spPr>
        <p:txBody>
          <a:bodyPr wrap="square" rtlCol="0">
            <a:spAutoFit/>
          </a:bodyPr>
          <a:lstStyle/>
          <a:p>
            <a:pPr algn="ctr"/>
            <a:r>
              <a:rPr lang="vi-VN" altLang="zh-CN" sz="2800" b="1" dirty="0">
                <a:solidFill>
                  <a:schemeClr val="bg1"/>
                </a:solidFill>
                <a:latin typeface="Times New Roman" panose="02020603050405020304" pitchFamily="18" charset="0"/>
                <a:ea typeface="微软雅黑" charset="-122"/>
                <a:cs typeface="Times New Roman" panose="02020603050405020304" pitchFamily="18" charset="0"/>
              </a:rPr>
              <a:t>Bài </a:t>
            </a:r>
            <a:r>
              <a:rPr lang="vi-VN" altLang="zh-CN" sz="2800" b="1">
                <a:solidFill>
                  <a:schemeClr val="bg1"/>
                </a:solidFill>
                <a:latin typeface="Times New Roman" panose="02020603050405020304" pitchFamily="18" charset="0"/>
                <a:ea typeface="微软雅黑" charset="-122"/>
                <a:cs typeface="Times New Roman" panose="02020603050405020304" pitchFamily="18" charset="0"/>
              </a:rPr>
              <a:t>tập 3</a:t>
            </a:r>
            <a:endParaRPr lang="zh-CN" altLang="en-US" sz="2800" b="1" dirty="0">
              <a:solidFill>
                <a:schemeClr val="bg1"/>
              </a:solidFill>
              <a:latin typeface="Times New Roman" panose="02020603050405020304" pitchFamily="18" charset="0"/>
              <a:ea typeface="微软雅黑" charset="-122"/>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924720624"/>
              </p:ext>
            </p:extLst>
          </p:nvPr>
        </p:nvGraphicFramePr>
        <p:xfrm>
          <a:off x="92254" y="523220"/>
          <a:ext cx="11909246" cy="6220480"/>
        </p:xfrm>
        <a:graphic>
          <a:graphicData uri="http://schemas.openxmlformats.org/drawingml/2006/table">
            <a:tbl>
              <a:tblPr firstRow="1" bandRow="1">
                <a:tableStyleId>{5C22544A-7EE6-4342-B048-85BDC9FD1C3A}</a:tableStyleId>
              </a:tblPr>
              <a:tblGrid>
                <a:gridCol w="974546">
                  <a:extLst>
                    <a:ext uri="{9D8B030D-6E8A-4147-A177-3AD203B41FA5}">
                      <a16:colId xmlns:a16="http://schemas.microsoft.com/office/drawing/2014/main" val="471608244"/>
                    </a:ext>
                  </a:extLst>
                </a:gridCol>
                <a:gridCol w="3200400">
                  <a:extLst>
                    <a:ext uri="{9D8B030D-6E8A-4147-A177-3AD203B41FA5}">
                      <a16:colId xmlns:a16="http://schemas.microsoft.com/office/drawing/2014/main" val="496482330"/>
                    </a:ext>
                  </a:extLst>
                </a:gridCol>
                <a:gridCol w="7734300">
                  <a:extLst>
                    <a:ext uri="{9D8B030D-6E8A-4147-A177-3AD203B41FA5}">
                      <a16:colId xmlns:a16="http://schemas.microsoft.com/office/drawing/2014/main" val="2183257815"/>
                    </a:ext>
                  </a:extLst>
                </a:gridCol>
              </a:tblGrid>
              <a:tr h="472238">
                <a:tc>
                  <a:txBody>
                    <a:bodyPr/>
                    <a:lstStyle/>
                    <a:p>
                      <a:pPr algn="ctr"/>
                      <a:r>
                        <a:rPr lang="en-US" sz="2400" dirty="0" err="1"/>
                        <a:t>Từ</a:t>
                      </a:r>
                      <a:r>
                        <a:rPr lang="en-US" sz="2400" dirty="0"/>
                        <a:t> </a:t>
                      </a:r>
                    </a:p>
                  </a:txBody>
                  <a:tcPr/>
                </a:tc>
                <a:tc>
                  <a:txBody>
                    <a:bodyPr/>
                    <a:lstStyle/>
                    <a:p>
                      <a:pPr algn="ctr"/>
                      <a:r>
                        <a:rPr lang="en-US" sz="2400"/>
                        <a:t>Từ ghép</a:t>
                      </a:r>
                    </a:p>
                  </a:txBody>
                  <a:tcPr/>
                </a:tc>
                <a:tc>
                  <a:txBody>
                    <a:bodyPr/>
                    <a:lstStyle/>
                    <a:p>
                      <a:pPr algn="ctr"/>
                      <a:r>
                        <a:rPr lang="en-US" sz="2400"/>
                        <a:t>Nhận xét nghĩa</a:t>
                      </a:r>
                    </a:p>
                  </a:txBody>
                  <a:tcPr/>
                </a:tc>
                <a:extLst>
                  <a:ext uri="{0D108BD9-81ED-4DB2-BD59-A6C34878D82A}">
                    <a16:rowId xmlns:a16="http://schemas.microsoft.com/office/drawing/2014/main" val="1358954279"/>
                  </a:ext>
                </a:extLst>
              </a:tr>
              <a:tr h="1170574">
                <a:tc>
                  <a:txBody>
                    <a:bodyPr/>
                    <a:lstStyle/>
                    <a:p>
                      <a:r>
                        <a:rPr lang="vi-VN" sz="2400"/>
                        <a:t>Ngựa</a:t>
                      </a:r>
                      <a:endParaRPr lang="en-US" sz="2400"/>
                    </a:p>
                  </a:txBody>
                  <a:tcPr/>
                </a:tc>
                <a:tc>
                  <a:txBody>
                    <a:bodyPr/>
                    <a:lstStyle/>
                    <a:p>
                      <a:endParaRPr lang="en-US" sz="2400"/>
                    </a:p>
                  </a:txBody>
                  <a:tcPr/>
                </a:tc>
                <a:tc>
                  <a:txBody>
                    <a:bodyPr/>
                    <a:lstStyle/>
                    <a:p>
                      <a:endParaRPr lang="en-US" sz="2400"/>
                    </a:p>
                  </a:txBody>
                  <a:tcPr/>
                </a:tc>
                <a:extLst>
                  <a:ext uri="{0D108BD9-81ED-4DB2-BD59-A6C34878D82A}">
                    <a16:rowId xmlns:a16="http://schemas.microsoft.com/office/drawing/2014/main" val="3274882597"/>
                  </a:ext>
                </a:extLst>
              </a:tr>
              <a:tr h="15307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400"/>
                        <a:t>S</a:t>
                      </a:r>
                      <a:r>
                        <a:rPr lang="en-US" sz="2400"/>
                        <a:t>ắt </a:t>
                      </a:r>
                    </a:p>
                    <a:p>
                      <a:endParaRPr lang="en-US" sz="2400"/>
                    </a:p>
                  </a:txBody>
                  <a:tcPr/>
                </a:tc>
                <a:tc>
                  <a:txBody>
                    <a:bodyPr/>
                    <a:lstStyle/>
                    <a:p>
                      <a:endParaRPr lang="en-US" sz="2400"/>
                    </a:p>
                  </a:txBody>
                  <a:tcPr/>
                </a:tc>
                <a:tc>
                  <a:txBody>
                    <a:bodyPr/>
                    <a:lstStyle/>
                    <a:p>
                      <a:endParaRPr lang="en-US" sz="2400"/>
                    </a:p>
                  </a:txBody>
                  <a:tcPr/>
                </a:tc>
                <a:extLst>
                  <a:ext uri="{0D108BD9-81ED-4DB2-BD59-A6C34878D82A}">
                    <a16:rowId xmlns:a16="http://schemas.microsoft.com/office/drawing/2014/main" val="3942491955"/>
                  </a:ext>
                </a:extLst>
              </a:tr>
              <a:tr h="1530752">
                <a:tc>
                  <a:txBody>
                    <a:bodyPr/>
                    <a:lstStyle/>
                    <a:p>
                      <a:r>
                        <a:rPr lang="vi-VN" sz="2400"/>
                        <a:t>Thi</a:t>
                      </a:r>
                      <a:endParaRPr lang="en-US" sz="2400"/>
                    </a:p>
                  </a:txBody>
                  <a:tcPr/>
                </a:tc>
                <a:tc>
                  <a:txBody>
                    <a:bodyPr/>
                    <a:lstStyle/>
                    <a:p>
                      <a:endParaRPr lang="en-US" sz="2400"/>
                    </a:p>
                  </a:txBody>
                  <a:tcPr/>
                </a:tc>
                <a:tc>
                  <a:txBody>
                    <a:bodyPr/>
                    <a:lstStyle/>
                    <a:p>
                      <a:endParaRPr lang="en-US" sz="2400"/>
                    </a:p>
                  </a:txBody>
                  <a:tcPr/>
                </a:tc>
                <a:extLst>
                  <a:ext uri="{0D108BD9-81ED-4DB2-BD59-A6C34878D82A}">
                    <a16:rowId xmlns:a16="http://schemas.microsoft.com/office/drawing/2014/main" val="1190269448"/>
                  </a:ext>
                </a:extLst>
              </a:tr>
              <a:tr h="1516164">
                <a:tc>
                  <a:txBody>
                    <a:bodyPr/>
                    <a:lstStyle/>
                    <a:p>
                      <a:r>
                        <a:rPr lang="vi-VN" sz="2400"/>
                        <a:t>Áo</a:t>
                      </a:r>
                      <a:endParaRPr lang="en-US" sz="240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vi-VN" sz="2400"/>
                    </a:p>
                  </a:txBody>
                  <a:tcPr/>
                </a:tc>
                <a:tc>
                  <a:txBody>
                    <a:bodyPr/>
                    <a:lstStyle/>
                    <a:p>
                      <a:endParaRPr lang="en-US" sz="2400" dirty="0"/>
                    </a:p>
                  </a:txBody>
                  <a:tcPr/>
                </a:tc>
                <a:extLst>
                  <a:ext uri="{0D108BD9-81ED-4DB2-BD59-A6C34878D82A}">
                    <a16:rowId xmlns:a16="http://schemas.microsoft.com/office/drawing/2014/main" val="3476165041"/>
                  </a:ext>
                </a:extLst>
              </a:tr>
            </a:tbl>
          </a:graphicData>
        </a:graphic>
      </p:graphicFrame>
      <p:sp>
        <p:nvSpPr>
          <p:cNvPr id="8" name="Rectangle 7"/>
          <p:cNvSpPr/>
          <p:nvPr/>
        </p:nvSpPr>
        <p:spPr>
          <a:xfrm>
            <a:off x="4305300" y="5254020"/>
            <a:ext cx="7645400" cy="1569660"/>
          </a:xfrm>
          <a:prstGeom prst="rect">
            <a:avLst/>
          </a:prstGeom>
        </p:spPr>
        <p:txBody>
          <a:bodyPr wrap="square">
            <a:spAutoFit/>
          </a:bodyPr>
          <a:lstStyle/>
          <a:p>
            <a:pPr marL="342900" indent="-342900">
              <a:buFontTx/>
              <a:buChar char="-"/>
            </a:pPr>
            <a:r>
              <a:rPr lang="vi-VN" sz="2400"/>
              <a:t>Nghĩa của từ “quần áo”, “áo xống” rộng hơn nghĩa của từ “áo” </a:t>
            </a:r>
          </a:p>
          <a:p>
            <a:pPr marL="342900" indent="-342900">
              <a:buFontTx/>
              <a:buChar char="-"/>
            </a:pPr>
            <a:r>
              <a:rPr lang="vi-VN" sz="2400"/>
              <a:t>Nghĩa của từ “áo khoác”, “áo sơ mi”, “áo mưa” hẹp hơn nghĩa của từ “á</a:t>
            </a:r>
            <a:r>
              <a:rPr lang="en-US" sz="2400"/>
              <a:t>o”</a:t>
            </a:r>
          </a:p>
        </p:txBody>
      </p:sp>
      <p:sp>
        <p:nvSpPr>
          <p:cNvPr id="9" name="Rectangle 8"/>
          <p:cNvSpPr/>
          <p:nvPr/>
        </p:nvSpPr>
        <p:spPr>
          <a:xfrm>
            <a:off x="4394200" y="1111935"/>
            <a:ext cx="7607300" cy="830997"/>
          </a:xfrm>
          <a:prstGeom prst="rect">
            <a:avLst/>
          </a:prstGeom>
        </p:spPr>
        <p:txBody>
          <a:bodyPr wrap="square">
            <a:spAutoFit/>
          </a:bodyPr>
          <a:lstStyle/>
          <a:p>
            <a:r>
              <a:rPr lang="vi-VN" sz="2400"/>
              <a:t>Nghĩa của các từ ghép đã tìm hẹp hơn nghĩa của từ “ngựa”</a:t>
            </a:r>
            <a:endParaRPr lang="en-US" sz="2400"/>
          </a:p>
        </p:txBody>
      </p:sp>
      <p:sp>
        <p:nvSpPr>
          <p:cNvPr id="10" name="Rectangle 9"/>
          <p:cNvSpPr/>
          <p:nvPr/>
        </p:nvSpPr>
        <p:spPr>
          <a:xfrm>
            <a:off x="1065946" y="996603"/>
            <a:ext cx="3125054" cy="830997"/>
          </a:xfrm>
          <a:prstGeom prst="rect">
            <a:avLst/>
          </a:prstGeom>
        </p:spPr>
        <p:txBody>
          <a:bodyPr wrap="square">
            <a:spAutoFit/>
          </a:bodyPr>
          <a:lstStyle/>
          <a:p>
            <a:r>
              <a:rPr lang="en-US" sz="2400"/>
              <a:t>ngựa vằn, ngựa ô, ngựa non, ngựa thần</a:t>
            </a:r>
          </a:p>
        </p:txBody>
      </p:sp>
      <p:sp>
        <p:nvSpPr>
          <p:cNvPr id="11" name="Rectangle 10"/>
          <p:cNvSpPr/>
          <p:nvPr/>
        </p:nvSpPr>
        <p:spPr>
          <a:xfrm>
            <a:off x="996585" y="2240537"/>
            <a:ext cx="3194416" cy="830997"/>
          </a:xfrm>
          <a:prstGeom prst="rect">
            <a:avLst/>
          </a:prstGeom>
        </p:spPr>
        <p:txBody>
          <a:bodyPr wrap="square">
            <a:spAutoFit/>
          </a:bodyPr>
          <a:lstStyle/>
          <a:p>
            <a:pPr>
              <a:defRPr/>
            </a:pPr>
            <a:r>
              <a:rPr lang="vi-VN" sz="2400"/>
              <a:t>sắt thép, sắt non, sắt tây, đường sắt</a:t>
            </a:r>
            <a:endParaRPr lang="en-US" sz="2400"/>
          </a:p>
        </p:txBody>
      </p:sp>
      <p:sp>
        <p:nvSpPr>
          <p:cNvPr id="12" name="Rectangle 11"/>
          <p:cNvSpPr/>
          <p:nvPr/>
        </p:nvSpPr>
        <p:spPr>
          <a:xfrm>
            <a:off x="1065946" y="3716883"/>
            <a:ext cx="3125054" cy="830997"/>
          </a:xfrm>
          <a:prstGeom prst="rect">
            <a:avLst/>
          </a:prstGeom>
        </p:spPr>
        <p:txBody>
          <a:bodyPr wrap="square">
            <a:spAutoFit/>
          </a:bodyPr>
          <a:lstStyle/>
          <a:p>
            <a:pPr>
              <a:defRPr/>
            </a:pPr>
            <a:r>
              <a:rPr lang="en-US" sz="2400"/>
              <a:t>thi thố, thi đua, thi chạy, thi võ, thi kéo co</a:t>
            </a:r>
          </a:p>
        </p:txBody>
      </p:sp>
      <p:sp>
        <p:nvSpPr>
          <p:cNvPr id="13" name="Rectangle 12"/>
          <p:cNvSpPr/>
          <p:nvPr/>
        </p:nvSpPr>
        <p:spPr>
          <a:xfrm>
            <a:off x="996584" y="5350366"/>
            <a:ext cx="3095719" cy="1200329"/>
          </a:xfrm>
          <a:prstGeom prst="rect">
            <a:avLst/>
          </a:prstGeom>
        </p:spPr>
        <p:txBody>
          <a:bodyPr wrap="square">
            <a:spAutoFit/>
          </a:bodyPr>
          <a:lstStyle/>
          <a:p>
            <a:pPr>
              <a:defRPr/>
            </a:pPr>
            <a:r>
              <a:rPr lang="vi-VN" sz="2400"/>
              <a:t>quần áo, áo xống, áo khoác, áo sơ mi, áo mưa</a:t>
            </a:r>
          </a:p>
        </p:txBody>
      </p:sp>
      <p:sp>
        <p:nvSpPr>
          <p:cNvPr id="14" name="Rectangle 13"/>
          <p:cNvSpPr/>
          <p:nvPr/>
        </p:nvSpPr>
        <p:spPr>
          <a:xfrm>
            <a:off x="4394200" y="3737818"/>
            <a:ext cx="7505700" cy="1569660"/>
          </a:xfrm>
          <a:prstGeom prst="rect">
            <a:avLst/>
          </a:prstGeom>
        </p:spPr>
        <p:txBody>
          <a:bodyPr wrap="square">
            <a:spAutoFit/>
          </a:bodyPr>
          <a:lstStyle/>
          <a:p>
            <a:pPr marL="342900" indent="-342900">
              <a:buFontTx/>
              <a:buChar char="-"/>
              <a:defRPr/>
            </a:pPr>
            <a:r>
              <a:rPr lang="vi-VN" sz="2400"/>
              <a:t>Nghĩa của từ “thi thố”, “thi đua” rộng hơn nghĩa của từ “thi” </a:t>
            </a:r>
          </a:p>
          <a:p>
            <a:pPr marL="342900" indent="-342900">
              <a:buFontTx/>
              <a:buChar char="-"/>
              <a:defRPr/>
            </a:pPr>
            <a:r>
              <a:rPr lang="vi-VN" sz="2400"/>
              <a:t>Nghĩa của từ “thi chạy”, “thi võ”, “thi kéo co” hẹp hơn nghĩa của từ “thi” </a:t>
            </a:r>
            <a:endParaRPr lang="en-US" sz="2400"/>
          </a:p>
        </p:txBody>
      </p:sp>
      <p:sp>
        <p:nvSpPr>
          <p:cNvPr id="15" name="Rectangle 14"/>
          <p:cNvSpPr/>
          <p:nvPr/>
        </p:nvSpPr>
        <p:spPr>
          <a:xfrm>
            <a:off x="4356100" y="2308135"/>
            <a:ext cx="7543800" cy="1200329"/>
          </a:xfrm>
          <a:prstGeom prst="rect">
            <a:avLst/>
          </a:prstGeom>
        </p:spPr>
        <p:txBody>
          <a:bodyPr wrap="square">
            <a:spAutoFit/>
          </a:bodyPr>
          <a:lstStyle/>
          <a:p>
            <a:r>
              <a:rPr lang="vi-VN" sz="2400"/>
              <a:t>- Nghĩa của từ “sắt thép” rộng hơn nghĩa của từ “sắt”</a:t>
            </a:r>
          </a:p>
          <a:p>
            <a:r>
              <a:rPr lang="vi-VN" sz="2400"/>
              <a:t> - Nghĩa của từ “sắt non”, “sắt tây”, “đường sắt” hẹp hơn nghĩa của từ “sắt”</a:t>
            </a:r>
            <a:endParaRPr lang="en-US" sz="2400"/>
          </a:p>
        </p:txBody>
      </p:sp>
    </p:spTree>
    <p:extLst>
      <p:ext uri="{BB962C8B-B14F-4D97-AF65-F5344CB8AC3E}">
        <p14:creationId xmlns:p14="http://schemas.microsoft.com/office/powerpoint/2010/main" val="352524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anim calcmode="lin" valueType="num">
                                      <p:cBhvr>
                                        <p:cTn id="46" dur="1000" fill="hold"/>
                                        <p:tgtEl>
                                          <p:spTgt spid="14"/>
                                        </p:tgtEl>
                                        <p:attrNameLst>
                                          <p:attrName>ppt_x</p:attrName>
                                        </p:attrNameLst>
                                      </p:cBhvr>
                                      <p:tavLst>
                                        <p:tav tm="0">
                                          <p:val>
                                            <p:strVal val="#ppt_x"/>
                                          </p:val>
                                        </p:tav>
                                        <p:tav tm="100000">
                                          <p:val>
                                            <p:strVal val="#ppt_x"/>
                                          </p:val>
                                        </p:tav>
                                      </p:tavLst>
                                    </p:anim>
                                    <p:anim calcmode="lin" valueType="num">
                                      <p:cBhvr>
                                        <p:cTn id="4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down)">
                                      <p:cBhvr>
                                        <p:cTn id="5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文本框 2">
            <a:extLst>
              <a:ext uri="{FF2B5EF4-FFF2-40B4-BE49-F238E27FC236}">
                <a16:creationId xmlns:a16="http://schemas.microsoft.com/office/drawing/2014/main" id="{3E66AD68-5742-E349-ABCC-5EE6FF11FD1D}"/>
              </a:ext>
            </a:extLst>
          </p:cNvPr>
          <p:cNvSpPr txBox="1"/>
          <p:nvPr/>
        </p:nvSpPr>
        <p:spPr>
          <a:xfrm>
            <a:off x="92254" y="0"/>
            <a:ext cx="3269892" cy="523220"/>
          </a:xfrm>
          <a:prstGeom prst="rect">
            <a:avLst/>
          </a:prstGeom>
          <a:solidFill>
            <a:schemeClr val="accent6">
              <a:lumMod val="75000"/>
            </a:schemeClr>
          </a:solidFill>
        </p:spPr>
        <p:txBody>
          <a:bodyPr wrap="square" rtlCol="0">
            <a:spAutoFit/>
          </a:bodyPr>
          <a:lstStyle/>
          <a:p>
            <a:pPr algn="ctr"/>
            <a:r>
              <a:rPr lang="vi-VN" altLang="zh-CN" sz="2800" b="1" dirty="0">
                <a:solidFill>
                  <a:schemeClr val="bg1"/>
                </a:solidFill>
                <a:latin typeface="Times New Roman" panose="02020603050405020304" pitchFamily="18" charset="0"/>
                <a:ea typeface="微软雅黑" charset="-122"/>
                <a:cs typeface="Times New Roman" panose="02020603050405020304" pitchFamily="18" charset="0"/>
              </a:rPr>
              <a:t>Bài </a:t>
            </a:r>
            <a:r>
              <a:rPr lang="vi-VN" altLang="zh-CN" sz="2800" b="1">
                <a:solidFill>
                  <a:schemeClr val="bg1"/>
                </a:solidFill>
                <a:latin typeface="Times New Roman" panose="02020603050405020304" pitchFamily="18" charset="0"/>
                <a:ea typeface="微软雅黑" charset="-122"/>
                <a:cs typeface="Times New Roman" panose="02020603050405020304" pitchFamily="18" charset="0"/>
              </a:rPr>
              <a:t>tập 4</a:t>
            </a:r>
            <a:endParaRPr lang="zh-CN" altLang="en-US" sz="2800" b="1" dirty="0">
              <a:solidFill>
                <a:schemeClr val="bg1"/>
              </a:solidFill>
              <a:latin typeface="Times New Roman" panose="02020603050405020304" pitchFamily="18" charset="0"/>
              <a:ea typeface="微软雅黑" charset="-122"/>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366274501"/>
              </p:ext>
            </p:extLst>
          </p:nvPr>
        </p:nvGraphicFramePr>
        <p:xfrm>
          <a:off x="282754" y="523220"/>
          <a:ext cx="11718746" cy="6260009"/>
        </p:xfrm>
        <a:graphic>
          <a:graphicData uri="http://schemas.openxmlformats.org/drawingml/2006/table">
            <a:tbl>
              <a:tblPr firstRow="1" bandRow="1">
                <a:tableStyleId>{5C22544A-7EE6-4342-B048-85BDC9FD1C3A}</a:tableStyleId>
              </a:tblPr>
              <a:tblGrid>
                <a:gridCol w="958957">
                  <a:extLst>
                    <a:ext uri="{9D8B030D-6E8A-4147-A177-3AD203B41FA5}">
                      <a16:colId xmlns:a16="http://schemas.microsoft.com/office/drawing/2014/main" val="471608244"/>
                    </a:ext>
                  </a:extLst>
                </a:gridCol>
                <a:gridCol w="2411892">
                  <a:extLst>
                    <a:ext uri="{9D8B030D-6E8A-4147-A177-3AD203B41FA5}">
                      <a16:colId xmlns:a16="http://schemas.microsoft.com/office/drawing/2014/main" val="496482330"/>
                    </a:ext>
                  </a:extLst>
                </a:gridCol>
                <a:gridCol w="8347897">
                  <a:extLst>
                    <a:ext uri="{9D8B030D-6E8A-4147-A177-3AD203B41FA5}">
                      <a16:colId xmlns:a16="http://schemas.microsoft.com/office/drawing/2014/main" val="2183257815"/>
                    </a:ext>
                  </a:extLst>
                </a:gridCol>
              </a:tblGrid>
              <a:tr h="464851">
                <a:tc>
                  <a:txBody>
                    <a:bodyPr/>
                    <a:lstStyle/>
                    <a:p>
                      <a:pPr algn="ctr"/>
                      <a:r>
                        <a:rPr lang="en-US" sz="2400"/>
                        <a:t>Từ </a:t>
                      </a:r>
                      <a:r>
                        <a:rPr lang="vi-VN" sz="2400"/>
                        <a:t>-</a:t>
                      </a:r>
                      <a:endParaRPr lang="en-US" sz="2400"/>
                    </a:p>
                  </a:txBody>
                  <a:tcPr>
                    <a:solidFill>
                      <a:srgbClr val="FF0000"/>
                    </a:solidFill>
                  </a:tcPr>
                </a:tc>
                <a:tc>
                  <a:txBody>
                    <a:bodyPr/>
                    <a:lstStyle/>
                    <a:p>
                      <a:pPr algn="ctr"/>
                      <a:r>
                        <a:rPr lang="en-US" sz="2400"/>
                        <a:t>Từ láy</a:t>
                      </a:r>
                    </a:p>
                  </a:txBody>
                  <a:tcPr>
                    <a:solidFill>
                      <a:srgbClr val="FF0000"/>
                    </a:solidFill>
                  </a:tcPr>
                </a:tc>
                <a:tc>
                  <a:txBody>
                    <a:bodyPr/>
                    <a:lstStyle/>
                    <a:p>
                      <a:pPr algn="ctr"/>
                      <a:r>
                        <a:rPr lang="en-US" sz="2400"/>
                        <a:t>Nhận xét nghĩa</a:t>
                      </a:r>
                    </a:p>
                  </a:txBody>
                  <a:tcPr>
                    <a:solidFill>
                      <a:srgbClr val="FF0000"/>
                    </a:solidFill>
                  </a:tcPr>
                </a:tc>
                <a:extLst>
                  <a:ext uri="{0D108BD9-81ED-4DB2-BD59-A6C34878D82A}">
                    <a16:rowId xmlns:a16="http://schemas.microsoft.com/office/drawing/2014/main" val="1358954279"/>
                  </a:ext>
                </a:extLst>
              </a:tr>
              <a:tr h="1530165">
                <a:tc>
                  <a:txBody>
                    <a:bodyPr/>
                    <a:lstStyle/>
                    <a:p>
                      <a:r>
                        <a:rPr lang="vi-VN" sz="2400"/>
                        <a:t>Nhỏ</a:t>
                      </a:r>
                    </a:p>
                    <a:p>
                      <a:endParaRPr lang="vi-VN" sz="2400"/>
                    </a:p>
                    <a:p>
                      <a:endParaRPr lang="vi-VN" sz="2400"/>
                    </a:p>
                    <a:p>
                      <a:endParaRPr lang="en-US" sz="2400"/>
                    </a:p>
                  </a:txBody>
                  <a:tcPr/>
                </a:tc>
                <a:tc>
                  <a:txBody>
                    <a:bodyPr/>
                    <a:lstStyle/>
                    <a:p>
                      <a:endParaRPr lang="en-US" sz="2400"/>
                    </a:p>
                  </a:txBody>
                  <a:tcPr/>
                </a:tc>
                <a:tc>
                  <a:txBody>
                    <a:bodyPr/>
                    <a:lstStyle/>
                    <a:p>
                      <a:endParaRPr lang="en-US" sz="2400"/>
                    </a:p>
                  </a:txBody>
                  <a:tcPr/>
                </a:tc>
                <a:extLst>
                  <a:ext uri="{0D108BD9-81ED-4DB2-BD59-A6C34878D82A}">
                    <a16:rowId xmlns:a16="http://schemas.microsoft.com/office/drawing/2014/main" val="3274882597"/>
                  </a:ext>
                </a:extLst>
              </a:tr>
              <a:tr h="150680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400"/>
                        <a:t>Khỏe</a:t>
                      </a:r>
                      <a:endParaRPr lang="en-US" sz="2400"/>
                    </a:p>
                    <a:p>
                      <a:endParaRPr lang="en-US" sz="2400"/>
                    </a:p>
                  </a:txBody>
                  <a:tcPr/>
                </a:tc>
                <a:tc>
                  <a:txBody>
                    <a:bodyPr/>
                    <a:lstStyle/>
                    <a:p>
                      <a:endParaRPr lang="en-US" sz="2400"/>
                    </a:p>
                  </a:txBody>
                  <a:tcPr/>
                </a:tc>
                <a:tc>
                  <a:txBody>
                    <a:bodyPr/>
                    <a:lstStyle/>
                    <a:p>
                      <a:endParaRPr lang="en-US" sz="2400"/>
                    </a:p>
                  </a:txBody>
                  <a:tcPr/>
                </a:tc>
                <a:extLst>
                  <a:ext uri="{0D108BD9-81ED-4DB2-BD59-A6C34878D82A}">
                    <a16:rowId xmlns:a16="http://schemas.microsoft.com/office/drawing/2014/main" val="3942491955"/>
                  </a:ext>
                </a:extLst>
              </a:tr>
              <a:tr h="1506809">
                <a:tc>
                  <a:txBody>
                    <a:bodyPr/>
                    <a:lstStyle/>
                    <a:p>
                      <a:r>
                        <a:rPr lang="vi-VN" sz="2400"/>
                        <a:t>Óng</a:t>
                      </a:r>
                      <a:r>
                        <a:rPr lang="vi-VN" sz="2400" baseline="0"/>
                        <a:t> </a:t>
                      </a:r>
                      <a:endParaRPr lang="en-US" sz="2400"/>
                    </a:p>
                  </a:txBody>
                  <a:tcPr/>
                </a:tc>
                <a:tc>
                  <a:txBody>
                    <a:bodyPr/>
                    <a:lstStyle/>
                    <a:p>
                      <a:endParaRPr lang="en-US" sz="2400"/>
                    </a:p>
                  </a:txBody>
                  <a:tcPr/>
                </a:tc>
                <a:tc>
                  <a:txBody>
                    <a:bodyPr/>
                    <a:lstStyle/>
                    <a:p>
                      <a:endParaRPr lang="en-US" sz="2400"/>
                    </a:p>
                  </a:txBody>
                  <a:tcPr/>
                </a:tc>
                <a:extLst>
                  <a:ext uri="{0D108BD9-81ED-4DB2-BD59-A6C34878D82A}">
                    <a16:rowId xmlns:a16="http://schemas.microsoft.com/office/drawing/2014/main" val="1190269448"/>
                  </a:ext>
                </a:extLst>
              </a:tr>
              <a:tr h="1227060">
                <a:tc>
                  <a:txBody>
                    <a:bodyPr/>
                    <a:lstStyle/>
                    <a:p>
                      <a:r>
                        <a:rPr lang="vi-VN" sz="2400"/>
                        <a:t>Dẻo</a:t>
                      </a:r>
                      <a:endParaRPr lang="en-US" sz="240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vi-VN" sz="2400"/>
                    </a:p>
                  </a:txBody>
                  <a:tcPr/>
                </a:tc>
                <a:tc>
                  <a:txBody>
                    <a:bodyPr/>
                    <a:lstStyle/>
                    <a:p>
                      <a:endParaRPr lang="en-US" sz="2400"/>
                    </a:p>
                  </a:txBody>
                  <a:tcPr/>
                </a:tc>
                <a:extLst>
                  <a:ext uri="{0D108BD9-81ED-4DB2-BD59-A6C34878D82A}">
                    <a16:rowId xmlns:a16="http://schemas.microsoft.com/office/drawing/2014/main" val="3476165041"/>
                  </a:ext>
                </a:extLst>
              </a:tr>
            </a:tbl>
          </a:graphicData>
        </a:graphic>
      </p:graphicFrame>
      <p:sp>
        <p:nvSpPr>
          <p:cNvPr id="8" name="Rectangle 7"/>
          <p:cNvSpPr/>
          <p:nvPr/>
        </p:nvSpPr>
        <p:spPr>
          <a:xfrm>
            <a:off x="3636504" y="5558585"/>
            <a:ext cx="8534400" cy="1200329"/>
          </a:xfrm>
          <a:prstGeom prst="rect">
            <a:avLst/>
          </a:prstGeom>
        </p:spPr>
        <p:txBody>
          <a:bodyPr wrap="square">
            <a:spAutoFit/>
          </a:bodyPr>
          <a:lstStyle/>
          <a:p>
            <a:pPr marL="342900" indent="-342900">
              <a:buFontTx/>
              <a:buChar char="-"/>
            </a:pPr>
            <a:r>
              <a:rPr lang="en-US" sz="2400"/>
              <a:t>Nghĩa của từ “deo dẻo” giảm về mức độ so với nghĩa của từ “dẻo”</a:t>
            </a:r>
            <a:r>
              <a:rPr lang="vi-VN" sz="2400"/>
              <a:t>.</a:t>
            </a:r>
          </a:p>
          <a:p>
            <a:pPr marL="342900" indent="-342900">
              <a:buFontTx/>
              <a:buChar char="-"/>
            </a:pPr>
            <a:r>
              <a:rPr lang="en-US" sz="2400"/>
              <a:t>Nghĩa của từ “dẻo dai” tăng về mức độ so với nghĩa của từ “dẻo”</a:t>
            </a:r>
          </a:p>
        </p:txBody>
      </p:sp>
      <p:sp>
        <p:nvSpPr>
          <p:cNvPr id="9" name="Rectangle 8"/>
          <p:cNvSpPr/>
          <p:nvPr/>
        </p:nvSpPr>
        <p:spPr>
          <a:xfrm>
            <a:off x="3657600" y="1063763"/>
            <a:ext cx="8432800" cy="1569660"/>
          </a:xfrm>
          <a:prstGeom prst="rect">
            <a:avLst/>
          </a:prstGeom>
        </p:spPr>
        <p:txBody>
          <a:bodyPr wrap="square">
            <a:spAutoFit/>
          </a:bodyPr>
          <a:lstStyle/>
          <a:p>
            <a:pPr marL="342900" indent="-342900">
              <a:buFontTx/>
              <a:buChar char="-"/>
            </a:pPr>
            <a:r>
              <a:rPr lang="en-US" sz="2400"/>
              <a:t>Nghĩa của từ “nho nhỏ” giảm về mức độ so với nghĩa của từ “nhỏ” </a:t>
            </a:r>
            <a:endParaRPr lang="vi-VN" sz="2400"/>
          </a:p>
          <a:p>
            <a:pPr marL="342900" indent="-342900">
              <a:buFontTx/>
              <a:buChar char="-"/>
            </a:pPr>
            <a:r>
              <a:rPr lang="en-US" sz="2400"/>
              <a:t>Nghĩa của từ “nhỏ nhắn” tăng về mức độ so với nghĩa của từ “nhỏ” </a:t>
            </a:r>
          </a:p>
        </p:txBody>
      </p:sp>
      <p:sp>
        <p:nvSpPr>
          <p:cNvPr id="10" name="Rectangle 9"/>
          <p:cNvSpPr/>
          <p:nvPr/>
        </p:nvSpPr>
        <p:spPr>
          <a:xfrm>
            <a:off x="1285207" y="1389489"/>
            <a:ext cx="3125054" cy="830997"/>
          </a:xfrm>
          <a:prstGeom prst="rect">
            <a:avLst/>
          </a:prstGeom>
        </p:spPr>
        <p:txBody>
          <a:bodyPr wrap="square">
            <a:spAutoFit/>
          </a:bodyPr>
          <a:lstStyle/>
          <a:p>
            <a:r>
              <a:rPr lang="en-US" sz="2400"/>
              <a:t>nho nhỏ, </a:t>
            </a:r>
            <a:endParaRPr lang="vi-VN" sz="2400"/>
          </a:p>
          <a:p>
            <a:r>
              <a:rPr lang="en-US" sz="2400"/>
              <a:t>nhỏ nhắn</a:t>
            </a:r>
          </a:p>
        </p:txBody>
      </p:sp>
      <p:sp>
        <p:nvSpPr>
          <p:cNvPr id="11" name="Rectangle 10"/>
          <p:cNvSpPr/>
          <p:nvPr/>
        </p:nvSpPr>
        <p:spPr>
          <a:xfrm>
            <a:off x="1463860" y="2633423"/>
            <a:ext cx="2540001" cy="830997"/>
          </a:xfrm>
          <a:prstGeom prst="rect">
            <a:avLst/>
          </a:prstGeom>
        </p:spPr>
        <p:txBody>
          <a:bodyPr wrap="square">
            <a:spAutoFit/>
          </a:bodyPr>
          <a:lstStyle/>
          <a:p>
            <a:pPr>
              <a:defRPr/>
            </a:pPr>
            <a:r>
              <a:rPr lang="en-US" sz="2400"/>
              <a:t>khoe khỏe, </a:t>
            </a:r>
            <a:endParaRPr lang="vi-VN" sz="2400"/>
          </a:p>
          <a:p>
            <a:pPr>
              <a:defRPr/>
            </a:pPr>
            <a:r>
              <a:rPr lang="en-US" sz="2400"/>
              <a:t>khỏe khoắn</a:t>
            </a:r>
          </a:p>
        </p:txBody>
      </p:sp>
      <p:sp>
        <p:nvSpPr>
          <p:cNvPr id="12" name="Rectangle 11"/>
          <p:cNvSpPr/>
          <p:nvPr/>
        </p:nvSpPr>
        <p:spPr>
          <a:xfrm>
            <a:off x="1285207" y="4109769"/>
            <a:ext cx="2270793" cy="830997"/>
          </a:xfrm>
          <a:prstGeom prst="rect">
            <a:avLst/>
          </a:prstGeom>
        </p:spPr>
        <p:txBody>
          <a:bodyPr wrap="square">
            <a:spAutoFit/>
          </a:bodyPr>
          <a:lstStyle/>
          <a:p>
            <a:pPr>
              <a:defRPr/>
            </a:pPr>
            <a:r>
              <a:rPr lang="en-US" sz="2400"/>
              <a:t>óng ánh,</a:t>
            </a:r>
            <a:endParaRPr lang="vi-VN" sz="2400"/>
          </a:p>
          <a:p>
            <a:pPr>
              <a:defRPr/>
            </a:pPr>
            <a:r>
              <a:rPr lang="en-US" sz="2400"/>
              <a:t> óng ả</a:t>
            </a:r>
          </a:p>
        </p:txBody>
      </p:sp>
      <p:sp>
        <p:nvSpPr>
          <p:cNvPr id="13" name="Rectangle 12"/>
          <p:cNvSpPr/>
          <p:nvPr/>
        </p:nvSpPr>
        <p:spPr>
          <a:xfrm>
            <a:off x="1215845" y="5743252"/>
            <a:ext cx="3095719" cy="830997"/>
          </a:xfrm>
          <a:prstGeom prst="rect">
            <a:avLst/>
          </a:prstGeom>
        </p:spPr>
        <p:txBody>
          <a:bodyPr wrap="square">
            <a:spAutoFit/>
          </a:bodyPr>
          <a:lstStyle/>
          <a:p>
            <a:pPr>
              <a:defRPr/>
            </a:pPr>
            <a:r>
              <a:rPr lang="it-IT" sz="2400"/>
              <a:t>deo dẻo </a:t>
            </a:r>
            <a:r>
              <a:rPr lang="vi-VN" sz="2400"/>
              <a:t>(</a:t>
            </a:r>
            <a:r>
              <a:rPr lang="it-IT" sz="2400"/>
              <a:t>dẻo dẻo</a:t>
            </a:r>
            <a:r>
              <a:rPr lang="vi-VN" sz="2400"/>
              <a:t>)</a:t>
            </a:r>
            <a:r>
              <a:rPr lang="it-IT" sz="2400"/>
              <a:t>, dẻo dai</a:t>
            </a:r>
            <a:endParaRPr lang="vi-VN" sz="2400"/>
          </a:p>
        </p:txBody>
      </p:sp>
      <p:sp>
        <p:nvSpPr>
          <p:cNvPr id="14" name="Rectangle 13"/>
          <p:cNvSpPr/>
          <p:nvPr/>
        </p:nvSpPr>
        <p:spPr>
          <a:xfrm>
            <a:off x="3717008" y="4142789"/>
            <a:ext cx="8373392" cy="1200329"/>
          </a:xfrm>
          <a:prstGeom prst="rect">
            <a:avLst/>
          </a:prstGeom>
        </p:spPr>
        <p:txBody>
          <a:bodyPr wrap="square">
            <a:spAutoFit/>
          </a:bodyPr>
          <a:lstStyle/>
          <a:p>
            <a:pPr marL="342900" indent="-342900">
              <a:buFontTx/>
              <a:buChar char="-"/>
              <a:defRPr/>
            </a:pPr>
            <a:r>
              <a:rPr lang="en-US" sz="2400"/>
              <a:t>Nghĩa của từ “óng ánh” tăng về sắc thái nghĩa so với nghĩa của từ “óng” </a:t>
            </a:r>
            <a:endParaRPr lang="vi-VN" sz="2400"/>
          </a:p>
          <a:p>
            <a:pPr marL="342900" indent="-342900">
              <a:buFontTx/>
              <a:buChar char="-"/>
              <a:defRPr/>
            </a:pPr>
            <a:r>
              <a:rPr lang="en-US" sz="2400"/>
              <a:t>Nghĩa của từ “óng ả” tăng về mức độ so với nghĩa của từ “óng” </a:t>
            </a:r>
          </a:p>
        </p:txBody>
      </p:sp>
      <p:sp>
        <p:nvSpPr>
          <p:cNvPr id="15" name="Rectangle 14"/>
          <p:cNvSpPr/>
          <p:nvPr/>
        </p:nvSpPr>
        <p:spPr>
          <a:xfrm>
            <a:off x="3657600" y="2559045"/>
            <a:ext cx="8216900" cy="1569660"/>
          </a:xfrm>
          <a:prstGeom prst="rect">
            <a:avLst/>
          </a:prstGeom>
        </p:spPr>
        <p:txBody>
          <a:bodyPr wrap="square">
            <a:spAutoFit/>
          </a:bodyPr>
          <a:lstStyle/>
          <a:p>
            <a:pPr marL="342900" indent="-342900">
              <a:buFontTx/>
              <a:buChar char="-"/>
            </a:pPr>
            <a:r>
              <a:rPr lang="en-US" sz="2400"/>
              <a:t>Nghĩa của từ “khoe khỏe” giảm về mức độ so với nghĩa của từ “khỏe”</a:t>
            </a:r>
            <a:endParaRPr lang="vi-VN" sz="2400"/>
          </a:p>
          <a:p>
            <a:pPr marL="342900" indent="-342900">
              <a:buFontTx/>
              <a:buChar char="-"/>
            </a:pPr>
            <a:r>
              <a:rPr lang="en-US" sz="2400"/>
              <a:t> Nghĩa của từ “khỏe khoắn” tăng về mức độ so với nghĩa của từ “khỏe</a:t>
            </a:r>
            <a:r>
              <a:rPr lang="vi-VN" sz="2400"/>
              <a:t>”</a:t>
            </a:r>
            <a:endParaRPr lang="en-US" sz="2400"/>
          </a:p>
        </p:txBody>
      </p:sp>
    </p:spTree>
    <p:extLst>
      <p:ext uri="{BB962C8B-B14F-4D97-AF65-F5344CB8AC3E}">
        <p14:creationId xmlns:p14="http://schemas.microsoft.com/office/powerpoint/2010/main" val="273846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anim calcmode="lin" valueType="num">
                                      <p:cBhvr>
                                        <p:cTn id="46" dur="1000" fill="hold"/>
                                        <p:tgtEl>
                                          <p:spTgt spid="14"/>
                                        </p:tgtEl>
                                        <p:attrNameLst>
                                          <p:attrName>ppt_x</p:attrName>
                                        </p:attrNameLst>
                                      </p:cBhvr>
                                      <p:tavLst>
                                        <p:tav tm="0">
                                          <p:val>
                                            <p:strVal val="#ppt_x"/>
                                          </p:val>
                                        </p:tav>
                                        <p:tav tm="100000">
                                          <p:val>
                                            <p:strVal val="#ppt_x"/>
                                          </p:val>
                                        </p:tav>
                                      </p:tavLst>
                                    </p:anim>
                                    <p:anim calcmode="lin" valueType="num">
                                      <p:cBhvr>
                                        <p:cTn id="4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down)">
                                      <p:cBhvr>
                                        <p:cTn id="5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p:cNvGrpSpPr>
            <a:grpSpLocks noChangeAspect="1"/>
          </p:cNvGrpSpPr>
          <p:nvPr/>
        </p:nvGrpSpPr>
        <p:grpSpPr>
          <a:xfrm>
            <a:off x="6016749" y="692470"/>
            <a:ext cx="1425144" cy="535068"/>
            <a:chOff x="1454150" y="1619598"/>
            <a:chExt cx="768222" cy="288390"/>
          </a:xfrm>
        </p:grpSpPr>
        <p:sp>
          <p:nvSpPr>
            <p:cNvPr id="4" name="Freeform 7"/>
            <p:cNvSpPr/>
            <p:nvPr/>
          </p:nvSpPr>
          <p:spPr bwMode="auto">
            <a:xfrm>
              <a:off x="1454150" y="1640163"/>
              <a:ext cx="142875" cy="247650"/>
            </a:xfrm>
            <a:custGeom>
              <a:avLst/>
              <a:gdLst>
                <a:gd name="T0" fmla="*/ 3 w 90"/>
                <a:gd name="T1" fmla="*/ 42 h 156"/>
                <a:gd name="T2" fmla="*/ 0 w 90"/>
                <a:gd name="T3" fmla="*/ 0 h 156"/>
                <a:gd name="T4" fmla="*/ 90 w 90"/>
                <a:gd name="T5" fmla="*/ 78 h 156"/>
                <a:gd name="T6" fmla="*/ 0 w 90"/>
                <a:gd name="T7" fmla="*/ 156 h 156"/>
                <a:gd name="T8" fmla="*/ 0 w 90"/>
                <a:gd name="T9" fmla="*/ 113 h 156"/>
                <a:gd name="T10" fmla="*/ 41 w 90"/>
                <a:gd name="T11" fmla="*/ 78 h 156"/>
                <a:gd name="T12" fmla="*/ 3 w 90"/>
                <a:gd name="T13" fmla="*/ 42 h 156"/>
              </a:gdLst>
              <a:ahLst/>
              <a:cxnLst>
                <a:cxn ang="0">
                  <a:pos x="T0" y="T1"/>
                </a:cxn>
                <a:cxn ang="0">
                  <a:pos x="T2" y="T3"/>
                </a:cxn>
                <a:cxn ang="0">
                  <a:pos x="T4" y="T5"/>
                </a:cxn>
                <a:cxn ang="0">
                  <a:pos x="T6" y="T7"/>
                </a:cxn>
                <a:cxn ang="0">
                  <a:pos x="T8" y="T9"/>
                </a:cxn>
                <a:cxn ang="0">
                  <a:pos x="T10" y="T11"/>
                </a:cxn>
                <a:cxn ang="0">
                  <a:pos x="T12" y="T13"/>
                </a:cxn>
              </a:cxnLst>
              <a:rect l="0" t="0" r="r" b="b"/>
              <a:pathLst>
                <a:path w="90" h="156">
                  <a:moveTo>
                    <a:pt x="3" y="42"/>
                  </a:moveTo>
                  <a:lnTo>
                    <a:pt x="0" y="0"/>
                  </a:lnTo>
                  <a:lnTo>
                    <a:pt x="90" y="78"/>
                  </a:lnTo>
                  <a:lnTo>
                    <a:pt x="0" y="156"/>
                  </a:lnTo>
                  <a:lnTo>
                    <a:pt x="0" y="113"/>
                  </a:lnTo>
                  <a:lnTo>
                    <a:pt x="41" y="78"/>
                  </a:lnTo>
                  <a:lnTo>
                    <a:pt x="3" y="4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00">
                <a:latin typeface="微软雅黑" charset="-122"/>
                <a:ea typeface="微软雅黑" charset="-122"/>
              </a:endParaRPr>
            </a:p>
          </p:txBody>
        </p:sp>
        <p:sp>
          <p:nvSpPr>
            <p:cNvPr id="5" name="Freeform 8"/>
            <p:cNvSpPr/>
            <p:nvPr/>
          </p:nvSpPr>
          <p:spPr bwMode="auto">
            <a:xfrm>
              <a:off x="1560513" y="1640163"/>
              <a:ext cx="142875" cy="247650"/>
            </a:xfrm>
            <a:custGeom>
              <a:avLst/>
              <a:gdLst>
                <a:gd name="T0" fmla="*/ 0 w 90"/>
                <a:gd name="T1" fmla="*/ 42 h 156"/>
                <a:gd name="T2" fmla="*/ 0 w 90"/>
                <a:gd name="T3" fmla="*/ 0 h 156"/>
                <a:gd name="T4" fmla="*/ 90 w 90"/>
                <a:gd name="T5" fmla="*/ 78 h 156"/>
                <a:gd name="T6" fmla="*/ 0 w 90"/>
                <a:gd name="T7" fmla="*/ 156 h 156"/>
                <a:gd name="T8" fmla="*/ 0 w 90"/>
                <a:gd name="T9" fmla="*/ 113 h 156"/>
                <a:gd name="T10" fmla="*/ 40 w 90"/>
                <a:gd name="T11" fmla="*/ 78 h 156"/>
                <a:gd name="T12" fmla="*/ 0 w 90"/>
                <a:gd name="T13" fmla="*/ 42 h 156"/>
              </a:gdLst>
              <a:ahLst/>
              <a:cxnLst>
                <a:cxn ang="0">
                  <a:pos x="T0" y="T1"/>
                </a:cxn>
                <a:cxn ang="0">
                  <a:pos x="T2" y="T3"/>
                </a:cxn>
                <a:cxn ang="0">
                  <a:pos x="T4" y="T5"/>
                </a:cxn>
                <a:cxn ang="0">
                  <a:pos x="T6" y="T7"/>
                </a:cxn>
                <a:cxn ang="0">
                  <a:pos x="T8" y="T9"/>
                </a:cxn>
                <a:cxn ang="0">
                  <a:pos x="T10" y="T11"/>
                </a:cxn>
                <a:cxn ang="0">
                  <a:pos x="T12" y="T13"/>
                </a:cxn>
              </a:cxnLst>
              <a:rect l="0" t="0" r="r" b="b"/>
              <a:pathLst>
                <a:path w="90" h="156">
                  <a:moveTo>
                    <a:pt x="0" y="42"/>
                  </a:moveTo>
                  <a:lnTo>
                    <a:pt x="0" y="0"/>
                  </a:lnTo>
                  <a:lnTo>
                    <a:pt x="90" y="78"/>
                  </a:lnTo>
                  <a:lnTo>
                    <a:pt x="0" y="156"/>
                  </a:lnTo>
                  <a:lnTo>
                    <a:pt x="0" y="113"/>
                  </a:lnTo>
                  <a:lnTo>
                    <a:pt x="40" y="78"/>
                  </a:lnTo>
                  <a:lnTo>
                    <a:pt x="0" y="42"/>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4300">
                <a:latin typeface="微软雅黑" charset="-122"/>
                <a:ea typeface="微软雅黑" charset="-122"/>
              </a:endParaRPr>
            </a:p>
          </p:txBody>
        </p:sp>
        <p:sp>
          <p:nvSpPr>
            <p:cNvPr id="6" name="Freeform 9"/>
            <p:cNvSpPr/>
            <p:nvPr/>
          </p:nvSpPr>
          <p:spPr bwMode="auto">
            <a:xfrm>
              <a:off x="1662113" y="1640163"/>
              <a:ext cx="141288" cy="247650"/>
            </a:xfrm>
            <a:custGeom>
              <a:avLst/>
              <a:gdLst>
                <a:gd name="T0" fmla="*/ 2 w 89"/>
                <a:gd name="T1" fmla="*/ 42 h 156"/>
                <a:gd name="T2" fmla="*/ 0 w 89"/>
                <a:gd name="T3" fmla="*/ 0 h 156"/>
                <a:gd name="T4" fmla="*/ 89 w 89"/>
                <a:gd name="T5" fmla="*/ 78 h 156"/>
                <a:gd name="T6" fmla="*/ 0 w 89"/>
                <a:gd name="T7" fmla="*/ 156 h 156"/>
                <a:gd name="T8" fmla="*/ 0 w 89"/>
                <a:gd name="T9" fmla="*/ 113 h 156"/>
                <a:gd name="T10" fmla="*/ 42 w 89"/>
                <a:gd name="T11" fmla="*/ 78 h 156"/>
                <a:gd name="T12" fmla="*/ 2 w 89"/>
                <a:gd name="T13" fmla="*/ 42 h 156"/>
              </a:gdLst>
              <a:ahLst/>
              <a:cxnLst>
                <a:cxn ang="0">
                  <a:pos x="T0" y="T1"/>
                </a:cxn>
                <a:cxn ang="0">
                  <a:pos x="T2" y="T3"/>
                </a:cxn>
                <a:cxn ang="0">
                  <a:pos x="T4" y="T5"/>
                </a:cxn>
                <a:cxn ang="0">
                  <a:pos x="T6" y="T7"/>
                </a:cxn>
                <a:cxn ang="0">
                  <a:pos x="T8" y="T9"/>
                </a:cxn>
                <a:cxn ang="0">
                  <a:pos x="T10" y="T11"/>
                </a:cxn>
                <a:cxn ang="0">
                  <a:pos x="T12" y="T13"/>
                </a:cxn>
              </a:cxnLst>
              <a:rect l="0" t="0" r="r" b="b"/>
              <a:pathLst>
                <a:path w="89" h="156">
                  <a:moveTo>
                    <a:pt x="2" y="42"/>
                  </a:moveTo>
                  <a:lnTo>
                    <a:pt x="0" y="0"/>
                  </a:lnTo>
                  <a:lnTo>
                    <a:pt x="89" y="78"/>
                  </a:lnTo>
                  <a:lnTo>
                    <a:pt x="0" y="156"/>
                  </a:lnTo>
                  <a:lnTo>
                    <a:pt x="0" y="113"/>
                  </a:lnTo>
                  <a:lnTo>
                    <a:pt x="42" y="78"/>
                  </a:lnTo>
                  <a:lnTo>
                    <a:pt x="2" y="4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00">
                <a:latin typeface="微软雅黑" charset="-122"/>
                <a:ea typeface="微软雅黑" charset="-122"/>
              </a:endParaRPr>
            </a:p>
          </p:txBody>
        </p:sp>
        <p:sp>
          <p:nvSpPr>
            <p:cNvPr id="7" name="椭圆 6"/>
            <p:cNvSpPr>
              <a:spLocks noChangeAspect="1"/>
            </p:cNvSpPr>
            <p:nvPr/>
          </p:nvSpPr>
          <p:spPr>
            <a:xfrm>
              <a:off x="1870103" y="1619988"/>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00">
                <a:latin typeface="微软雅黑" charset="-122"/>
                <a:ea typeface="微软雅黑" charset="-122"/>
              </a:endParaRPr>
            </a:p>
          </p:txBody>
        </p:sp>
        <p:sp>
          <p:nvSpPr>
            <p:cNvPr id="8" name="矩形 7"/>
            <p:cNvSpPr>
              <a:spLocks noChangeAspect="1"/>
            </p:cNvSpPr>
            <p:nvPr/>
          </p:nvSpPr>
          <p:spPr>
            <a:xfrm>
              <a:off x="1826372" y="1619598"/>
              <a:ext cx="396000" cy="273710"/>
            </a:xfrm>
            <a:prstGeom prst="rect">
              <a:avLst/>
            </a:prstGeom>
          </p:spPr>
          <p:txBody>
            <a:bodyPr wrap="square">
              <a:spAutoFit/>
            </a:bodyPr>
            <a:lstStyle/>
            <a:p>
              <a:pPr algn="ctr" defTabSz="1218565" fontAlgn="base">
                <a:spcBef>
                  <a:spcPct val="0"/>
                </a:spcBef>
                <a:spcAft>
                  <a:spcPct val="0"/>
                </a:spcAft>
                <a:buClr>
                  <a:srgbClr val="0070C0"/>
                </a:buClr>
                <a:defRPr/>
              </a:pPr>
              <a:r>
                <a:rPr lang="en-US" altLang="zh-CN" sz="2700" b="1" kern="0" dirty="0">
                  <a:solidFill>
                    <a:schemeClr val="bg1"/>
                  </a:solidFill>
                  <a:latin typeface="微软雅黑" charset="-122"/>
                  <a:ea typeface="微软雅黑" charset="-122"/>
                </a:rPr>
                <a:t>1</a:t>
              </a:r>
            </a:p>
          </p:txBody>
        </p:sp>
      </p:grpSp>
      <p:grpSp>
        <p:nvGrpSpPr>
          <p:cNvPr id="9" name="组合 8"/>
          <p:cNvGrpSpPr>
            <a:grpSpLocks noChangeAspect="1"/>
          </p:cNvGrpSpPr>
          <p:nvPr/>
        </p:nvGrpSpPr>
        <p:grpSpPr>
          <a:xfrm>
            <a:off x="837283" y="2492506"/>
            <a:ext cx="1418793" cy="552596"/>
            <a:chOff x="1454150" y="1610150"/>
            <a:chExt cx="764798" cy="297838"/>
          </a:xfrm>
        </p:grpSpPr>
        <p:sp>
          <p:nvSpPr>
            <p:cNvPr id="10" name="Freeform 7"/>
            <p:cNvSpPr/>
            <p:nvPr/>
          </p:nvSpPr>
          <p:spPr bwMode="auto">
            <a:xfrm>
              <a:off x="1454150" y="1640163"/>
              <a:ext cx="142875" cy="247650"/>
            </a:xfrm>
            <a:custGeom>
              <a:avLst/>
              <a:gdLst>
                <a:gd name="T0" fmla="*/ 3 w 90"/>
                <a:gd name="T1" fmla="*/ 42 h 156"/>
                <a:gd name="T2" fmla="*/ 0 w 90"/>
                <a:gd name="T3" fmla="*/ 0 h 156"/>
                <a:gd name="T4" fmla="*/ 90 w 90"/>
                <a:gd name="T5" fmla="*/ 78 h 156"/>
                <a:gd name="T6" fmla="*/ 0 w 90"/>
                <a:gd name="T7" fmla="*/ 156 h 156"/>
                <a:gd name="T8" fmla="*/ 0 w 90"/>
                <a:gd name="T9" fmla="*/ 113 h 156"/>
                <a:gd name="T10" fmla="*/ 41 w 90"/>
                <a:gd name="T11" fmla="*/ 78 h 156"/>
                <a:gd name="T12" fmla="*/ 3 w 90"/>
                <a:gd name="T13" fmla="*/ 42 h 156"/>
              </a:gdLst>
              <a:ahLst/>
              <a:cxnLst>
                <a:cxn ang="0">
                  <a:pos x="T0" y="T1"/>
                </a:cxn>
                <a:cxn ang="0">
                  <a:pos x="T2" y="T3"/>
                </a:cxn>
                <a:cxn ang="0">
                  <a:pos x="T4" y="T5"/>
                </a:cxn>
                <a:cxn ang="0">
                  <a:pos x="T6" y="T7"/>
                </a:cxn>
                <a:cxn ang="0">
                  <a:pos x="T8" y="T9"/>
                </a:cxn>
                <a:cxn ang="0">
                  <a:pos x="T10" y="T11"/>
                </a:cxn>
                <a:cxn ang="0">
                  <a:pos x="T12" y="T13"/>
                </a:cxn>
              </a:cxnLst>
              <a:rect l="0" t="0" r="r" b="b"/>
              <a:pathLst>
                <a:path w="90" h="156">
                  <a:moveTo>
                    <a:pt x="3" y="42"/>
                  </a:moveTo>
                  <a:lnTo>
                    <a:pt x="0" y="0"/>
                  </a:lnTo>
                  <a:lnTo>
                    <a:pt x="90" y="78"/>
                  </a:lnTo>
                  <a:lnTo>
                    <a:pt x="0" y="156"/>
                  </a:lnTo>
                  <a:lnTo>
                    <a:pt x="0" y="113"/>
                  </a:lnTo>
                  <a:lnTo>
                    <a:pt x="41" y="78"/>
                  </a:lnTo>
                  <a:lnTo>
                    <a:pt x="3" y="42"/>
                  </a:lnTo>
                  <a:close/>
                </a:path>
              </a:pathLst>
            </a:custGeom>
            <a:solidFill>
              <a:schemeClr val="accent1"/>
            </a:solidFill>
            <a:ln>
              <a:noFill/>
            </a:ln>
          </p:spPr>
          <p:txBody>
            <a:bodyPr vert="horz" wrap="square" lIns="91440" tIns="45720" rIns="91440" bIns="45720" numCol="1" anchor="t" anchorCtr="0" compatLnSpc="1"/>
            <a:lstStyle/>
            <a:p>
              <a:endParaRPr lang="zh-CN" altLang="en-US" sz="4300">
                <a:latin typeface="微软雅黑" charset="-122"/>
                <a:ea typeface="微软雅黑" charset="-122"/>
              </a:endParaRPr>
            </a:p>
          </p:txBody>
        </p:sp>
        <p:sp>
          <p:nvSpPr>
            <p:cNvPr id="11" name="Freeform 8"/>
            <p:cNvSpPr/>
            <p:nvPr/>
          </p:nvSpPr>
          <p:spPr bwMode="auto">
            <a:xfrm>
              <a:off x="1560513" y="1640163"/>
              <a:ext cx="142875" cy="247650"/>
            </a:xfrm>
            <a:custGeom>
              <a:avLst/>
              <a:gdLst>
                <a:gd name="T0" fmla="*/ 0 w 90"/>
                <a:gd name="T1" fmla="*/ 42 h 156"/>
                <a:gd name="T2" fmla="*/ 0 w 90"/>
                <a:gd name="T3" fmla="*/ 0 h 156"/>
                <a:gd name="T4" fmla="*/ 90 w 90"/>
                <a:gd name="T5" fmla="*/ 78 h 156"/>
                <a:gd name="T6" fmla="*/ 0 w 90"/>
                <a:gd name="T7" fmla="*/ 156 h 156"/>
                <a:gd name="T8" fmla="*/ 0 w 90"/>
                <a:gd name="T9" fmla="*/ 113 h 156"/>
                <a:gd name="T10" fmla="*/ 40 w 90"/>
                <a:gd name="T11" fmla="*/ 78 h 156"/>
                <a:gd name="T12" fmla="*/ 0 w 90"/>
                <a:gd name="T13" fmla="*/ 42 h 156"/>
              </a:gdLst>
              <a:ahLst/>
              <a:cxnLst>
                <a:cxn ang="0">
                  <a:pos x="T0" y="T1"/>
                </a:cxn>
                <a:cxn ang="0">
                  <a:pos x="T2" y="T3"/>
                </a:cxn>
                <a:cxn ang="0">
                  <a:pos x="T4" y="T5"/>
                </a:cxn>
                <a:cxn ang="0">
                  <a:pos x="T6" y="T7"/>
                </a:cxn>
                <a:cxn ang="0">
                  <a:pos x="T8" y="T9"/>
                </a:cxn>
                <a:cxn ang="0">
                  <a:pos x="T10" y="T11"/>
                </a:cxn>
                <a:cxn ang="0">
                  <a:pos x="T12" y="T13"/>
                </a:cxn>
              </a:cxnLst>
              <a:rect l="0" t="0" r="r" b="b"/>
              <a:pathLst>
                <a:path w="90" h="156">
                  <a:moveTo>
                    <a:pt x="0" y="42"/>
                  </a:moveTo>
                  <a:lnTo>
                    <a:pt x="0" y="0"/>
                  </a:lnTo>
                  <a:lnTo>
                    <a:pt x="90" y="78"/>
                  </a:lnTo>
                  <a:lnTo>
                    <a:pt x="0" y="156"/>
                  </a:lnTo>
                  <a:lnTo>
                    <a:pt x="0" y="113"/>
                  </a:lnTo>
                  <a:lnTo>
                    <a:pt x="40" y="78"/>
                  </a:lnTo>
                  <a:lnTo>
                    <a:pt x="0" y="42"/>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4300">
                <a:latin typeface="微软雅黑" charset="-122"/>
                <a:ea typeface="微软雅黑" charset="-122"/>
              </a:endParaRPr>
            </a:p>
          </p:txBody>
        </p:sp>
        <p:sp>
          <p:nvSpPr>
            <p:cNvPr id="12" name="Freeform 9"/>
            <p:cNvSpPr/>
            <p:nvPr/>
          </p:nvSpPr>
          <p:spPr bwMode="auto">
            <a:xfrm>
              <a:off x="1662113" y="1640163"/>
              <a:ext cx="141288" cy="247650"/>
            </a:xfrm>
            <a:custGeom>
              <a:avLst/>
              <a:gdLst>
                <a:gd name="T0" fmla="*/ 2 w 89"/>
                <a:gd name="T1" fmla="*/ 42 h 156"/>
                <a:gd name="T2" fmla="*/ 0 w 89"/>
                <a:gd name="T3" fmla="*/ 0 h 156"/>
                <a:gd name="T4" fmla="*/ 89 w 89"/>
                <a:gd name="T5" fmla="*/ 78 h 156"/>
                <a:gd name="T6" fmla="*/ 0 w 89"/>
                <a:gd name="T7" fmla="*/ 156 h 156"/>
                <a:gd name="T8" fmla="*/ 0 w 89"/>
                <a:gd name="T9" fmla="*/ 113 h 156"/>
                <a:gd name="T10" fmla="*/ 42 w 89"/>
                <a:gd name="T11" fmla="*/ 78 h 156"/>
                <a:gd name="T12" fmla="*/ 2 w 89"/>
                <a:gd name="T13" fmla="*/ 42 h 156"/>
              </a:gdLst>
              <a:ahLst/>
              <a:cxnLst>
                <a:cxn ang="0">
                  <a:pos x="T0" y="T1"/>
                </a:cxn>
                <a:cxn ang="0">
                  <a:pos x="T2" y="T3"/>
                </a:cxn>
                <a:cxn ang="0">
                  <a:pos x="T4" y="T5"/>
                </a:cxn>
                <a:cxn ang="0">
                  <a:pos x="T6" y="T7"/>
                </a:cxn>
                <a:cxn ang="0">
                  <a:pos x="T8" y="T9"/>
                </a:cxn>
                <a:cxn ang="0">
                  <a:pos x="T10" y="T11"/>
                </a:cxn>
                <a:cxn ang="0">
                  <a:pos x="T12" y="T13"/>
                </a:cxn>
              </a:cxnLst>
              <a:rect l="0" t="0" r="r" b="b"/>
              <a:pathLst>
                <a:path w="89" h="156">
                  <a:moveTo>
                    <a:pt x="2" y="42"/>
                  </a:moveTo>
                  <a:lnTo>
                    <a:pt x="0" y="0"/>
                  </a:lnTo>
                  <a:lnTo>
                    <a:pt x="89" y="78"/>
                  </a:lnTo>
                  <a:lnTo>
                    <a:pt x="0" y="156"/>
                  </a:lnTo>
                  <a:lnTo>
                    <a:pt x="0" y="113"/>
                  </a:lnTo>
                  <a:lnTo>
                    <a:pt x="42" y="78"/>
                  </a:lnTo>
                  <a:lnTo>
                    <a:pt x="2" y="42"/>
                  </a:lnTo>
                  <a:close/>
                </a:path>
              </a:pathLst>
            </a:custGeom>
            <a:solidFill>
              <a:schemeClr val="accent1"/>
            </a:solidFill>
            <a:ln>
              <a:noFill/>
            </a:ln>
          </p:spPr>
          <p:txBody>
            <a:bodyPr vert="horz" wrap="square" lIns="91440" tIns="45720" rIns="91440" bIns="45720" numCol="1" anchor="t" anchorCtr="0" compatLnSpc="1"/>
            <a:lstStyle/>
            <a:p>
              <a:endParaRPr lang="zh-CN" altLang="en-US" sz="4300">
                <a:latin typeface="微软雅黑" charset="-122"/>
                <a:ea typeface="微软雅黑" charset="-122"/>
              </a:endParaRPr>
            </a:p>
          </p:txBody>
        </p:sp>
        <p:sp>
          <p:nvSpPr>
            <p:cNvPr id="13" name="椭圆 12"/>
            <p:cNvSpPr>
              <a:spLocks noChangeAspect="1"/>
            </p:cNvSpPr>
            <p:nvPr/>
          </p:nvSpPr>
          <p:spPr>
            <a:xfrm>
              <a:off x="1870103" y="1619988"/>
              <a:ext cx="288000" cy="28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00">
                <a:latin typeface="微软雅黑" charset="-122"/>
                <a:ea typeface="微软雅黑" charset="-122"/>
              </a:endParaRPr>
            </a:p>
          </p:txBody>
        </p:sp>
        <p:sp>
          <p:nvSpPr>
            <p:cNvPr id="14" name="矩形 13"/>
            <p:cNvSpPr>
              <a:spLocks noChangeAspect="1"/>
            </p:cNvSpPr>
            <p:nvPr/>
          </p:nvSpPr>
          <p:spPr>
            <a:xfrm>
              <a:off x="1822948" y="1610150"/>
              <a:ext cx="396000" cy="273711"/>
            </a:xfrm>
            <a:prstGeom prst="rect">
              <a:avLst/>
            </a:prstGeom>
          </p:spPr>
          <p:txBody>
            <a:bodyPr wrap="square">
              <a:spAutoFit/>
            </a:bodyPr>
            <a:lstStyle/>
            <a:p>
              <a:pPr algn="ctr" defTabSz="1218565" fontAlgn="base">
                <a:spcBef>
                  <a:spcPct val="0"/>
                </a:spcBef>
                <a:spcAft>
                  <a:spcPct val="0"/>
                </a:spcAft>
                <a:buClr>
                  <a:srgbClr val="0070C0"/>
                </a:buClr>
                <a:defRPr/>
              </a:pPr>
              <a:r>
                <a:rPr lang="en-US" altLang="zh-CN" sz="2700" b="1" kern="0" dirty="0">
                  <a:solidFill>
                    <a:schemeClr val="bg1"/>
                  </a:solidFill>
                  <a:latin typeface="微软雅黑" charset="-122"/>
                  <a:ea typeface="微软雅黑" charset="-122"/>
                </a:rPr>
                <a:t>3</a:t>
              </a:r>
            </a:p>
          </p:txBody>
        </p:sp>
      </p:grpSp>
      <p:grpSp>
        <p:nvGrpSpPr>
          <p:cNvPr id="15" name="组合 14"/>
          <p:cNvGrpSpPr>
            <a:grpSpLocks noChangeAspect="1"/>
          </p:cNvGrpSpPr>
          <p:nvPr/>
        </p:nvGrpSpPr>
        <p:grpSpPr>
          <a:xfrm>
            <a:off x="8681091" y="3350059"/>
            <a:ext cx="1406096" cy="534349"/>
            <a:chOff x="1454150" y="1619988"/>
            <a:chExt cx="757953" cy="288002"/>
          </a:xfrm>
        </p:grpSpPr>
        <p:sp>
          <p:nvSpPr>
            <p:cNvPr id="16" name="Freeform 7"/>
            <p:cNvSpPr/>
            <p:nvPr/>
          </p:nvSpPr>
          <p:spPr bwMode="auto">
            <a:xfrm>
              <a:off x="1454150" y="1640163"/>
              <a:ext cx="142875" cy="247650"/>
            </a:xfrm>
            <a:custGeom>
              <a:avLst/>
              <a:gdLst>
                <a:gd name="T0" fmla="*/ 3 w 90"/>
                <a:gd name="T1" fmla="*/ 42 h 156"/>
                <a:gd name="T2" fmla="*/ 0 w 90"/>
                <a:gd name="T3" fmla="*/ 0 h 156"/>
                <a:gd name="T4" fmla="*/ 90 w 90"/>
                <a:gd name="T5" fmla="*/ 78 h 156"/>
                <a:gd name="T6" fmla="*/ 0 w 90"/>
                <a:gd name="T7" fmla="*/ 156 h 156"/>
                <a:gd name="T8" fmla="*/ 0 w 90"/>
                <a:gd name="T9" fmla="*/ 113 h 156"/>
                <a:gd name="T10" fmla="*/ 41 w 90"/>
                <a:gd name="T11" fmla="*/ 78 h 156"/>
                <a:gd name="T12" fmla="*/ 3 w 90"/>
                <a:gd name="T13" fmla="*/ 42 h 156"/>
              </a:gdLst>
              <a:ahLst/>
              <a:cxnLst>
                <a:cxn ang="0">
                  <a:pos x="T0" y="T1"/>
                </a:cxn>
                <a:cxn ang="0">
                  <a:pos x="T2" y="T3"/>
                </a:cxn>
                <a:cxn ang="0">
                  <a:pos x="T4" y="T5"/>
                </a:cxn>
                <a:cxn ang="0">
                  <a:pos x="T6" y="T7"/>
                </a:cxn>
                <a:cxn ang="0">
                  <a:pos x="T8" y="T9"/>
                </a:cxn>
                <a:cxn ang="0">
                  <a:pos x="T10" y="T11"/>
                </a:cxn>
                <a:cxn ang="0">
                  <a:pos x="T12" y="T13"/>
                </a:cxn>
              </a:cxnLst>
              <a:rect l="0" t="0" r="r" b="b"/>
              <a:pathLst>
                <a:path w="90" h="156">
                  <a:moveTo>
                    <a:pt x="3" y="42"/>
                  </a:moveTo>
                  <a:lnTo>
                    <a:pt x="0" y="0"/>
                  </a:lnTo>
                  <a:lnTo>
                    <a:pt x="90" y="78"/>
                  </a:lnTo>
                  <a:lnTo>
                    <a:pt x="0" y="156"/>
                  </a:lnTo>
                  <a:lnTo>
                    <a:pt x="0" y="113"/>
                  </a:lnTo>
                  <a:lnTo>
                    <a:pt x="41" y="78"/>
                  </a:lnTo>
                  <a:lnTo>
                    <a:pt x="3" y="4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00">
                <a:latin typeface="微软雅黑" charset="-122"/>
                <a:ea typeface="微软雅黑" charset="-122"/>
              </a:endParaRPr>
            </a:p>
          </p:txBody>
        </p:sp>
        <p:sp>
          <p:nvSpPr>
            <p:cNvPr id="17" name="Freeform 8"/>
            <p:cNvSpPr/>
            <p:nvPr/>
          </p:nvSpPr>
          <p:spPr bwMode="auto">
            <a:xfrm>
              <a:off x="1560513" y="1640163"/>
              <a:ext cx="142875" cy="247650"/>
            </a:xfrm>
            <a:custGeom>
              <a:avLst/>
              <a:gdLst>
                <a:gd name="T0" fmla="*/ 0 w 90"/>
                <a:gd name="T1" fmla="*/ 42 h 156"/>
                <a:gd name="T2" fmla="*/ 0 w 90"/>
                <a:gd name="T3" fmla="*/ 0 h 156"/>
                <a:gd name="T4" fmla="*/ 90 w 90"/>
                <a:gd name="T5" fmla="*/ 78 h 156"/>
                <a:gd name="T6" fmla="*/ 0 w 90"/>
                <a:gd name="T7" fmla="*/ 156 h 156"/>
                <a:gd name="T8" fmla="*/ 0 w 90"/>
                <a:gd name="T9" fmla="*/ 113 h 156"/>
                <a:gd name="T10" fmla="*/ 40 w 90"/>
                <a:gd name="T11" fmla="*/ 78 h 156"/>
                <a:gd name="T12" fmla="*/ 0 w 90"/>
                <a:gd name="T13" fmla="*/ 42 h 156"/>
              </a:gdLst>
              <a:ahLst/>
              <a:cxnLst>
                <a:cxn ang="0">
                  <a:pos x="T0" y="T1"/>
                </a:cxn>
                <a:cxn ang="0">
                  <a:pos x="T2" y="T3"/>
                </a:cxn>
                <a:cxn ang="0">
                  <a:pos x="T4" y="T5"/>
                </a:cxn>
                <a:cxn ang="0">
                  <a:pos x="T6" y="T7"/>
                </a:cxn>
                <a:cxn ang="0">
                  <a:pos x="T8" y="T9"/>
                </a:cxn>
                <a:cxn ang="0">
                  <a:pos x="T10" y="T11"/>
                </a:cxn>
                <a:cxn ang="0">
                  <a:pos x="T12" y="T13"/>
                </a:cxn>
              </a:cxnLst>
              <a:rect l="0" t="0" r="r" b="b"/>
              <a:pathLst>
                <a:path w="90" h="156">
                  <a:moveTo>
                    <a:pt x="0" y="42"/>
                  </a:moveTo>
                  <a:lnTo>
                    <a:pt x="0" y="0"/>
                  </a:lnTo>
                  <a:lnTo>
                    <a:pt x="90" y="78"/>
                  </a:lnTo>
                  <a:lnTo>
                    <a:pt x="0" y="156"/>
                  </a:lnTo>
                  <a:lnTo>
                    <a:pt x="0" y="113"/>
                  </a:lnTo>
                  <a:lnTo>
                    <a:pt x="40" y="78"/>
                  </a:lnTo>
                  <a:lnTo>
                    <a:pt x="0" y="42"/>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4300">
                <a:latin typeface="微软雅黑" charset="-122"/>
                <a:ea typeface="微软雅黑" charset="-122"/>
              </a:endParaRPr>
            </a:p>
          </p:txBody>
        </p:sp>
        <p:sp>
          <p:nvSpPr>
            <p:cNvPr id="18" name="Freeform 9"/>
            <p:cNvSpPr/>
            <p:nvPr/>
          </p:nvSpPr>
          <p:spPr bwMode="auto">
            <a:xfrm>
              <a:off x="1662113" y="1640163"/>
              <a:ext cx="141288" cy="247650"/>
            </a:xfrm>
            <a:custGeom>
              <a:avLst/>
              <a:gdLst>
                <a:gd name="T0" fmla="*/ 2 w 89"/>
                <a:gd name="T1" fmla="*/ 42 h 156"/>
                <a:gd name="T2" fmla="*/ 0 w 89"/>
                <a:gd name="T3" fmla="*/ 0 h 156"/>
                <a:gd name="T4" fmla="*/ 89 w 89"/>
                <a:gd name="T5" fmla="*/ 78 h 156"/>
                <a:gd name="T6" fmla="*/ 0 w 89"/>
                <a:gd name="T7" fmla="*/ 156 h 156"/>
                <a:gd name="T8" fmla="*/ 0 w 89"/>
                <a:gd name="T9" fmla="*/ 113 h 156"/>
                <a:gd name="T10" fmla="*/ 42 w 89"/>
                <a:gd name="T11" fmla="*/ 78 h 156"/>
                <a:gd name="T12" fmla="*/ 2 w 89"/>
                <a:gd name="T13" fmla="*/ 42 h 156"/>
              </a:gdLst>
              <a:ahLst/>
              <a:cxnLst>
                <a:cxn ang="0">
                  <a:pos x="T0" y="T1"/>
                </a:cxn>
                <a:cxn ang="0">
                  <a:pos x="T2" y="T3"/>
                </a:cxn>
                <a:cxn ang="0">
                  <a:pos x="T4" y="T5"/>
                </a:cxn>
                <a:cxn ang="0">
                  <a:pos x="T6" y="T7"/>
                </a:cxn>
                <a:cxn ang="0">
                  <a:pos x="T8" y="T9"/>
                </a:cxn>
                <a:cxn ang="0">
                  <a:pos x="T10" y="T11"/>
                </a:cxn>
                <a:cxn ang="0">
                  <a:pos x="T12" y="T13"/>
                </a:cxn>
              </a:cxnLst>
              <a:rect l="0" t="0" r="r" b="b"/>
              <a:pathLst>
                <a:path w="89" h="156">
                  <a:moveTo>
                    <a:pt x="2" y="42"/>
                  </a:moveTo>
                  <a:lnTo>
                    <a:pt x="0" y="0"/>
                  </a:lnTo>
                  <a:lnTo>
                    <a:pt x="89" y="78"/>
                  </a:lnTo>
                  <a:lnTo>
                    <a:pt x="0" y="156"/>
                  </a:lnTo>
                  <a:lnTo>
                    <a:pt x="0" y="113"/>
                  </a:lnTo>
                  <a:lnTo>
                    <a:pt x="42" y="78"/>
                  </a:lnTo>
                  <a:lnTo>
                    <a:pt x="2" y="4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00">
                <a:latin typeface="微软雅黑" charset="-122"/>
                <a:ea typeface="微软雅黑" charset="-122"/>
              </a:endParaRPr>
            </a:p>
          </p:txBody>
        </p:sp>
        <p:sp>
          <p:nvSpPr>
            <p:cNvPr id="19" name="椭圆 18"/>
            <p:cNvSpPr>
              <a:spLocks noChangeAspect="1"/>
            </p:cNvSpPr>
            <p:nvPr/>
          </p:nvSpPr>
          <p:spPr>
            <a:xfrm>
              <a:off x="1870102" y="1619988"/>
              <a:ext cx="287999" cy="28800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00">
                <a:latin typeface="微软雅黑" charset="-122"/>
                <a:ea typeface="微软雅黑" charset="-122"/>
              </a:endParaRPr>
            </a:p>
          </p:txBody>
        </p:sp>
        <p:sp>
          <p:nvSpPr>
            <p:cNvPr id="20" name="矩形 19"/>
            <p:cNvSpPr>
              <a:spLocks noChangeAspect="1"/>
            </p:cNvSpPr>
            <p:nvPr/>
          </p:nvSpPr>
          <p:spPr>
            <a:xfrm>
              <a:off x="1816103" y="1623238"/>
              <a:ext cx="396000" cy="273709"/>
            </a:xfrm>
            <a:prstGeom prst="rect">
              <a:avLst/>
            </a:prstGeom>
          </p:spPr>
          <p:txBody>
            <a:bodyPr wrap="square">
              <a:spAutoFit/>
            </a:bodyPr>
            <a:lstStyle/>
            <a:p>
              <a:pPr algn="ctr" defTabSz="1218565" fontAlgn="base">
                <a:spcBef>
                  <a:spcPct val="0"/>
                </a:spcBef>
                <a:spcAft>
                  <a:spcPct val="0"/>
                </a:spcAft>
                <a:buClr>
                  <a:srgbClr val="0070C0"/>
                </a:buClr>
                <a:defRPr/>
              </a:pPr>
              <a:r>
                <a:rPr lang="en-US" altLang="zh-CN" sz="2700" b="1" kern="0" dirty="0">
                  <a:solidFill>
                    <a:schemeClr val="bg1"/>
                  </a:solidFill>
                  <a:latin typeface="微软雅黑" charset="-122"/>
                  <a:ea typeface="微软雅黑" charset="-122"/>
                </a:rPr>
                <a:t>2</a:t>
              </a:r>
            </a:p>
          </p:txBody>
        </p:sp>
      </p:grpSp>
      <p:sp>
        <p:nvSpPr>
          <p:cNvPr id="21" name="AutoShape 3"/>
          <p:cNvSpPr>
            <a:spLocks noChangeAspect="1" noChangeArrowheads="1" noTextEdit="1"/>
          </p:cNvSpPr>
          <p:nvPr/>
        </p:nvSpPr>
        <p:spPr bwMode="auto">
          <a:xfrm>
            <a:off x="3600049" y="1398547"/>
            <a:ext cx="4515272" cy="467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8" tIns="60954" rIns="121908" bIns="60954" numCol="1" anchor="t" anchorCtr="0" compatLnSpc="1"/>
          <a:lstStyle/>
          <a:p>
            <a:endParaRPr lang="zh-CN" altLang="en-US">
              <a:latin typeface="微软雅黑" charset="-122"/>
              <a:ea typeface="微软雅黑" charset="-122"/>
            </a:endParaRPr>
          </a:p>
        </p:txBody>
      </p:sp>
      <p:sp>
        <p:nvSpPr>
          <p:cNvPr id="23" name="Freeform 5"/>
          <p:cNvSpPr/>
          <p:nvPr/>
        </p:nvSpPr>
        <p:spPr bwMode="auto">
          <a:xfrm>
            <a:off x="3921173" y="2766637"/>
            <a:ext cx="2378586" cy="3110408"/>
          </a:xfrm>
          <a:custGeom>
            <a:avLst/>
            <a:gdLst>
              <a:gd name="T0" fmla="*/ 421 w 843"/>
              <a:gd name="T1" fmla="*/ 0 h 1101"/>
              <a:gd name="T2" fmla="*/ 0 w 843"/>
              <a:gd name="T3" fmla="*/ 422 h 1101"/>
              <a:gd name="T4" fmla="*/ 297 w 843"/>
              <a:gd name="T5" fmla="*/ 826 h 1101"/>
              <a:gd name="T6" fmla="*/ 99 w 843"/>
              <a:gd name="T7" fmla="*/ 1101 h 1101"/>
              <a:gd name="T8" fmla="*/ 843 w 843"/>
              <a:gd name="T9" fmla="*/ 422 h 1101"/>
              <a:gd name="T10" fmla="*/ 421 w 843"/>
              <a:gd name="T11" fmla="*/ 0 h 1101"/>
            </a:gdLst>
            <a:ahLst/>
            <a:cxnLst>
              <a:cxn ang="0">
                <a:pos x="T0" y="T1"/>
              </a:cxn>
              <a:cxn ang="0">
                <a:pos x="T2" y="T3"/>
              </a:cxn>
              <a:cxn ang="0">
                <a:pos x="T4" y="T5"/>
              </a:cxn>
              <a:cxn ang="0">
                <a:pos x="T6" y="T7"/>
              </a:cxn>
              <a:cxn ang="0">
                <a:pos x="T8" y="T9"/>
              </a:cxn>
              <a:cxn ang="0">
                <a:pos x="T10" y="T11"/>
              </a:cxn>
            </a:cxnLst>
            <a:rect l="0" t="0" r="r" b="b"/>
            <a:pathLst>
              <a:path w="843" h="1101">
                <a:moveTo>
                  <a:pt x="421" y="0"/>
                </a:moveTo>
                <a:cubicBezTo>
                  <a:pt x="189" y="0"/>
                  <a:pt x="0" y="189"/>
                  <a:pt x="0" y="422"/>
                </a:cubicBezTo>
                <a:cubicBezTo>
                  <a:pt x="0" y="612"/>
                  <a:pt x="125" y="773"/>
                  <a:pt x="297" y="826"/>
                </a:cubicBezTo>
                <a:cubicBezTo>
                  <a:pt x="99" y="1101"/>
                  <a:pt x="99" y="1101"/>
                  <a:pt x="99" y="1101"/>
                </a:cubicBezTo>
                <a:cubicBezTo>
                  <a:pt x="351" y="945"/>
                  <a:pt x="843" y="767"/>
                  <a:pt x="843" y="422"/>
                </a:cubicBezTo>
                <a:cubicBezTo>
                  <a:pt x="843" y="189"/>
                  <a:pt x="654" y="0"/>
                  <a:pt x="421" y="0"/>
                </a:cubicBezTo>
                <a:close/>
              </a:path>
            </a:pathLst>
          </a:custGeom>
          <a:solidFill>
            <a:schemeClr val="accent1"/>
          </a:solidFill>
          <a:ln w="28575">
            <a:solidFill>
              <a:schemeClr val="bg1"/>
            </a:solidFill>
            <a:round/>
          </a:ln>
        </p:spPr>
        <p:txBody>
          <a:bodyPr vert="horz" wrap="square" lIns="91440" tIns="45720" rIns="91440" bIns="45720" numCol="1" anchor="t" anchorCtr="0" compatLnSpc="1"/>
          <a:lstStyle/>
          <a:p>
            <a:endParaRPr lang="zh-CN" altLang="en-US">
              <a:latin typeface="微软雅黑" charset="-122"/>
              <a:ea typeface="微软雅黑" charset="-122"/>
            </a:endParaRPr>
          </a:p>
        </p:txBody>
      </p:sp>
      <p:sp>
        <p:nvSpPr>
          <p:cNvPr id="26" name="Freeform 8"/>
          <p:cNvSpPr/>
          <p:nvPr/>
        </p:nvSpPr>
        <p:spPr bwMode="auto">
          <a:xfrm flipH="1">
            <a:off x="6116724" y="2660423"/>
            <a:ext cx="2119856" cy="2766805"/>
          </a:xfrm>
          <a:custGeom>
            <a:avLst/>
            <a:gdLst>
              <a:gd name="T0" fmla="*/ 343 w 686"/>
              <a:gd name="T1" fmla="*/ 0 h 895"/>
              <a:gd name="T2" fmla="*/ 0 w 686"/>
              <a:gd name="T3" fmla="*/ 343 h 895"/>
              <a:gd name="T4" fmla="*/ 242 w 686"/>
              <a:gd name="T5" fmla="*/ 671 h 895"/>
              <a:gd name="T6" fmla="*/ 81 w 686"/>
              <a:gd name="T7" fmla="*/ 895 h 895"/>
              <a:gd name="T8" fmla="*/ 686 w 686"/>
              <a:gd name="T9" fmla="*/ 343 h 895"/>
              <a:gd name="T10" fmla="*/ 343 w 686"/>
              <a:gd name="T11" fmla="*/ 0 h 895"/>
            </a:gdLst>
            <a:ahLst/>
            <a:cxnLst>
              <a:cxn ang="0">
                <a:pos x="T0" y="T1"/>
              </a:cxn>
              <a:cxn ang="0">
                <a:pos x="T2" y="T3"/>
              </a:cxn>
              <a:cxn ang="0">
                <a:pos x="T4" y="T5"/>
              </a:cxn>
              <a:cxn ang="0">
                <a:pos x="T6" y="T7"/>
              </a:cxn>
              <a:cxn ang="0">
                <a:pos x="T8" y="T9"/>
              </a:cxn>
              <a:cxn ang="0">
                <a:pos x="T10" y="T11"/>
              </a:cxn>
            </a:cxnLst>
            <a:rect l="0" t="0" r="r" b="b"/>
            <a:pathLst>
              <a:path w="686" h="895">
                <a:moveTo>
                  <a:pt x="343" y="0"/>
                </a:moveTo>
                <a:cubicBezTo>
                  <a:pt x="154" y="0"/>
                  <a:pt x="0" y="153"/>
                  <a:pt x="0" y="343"/>
                </a:cubicBezTo>
                <a:cubicBezTo>
                  <a:pt x="0" y="497"/>
                  <a:pt x="102" y="627"/>
                  <a:pt x="242" y="671"/>
                </a:cubicBezTo>
                <a:cubicBezTo>
                  <a:pt x="81" y="895"/>
                  <a:pt x="81" y="895"/>
                  <a:pt x="81" y="895"/>
                </a:cubicBezTo>
                <a:cubicBezTo>
                  <a:pt x="286" y="768"/>
                  <a:pt x="686" y="623"/>
                  <a:pt x="686" y="343"/>
                </a:cubicBezTo>
                <a:cubicBezTo>
                  <a:pt x="686" y="153"/>
                  <a:pt x="533" y="0"/>
                  <a:pt x="343" y="0"/>
                </a:cubicBezTo>
                <a:close/>
              </a:path>
            </a:pathLst>
          </a:custGeom>
          <a:solidFill>
            <a:schemeClr val="accent3"/>
          </a:solidFill>
          <a:ln w="28575">
            <a:solidFill>
              <a:schemeClr val="bg1"/>
            </a:solidFill>
            <a:round/>
          </a:ln>
        </p:spPr>
        <p:txBody>
          <a:bodyPr vert="horz" wrap="square" lIns="91440" tIns="45720" rIns="91440" bIns="45720" numCol="1" anchor="t" anchorCtr="0" compatLnSpc="1"/>
          <a:lstStyle/>
          <a:p>
            <a:endParaRPr lang="zh-CN" altLang="en-US">
              <a:latin typeface="微软雅黑" charset="-122"/>
              <a:ea typeface="微软雅黑" charset="-122"/>
            </a:endParaRPr>
          </a:p>
        </p:txBody>
      </p:sp>
      <p:sp>
        <p:nvSpPr>
          <p:cNvPr id="38" name="Freeform 10"/>
          <p:cNvSpPr/>
          <p:nvPr/>
        </p:nvSpPr>
        <p:spPr bwMode="auto">
          <a:xfrm>
            <a:off x="5103000" y="1297004"/>
            <a:ext cx="1735809" cy="2265525"/>
          </a:xfrm>
          <a:custGeom>
            <a:avLst/>
            <a:gdLst>
              <a:gd name="T0" fmla="*/ 281 w 562"/>
              <a:gd name="T1" fmla="*/ 733 h 733"/>
              <a:gd name="T2" fmla="*/ 562 w 562"/>
              <a:gd name="T3" fmla="*/ 452 h 733"/>
              <a:gd name="T4" fmla="*/ 364 w 562"/>
              <a:gd name="T5" fmla="*/ 184 h 733"/>
              <a:gd name="T6" fmla="*/ 496 w 562"/>
              <a:gd name="T7" fmla="*/ 0 h 733"/>
              <a:gd name="T8" fmla="*/ 0 w 562"/>
              <a:gd name="T9" fmla="*/ 452 h 733"/>
              <a:gd name="T10" fmla="*/ 281 w 562"/>
              <a:gd name="T11" fmla="*/ 733 h 733"/>
            </a:gdLst>
            <a:ahLst/>
            <a:cxnLst>
              <a:cxn ang="0">
                <a:pos x="T0" y="T1"/>
              </a:cxn>
              <a:cxn ang="0">
                <a:pos x="T2" y="T3"/>
              </a:cxn>
              <a:cxn ang="0">
                <a:pos x="T4" y="T5"/>
              </a:cxn>
              <a:cxn ang="0">
                <a:pos x="T6" y="T7"/>
              </a:cxn>
              <a:cxn ang="0">
                <a:pos x="T8" y="T9"/>
              </a:cxn>
              <a:cxn ang="0">
                <a:pos x="T10" y="T11"/>
              </a:cxn>
            </a:cxnLst>
            <a:rect l="0" t="0" r="r" b="b"/>
            <a:pathLst>
              <a:path w="562" h="733">
                <a:moveTo>
                  <a:pt x="281" y="733"/>
                </a:moveTo>
                <a:cubicBezTo>
                  <a:pt x="436" y="733"/>
                  <a:pt x="562" y="607"/>
                  <a:pt x="562" y="452"/>
                </a:cubicBezTo>
                <a:cubicBezTo>
                  <a:pt x="562" y="326"/>
                  <a:pt x="478" y="219"/>
                  <a:pt x="364" y="184"/>
                </a:cubicBezTo>
                <a:cubicBezTo>
                  <a:pt x="496" y="0"/>
                  <a:pt x="496" y="0"/>
                  <a:pt x="496" y="0"/>
                </a:cubicBezTo>
                <a:cubicBezTo>
                  <a:pt x="328" y="104"/>
                  <a:pt x="0" y="223"/>
                  <a:pt x="0" y="452"/>
                </a:cubicBezTo>
                <a:cubicBezTo>
                  <a:pt x="0" y="607"/>
                  <a:pt x="126" y="733"/>
                  <a:pt x="281" y="733"/>
                </a:cubicBezTo>
                <a:close/>
              </a:path>
            </a:pathLst>
          </a:custGeom>
          <a:solidFill>
            <a:schemeClr val="accent2"/>
          </a:solidFill>
          <a:ln w="28575">
            <a:solidFill>
              <a:schemeClr val="bg1"/>
            </a:solidFill>
            <a:round/>
          </a:ln>
        </p:spPr>
        <p:txBody>
          <a:bodyPr vert="horz" wrap="square" lIns="91440" tIns="45720" rIns="91440" bIns="45720" numCol="1" anchor="t" anchorCtr="0" compatLnSpc="1"/>
          <a:lstStyle/>
          <a:p>
            <a:endParaRPr lang="zh-CN" altLang="en-US">
              <a:latin typeface="微软雅黑" charset="-122"/>
              <a:ea typeface="微软雅黑" charset="-122"/>
            </a:endParaRPr>
          </a:p>
        </p:txBody>
      </p:sp>
      <p:sp>
        <p:nvSpPr>
          <p:cNvPr id="40" name="矩形 1">
            <a:extLst>
              <a:ext uri="{FF2B5EF4-FFF2-40B4-BE49-F238E27FC236}">
                <a16:creationId xmlns:a16="http://schemas.microsoft.com/office/drawing/2014/main" id="{D8116442-975C-ED4D-A664-0D15587119D5}"/>
              </a:ext>
            </a:extLst>
          </p:cNvPr>
          <p:cNvSpPr>
            <a:spLocks noChangeArrowheads="1"/>
          </p:cNvSpPr>
          <p:nvPr/>
        </p:nvSpPr>
        <p:spPr bwMode="auto">
          <a:xfrm>
            <a:off x="8115321" y="4321841"/>
            <a:ext cx="3965990" cy="2277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30000"/>
              </a:lnSpc>
              <a:defRPr/>
            </a:pPr>
            <a:r>
              <a:rPr lang="vi-VN" sz="2800"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HS nhóm 1, 3 làm bài tập 5. HS nhóm 2, 4 làm bài tập 6 bằng kĩ thuật khăn trải bàn trong 5 phút.</a:t>
            </a:r>
            <a:endParaRPr sz="2800"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sp>
        <p:nvSpPr>
          <p:cNvPr id="41" name="矩形 1">
            <a:extLst>
              <a:ext uri="{FF2B5EF4-FFF2-40B4-BE49-F238E27FC236}">
                <a16:creationId xmlns:a16="http://schemas.microsoft.com/office/drawing/2014/main" id="{4F1C9430-0B6E-1E48-981D-8D5130EEA72A}"/>
              </a:ext>
            </a:extLst>
          </p:cNvPr>
          <p:cNvSpPr>
            <a:spLocks noChangeArrowheads="1"/>
          </p:cNvSpPr>
          <p:nvPr/>
        </p:nvSpPr>
        <p:spPr bwMode="auto">
          <a:xfrm>
            <a:off x="7703496" y="607003"/>
            <a:ext cx="3965990" cy="171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30000"/>
              </a:lnSpc>
              <a:defRPr/>
            </a:pPr>
            <a:r>
              <a:rPr lang="vi-VN" sz="2800"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Tổ chức 4 nhóm lớn: 1, 2, 3, 4. Mỗi nhóm lớn lại chia thành các nhóm 4 HS</a:t>
            </a:r>
            <a:endParaRPr sz="2800"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sp>
        <p:nvSpPr>
          <p:cNvPr id="42" name="矩形 1">
            <a:extLst>
              <a:ext uri="{FF2B5EF4-FFF2-40B4-BE49-F238E27FC236}">
                <a16:creationId xmlns:a16="http://schemas.microsoft.com/office/drawing/2014/main" id="{7D9F497A-15E8-FA49-868C-E70B81F0EC6B}"/>
              </a:ext>
            </a:extLst>
          </p:cNvPr>
          <p:cNvSpPr>
            <a:spLocks noChangeArrowheads="1"/>
          </p:cNvSpPr>
          <p:nvPr/>
        </p:nvSpPr>
        <p:spPr bwMode="auto">
          <a:xfrm>
            <a:off x="246933" y="3102998"/>
            <a:ext cx="3765024" cy="339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30000"/>
              </a:lnSpc>
              <a:defRPr/>
            </a:pPr>
            <a:r>
              <a:rPr lang="vi-VN" sz="2800"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rPr>
              <a:t>Hết 5 phút, nhóm 1, 2 đổi sản phẩm cho nhóm 3, 4 và nhận xét chéo bằng bút khác màu. Sau đó treo sản phẩm lên bảng phụ. </a:t>
            </a:r>
            <a:endParaRPr sz="2800" dirty="0">
              <a:latin typeface="Times New Roman" panose="02020603050405020304" pitchFamily="18" charset="0"/>
              <a:ea typeface="微软雅黑" charset="-122"/>
              <a:cs typeface="Times New Roman" panose="02020603050405020304" pitchFamily="18" charset="0"/>
              <a:sym typeface="华文细黑" panose="02010600040101010101" pitchFamily="2" charset="-122"/>
            </a:endParaRPr>
          </a:p>
        </p:txBody>
      </p:sp>
      <p:sp>
        <p:nvSpPr>
          <p:cNvPr id="43" name="文本框 2">
            <a:extLst>
              <a:ext uri="{FF2B5EF4-FFF2-40B4-BE49-F238E27FC236}">
                <a16:creationId xmlns:a16="http://schemas.microsoft.com/office/drawing/2014/main" id="{B4BDDEAC-0BD8-9C44-B49F-50216B792E41}"/>
              </a:ext>
            </a:extLst>
          </p:cNvPr>
          <p:cNvSpPr txBox="1"/>
          <p:nvPr/>
        </p:nvSpPr>
        <p:spPr>
          <a:xfrm>
            <a:off x="1612013" y="1023631"/>
            <a:ext cx="3269892" cy="784830"/>
          </a:xfrm>
          <a:prstGeom prst="rect">
            <a:avLst/>
          </a:prstGeom>
          <a:solidFill>
            <a:schemeClr val="accent6">
              <a:lumMod val="75000"/>
            </a:schemeClr>
          </a:solidFill>
        </p:spPr>
        <p:txBody>
          <a:bodyPr wrap="square" rtlCol="0">
            <a:spAutoFit/>
          </a:bodyPr>
          <a:lstStyle/>
          <a:p>
            <a:pPr algn="ctr"/>
            <a:r>
              <a:rPr lang="vi-VN" altLang="zh-CN" sz="4500" b="1" dirty="0">
                <a:solidFill>
                  <a:schemeClr val="bg1"/>
                </a:solidFill>
                <a:latin typeface="Times New Roman" panose="02020603050405020304" pitchFamily="18" charset="0"/>
                <a:ea typeface="微软雅黑" charset="-122"/>
                <a:cs typeface="Times New Roman" panose="02020603050405020304" pitchFamily="18" charset="0"/>
              </a:rPr>
              <a:t>Bài tập 5, 6:</a:t>
            </a:r>
            <a:endParaRPr lang="zh-CN" altLang="en-US" sz="4500" b="1" dirty="0">
              <a:solidFill>
                <a:schemeClr val="bg1"/>
              </a:solidFill>
              <a:latin typeface="Times New Roman" panose="02020603050405020304" pitchFamily="18" charset="0"/>
              <a:ea typeface="微软雅黑" charset="-122"/>
              <a:cs typeface="Times New Roman" panose="02020603050405020304" pitchFamily="18" charset="0"/>
            </a:endParaRPr>
          </a:p>
        </p:txBody>
      </p:sp>
      <p:pic>
        <p:nvPicPr>
          <p:cNvPr id="29" name="图片 48135" descr="16">
            <a:extLst>
              <a:ext uri="{FF2B5EF4-FFF2-40B4-BE49-F238E27FC236}">
                <a16:creationId xmlns:a16="http://schemas.microsoft.com/office/drawing/2014/main" id="{A20F0110-5D2E-0E47-8EF5-EDFD907C8A25}"/>
              </a:ext>
            </a:extLst>
          </p:cNvPr>
          <p:cNvPicPr>
            <a:picLocks noChangeAspect="1"/>
          </p:cNvPicPr>
          <p:nvPr/>
        </p:nvPicPr>
        <p:blipFill>
          <a:blip r:embed="rId3"/>
          <a:stretch>
            <a:fillRect/>
          </a:stretch>
        </p:blipFill>
        <p:spPr>
          <a:xfrm rot="20070146">
            <a:off x="-145879" y="317676"/>
            <a:ext cx="2770811" cy="1228406"/>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par>
                                <p:cTn id="14" presetID="15" presetClass="entr" presetSubtype="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p:cTn id="16" dur="1000" fill="hold"/>
                                        <p:tgtEl>
                                          <p:spTgt spid="29"/>
                                        </p:tgtEl>
                                        <p:attrNameLst>
                                          <p:attrName>ppt_w</p:attrName>
                                        </p:attrNameLst>
                                      </p:cBhvr>
                                      <p:tavLst>
                                        <p:tav tm="0">
                                          <p:val>
                                            <p:fltVal val="0"/>
                                          </p:val>
                                        </p:tav>
                                        <p:tav tm="100000">
                                          <p:val>
                                            <p:strVal val="#ppt_w"/>
                                          </p:val>
                                        </p:tav>
                                      </p:tavLst>
                                    </p:anim>
                                    <p:anim calcmode="lin" valueType="num">
                                      <p:cBhvr>
                                        <p:cTn id="17" dur="1000" fill="hold"/>
                                        <p:tgtEl>
                                          <p:spTgt spid="29"/>
                                        </p:tgtEl>
                                        <p:attrNameLst>
                                          <p:attrName>ppt_h</p:attrName>
                                        </p:attrNameLst>
                                      </p:cBhvr>
                                      <p:tavLst>
                                        <p:tav tm="0">
                                          <p:val>
                                            <p:fltVal val="0"/>
                                          </p:val>
                                        </p:tav>
                                        <p:tav tm="100000">
                                          <p:val>
                                            <p:strVal val="#ppt_h"/>
                                          </p:val>
                                        </p:tav>
                                      </p:tavLst>
                                    </p:anim>
                                    <p:anim calcmode="lin" valueType="num">
                                      <p:cBhvr>
                                        <p:cTn id="18" dur="1000" fill="hold"/>
                                        <p:tgtEl>
                                          <p:spTgt spid="29"/>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2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checkerboard(across)">
                                      <p:cBhvr>
                                        <p:cTn id="24" dur="500"/>
                                        <p:tgtEl>
                                          <p:spTgt spid="41"/>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checkerboard(across)">
                                      <p:cBhvr>
                                        <p:cTn id="29" dur="500"/>
                                        <p:tgtEl>
                                          <p:spTgt spid="40"/>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checkerboard(across)">
                                      <p:cBhvr>
                                        <p:cTn id="3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 name="泪滴形 50"/>
          <p:cNvSpPr/>
          <p:nvPr/>
        </p:nvSpPr>
        <p:spPr>
          <a:xfrm flipH="1">
            <a:off x="1635973" y="1970765"/>
            <a:ext cx="1054511" cy="1054510"/>
          </a:xfrm>
          <a:prstGeom prst="teardrop">
            <a:avLst/>
          </a:prstGeom>
          <a:solidFill>
            <a:schemeClr val="accent1"/>
          </a:solidFill>
          <a:ln w="25400" cap="flat" cmpd="sng" algn="ctr">
            <a:noFill/>
            <a:prstDash val="solid"/>
          </a:ln>
          <a:effectLst/>
        </p:spPr>
        <p:txBody>
          <a:bodyPr rtlCol="0" anchor="ctr"/>
          <a:lstStyle/>
          <a:p>
            <a:pPr algn="ctr">
              <a:lnSpc>
                <a:spcPct val="130000"/>
              </a:lnSpc>
              <a:defRPr/>
            </a:pPr>
            <a:endParaRPr lang="zh-CN" altLang="en-US" sz="1600" kern="0">
              <a:solidFill>
                <a:schemeClr val="tx1">
                  <a:lumMod val="75000"/>
                  <a:lumOff val="25000"/>
                </a:schemeClr>
              </a:solidFill>
              <a:latin typeface="微软雅黑" charset="-122"/>
              <a:ea typeface="微软雅黑" charset="-122"/>
              <a:cs typeface="+mn-ea"/>
              <a:sym typeface="华文细黑" panose="02010600040101010101" pitchFamily="2" charset="-122"/>
            </a:endParaRPr>
          </a:p>
        </p:txBody>
      </p:sp>
      <p:sp>
        <p:nvSpPr>
          <p:cNvPr id="52" name="泪滴形 51"/>
          <p:cNvSpPr/>
          <p:nvPr/>
        </p:nvSpPr>
        <p:spPr>
          <a:xfrm flipH="1">
            <a:off x="1635973" y="4770236"/>
            <a:ext cx="1054511" cy="1054510"/>
          </a:xfrm>
          <a:prstGeom prst="teardrop">
            <a:avLst/>
          </a:prstGeom>
          <a:solidFill>
            <a:schemeClr val="accent4"/>
          </a:solidFill>
          <a:ln w="25400" cap="flat" cmpd="sng" algn="ctr">
            <a:noFill/>
            <a:prstDash val="solid"/>
          </a:ln>
          <a:effectLst/>
        </p:spPr>
        <p:txBody>
          <a:bodyPr rtlCol="0" anchor="ctr"/>
          <a:lstStyle/>
          <a:p>
            <a:pPr algn="ctr">
              <a:lnSpc>
                <a:spcPct val="130000"/>
              </a:lnSpc>
              <a:defRPr/>
            </a:pPr>
            <a:endParaRPr lang="zh-CN" altLang="en-US" sz="1600" kern="0">
              <a:solidFill>
                <a:schemeClr val="tx1">
                  <a:lumMod val="75000"/>
                  <a:lumOff val="25000"/>
                </a:schemeClr>
              </a:solidFill>
              <a:latin typeface="微软雅黑" charset="-122"/>
              <a:ea typeface="微软雅黑" charset="-122"/>
              <a:cs typeface="+mn-ea"/>
              <a:sym typeface="华文细黑" panose="02010600040101010101" pitchFamily="2" charset="-122"/>
            </a:endParaRPr>
          </a:p>
        </p:txBody>
      </p:sp>
      <p:grpSp>
        <p:nvGrpSpPr>
          <p:cNvPr id="57" name="组合 56"/>
          <p:cNvGrpSpPr/>
          <p:nvPr/>
        </p:nvGrpSpPr>
        <p:grpSpPr>
          <a:xfrm>
            <a:off x="1880405" y="2231660"/>
            <a:ext cx="565650" cy="503698"/>
            <a:chOff x="822585" y="744166"/>
            <a:chExt cx="306549" cy="272975"/>
          </a:xfrm>
          <a:solidFill>
            <a:schemeClr val="bg2"/>
          </a:solidFill>
        </p:grpSpPr>
        <p:sp>
          <p:nvSpPr>
            <p:cNvPr id="58" name="Freeform 453"/>
            <p:cNvSpPr>
              <a:spLocks noEditPoints="1"/>
            </p:cNvSpPr>
            <p:nvPr/>
          </p:nvSpPr>
          <p:spPr bwMode="auto">
            <a:xfrm>
              <a:off x="822585" y="744166"/>
              <a:ext cx="306549" cy="272975"/>
            </a:xfrm>
            <a:custGeom>
              <a:avLst/>
              <a:gdLst>
                <a:gd name="T0" fmla="*/ 178 w 210"/>
                <a:gd name="T1" fmla="*/ 0 h 187"/>
                <a:gd name="T2" fmla="*/ 31 w 210"/>
                <a:gd name="T3" fmla="*/ 0 h 187"/>
                <a:gd name="T4" fmla="*/ 0 w 210"/>
                <a:gd name="T5" fmla="*/ 85 h 187"/>
                <a:gd name="T6" fmla="*/ 0 w 210"/>
                <a:gd name="T7" fmla="*/ 187 h 187"/>
                <a:gd name="T8" fmla="*/ 210 w 210"/>
                <a:gd name="T9" fmla="*/ 187 h 187"/>
                <a:gd name="T10" fmla="*/ 210 w 210"/>
                <a:gd name="T11" fmla="*/ 84 h 187"/>
                <a:gd name="T12" fmla="*/ 178 w 210"/>
                <a:gd name="T13" fmla="*/ 0 h 187"/>
                <a:gd name="T14" fmla="*/ 28 w 210"/>
                <a:gd name="T15" fmla="*/ 77 h 187"/>
                <a:gd name="T16" fmla="*/ 48 w 210"/>
                <a:gd name="T17" fmla="*/ 15 h 187"/>
                <a:gd name="T18" fmla="*/ 162 w 210"/>
                <a:gd name="T19" fmla="*/ 15 h 187"/>
                <a:gd name="T20" fmla="*/ 183 w 210"/>
                <a:gd name="T21" fmla="*/ 77 h 187"/>
                <a:gd name="T22" fmla="*/ 28 w 210"/>
                <a:gd name="T23" fmla="*/ 7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0" h="187">
                  <a:moveTo>
                    <a:pt x="178" y="0"/>
                  </a:moveTo>
                  <a:lnTo>
                    <a:pt x="31" y="0"/>
                  </a:lnTo>
                  <a:lnTo>
                    <a:pt x="0" y="85"/>
                  </a:lnTo>
                  <a:lnTo>
                    <a:pt x="0" y="187"/>
                  </a:lnTo>
                  <a:lnTo>
                    <a:pt x="210" y="187"/>
                  </a:lnTo>
                  <a:lnTo>
                    <a:pt x="210" y="84"/>
                  </a:lnTo>
                  <a:lnTo>
                    <a:pt x="178" y="0"/>
                  </a:lnTo>
                  <a:close/>
                  <a:moveTo>
                    <a:pt x="28" y="77"/>
                  </a:moveTo>
                  <a:lnTo>
                    <a:pt x="48" y="15"/>
                  </a:lnTo>
                  <a:lnTo>
                    <a:pt x="162" y="15"/>
                  </a:lnTo>
                  <a:lnTo>
                    <a:pt x="183" y="77"/>
                  </a:lnTo>
                  <a:lnTo>
                    <a:pt x="28" y="7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8" tIns="45723" rIns="91448" bIns="45723" numCol="1" anchor="t" anchorCtr="0" compatLnSpc="1"/>
            <a:lstStyle/>
            <a:p>
              <a:pPr>
                <a:lnSpc>
                  <a:spcPct val="130000"/>
                </a:lnSpc>
              </a:pPr>
              <a:endParaRPr lang="zh-CN" altLang="en-US">
                <a:solidFill>
                  <a:schemeClr val="tx1">
                    <a:lumMod val="75000"/>
                    <a:lumOff val="25000"/>
                  </a:schemeClr>
                </a:solidFill>
                <a:latin typeface="微软雅黑" charset="-122"/>
                <a:ea typeface="微软雅黑" charset="-122"/>
                <a:cs typeface="+mn-ea"/>
                <a:sym typeface="华文细黑" panose="02010600040101010101" pitchFamily="2" charset="-122"/>
              </a:endParaRPr>
            </a:p>
          </p:txBody>
        </p:sp>
        <p:sp>
          <p:nvSpPr>
            <p:cNvPr id="59" name="Freeform 454"/>
            <p:cNvSpPr/>
            <p:nvPr/>
          </p:nvSpPr>
          <p:spPr bwMode="auto">
            <a:xfrm>
              <a:off x="882435" y="828832"/>
              <a:ext cx="188309" cy="13138"/>
            </a:xfrm>
            <a:custGeom>
              <a:avLst/>
              <a:gdLst>
                <a:gd name="T0" fmla="*/ 129 w 129"/>
                <a:gd name="T1" fmla="*/ 9 h 9"/>
                <a:gd name="T2" fmla="*/ 126 w 129"/>
                <a:gd name="T3" fmla="*/ 0 h 9"/>
                <a:gd name="T4" fmla="*/ 3 w 129"/>
                <a:gd name="T5" fmla="*/ 0 h 9"/>
                <a:gd name="T6" fmla="*/ 0 w 129"/>
                <a:gd name="T7" fmla="*/ 9 h 9"/>
                <a:gd name="T8" fmla="*/ 129 w 129"/>
                <a:gd name="T9" fmla="*/ 9 h 9"/>
              </a:gdLst>
              <a:ahLst/>
              <a:cxnLst>
                <a:cxn ang="0">
                  <a:pos x="T0" y="T1"/>
                </a:cxn>
                <a:cxn ang="0">
                  <a:pos x="T2" y="T3"/>
                </a:cxn>
                <a:cxn ang="0">
                  <a:pos x="T4" y="T5"/>
                </a:cxn>
                <a:cxn ang="0">
                  <a:pos x="T6" y="T7"/>
                </a:cxn>
                <a:cxn ang="0">
                  <a:pos x="T8" y="T9"/>
                </a:cxn>
              </a:cxnLst>
              <a:rect l="0" t="0" r="r" b="b"/>
              <a:pathLst>
                <a:path w="129" h="9">
                  <a:moveTo>
                    <a:pt x="129" y="9"/>
                  </a:moveTo>
                  <a:lnTo>
                    <a:pt x="126" y="0"/>
                  </a:lnTo>
                  <a:lnTo>
                    <a:pt x="3" y="0"/>
                  </a:lnTo>
                  <a:lnTo>
                    <a:pt x="0" y="9"/>
                  </a:lnTo>
                  <a:lnTo>
                    <a:pt x="129"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8" tIns="45723" rIns="91448" bIns="45723" numCol="1" anchor="t" anchorCtr="0" compatLnSpc="1"/>
            <a:lstStyle/>
            <a:p>
              <a:pPr>
                <a:lnSpc>
                  <a:spcPct val="130000"/>
                </a:lnSpc>
              </a:pPr>
              <a:endParaRPr lang="zh-CN" altLang="en-US">
                <a:solidFill>
                  <a:schemeClr val="tx1">
                    <a:lumMod val="75000"/>
                    <a:lumOff val="25000"/>
                  </a:schemeClr>
                </a:solidFill>
                <a:latin typeface="微软雅黑" charset="-122"/>
                <a:ea typeface="微软雅黑" charset="-122"/>
                <a:cs typeface="+mn-ea"/>
                <a:sym typeface="华文细黑" panose="02010600040101010101" pitchFamily="2" charset="-122"/>
              </a:endParaRPr>
            </a:p>
          </p:txBody>
        </p:sp>
        <p:sp>
          <p:nvSpPr>
            <p:cNvPr id="60" name="Freeform 455"/>
            <p:cNvSpPr/>
            <p:nvPr/>
          </p:nvSpPr>
          <p:spPr bwMode="auto">
            <a:xfrm>
              <a:off x="898492" y="780660"/>
              <a:ext cx="154734" cy="10219"/>
            </a:xfrm>
            <a:custGeom>
              <a:avLst/>
              <a:gdLst>
                <a:gd name="T0" fmla="*/ 106 w 106"/>
                <a:gd name="T1" fmla="*/ 7 h 7"/>
                <a:gd name="T2" fmla="*/ 104 w 106"/>
                <a:gd name="T3" fmla="*/ 0 h 7"/>
                <a:gd name="T4" fmla="*/ 3 w 106"/>
                <a:gd name="T5" fmla="*/ 0 h 7"/>
                <a:gd name="T6" fmla="*/ 0 w 106"/>
                <a:gd name="T7" fmla="*/ 7 h 7"/>
                <a:gd name="T8" fmla="*/ 106 w 106"/>
                <a:gd name="T9" fmla="*/ 7 h 7"/>
              </a:gdLst>
              <a:ahLst/>
              <a:cxnLst>
                <a:cxn ang="0">
                  <a:pos x="T0" y="T1"/>
                </a:cxn>
                <a:cxn ang="0">
                  <a:pos x="T2" y="T3"/>
                </a:cxn>
                <a:cxn ang="0">
                  <a:pos x="T4" y="T5"/>
                </a:cxn>
                <a:cxn ang="0">
                  <a:pos x="T6" y="T7"/>
                </a:cxn>
                <a:cxn ang="0">
                  <a:pos x="T8" y="T9"/>
                </a:cxn>
              </a:cxnLst>
              <a:rect l="0" t="0" r="r" b="b"/>
              <a:pathLst>
                <a:path w="106" h="7">
                  <a:moveTo>
                    <a:pt x="106" y="7"/>
                  </a:moveTo>
                  <a:lnTo>
                    <a:pt x="104" y="0"/>
                  </a:lnTo>
                  <a:lnTo>
                    <a:pt x="3" y="0"/>
                  </a:lnTo>
                  <a:lnTo>
                    <a:pt x="0" y="7"/>
                  </a:lnTo>
                  <a:lnTo>
                    <a:pt x="106"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8" tIns="45723" rIns="91448" bIns="45723" numCol="1" anchor="t" anchorCtr="0" compatLnSpc="1"/>
            <a:lstStyle/>
            <a:p>
              <a:pPr>
                <a:lnSpc>
                  <a:spcPct val="130000"/>
                </a:lnSpc>
              </a:pPr>
              <a:endParaRPr lang="zh-CN" altLang="en-US">
                <a:solidFill>
                  <a:schemeClr val="tx1">
                    <a:lumMod val="75000"/>
                    <a:lumOff val="25000"/>
                  </a:schemeClr>
                </a:solidFill>
                <a:latin typeface="微软雅黑" charset="-122"/>
                <a:ea typeface="微软雅黑" charset="-122"/>
                <a:cs typeface="+mn-ea"/>
                <a:sym typeface="华文细黑" panose="02010600040101010101" pitchFamily="2" charset="-122"/>
              </a:endParaRPr>
            </a:p>
          </p:txBody>
        </p:sp>
        <p:sp>
          <p:nvSpPr>
            <p:cNvPr id="61" name="Freeform 456"/>
            <p:cNvSpPr/>
            <p:nvPr/>
          </p:nvSpPr>
          <p:spPr bwMode="auto">
            <a:xfrm>
              <a:off x="889734" y="804016"/>
              <a:ext cx="172251" cy="13138"/>
            </a:xfrm>
            <a:custGeom>
              <a:avLst/>
              <a:gdLst>
                <a:gd name="T0" fmla="*/ 3 w 118"/>
                <a:gd name="T1" fmla="*/ 0 h 9"/>
                <a:gd name="T2" fmla="*/ 0 w 118"/>
                <a:gd name="T3" fmla="*/ 9 h 9"/>
                <a:gd name="T4" fmla="*/ 118 w 118"/>
                <a:gd name="T5" fmla="*/ 9 h 9"/>
                <a:gd name="T6" fmla="*/ 115 w 118"/>
                <a:gd name="T7" fmla="*/ 0 h 9"/>
                <a:gd name="T8" fmla="*/ 3 w 118"/>
                <a:gd name="T9" fmla="*/ 0 h 9"/>
              </a:gdLst>
              <a:ahLst/>
              <a:cxnLst>
                <a:cxn ang="0">
                  <a:pos x="T0" y="T1"/>
                </a:cxn>
                <a:cxn ang="0">
                  <a:pos x="T2" y="T3"/>
                </a:cxn>
                <a:cxn ang="0">
                  <a:pos x="T4" y="T5"/>
                </a:cxn>
                <a:cxn ang="0">
                  <a:pos x="T6" y="T7"/>
                </a:cxn>
                <a:cxn ang="0">
                  <a:pos x="T8" y="T9"/>
                </a:cxn>
              </a:cxnLst>
              <a:rect l="0" t="0" r="r" b="b"/>
              <a:pathLst>
                <a:path w="118" h="9">
                  <a:moveTo>
                    <a:pt x="3" y="0"/>
                  </a:moveTo>
                  <a:lnTo>
                    <a:pt x="0" y="9"/>
                  </a:lnTo>
                  <a:lnTo>
                    <a:pt x="118" y="9"/>
                  </a:lnTo>
                  <a:lnTo>
                    <a:pt x="115" y="0"/>
                  </a:lnTo>
                  <a:lnTo>
                    <a:pt x="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8" tIns="45723" rIns="91448" bIns="45723" numCol="1" anchor="t" anchorCtr="0" compatLnSpc="1"/>
            <a:lstStyle/>
            <a:p>
              <a:pPr>
                <a:lnSpc>
                  <a:spcPct val="130000"/>
                </a:lnSpc>
              </a:pPr>
              <a:endParaRPr lang="zh-CN" altLang="en-US">
                <a:solidFill>
                  <a:schemeClr val="tx1">
                    <a:lumMod val="75000"/>
                    <a:lumOff val="25000"/>
                  </a:schemeClr>
                </a:solidFill>
                <a:latin typeface="微软雅黑" charset="-122"/>
                <a:ea typeface="微软雅黑" charset="-122"/>
                <a:cs typeface="+mn-ea"/>
                <a:sym typeface="华文细黑" panose="02010600040101010101" pitchFamily="2" charset="-122"/>
              </a:endParaRPr>
            </a:p>
          </p:txBody>
        </p:sp>
      </p:grpSp>
      <p:sp>
        <p:nvSpPr>
          <p:cNvPr id="62" name="Freeform 549"/>
          <p:cNvSpPr/>
          <p:nvPr/>
        </p:nvSpPr>
        <p:spPr bwMode="auto">
          <a:xfrm>
            <a:off x="1879060" y="5055070"/>
            <a:ext cx="568344" cy="484841"/>
          </a:xfrm>
          <a:custGeom>
            <a:avLst/>
            <a:gdLst>
              <a:gd name="T0" fmla="*/ 261 w 288"/>
              <a:gd name="T1" fmla="*/ 195 h 247"/>
              <a:gd name="T2" fmla="*/ 261 w 288"/>
              <a:gd name="T3" fmla="*/ 169 h 247"/>
              <a:gd name="T4" fmla="*/ 241 w 288"/>
              <a:gd name="T5" fmla="*/ 124 h 247"/>
              <a:gd name="T6" fmla="*/ 187 w 288"/>
              <a:gd name="T7" fmla="*/ 70 h 247"/>
              <a:gd name="T8" fmla="*/ 167 w 288"/>
              <a:gd name="T9" fmla="*/ 47 h 247"/>
              <a:gd name="T10" fmla="*/ 161 w 288"/>
              <a:gd name="T11" fmla="*/ 29 h 247"/>
              <a:gd name="T12" fmla="*/ 161 w 288"/>
              <a:gd name="T13" fmla="*/ 29 h 247"/>
              <a:gd name="T14" fmla="*/ 161 w 288"/>
              <a:gd name="T15" fmla="*/ 0 h 247"/>
              <a:gd name="T16" fmla="*/ 128 w 288"/>
              <a:gd name="T17" fmla="*/ 0 h 247"/>
              <a:gd name="T18" fmla="*/ 128 w 288"/>
              <a:gd name="T19" fmla="*/ 0 h 247"/>
              <a:gd name="T20" fmla="*/ 128 w 288"/>
              <a:gd name="T21" fmla="*/ 0 h 247"/>
              <a:gd name="T22" fmla="*/ 128 w 288"/>
              <a:gd name="T23" fmla="*/ 29 h 247"/>
              <a:gd name="T24" fmla="*/ 128 w 288"/>
              <a:gd name="T25" fmla="*/ 29 h 247"/>
              <a:gd name="T26" fmla="*/ 121 w 288"/>
              <a:gd name="T27" fmla="*/ 47 h 247"/>
              <a:gd name="T28" fmla="*/ 101 w 288"/>
              <a:gd name="T29" fmla="*/ 70 h 247"/>
              <a:gd name="T30" fmla="*/ 47 w 288"/>
              <a:gd name="T31" fmla="*/ 124 h 247"/>
              <a:gd name="T32" fmla="*/ 28 w 288"/>
              <a:gd name="T33" fmla="*/ 169 h 247"/>
              <a:gd name="T34" fmla="*/ 28 w 288"/>
              <a:gd name="T35" fmla="*/ 195 h 247"/>
              <a:gd name="T36" fmla="*/ 0 w 288"/>
              <a:gd name="T37" fmla="*/ 195 h 247"/>
              <a:gd name="T38" fmla="*/ 44 w 288"/>
              <a:gd name="T39" fmla="*/ 247 h 247"/>
              <a:gd name="T40" fmla="*/ 88 w 288"/>
              <a:gd name="T41" fmla="*/ 195 h 247"/>
              <a:gd name="T42" fmla="*/ 61 w 288"/>
              <a:gd name="T43" fmla="*/ 195 h 247"/>
              <a:gd name="T44" fmla="*/ 61 w 288"/>
              <a:gd name="T45" fmla="*/ 169 h 247"/>
              <a:gd name="T46" fmla="*/ 61 w 288"/>
              <a:gd name="T47" fmla="*/ 169 h 247"/>
              <a:gd name="T48" fmla="*/ 67 w 288"/>
              <a:gd name="T49" fmla="*/ 152 h 247"/>
              <a:gd name="T50" fmla="*/ 88 w 288"/>
              <a:gd name="T51" fmla="*/ 129 h 247"/>
              <a:gd name="T52" fmla="*/ 127 w 288"/>
              <a:gd name="T53" fmla="*/ 91 h 247"/>
              <a:gd name="T54" fmla="*/ 127 w 288"/>
              <a:gd name="T55" fmla="*/ 195 h 247"/>
              <a:gd name="T56" fmla="*/ 101 w 288"/>
              <a:gd name="T57" fmla="*/ 195 h 247"/>
              <a:gd name="T58" fmla="*/ 144 w 288"/>
              <a:gd name="T59" fmla="*/ 247 h 247"/>
              <a:gd name="T60" fmla="*/ 188 w 288"/>
              <a:gd name="T61" fmla="*/ 195 h 247"/>
              <a:gd name="T62" fmla="*/ 161 w 288"/>
              <a:gd name="T63" fmla="*/ 195 h 247"/>
              <a:gd name="T64" fmla="*/ 161 w 288"/>
              <a:gd name="T65" fmla="*/ 90 h 247"/>
              <a:gd name="T66" fmla="*/ 201 w 288"/>
              <a:gd name="T67" fmla="*/ 129 h 247"/>
              <a:gd name="T68" fmla="*/ 221 w 288"/>
              <a:gd name="T69" fmla="*/ 152 h 247"/>
              <a:gd name="T70" fmla="*/ 227 w 288"/>
              <a:gd name="T71" fmla="*/ 169 h 247"/>
              <a:gd name="T72" fmla="*/ 227 w 288"/>
              <a:gd name="T73" fmla="*/ 169 h 247"/>
              <a:gd name="T74" fmla="*/ 227 w 288"/>
              <a:gd name="T75" fmla="*/ 195 h 247"/>
              <a:gd name="T76" fmla="*/ 201 w 288"/>
              <a:gd name="T77" fmla="*/ 195 h 247"/>
              <a:gd name="T78" fmla="*/ 244 w 288"/>
              <a:gd name="T79" fmla="*/ 247 h 247"/>
              <a:gd name="T80" fmla="*/ 288 w 288"/>
              <a:gd name="T81" fmla="*/ 195 h 247"/>
              <a:gd name="T82" fmla="*/ 261 w 288"/>
              <a:gd name="T83" fmla="*/ 195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8" h="247">
                <a:moveTo>
                  <a:pt x="261" y="195"/>
                </a:moveTo>
                <a:cubicBezTo>
                  <a:pt x="261" y="188"/>
                  <a:pt x="261" y="182"/>
                  <a:pt x="261" y="169"/>
                </a:cubicBezTo>
                <a:cubicBezTo>
                  <a:pt x="260" y="151"/>
                  <a:pt x="252" y="136"/>
                  <a:pt x="241" y="124"/>
                </a:cubicBezTo>
                <a:cubicBezTo>
                  <a:pt x="226" y="104"/>
                  <a:pt x="204" y="87"/>
                  <a:pt x="187" y="70"/>
                </a:cubicBezTo>
                <a:cubicBezTo>
                  <a:pt x="179" y="62"/>
                  <a:pt x="172" y="54"/>
                  <a:pt x="167" y="47"/>
                </a:cubicBezTo>
                <a:cubicBezTo>
                  <a:pt x="163" y="40"/>
                  <a:pt x="161" y="34"/>
                  <a:pt x="161" y="29"/>
                </a:cubicBezTo>
                <a:cubicBezTo>
                  <a:pt x="161" y="29"/>
                  <a:pt x="161" y="29"/>
                  <a:pt x="161" y="29"/>
                </a:cubicBezTo>
                <a:cubicBezTo>
                  <a:pt x="161" y="16"/>
                  <a:pt x="161" y="7"/>
                  <a:pt x="161" y="0"/>
                </a:cubicBezTo>
                <a:cubicBezTo>
                  <a:pt x="128" y="0"/>
                  <a:pt x="128" y="0"/>
                  <a:pt x="128" y="0"/>
                </a:cubicBezTo>
                <a:cubicBezTo>
                  <a:pt x="128" y="0"/>
                  <a:pt x="128" y="0"/>
                  <a:pt x="128" y="0"/>
                </a:cubicBezTo>
                <a:cubicBezTo>
                  <a:pt x="128" y="0"/>
                  <a:pt x="128" y="0"/>
                  <a:pt x="128" y="0"/>
                </a:cubicBezTo>
                <a:cubicBezTo>
                  <a:pt x="128" y="7"/>
                  <a:pt x="128" y="16"/>
                  <a:pt x="128" y="29"/>
                </a:cubicBezTo>
                <a:cubicBezTo>
                  <a:pt x="128" y="29"/>
                  <a:pt x="128" y="29"/>
                  <a:pt x="128" y="29"/>
                </a:cubicBezTo>
                <a:cubicBezTo>
                  <a:pt x="128" y="34"/>
                  <a:pt x="126" y="40"/>
                  <a:pt x="121" y="47"/>
                </a:cubicBezTo>
                <a:cubicBezTo>
                  <a:pt x="116" y="54"/>
                  <a:pt x="109" y="62"/>
                  <a:pt x="101" y="70"/>
                </a:cubicBezTo>
                <a:cubicBezTo>
                  <a:pt x="84" y="87"/>
                  <a:pt x="63" y="104"/>
                  <a:pt x="47" y="124"/>
                </a:cubicBezTo>
                <a:cubicBezTo>
                  <a:pt x="37" y="136"/>
                  <a:pt x="28" y="151"/>
                  <a:pt x="28" y="169"/>
                </a:cubicBezTo>
                <a:cubicBezTo>
                  <a:pt x="28" y="182"/>
                  <a:pt x="28" y="188"/>
                  <a:pt x="28" y="195"/>
                </a:cubicBezTo>
                <a:cubicBezTo>
                  <a:pt x="0" y="195"/>
                  <a:pt x="0" y="195"/>
                  <a:pt x="0" y="195"/>
                </a:cubicBezTo>
                <a:cubicBezTo>
                  <a:pt x="44" y="247"/>
                  <a:pt x="44" y="247"/>
                  <a:pt x="44" y="247"/>
                </a:cubicBezTo>
                <a:cubicBezTo>
                  <a:pt x="88" y="195"/>
                  <a:pt x="88" y="195"/>
                  <a:pt x="88" y="195"/>
                </a:cubicBezTo>
                <a:cubicBezTo>
                  <a:pt x="61" y="195"/>
                  <a:pt x="61" y="195"/>
                  <a:pt x="61" y="195"/>
                </a:cubicBezTo>
                <a:cubicBezTo>
                  <a:pt x="61" y="188"/>
                  <a:pt x="61" y="182"/>
                  <a:pt x="61" y="169"/>
                </a:cubicBezTo>
                <a:cubicBezTo>
                  <a:pt x="61" y="169"/>
                  <a:pt x="61" y="169"/>
                  <a:pt x="61" y="169"/>
                </a:cubicBezTo>
                <a:cubicBezTo>
                  <a:pt x="61" y="165"/>
                  <a:pt x="63" y="159"/>
                  <a:pt x="67" y="152"/>
                </a:cubicBezTo>
                <a:cubicBezTo>
                  <a:pt x="72" y="145"/>
                  <a:pt x="79" y="137"/>
                  <a:pt x="88" y="129"/>
                </a:cubicBezTo>
                <a:cubicBezTo>
                  <a:pt x="100" y="116"/>
                  <a:pt x="114" y="104"/>
                  <a:pt x="127" y="91"/>
                </a:cubicBezTo>
                <a:cubicBezTo>
                  <a:pt x="127" y="195"/>
                  <a:pt x="127" y="195"/>
                  <a:pt x="127" y="195"/>
                </a:cubicBezTo>
                <a:cubicBezTo>
                  <a:pt x="101" y="195"/>
                  <a:pt x="101" y="195"/>
                  <a:pt x="101" y="195"/>
                </a:cubicBezTo>
                <a:cubicBezTo>
                  <a:pt x="144" y="247"/>
                  <a:pt x="144" y="247"/>
                  <a:pt x="144" y="247"/>
                </a:cubicBezTo>
                <a:cubicBezTo>
                  <a:pt x="188" y="195"/>
                  <a:pt x="188" y="195"/>
                  <a:pt x="188" y="195"/>
                </a:cubicBezTo>
                <a:cubicBezTo>
                  <a:pt x="161" y="195"/>
                  <a:pt x="161" y="195"/>
                  <a:pt x="161" y="195"/>
                </a:cubicBezTo>
                <a:cubicBezTo>
                  <a:pt x="161" y="90"/>
                  <a:pt x="161" y="90"/>
                  <a:pt x="161" y="90"/>
                </a:cubicBezTo>
                <a:cubicBezTo>
                  <a:pt x="174" y="104"/>
                  <a:pt x="189" y="116"/>
                  <a:pt x="201" y="129"/>
                </a:cubicBezTo>
                <a:cubicBezTo>
                  <a:pt x="209" y="137"/>
                  <a:pt x="216" y="145"/>
                  <a:pt x="221" y="152"/>
                </a:cubicBezTo>
                <a:cubicBezTo>
                  <a:pt x="226" y="159"/>
                  <a:pt x="227" y="164"/>
                  <a:pt x="227" y="169"/>
                </a:cubicBezTo>
                <a:cubicBezTo>
                  <a:pt x="227" y="169"/>
                  <a:pt x="227" y="169"/>
                  <a:pt x="227" y="169"/>
                </a:cubicBezTo>
                <a:cubicBezTo>
                  <a:pt x="227" y="182"/>
                  <a:pt x="227" y="188"/>
                  <a:pt x="227" y="195"/>
                </a:cubicBezTo>
                <a:cubicBezTo>
                  <a:pt x="201" y="195"/>
                  <a:pt x="201" y="195"/>
                  <a:pt x="201" y="195"/>
                </a:cubicBezTo>
                <a:cubicBezTo>
                  <a:pt x="244" y="247"/>
                  <a:pt x="244" y="247"/>
                  <a:pt x="244" y="247"/>
                </a:cubicBezTo>
                <a:cubicBezTo>
                  <a:pt x="288" y="195"/>
                  <a:pt x="288" y="195"/>
                  <a:pt x="288" y="195"/>
                </a:cubicBezTo>
                <a:lnTo>
                  <a:pt x="261" y="195"/>
                </a:lnTo>
                <a:close/>
              </a:path>
            </a:pathLst>
          </a:custGeom>
          <a:solidFill>
            <a:schemeClr val="bg2"/>
          </a:solidFill>
          <a:ln>
            <a:noFill/>
          </a:ln>
        </p:spPr>
        <p:txBody>
          <a:bodyPr vert="horz" wrap="square" lIns="91448" tIns="45723" rIns="91448" bIns="45723" numCol="1" anchor="t" anchorCtr="0" compatLnSpc="1"/>
          <a:lstStyle/>
          <a:p>
            <a:pPr>
              <a:lnSpc>
                <a:spcPct val="130000"/>
              </a:lnSpc>
            </a:pPr>
            <a:endParaRPr lang="zh-CN" altLang="en-US">
              <a:solidFill>
                <a:schemeClr val="tx1">
                  <a:lumMod val="75000"/>
                  <a:lumOff val="25000"/>
                </a:schemeClr>
              </a:solidFill>
              <a:latin typeface="微软雅黑" charset="-122"/>
              <a:ea typeface="微软雅黑" charset="-122"/>
              <a:cs typeface="+mn-ea"/>
              <a:sym typeface="华文细黑" panose="02010600040101010101" pitchFamily="2" charset="-122"/>
            </a:endParaRPr>
          </a:p>
        </p:txBody>
      </p:sp>
      <p:sp>
        <p:nvSpPr>
          <p:cNvPr id="23" name="文本框 2">
            <a:extLst>
              <a:ext uri="{FF2B5EF4-FFF2-40B4-BE49-F238E27FC236}">
                <a16:creationId xmlns:a16="http://schemas.microsoft.com/office/drawing/2014/main" id="{E0BF0E01-0D2B-5246-9BBB-6B801B19EBFA}"/>
              </a:ext>
            </a:extLst>
          </p:cNvPr>
          <p:cNvSpPr txBox="1"/>
          <p:nvPr/>
        </p:nvSpPr>
        <p:spPr>
          <a:xfrm>
            <a:off x="2447404" y="0"/>
            <a:ext cx="3269892" cy="784830"/>
          </a:xfrm>
          <a:prstGeom prst="rect">
            <a:avLst/>
          </a:prstGeom>
          <a:solidFill>
            <a:schemeClr val="accent6">
              <a:lumMod val="75000"/>
            </a:schemeClr>
          </a:solidFill>
        </p:spPr>
        <p:txBody>
          <a:bodyPr wrap="square" rtlCol="0">
            <a:spAutoFit/>
          </a:bodyPr>
          <a:lstStyle/>
          <a:p>
            <a:pPr algn="ctr"/>
            <a:r>
              <a:rPr lang="vi-VN" altLang="zh-CN" sz="4500" b="1" dirty="0">
                <a:solidFill>
                  <a:schemeClr val="bg1"/>
                </a:solidFill>
                <a:latin typeface="Times New Roman" panose="02020603050405020304" pitchFamily="18" charset="0"/>
                <a:ea typeface="微软雅黑" charset="-122"/>
                <a:cs typeface="Times New Roman" panose="02020603050405020304" pitchFamily="18" charset="0"/>
              </a:rPr>
              <a:t>Bài </a:t>
            </a:r>
            <a:r>
              <a:rPr lang="vi-VN" altLang="zh-CN" sz="4500" b="1">
                <a:solidFill>
                  <a:schemeClr val="bg1"/>
                </a:solidFill>
                <a:latin typeface="Times New Roman" panose="02020603050405020304" pitchFamily="18" charset="0"/>
                <a:ea typeface="微软雅黑" charset="-122"/>
                <a:cs typeface="Times New Roman" panose="02020603050405020304" pitchFamily="18" charset="0"/>
              </a:rPr>
              <a:t>tập 5 ,6</a:t>
            </a:r>
            <a:endParaRPr lang="zh-CN" altLang="en-US" sz="4500" b="1" dirty="0">
              <a:solidFill>
                <a:schemeClr val="bg1"/>
              </a:solidFill>
              <a:latin typeface="Times New Roman" panose="02020603050405020304" pitchFamily="18" charset="0"/>
              <a:ea typeface="微软雅黑" charset="-122"/>
              <a:cs typeface="Times New Roman" panose="02020603050405020304" pitchFamily="18" charset="0"/>
            </a:endParaRPr>
          </a:p>
        </p:txBody>
      </p:sp>
      <p:pic>
        <p:nvPicPr>
          <p:cNvPr id="13" name="图片 16">
            <a:extLst>
              <a:ext uri="{FF2B5EF4-FFF2-40B4-BE49-F238E27FC236}">
                <a16:creationId xmlns:a16="http://schemas.microsoft.com/office/drawing/2014/main" id="{F215E033-77D3-F646-9766-DF6A4FEA74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037" t="615" r="47949" b="56718"/>
          <a:stretch/>
        </p:blipFill>
        <p:spPr>
          <a:xfrm>
            <a:off x="0" y="3413219"/>
            <a:ext cx="838199" cy="3530199"/>
          </a:xfrm>
          <a:prstGeom prst="rect">
            <a:avLst/>
          </a:prstGeom>
        </p:spPr>
      </p:pic>
      <p:pic>
        <p:nvPicPr>
          <p:cNvPr id="14" name="图片 44">
            <a:extLst>
              <a:ext uri="{FF2B5EF4-FFF2-40B4-BE49-F238E27FC236}">
                <a16:creationId xmlns:a16="http://schemas.microsoft.com/office/drawing/2014/main" id="{D92F646D-1BAC-9848-B7D7-1584ABA6C5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8602" y="-238664"/>
            <a:ext cx="2286000" cy="228600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802856403"/>
              </p:ext>
            </p:extLst>
          </p:nvPr>
        </p:nvGraphicFramePr>
        <p:xfrm>
          <a:off x="838199" y="904336"/>
          <a:ext cx="11167772" cy="5789802"/>
        </p:xfrm>
        <a:graphic>
          <a:graphicData uri="http://schemas.openxmlformats.org/drawingml/2006/table">
            <a:tbl>
              <a:tblPr firstRow="1" bandRow="1">
                <a:tableStyleId>{5C22544A-7EE6-4342-B048-85BDC9FD1C3A}</a:tableStyleId>
              </a:tblPr>
              <a:tblGrid>
                <a:gridCol w="3878699">
                  <a:extLst>
                    <a:ext uri="{9D8B030D-6E8A-4147-A177-3AD203B41FA5}">
                      <a16:colId xmlns:a16="http://schemas.microsoft.com/office/drawing/2014/main" val="752245506"/>
                    </a:ext>
                  </a:extLst>
                </a:gridCol>
                <a:gridCol w="1705187">
                  <a:extLst>
                    <a:ext uri="{9D8B030D-6E8A-4147-A177-3AD203B41FA5}">
                      <a16:colId xmlns:a16="http://schemas.microsoft.com/office/drawing/2014/main" val="2007910955"/>
                    </a:ext>
                  </a:extLst>
                </a:gridCol>
                <a:gridCol w="1549078">
                  <a:extLst>
                    <a:ext uri="{9D8B030D-6E8A-4147-A177-3AD203B41FA5}">
                      <a16:colId xmlns:a16="http://schemas.microsoft.com/office/drawing/2014/main" val="897482883"/>
                    </a:ext>
                  </a:extLst>
                </a:gridCol>
                <a:gridCol w="4034808">
                  <a:extLst>
                    <a:ext uri="{9D8B030D-6E8A-4147-A177-3AD203B41FA5}">
                      <a16:colId xmlns:a16="http://schemas.microsoft.com/office/drawing/2014/main" val="2524496019"/>
                    </a:ext>
                  </a:extLst>
                </a:gridCol>
              </a:tblGrid>
              <a:tr h="1306548">
                <a:tc>
                  <a:txBody>
                    <a:bodyPr/>
                    <a:lstStyle/>
                    <a:p>
                      <a:pPr algn="ctr"/>
                      <a:r>
                        <a:rPr lang="en-US" sz="2400"/>
                        <a:t>Câu văn</a:t>
                      </a:r>
                    </a:p>
                  </a:txBody>
                  <a:tcP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a:t>Từ láy</a:t>
                      </a:r>
                    </a:p>
                    <a:p>
                      <a:pPr algn="ctr"/>
                      <a:endParaRPr lang="en-US" sz="2400"/>
                    </a:p>
                  </a:txBody>
                  <a:tcPr>
                    <a:solidFill>
                      <a:srgbClr val="FF0000"/>
                    </a:solidFill>
                  </a:tcPr>
                </a:tc>
                <a:tc>
                  <a:txBody>
                    <a:bodyPr/>
                    <a:lstStyle/>
                    <a:p>
                      <a:pPr algn="ctr"/>
                      <a:r>
                        <a:rPr lang="en-US" sz="2400"/>
                        <a:t>Từ thay thế cho từ láy</a:t>
                      </a:r>
                    </a:p>
                  </a:txBody>
                  <a:tcPr>
                    <a:solidFill>
                      <a:srgbClr val="FF0000"/>
                    </a:solidFill>
                  </a:tcPr>
                </a:tc>
                <a:tc>
                  <a:txBody>
                    <a:bodyPr/>
                    <a:lstStyle/>
                    <a:p>
                      <a:pPr algn="ctr"/>
                      <a:r>
                        <a:rPr lang="en-US" sz="2400"/>
                        <a:t>Nhận xét về mức độ tăng/giảm nghĩa</a:t>
                      </a:r>
                    </a:p>
                  </a:txBody>
                  <a:tcPr>
                    <a:solidFill>
                      <a:srgbClr val="FF0000"/>
                    </a:solidFill>
                  </a:tcPr>
                </a:tc>
                <a:extLst>
                  <a:ext uri="{0D108BD9-81ED-4DB2-BD59-A6C34878D82A}">
                    <a16:rowId xmlns:a16="http://schemas.microsoft.com/office/drawing/2014/main" val="2709084656"/>
                  </a:ext>
                </a:extLst>
              </a:tr>
              <a:tr h="2241627">
                <a:tc>
                  <a:txBody>
                    <a:bodyPr/>
                    <a:lstStyle/>
                    <a:p>
                      <a:r>
                        <a:rPr lang="en-US" sz="2400" i="1"/>
                        <a:t>Khi tiếng trống hiệu vừa dứt, bốn thanh niên của bốn đội</a:t>
                      </a:r>
                      <a:r>
                        <a:rPr lang="vi-VN" sz="2400" i="1"/>
                        <a:t> thoăn thoắt leo lên thân cây chuối rất trơn vì đã bôi mỡ.</a:t>
                      </a:r>
                      <a:endParaRPr lang="en-US" sz="2400" i="1"/>
                    </a:p>
                  </a:txBody>
                  <a:tcPr/>
                </a:tc>
                <a:tc>
                  <a:txBody>
                    <a:bodyPr/>
                    <a:lstStyle/>
                    <a:p>
                      <a:r>
                        <a:rPr lang="en-US" sz="2400"/>
                        <a:t>thoăn thoắt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a:t>nhanh chóng</a:t>
                      </a:r>
                    </a:p>
                    <a:p>
                      <a:endParaRPr lang="en-US" sz="240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400"/>
                    </a:p>
                  </a:txBody>
                  <a:tcPr>
                    <a:solidFill>
                      <a:srgbClr val="FFFF00"/>
                    </a:solidFill>
                  </a:tcPr>
                </a:tc>
                <a:extLst>
                  <a:ext uri="{0D108BD9-81ED-4DB2-BD59-A6C34878D82A}">
                    <a16:rowId xmlns:a16="http://schemas.microsoft.com/office/drawing/2014/main" val="3265364780"/>
                  </a:ext>
                </a:extLst>
              </a:tr>
              <a:tr h="2241627">
                <a:tc>
                  <a:txBody>
                    <a:bodyPr/>
                    <a:lstStyle/>
                    <a:p>
                      <a:r>
                        <a:rPr lang="vi-VN" sz="2400" i="1"/>
                        <a:t>Những nồi cơm nho nhỏ treo dưới những cành cong hình cánh cung được cắm rất khéo léo từ dây lưng uốn về trước mặt</a:t>
                      </a:r>
                      <a:endParaRPr lang="en-US" sz="2400" i="1"/>
                    </a:p>
                  </a:txBody>
                  <a:tcPr/>
                </a:tc>
                <a:tc>
                  <a:txBody>
                    <a:bodyPr/>
                    <a:lstStyle/>
                    <a:p>
                      <a:r>
                        <a:rPr lang="vi-VN" sz="2400"/>
                        <a:t>khéo léo </a:t>
                      </a:r>
                      <a:endParaRPr lang="en-US" sz="2400"/>
                    </a:p>
                  </a:txBody>
                  <a:tcPr/>
                </a:tc>
                <a:tc>
                  <a:txBody>
                    <a:bodyPr/>
                    <a:lstStyle/>
                    <a:p>
                      <a:r>
                        <a:rPr lang="vi-VN" sz="2400"/>
                        <a:t>khéo </a:t>
                      </a:r>
                      <a:endParaRPr lang="en-US" sz="2400"/>
                    </a:p>
                  </a:txBody>
                  <a:tcPr/>
                </a:tc>
                <a:tc>
                  <a:txBody>
                    <a:bodyPr/>
                    <a:lstStyle/>
                    <a:p>
                      <a:endParaRPr lang="en-US" sz="2400"/>
                    </a:p>
                  </a:txBody>
                  <a:tcPr>
                    <a:solidFill>
                      <a:srgbClr val="FFFF00"/>
                    </a:solidFill>
                  </a:tcPr>
                </a:tc>
                <a:extLst>
                  <a:ext uri="{0D108BD9-81ED-4DB2-BD59-A6C34878D82A}">
                    <a16:rowId xmlns:a16="http://schemas.microsoft.com/office/drawing/2014/main" val="2909762266"/>
                  </a:ext>
                </a:extLst>
              </a:tr>
            </a:tbl>
          </a:graphicData>
        </a:graphic>
      </p:graphicFrame>
      <p:sp>
        <p:nvSpPr>
          <p:cNvPr id="3" name="Rectangle 2"/>
          <p:cNvSpPr/>
          <p:nvPr/>
        </p:nvSpPr>
        <p:spPr>
          <a:xfrm>
            <a:off x="7978523" y="2298999"/>
            <a:ext cx="4027448" cy="1938992"/>
          </a:xfrm>
          <a:prstGeom prst="rect">
            <a:avLst/>
          </a:prstGeom>
        </p:spPr>
        <p:txBody>
          <a:bodyPr wrap="square">
            <a:spAutoFit/>
          </a:bodyPr>
          <a:lstStyle/>
          <a:p>
            <a:pPr>
              <a:defRPr/>
            </a:pPr>
            <a:r>
              <a:rPr lang="en-US" sz="2400"/>
              <a:t>Giảm ng</a:t>
            </a:r>
            <a:r>
              <a:rPr lang="vi-VN" sz="2400"/>
              <a:t>hĩa</a:t>
            </a:r>
            <a:endParaRPr lang="en-US" sz="2400"/>
          </a:p>
          <a:p>
            <a:r>
              <a:rPr lang="en-US" sz="2400"/>
              <a:t>Vì “thoăn thoắt” có hai nét nghĩa mà “nhanh chóng” không gợi ra đủ:  Tốc độ (nhanh), Thao tác (nhanh) </a:t>
            </a:r>
          </a:p>
        </p:txBody>
      </p:sp>
      <p:sp>
        <p:nvSpPr>
          <p:cNvPr id="4" name="Rectangle 3"/>
          <p:cNvSpPr/>
          <p:nvPr/>
        </p:nvSpPr>
        <p:spPr>
          <a:xfrm>
            <a:off x="8012152" y="4708314"/>
            <a:ext cx="4179848" cy="1569660"/>
          </a:xfrm>
          <a:prstGeom prst="rect">
            <a:avLst/>
          </a:prstGeom>
        </p:spPr>
        <p:txBody>
          <a:bodyPr wrap="square">
            <a:spAutoFit/>
          </a:bodyPr>
          <a:lstStyle/>
          <a:p>
            <a:r>
              <a:rPr lang="en-US" sz="2400"/>
              <a:t>Tăng</a:t>
            </a:r>
            <a:r>
              <a:rPr lang="vi-VN" sz="2400"/>
              <a:t> nghĩa </a:t>
            </a:r>
          </a:p>
          <a:p>
            <a:r>
              <a:rPr lang="vi-VN" sz="2400"/>
              <a:t>Vì “khéo léo” gợi ra sự chu đáo, tỉ mỉ ở sắc thái cao hơn, mạnh hơn “khéo”</a:t>
            </a:r>
            <a:endParaRPr lang="en-US" sz="240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checkerboard(across)">
                                      <p:cBhvr>
                                        <p:cTn id="7" dur="500"/>
                                        <p:tgtEl>
                                          <p:spTgt spid="51"/>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checkerboard(across)">
                                      <p:cBhvr>
                                        <p:cTn id="10" dur="500"/>
                                        <p:tgtEl>
                                          <p:spTgt spid="52"/>
                                        </p:tgtEl>
                                      </p:cBhvr>
                                    </p:animEffect>
                                  </p:childTnLst>
                                </p:cTn>
                              </p:par>
                              <p:par>
                                <p:cTn id="11" presetID="5" presetClass="entr" presetSubtype="10"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checkerboard(across)">
                                      <p:cBhvr>
                                        <p:cTn id="13" dur="500"/>
                                        <p:tgtEl>
                                          <p:spTgt spid="57"/>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checkerboard(across)">
                                      <p:cBhvr>
                                        <p:cTn id="16" dur="500"/>
                                        <p:tgtEl>
                                          <p:spTgt spid="62"/>
                                        </p:tgtEl>
                                      </p:cBhvr>
                                    </p:animEffect>
                                  </p:childTnLst>
                                </p:cTn>
                              </p:par>
                            </p:childTnLst>
                          </p:cTn>
                        </p:par>
                        <p:par>
                          <p:cTn id="17" fill="hold">
                            <p:stCondLst>
                              <p:cond delay="500"/>
                            </p:stCondLst>
                            <p:childTnLst>
                              <p:par>
                                <p:cTn id="18" presetID="2" presetClass="entr" presetSubtype="8"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0-#ppt_w/2"/>
                                          </p:val>
                                        </p:tav>
                                        <p:tav tm="100000">
                                          <p:val>
                                            <p:strVal val="#ppt_x"/>
                                          </p:val>
                                        </p:tav>
                                      </p:tavLst>
                                    </p:anim>
                                    <p:anim calcmode="lin" valueType="num">
                                      <p:cBhvr additive="base">
                                        <p:cTn id="21" dur="500" fill="hold"/>
                                        <p:tgtEl>
                                          <p:spTgt spid="13"/>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2" presetClass="entr" presetSubtype="4"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bldLvl="0" animBg="1"/>
      <p:bldP spid="52" grpId="0" bldLvl="0" animBg="1"/>
      <p:bldP spid="62" grpId="0" bldLvl="0" animBg="1"/>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组合 7"/>
          <p:cNvGrpSpPr/>
          <p:nvPr/>
        </p:nvGrpSpPr>
        <p:grpSpPr>
          <a:xfrm>
            <a:off x="351476" y="399618"/>
            <a:ext cx="5413609" cy="1573320"/>
            <a:chOff x="3580848" y="-78139"/>
            <a:chExt cx="5413609" cy="1573320"/>
          </a:xfrm>
        </p:grpSpPr>
        <p:grpSp>
          <p:nvGrpSpPr>
            <p:cNvPr id="9" name="组合 8"/>
            <p:cNvGrpSpPr/>
            <p:nvPr/>
          </p:nvGrpSpPr>
          <p:grpSpPr>
            <a:xfrm>
              <a:off x="3580848" y="-78139"/>
              <a:ext cx="5413609" cy="1573320"/>
              <a:chOff x="3580848" y="-78139"/>
              <a:chExt cx="5413609" cy="1573320"/>
            </a:xfrm>
          </p:grpSpPr>
          <p:pic>
            <p:nvPicPr>
              <p:cNvPr id="20" name="图片 19"/>
              <p:cNvPicPr>
                <a:picLocks noChangeAspect="1"/>
              </p:cNvPicPr>
              <p:nvPr/>
            </p:nvPicPr>
            <p:blipFill>
              <a:blip r:embed="rId4"/>
              <a:stretch>
                <a:fillRect/>
              </a:stretch>
            </p:blipFill>
            <p:spPr>
              <a:xfrm>
                <a:off x="3580848" y="70030"/>
                <a:ext cx="1461428" cy="1425151"/>
              </a:xfrm>
              <a:prstGeom prst="rect">
                <a:avLst/>
              </a:prstGeom>
            </p:spPr>
          </p:pic>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6112" y="-78139"/>
                <a:ext cx="1998345" cy="1408939"/>
              </a:xfrm>
              <a:prstGeom prst="rect">
                <a:avLst/>
              </a:prstGeom>
            </p:spPr>
          </p:pic>
        </p:grpSp>
        <p:grpSp>
          <p:nvGrpSpPr>
            <p:cNvPr id="10" name="组合 9"/>
            <p:cNvGrpSpPr/>
            <p:nvPr/>
          </p:nvGrpSpPr>
          <p:grpSpPr>
            <a:xfrm>
              <a:off x="4757386" y="309946"/>
              <a:ext cx="2835887" cy="716475"/>
              <a:chOff x="4574506" y="1578948"/>
              <a:chExt cx="2835887" cy="716475"/>
            </a:xfrm>
          </p:grpSpPr>
          <p:grpSp>
            <p:nvGrpSpPr>
              <p:cNvPr id="11" name="组合 10"/>
              <p:cNvGrpSpPr/>
              <p:nvPr/>
            </p:nvGrpSpPr>
            <p:grpSpPr>
              <a:xfrm>
                <a:off x="4691062" y="1578948"/>
                <a:ext cx="2550342" cy="716475"/>
                <a:chOff x="5055870" y="2121795"/>
                <a:chExt cx="2550342" cy="716475"/>
              </a:xfrm>
            </p:grpSpPr>
            <p:sp>
              <p:nvSpPr>
                <p:cNvPr id="13" name="流程图: 终止 12"/>
                <p:cNvSpPr/>
                <p:nvPr/>
              </p:nvSpPr>
              <p:spPr>
                <a:xfrm>
                  <a:off x="5175432" y="2205500"/>
                  <a:ext cx="2430780" cy="632770"/>
                </a:xfrm>
                <a:prstGeom prst="flowChartTerminator">
                  <a:avLst/>
                </a:prstGeom>
                <a:solidFill>
                  <a:srgbClr val="934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latin typeface="Times New Roman" panose="02020603050405020304" pitchFamily="18" charset="0"/>
                    <a:cs typeface="Times New Roman" panose="02020603050405020304" pitchFamily="18" charset="0"/>
                  </a:endParaRPr>
                </a:p>
              </p:txBody>
            </p:sp>
            <p:grpSp>
              <p:nvGrpSpPr>
                <p:cNvPr id="14" name="组合 13"/>
                <p:cNvGrpSpPr/>
                <p:nvPr/>
              </p:nvGrpSpPr>
              <p:grpSpPr>
                <a:xfrm>
                  <a:off x="5055870" y="2121795"/>
                  <a:ext cx="2430780" cy="632770"/>
                  <a:chOff x="5055870" y="2121795"/>
                  <a:chExt cx="2430780" cy="632770"/>
                </a:xfrm>
              </p:grpSpPr>
              <p:grpSp>
                <p:nvGrpSpPr>
                  <p:cNvPr id="15" name="组合 14"/>
                  <p:cNvGrpSpPr/>
                  <p:nvPr/>
                </p:nvGrpSpPr>
                <p:grpSpPr>
                  <a:xfrm>
                    <a:off x="5055870" y="2121795"/>
                    <a:ext cx="2430780" cy="632770"/>
                    <a:chOff x="5055870" y="2121795"/>
                    <a:chExt cx="2430780" cy="632770"/>
                  </a:xfrm>
                </p:grpSpPr>
                <p:sp>
                  <p:nvSpPr>
                    <p:cNvPr id="18" name="任意多边形 17"/>
                    <p:cNvSpPr/>
                    <p:nvPr/>
                  </p:nvSpPr>
                  <p:spPr>
                    <a:xfrm>
                      <a:off x="5055870" y="2121795"/>
                      <a:ext cx="1344930" cy="632770"/>
                    </a:xfrm>
                    <a:custGeom>
                      <a:avLst/>
                      <a:gdLst>
                        <a:gd name="connsiteX0" fmla="*/ 391063 w 1344930"/>
                        <a:gd name="connsiteY0" fmla="*/ 0 h 632770"/>
                        <a:gd name="connsiteX1" fmla="*/ 1344930 w 1344930"/>
                        <a:gd name="connsiteY1" fmla="*/ 0 h 632770"/>
                        <a:gd name="connsiteX2" fmla="*/ 1344930 w 1344930"/>
                        <a:gd name="connsiteY2" fmla="*/ 632770 h 632770"/>
                        <a:gd name="connsiteX3" fmla="*/ 391063 w 1344930"/>
                        <a:gd name="connsiteY3" fmla="*/ 632770 h 632770"/>
                        <a:gd name="connsiteX4" fmla="*/ 0 w 1344930"/>
                        <a:gd name="connsiteY4" fmla="*/ 316385 h 632770"/>
                        <a:gd name="connsiteX5" fmla="*/ 391063 w 1344930"/>
                        <a:gd name="connsiteY5" fmla="*/ 0 h 632770"/>
                        <a:gd name="connsiteX0" fmla="*/ 1344930 w 1436370"/>
                        <a:gd name="connsiteY0" fmla="*/ 632770 h 724210"/>
                        <a:gd name="connsiteX1" fmla="*/ 391063 w 1436370"/>
                        <a:gd name="connsiteY1" fmla="*/ 632770 h 724210"/>
                        <a:gd name="connsiteX2" fmla="*/ 0 w 1436370"/>
                        <a:gd name="connsiteY2" fmla="*/ 316385 h 724210"/>
                        <a:gd name="connsiteX3" fmla="*/ 391063 w 1436370"/>
                        <a:gd name="connsiteY3" fmla="*/ 0 h 724210"/>
                        <a:gd name="connsiteX4" fmla="*/ 1344930 w 1436370"/>
                        <a:gd name="connsiteY4" fmla="*/ 0 h 724210"/>
                        <a:gd name="connsiteX5" fmla="*/ 1436370 w 1436370"/>
                        <a:gd name="connsiteY5" fmla="*/ 724210 h 724210"/>
                        <a:gd name="connsiteX0" fmla="*/ 1344930 w 1344930"/>
                        <a:gd name="connsiteY0" fmla="*/ 632770 h 632770"/>
                        <a:gd name="connsiteX1" fmla="*/ 391063 w 1344930"/>
                        <a:gd name="connsiteY1" fmla="*/ 632770 h 632770"/>
                        <a:gd name="connsiteX2" fmla="*/ 0 w 1344930"/>
                        <a:gd name="connsiteY2" fmla="*/ 316385 h 632770"/>
                        <a:gd name="connsiteX3" fmla="*/ 391063 w 1344930"/>
                        <a:gd name="connsiteY3" fmla="*/ 0 h 632770"/>
                        <a:gd name="connsiteX4" fmla="*/ 1344930 w 1344930"/>
                        <a:gd name="connsiteY4" fmla="*/ 0 h 632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930" h="632770">
                          <a:moveTo>
                            <a:pt x="1344930" y="632770"/>
                          </a:moveTo>
                          <a:lnTo>
                            <a:pt x="391063" y="632770"/>
                          </a:lnTo>
                          <a:cubicBezTo>
                            <a:pt x="175106" y="632770"/>
                            <a:pt x="0" y="491129"/>
                            <a:pt x="0" y="316385"/>
                          </a:cubicBezTo>
                          <a:cubicBezTo>
                            <a:pt x="0" y="141641"/>
                            <a:pt x="175106" y="0"/>
                            <a:pt x="391063" y="0"/>
                          </a:cubicBezTo>
                          <a:lnTo>
                            <a:pt x="1344930" y="0"/>
                          </a:lnTo>
                        </a:path>
                      </a:pathLst>
                    </a:custGeom>
                    <a:noFill/>
                    <a:ln w="38100">
                      <a:solidFill>
                        <a:srgbClr val="2730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dirty="0">
                        <a:latin typeface="Times New Roman" panose="02020603050405020304" pitchFamily="18" charset="0"/>
                        <a:cs typeface="Times New Roman" panose="02020603050405020304" pitchFamily="18" charset="0"/>
                      </a:endParaRPr>
                    </a:p>
                  </p:txBody>
                </p:sp>
                <p:sp>
                  <p:nvSpPr>
                    <p:cNvPr id="19" name="任意多边形 18"/>
                    <p:cNvSpPr/>
                    <p:nvPr/>
                  </p:nvSpPr>
                  <p:spPr>
                    <a:xfrm>
                      <a:off x="6842760" y="2121795"/>
                      <a:ext cx="643890" cy="632770"/>
                    </a:xfrm>
                    <a:custGeom>
                      <a:avLst/>
                      <a:gdLst>
                        <a:gd name="connsiteX0" fmla="*/ 0 w 643890"/>
                        <a:gd name="connsiteY0" fmla="*/ 0 h 632770"/>
                        <a:gd name="connsiteX1" fmla="*/ 252827 w 643890"/>
                        <a:gd name="connsiteY1" fmla="*/ 0 h 632770"/>
                        <a:gd name="connsiteX2" fmla="*/ 643890 w 643890"/>
                        <a:gd name="connsiteY2" fmla="*/ 316385 h 632770"/>
                        <a:gd name="connsiteX3" fmla="*/ 252827 w 643890"/>
                        <a:gd name="connsiteY3" fmla="*/ 632770 h 632770"/>
                        <a:gd name="connsiteX4" fmla="*/ 0 w 643890"/>
                        <a:gd name="connsiteY4" fmla="*/ 632770 h 632770"/>
                        <a:gd name="connsiteX5" fmla="*/ 0 w 643890"/>
                        <a:gd name="connsiteY5" fmla="*/ 0 h 632770"/>
                        <a:gd name="connsiteX0" fmla="*/ 0 w 643890"/>
                        <a:gd name="connsiteY0" fmla="*/ 632770 h 724210"/>
                        <a:gd name="connsiteX1" fmla="*/ 0 w 643890"/>
                        <a:gd name="connsiteY1" fmla="*/ 0 h 724210"/>
                        <a:gd name="connsiteX2" fmla="*/ 252827 w 643890"/>
                        <a:gd name="connsiteY2" fmla="*/ 0 h 724210"/>
                        <a:gd name="connsiteX3" fmla="*/ 643890 w 643890"/>
                        <a:gd name="connsiteY3" fmla="*/ 316385 h 724210"/>
                        <a:gd name="connsiteX4" fmla="*/ 252827 w 643890"/>
                        <a:gd name="connsiteY4" fmla="*/ 632770 h 724210"/>
                        <a:gd name="connsiteX5" fmla="*/ 91440 w 643890"/>
                        <a:gd name="connsiteY5" fmla="*/ 724210 h 724210"/>
                        <a:gd name="connsiteX0" fmla="*/ 0 w 643890"/>
                        <a:gd name="connsiteY0" fmla="*/ 632770 h 632770"/>
                        <a:gd name="connsiteX1" fmla="*/ 0 w 643890"/>
                        <a:gd name="connsiteY1" fmla="*/ 0 h 632770"/>
                        <a:gd name="connsiteX2" fmla="*/ 252827 w 643890"/>
                        <a:gd name="connsiteY2" fmla="*/ 0 h 632770"/>
                        <a:gd name="connsiteX3" fmla="*/ 643890 w 643890"/>
                        <a:gd name="connsiteY3" fmla="*/ 316385 h 632770"/>
                        <a:gd name="connsiteX4" fmla="*/ 252827 w 643890"/>
                        <a:gd name="connsiteY4" fmla="*/ 632770 h 632770"/>
                        <a:gd name="connsiteX0" fmla="*/ 0 w 643890"/>
                        <a:gd name="connsiteY0" fmla="*/ 0 h 632770"/>
                        <a:gd name="connsiteX1" fmla="*/ 252827 w 643890"/>
                        <a:gd name="connsiteY1" fmla="*/ 0 h 632770"/>
                        <a:gd name="connsiteX2" fmla="*/ 643890 w 643890"/>
                        <a:gd name="connsiteY2" fmla="*/ 316385 h 632770"/>
                        <a:gd name="connsiteX3" fmla="*/ 252827 w 643890"/>
                        <a:gd name="connsiteY3" fmla="*/ 632770 h 632770"/>
                      </a:gdLst>
                      <a:ahLst/>
                      <a:cxnLst>
                        <a:cxn ang="0">
                          <a:pos x="connsiteX0" y="connsiteY0"/>
                        </a:cxn>
                        <a:cxn ang="0">
                          <a:pos x="connsiteX1" y="connsiteY1"/>
                        </a:cxn>
                        <a:cxn ang="0">
                          <a:pos x="connsiteX2" y="connsiteY2"/>
                        </a:cxn>
                        <a:cxn ang="0">
                          <a:pos x="connsiteX3" y="connsiteY3"/>
                        </a:cxn>
                      </a:cxnLst>
                      <a:rect l="l" t="t" r="r" b="b"/>
                      <a:pathLst>
                        <a:path w="643890" h="632770">
                          <a:moveTo>
                            <a:pt x="0" y="0"/>
                          </a:moveTo>
                          <a:lnTo>
                            <a:pt x="252827" y="0"/>
                          </a:lnTo>
                          <a:cubicBezTo>
                            <a:pt x="468784" y="0"/>
                            <a:pt x="643890" y="141641"/>
                            <a:pt x="643890" y="316385"/>
                          </a:cubicBezTo>
                          <a:cubicBezTo>
                            <a:pt x="643890" y="491129"/>
                            <a:pt x="468784" y="632770"/>
                            <a:pt x="252827" y="632770"/>
                          </a:cubicBezTo>
                        </a:path>
                      </a:pathLst>
                    </a:custGeom>
                    <a:noFill/>
                    <a:ln w="38100">
                      <a:solidFill>
                        <a:srgbClr val="2730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dirty="0">
                        <a:latin typeface="Times New Roman" panose="02020603050405020304" pitchFamily="18" charset="0"/>
                        <a:cs typeface="Times New Roman" panose="02020603050405020304" pitchFamily="18" charset="0"/>
                      </a:endParaRPr>
                    </a:p>
                  </p:txBody>
                </p:sp>
              </p:grpSp>
              <p:cxnSp>
                <p:nvCxnSpPr>
                  <p:cNvPr id="16" name="直接连接符 15"/>
                  <p:cNvCxnSpPr/>
                  <p:nvPr/>
                </p:nvCxnSpPr>
                <p:spPr>
                  <a:xfrm>
                    <a:off x="6480881" y="2121795"/>
                    <a:ext cx="255199" cy="0"/>
                  </a:xfrm>
                  <a:prstGeom prst="line">
                    <a:avLst/>
                  </a:prstGeom>
                  <a:ln w="38100" cap="rnd">
                    <a:solidFill>
                      <a:srgbClr val="2A3364"/>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6526601" y="2754565"/>
                    <a:ext cx="514279" cy="0"/>
                  </a:xfrm>
                  <a:prstGeom prst="line">
                    <a:avLst/>
                  </a:prstGeom>
                  <a:ln w="38100" cap="rnd">
                    <a:solidFill>
                      <a:srgbClr val="2A3364"/>
                    </a:solidFill>
                  </a:ln>
                </p:spPr>
                <p:style>
                  <a:lnRef idx="1">
                    <a:schemeClr val="accent1"/>
                  </a:lnRef>
                  <a:fillRef idx="0">
                    <a:schemeClr val="accent1"/>
                  </a:fillRef>
                  <a:effectRef idx="0">
                    <a:schemeClr val="accent1"/>
                  </a:effectRef>
                  <a:fontRef idx="minor">
                    <a:schemeClr val="tx1"/>
                  </a:fontRef>
                </p:style>
              </p:cxnSp>
            </p:grpSp>
          </p:grpSp>
          <p:sp>
            <p:nvSpPr>
              <p:cNvPr id="12" name="文本框 11"/>
              <p:cNvSpPr txBox="1"/>
              <p:nvPr/>
            </p:nvSpPr>
            <p:spPr>
              <a:xfrm>
                <a:off x="4574506" y="1580440"/>
                <a:ext cx="2835887" cy="646331"/>
              </a:xfrm>
              <a:prstGeom prst="rect">
                <a:avLst/>
              </a:prstGeom>
              <a:noFill/>
            </p:spPr>
            <p:txBody>
              <a:bodyPr wrap="square" rtlCol="0">
                <a:spAutoFit/>
              </a:bodyPr>
              <a:lstStyle/>
              <a:p>
                <a:pPr algn="ctr"/>
                <a:r>
                  <a:rPr lang="en-US" altLang="zh-CN" sz="3600" b="1">
                    <a:solidFill>
                      <a:schemeClr val="bg1"/>
                    </a:solidFill>
                    <a:latin typeface="Times New Roman" panose="02020603050405020304" pitchFamily="18" charset="0"/>
                    <a:ea typeface="印品粗朗体" panose="02000000000000000000" pitchFamily="2" charset="-122"/>
                    <a:cs typeface="Times New Roman" panose="02020603050405020304" pitchFamily="18" charset="0"/>
                  </a:rPr>
                  <a:t>Bài 7/ 28</a:t>
                </a:r>
                <a:endParaRPr lang="zh-CN" altLang="en-US" sz="3600" b="1" dirty="0">
                  <a:solidFill>
                    <a:schemeClr val="bg1"/>
                  </a:solidFill>
                  <a:latin typeface="Times New Roman" panose="02020603050405020304" pitchFamily="18" charset="0"/>
                  <a:ea typeface="印品粗朗体" panose="02000000000000000000" pitchFamily="2" charset="-122"/>
                  <a:cs typeface="Times New Roman" panose="02020603050405020304" pitchFamily="18" charset="0"/>
                </a:endParaRPr>
              </a:p>
            </p:txBody>
          </p:sp>
        </p:grpSp>
      </p:grpSp>
      <p:sp>
        <p:nvSpPr>
          <p:cNvPr id="39" name="任意多边形 38"/>
          <p:cNvSpPr/>
          <p:nvPr/>
        </p:nvSpPr>
        <p:spPr>
          <a:xfrm rot="5400000">
            <a:off x="6434583" y="6464082"/>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22B4B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latin typeface="Times New Roman" panose="02020603050405020304" pitchFamily="18" charset="0"/>
              <a:cs typeface="Times New Roman" panose="02020603050405020304" pitchFamily="18" charset="0"/>
            </a:endParaRPr>
          </a:p>
        </p:txBody>
      </p:sp>
      <p:sp>
        <p:nvSpPr>
          <p:cNvPr id="40" name="任意多边形 39"/>
          <p:cNvSpPr/>
          <p:nvPr/>
        </p:nvSpPr>
        <p:spPr>
          <a:xfrm rot="8286032">
            <a:off x="4639965" y="6065333"/>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bg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latin typeface="Times New Roman" panose="02020603050405020304" pitchFamily="18" charset="0"/>
              <a:cs typeface="Times New Roman" panose="02020603050405020304" pitchFamily="18" charset="0"/>
            </a:endParaRPr>
          </a:p>
        </p:txBody>
      </p:sp>
      <p:sp>
        <p:nvSpPr>
          <p:cNvPr id="41" name="椭圆 40"/>
          <p:cNvSpPr/>
          <p:nvPr/>
        </p:nvSpPr>
        <p:spPr>
          <a:xfrm>
            <a:off x="6238380" y="5989097"/>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latin typeface="Times New Roman" panose="02020603050405020304" pitchFamily="18" charset="0"/>
              <a:cs typeface="Times New Roman" panose="02020603050405020304" pitchFamily="18" charset="0"/>
            </a:endParaRPr>
          </a:p>
        </p:txBody>
      </p:sp>
      <p:sp>
        <p:nvSpPr>
          <p:cNvPr id="42" name="十字星 21"/>
          <p:cNvSpPr/>
          <p:nvPr/>
        </p:nvSpPr>
        <p:spPr>
          <a:xfrm>
            <a:off x="5436208" y="6520131"/>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934BC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latin typeface="Times New Roman" panose="02020603050405020304" pitchFamily="18" charset="0"/>
              <a:cs typeface="Times New Roman" panose="02020603050405020304" pitchFamily="18" charset="0"/>
            </a:endParaRPr>
          </a:p>
        </p:txBody>
      </p:sp>
      <p:grpSp>
        <p:nvGrpSpPr>
          <p:cNvPr id="51" name="组合 50"/>
          <p:cNvGrpSpPr/>
          <p:nvPr/>
        </p:nvGrpSpPr>
        <p:grpSpPr>
          <a:xfrm>
            <a:off x="651760" y="1540318"/>
            <a:ext cx="2096235" cy="963645"/>
            <a:chOff x="5691042" y="2257288"/>
            <a:chExt cx="2096235" cy="963645"/>
          </a:xfrm>
        </p:grpSpPr>
        <p:sp>
          <p:nvSpPr>
            <p:cNvPr id="43" name="任意多边形 42"/>
            <p:cNvSpPr/>
            <p:nvPr/>
          </p:nvSpPr>
          <p:spPr>
            <a:xfrm rot="5400000">
              <a:off x="7485660" y="2245231"/>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934BC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latin typeface="Times New Roman" panose="02020603050405020304" pitchFamily="18" charset="0"/>
                <a:cs typeface="Times New Roman" panose="02020603050405020304" pitchFamily="18" charset="0"/>
              </a:endParaRPr>
            </a:p>
          </p:txBody>
        </p:sp>
        <p:sp>
          <p:nvSpPr>
            <p:cNvPr id="44" name="任意多边形 43"/>
            <p:cNvSpPr/>
            <p:nvPr/>
          </p:nvSpPr>
          <p:spPr>
            <a:xfrm rot="8286032">
              <a:off x="5691042" y="2908795"/>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55678F"/>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latin typeface="Times New Roman" panose="02020603050405020304" pitchFamily="18" charset="0"/>
                <a:cs typeface="Times New Roman" panose="02020603050405020304" pitchFamily="18" charset="0"/>
              </a:endParaRPr>
            </a:p>
          </p:txBody>
        </p:sp>
        <p:sp>
          <p:nvSpPr>
            <p:cNvPr id="45" name="椭圆 44"/>
            <p:cNvSpPr/>
            <p:nvPr/>
          </p:nvSpPr>
          <p:spPr>
            <a:xfrm>
              <a:off x="7289457" y="2832559"/>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latin typeface="Times New Roman" panose="02020603050405020304" pitchFamily="18" charset="0"/>
                <a:cs typeface="Times New Roman" panose="02020603050405020304" pitchFamily="18" charset="0"/>
              </a:endParaRPr>
            </a:p>
          </p:txBody>
        </p:sp>
        <p:sp>
          <p:nvSpPr>
            <p:cNvPr id="46" name="十字星 21"/>
            <p:cNvSpPr/>
            <p:nvPr/>
          </p:nvSpPr>
          <p:spPr>
            <a:xfrm>
              <a:off x="6487285" y="2301280"/>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FFC000"/>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latin typeface="Times New Roman" panose="02020603050405020304" pitchFamily="18" charset="0"/>
                <a:cs typeface="Times New Roman" panose="02020603050405020304" pitchFamily="18" charset="0"/>
              </a:endParaRPr>
            </a:p>
          </p:txBody>
        </p:sp>
      </p:grpSp>
      <p:grpSp>
        <p:nvGrpSpPr>
          <p:cNvPr id="52" name="组合 51"/>
          <p:cNvGrpSpPr/>
          <p:nvPr/>
        </p:nvGrpSpPr>
        <p:grpSpPr>
          <a:xfrm>
            <a:off x="3013565" y="1324661"/>
            <a:ext cx="3574718" cy="1566604"/>
            <a:chOff x="5691042" y="2301280"/>
            <a:chExt cx="3574718" cy="1566604"/>
          </a:xfrm>
        </p:grpSpPr>
        <p:sp>
          <p:nvSpPr>
            <p:cNvPr id="53" name="任意多边形 52"/>
            <p:cNvSpPr/>
            <p:nvPr/>
          </p:nvSpPr>
          <p:spPr>
            <a:xfrm rot="5400000">
              <a:off x="8964143" y="3566267"/>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FFC00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latin typeface="Times New Roman" panose="02020603050405020304" pitchFamily="18" charset="0"/>
                <a:cs typeface="Times New Roman" panose="02020603050405020304" pitchFamily="18" charset="0"/>
              </a:endParaRPr>
            </a:p>
          </p:txBody>
        </p:sp>
        <p:sp>
          <p:nvSpPr>
            <p:cNvPr id="54" name="任意多边形 53"/>
            <p:cNvSpPr/>
            <p:nvPr/>
          </p:nvSpPr>
          <p:spPr>
            <a:xfrm rot="8286032">
              <a:off x="5691042" y="2908795"/>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934BC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latin typeface="Times New Roman" panose="02020603050405020304" pitchFamily="18" charset="0"/>
                <a:cs typeface="Times New Roman" panose="02020603050405020304" pitchFamily="18" charset="0"/>
              </a:endParaRPr>
            </a:p>
          </p:txBody>
        </p:sp>
        <p:sp>
          <p:nvSpPr>
            <p:cNvPr id="55" name="椭圆 54"/>
            <p:cNvSpPr/>
            <p:nvPr/>
          </p:nvSpPr>
          <p:spPr>
            <a:xfrm>
              <a:off x="7289457" y="2832559"/>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latin typeface="Times New Roman" panose="02020603050405020304" pitchFamily="18" charset="0"/>
                <a:cs typeface="Times New Roman" panose="02020603050405020304" pitchFamily="18" charset="0"/>
              </a:endParaRPr>
            </a:p>
          </p:txBody>
        </p:sp>
        <p:sp>
          <p:nvSpPr>
            <p:cNvPr id="56" name="十字星 21"/>
            <p:cNvSpPr/>
            <p:nvPr/>
          </p:nvSpPr>
          <p:spPr>
            <a:xfrm>
              <a:off x="6487285" y="2301280"/>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latin typeface="Times New Roman" panose="02020603050405020304" pitchFamily="18" charset="0"/>
                <a:cs typeface="Times New Roman" panose="02020603050405020304" pitchFamily="18" charset="0"/>
              </a:endParaRPr>
            </a:p>
          </p:txBody>
        </p:sp>
      </p:grpSp>
      <p:grpSp>
        <p:nvGrpSpPr>
          <p:cNvPr id="57" name="组合 56"/>
          <p:cNvGrpSpPr/>
          <p:nvPr/>
        </p:nvGrpSpPr>
        <p:grpSpPr>
          <a:xfrm>
            <a:off x="9271651" y="847675"/>
            <a:ext cx="2525762" cy="1786028"/>
            <a:chOff x="5261515" y="2257288"/>
            <a:chExt cx="2525762" cy="1786028"/>
          </a:xfrm>
        </p:grpSpPr>
        <p:sp>
          <p:nvSpPr>
            <p:cNvPr id="58" name="任意多边形 57"/>
            <p:cNvSpPr/>
            <p:nvPr/>
          </p:nvSpPr>
          <p:spPr>
            <a:xfrm rot="5400000">
              <a:off x="7485660" y="2245231"/>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FD8876"/>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latin typeface="Times New Roman" panose="02020603050405020304" pitchFamily="18" charset="0"/>
                <a:cs typeface="Times New Roman" panose="02020603050405020304" pitchFamily="18" charset="0"/>
              </a:endParaRPr>
            </a:p>
          </p:txBody>
        </p:sp>
        <p:sp>
          <p:nvSpPr>
            <p:cNvPr id="59" name="任意多边形 58"/>
            <p:cNvSpPr/>
            <p:nvPr/>
          </p:nvSpPr>
          <p:spPr>
            <a:xfrm rot="8286032">
              <a:off x="5261515" y="3731178"/>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FFC00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latin typeface="Times New Roman" panose="02020603050405020304" pitchFamily="18" charset="0"/>
                <a:cs typeface="Times New Roman" panose="02020603050405020304" pitchFamily="18" charset="0"/>
              </a:endParaRPr>
            </a:p>
          </p:txBody>
        </p:sp>
        <p:sp>
          <p:nvSpPr>
            <p:cNvPr id="60" name="椭圆 59"/>
            <p:cNvSpPr/>
            <p:nvPr/>
          </p:nvSpPr>
          <p:spPr>
            <a:xfrm>
              <a:off x="7289457" y="2832559"/>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latin typeface="Times New Roman" panose="02020603050405020304" pitchFamily="18" charset="0"/>
                <a:cs typeface="Times New Roman" panose="02020603050405020304" pitchFamily="18" charset="0"/>
              </a:endParaRPr>
            </a:p>
          </p:txBody>
        </p:sp>
        <p:sp>
          <p:nvSpPr>
            <p:cNvPr id="61" name="十字星 21"/>
            <p:cNvSpPr/>
            <p:nvPr/>
          </p:nvSpPr>
          <p:spPr>
            <a:xfrm>
              <a:off x="5545149" y="2743808"/>
              <a:ext cx="341009" cy="341009"/>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0070C0"/>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latin typeface="Times New Roman" panose="02020603050405020304" pitchFamily="18" charset="0"/>
                <a:cs typeface="Times New Roman" panose="02020603050405020304" pitchFamily="18" charset="0"/>
              </a:endParaRPr>
            </a:p>
          </p:txBody>
        </p:sp>
      </p:grpSp>
      <p:grpSp>
        <p:nvGrpSpPr>
          <p:cNvPr id="3" name="Group 2"/>
          <p:cNvGrpSpPr/>
          <p:nvPr/>
        </p:nvGrpSpPr>
        <p:grpSpPr>
          <a:xfrm>
            <a:off x="6669689" y="380613"/>
            <a:ext cx="5127724" cy="2189314"/>
            <a:chOff x="441007" y="1723780"/>
            <a:chExt cx="4134635" cy="2189314"/>
          </a:xfrm>
        </p:grpSpPr>
        <p:grpSp>
          <p:nvGrpSpPr>
            <p:cNvPr id="5" name="组合 4"/>
            <p:cNvGrpSpPr/>
            <p:nvPr/>
          </p:nvGrpSpPr>
          <p:grpSpPr>
            <a:xfrm>
              <a:off x="441007" y="1723780"/>
              <a:ext cx="4134635" cy="2189314"/>
              <a:chOff x="441007" y="1723780"/>
              <a:chExt cx="11430953" cy="5058020"/>
            </a:xfrm>
          </p:grpSpPr>
          <p:sp>
            <p:nvSpPr>
              <p:cNvPr id="24" name="任意多边形 23"/>
              <p:cNvSpPr/>
              <p:nvPr/>
            </p:nvSpPr>
            <p:spPr>
              <a:xfrm rot="10800000">
                <a:off x="593407" y="1876180"/>
                <a:ext cx="11278553" cy="4905620"/>
              </a:xfrm>
              <a:custGeom>
                <a:avLst/>
                <a:gdLst>
                  <a:gd name="connsiteX0" fmla="*/ 11278553 w 11278553"/>
                  <a:gd name="connsiteY0" fmla="*/ 4905620 h 4905620"/>
                  <a:gd name="connsiteX1" fmla="*/ 0 w 11278553"/>
                  <a:gd name="connsiteY1" fmla="*/ 4905620 h 4905620"/>
                  <a:gd name="connsiteX2" fmla="*/ 0 w 11278553"/>
                  <a:gd name="connsiteY2" fmla="*/ 685801 h 4905620"/>
                  <a:gd name="connsiteX3" fmla="*/ 809242 w 11278553"/>
                  <a:gd name="connsiteY3" fmla="*/ 685801 h 4905620"/>
                  <a:gd name="connsiteX4" fmla="*/ 1207007 w 11278553"/>
                  <a:gd name="connsiteY4" fmla="*/ 0 h 4905620"/>
                  <a:gd name="connsiteX5" fmla="*/ 1217217 w 11278553"/>
                  <a:gd name="connsiteY5" fmla="*/ 17603 h 4905620"/>
                  <a:gd name="connsiteX6" fmla="*/ 975360 w 11278553"/>
                  <a:gd name="connsiteY6" fmla="*/ 2164080 h 4905620"/>
                  <a:gd name="connsiteX7" fmla="*/ 1706880 w 11278553"/>
                  <a:gd name="connsiteY7" fmla="*/ 2164080 h 4905620"/>
                  <a:gd name="connsiteX8" fmla="*/ 1873447 w 11278553"/>
                  <a:gd name="connsiteY8" fmla="*/ 685801 h 4905620"/>
                  <a:gd name="connsiteX9" fmla="*/ 11278553 w 11278553"/>
                  <a:gd name="connsiteY9" fmla="*/ 685801 h 4905620"/>
                  <a:gd name="connsiteX0" fmla="*/ 1706880 w 11278553"/>
                  <a:gd name="connsiteY0" fmla="*/ 2164080 h 4905620"/>
                  <a:gd name="connsiteX1" fmla="*/ 1873447 w 11278553"/>
                  <a:gd name="connsiteY1" fmla="*/ 685801 h 4905620"/>
                  <a:gd name="connsiteX2" fmla="*/ 11278553 w 11278553"/>
                  <a:gd name="connsiteY2" fmla="*/ 685801 h 4905620"/>
                  <a:gd name="connsiteX3" fmla="*/ 11278553 w 11278553"/>
                  <a:gd name="connsiteY3" fmla="*/ 4905620 h 4905620"/>
                  <a:gd name="connsiteX4" fmla="*/ 0 w 11278553"/>
                  <a:gd name="connsiteY4" fmla="*/ 4905620 h 4905620"/>
                  <a:gd name="connsiteX5" fmla="*/ 0 w 11278553"/>
                  <a:gd name="connsiteY5" fmla="*/ 685801 h 4905620"/>
                  <a:gd name="connsiteX6" fmla="*/ 809242 w 11278553"/>
                  <a:gd name="connsiteY6" fmla="*/ 685801 h 4905620"/>
                  <a:gd name="connsiteX7" fmla="*/ 1207007 w 11278553"/>
                  <a:gd name="connsiteY7" fmla="*/ 0 h 4905620"/>
                  <a:gd name="connsiteX8" fmla="*/ 1217217 w 11278553"/>
                  <a:gd name="connsiteY8" fmla="*/ 17603 h 4905620"/>
                  <a:gd name="connsiteX9" fmla="*/ 975360 w 11278553"/>
                  <a:gd name="connsiteY9" fmla="*/ 2164080 h 4905620"/>
                  <a:gd name="connsiteX10" fmla="*/ 1798320 w 11278553"/>
                  <a:gd name="connsiteY10"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9" fmla="*/ 1798320 w 11278553"/>
                  <a:gd name="connsiteY9"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8553" h="4905620">
                    <a:moveTo>
                      <a:pt x="1873447" y="685801"/>
                    </a:moveTo>
                    <a:lnTo>
                      <a:pt x="11278553" y="685801"/>
                    </a:lnTo>
                    <a:lnTo>
                      <a:pt x="11278553" y="4905620"/>
                    </a:lnTo>
                    <a:lnTo>
                      <a:pt x="0" y="4905620"/>
                    </a:lnTo>
                    <a:lnTo>
                      <a:pt x="0" y="685801"/>
                    </a:lnTo>
                    <a:lnTo>
                      <a:pt x="809242" y="685801"/>
                    </a:lnTo>
                    <a:lnTo>
                      <a:pt x="1207007" y="0"/>
                    </a:lnTo>
                    <a:lnTo>
                      <a:pt x="1217217" y="17603"/>
                    </a:lnTo>
                  </a:path>
                </a:pathLst>
              </a:custGeom>
              <a:solidFill>
                <a:srgbClr val="55BEE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latin typeface="Times New Roman" panose="02020603050405020304" pitchFamily="18" charset="0"/>
                  <a:cs typeface="Times New Roman" panose="02020603050405020304" pitchFamily="18" charset="0"/>
                </a:endParaRPr>
              </a:p>
            </p:txBody>
          </p:sp>
          <p:sp>
            <p:nvSpPr>
              <p:cNvPr id="23" name="任意多边形 22"/>
              <p:cNvSpPr/>
              <p:nvPr/>
            </p:nvSpPr>
            <p:spPr>
              <a:xfrm rot="10800000">
                <a:off x="441007" y="1723780"/>
                <a:ext cx="11278553" cy="4905620"/>
              </a:xfrm>
              <a:custGeom>
                <a:avLst/>
                <a:gdLst>
                  <a:gd name="connsiteX0" fmla="*/ 11278553 w 11278553"/>
                  <a:gd name="connsiteY0" fmla="*/ 4905620 h 4905620"/>
                  <a:gd name="connsiteX1" fmla="*/ 0 w 11278553"/>
                  <a:gd name="connsiteY1" fmla="*/ 4905620 h 4905620"/>
                  <a:gd name="connsiteX2" fmla="*/ 0 w 11278553"/>
                  <a:gd name="connsiteY2" fmla="*/ 685801 h 4905620"/>
                  <a:gd name="connsiteX3" fmla="*/ 809242 w 11278553"/>
                  <a:gd name="connsiteY3" fmla="*/ 685801 h 4905620"/>
                  <a:gd name="connsiteX4" fmla="*/ 1207007 w 11278553"/>
                  <a:gd name="connsiteY4" fmla="*/ 0 h 4905620"/>
                  <a:gd name="connsiteX5" fmla="*/ 1217217 w 11278553"/>
                  <a:gd name="connsiteY5" fmla="*/ 17603 h 4905620"/>
                  <a:gd name="connsiteX6" fmla="*/ 975360 w 11278553"/>
                  <a:gd name="connsiteY6" fmla="*/ 2164080 h 4905620"/>
                  <a:gd name="connsiteX7" fmla="*/ 1706880 w 11278553"/>
                  <a:gd name="connsiteY7" fmla="*/ 2164080 h 4905620"/>
                  <a:gd name="connsiteX8" fmla="*/ 1873447 w 11278553"/>
                  <a:gd name="connsiteY8" fmla="*/ 685801 h 4905620"/>
                  <a:gd name="connsiteX9" fmla="*/ 11278553 w 11278553"/>
                  <a:gd name="connsiteY9" fmla="*/ 685801 h 4905620"/>
                  <a:gd name="connsiteX0" fmla="*/ 1706880 w 11278553"/>
                  <a:gd name="connsiteY0" fmla="*/ 2164080 h 4905620"/>
                  <a:gd name="connsiteX1" fmla="*/ 1873447 w 11278553"/>
                  <a:gd name="connsiteY1" fmla="*/ 685801 h 4905620"/>
                  <a:gd name="connsiteX2" fmla="*/ 11278553 w 11278553"/>
                  <a:gd name="connsiteY2" fmla="*/ 685801 h 4905620"/>
                  <a:gd name="connsiteX3" fmla="*/ 11278553 w 11278553"/>
                  <a:gd name="connsiteY3" fmla="*/ 4905620 h 4905620"/>
                  <a:gd name="connsiteX4" fmla="*/ 0 w 11278553"/>
                  <a:gd name="connsiteY4" fmla="*/ 4905620 h 4905620"/>
                  <a:gd name="connsiteX5" fmla="*/ 0 w 11278553"/>
                  <a:gd name="connsiteY5" fmla="*/ 685801 h 4905620"/>
                  <a:gd name="connsiteX6" fmla="*/ 809242 w 11278553"/>
                  <a:gd name="connsiteY6" fmla="*/ 685801 h 4905620"/>
                  <a:gd name="connsiteX7" fmla="*/ 1207007 w 11278553"/>
                  <a:gd name="connsiteY7" fmla="*/ 0 h 4905620"/>
                  <a:gd name="connsiteX8" fmla="*/ 1217217 w 11278553"/>
                  <a:gd name="connsiteY8" fmla="*/ 17603 h 4905620"/>
                  <a:gd name="connsiteX9" fmla="*/ 975360 w 11278553"/>
                  <a:gd name="connsiteY9" fmla="*/ 2164080 h 4905620"/>
                  <a:gd name="connsiteX10" fmla="*/ 1798320 w 11278553"/>
                  <a:gd name="connsiteY10"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9" fmla="*/ 1798320 w 11278553"/>
                  <a:gd name="connsiteY9"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8553" h="4905620">
                    <a:moveTo>
                      <a:pt x="1873447" y="685801"/>
                    </a:moveTo>
                    <a:lnTo>
                      <a:pt x="11278553" y="685801"/>
                    </a:lnTo>
                    <a:lnTo>
                      <a:pt x="11278553" y="4905620"/>
                    </a:lnTo>
                    <a:lnTo>
                      <a:pt x="0" y="4905620"/>
                    </a:lnTo>
                    <a:lnTo>
                      <a:pt x="0" y="685801"/>
                    </a:lnTo>
                    <a:lnTo>
                      <a:pt x="809242" y="685801"/>
                    </a:lnTo>
                    <a:lnTo>
                      <a:pt x="1207007" y="0"/>
                    </a:lnTo>
                    <a:lnTo>
                      <a:pt x="1217217" y="17603"/>
                    </a:lnTo>
                  </a:path>
                </a:pathLst>
              </a:custGeom>
              <a:noFill/>
              <a:ln w="38100">
                <a:solidFill>
                  <a:srgbClr val="556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latin typeface="Times New Roman" panose="02020603050405020304" pitchFamily="18" charset="0"/>
                  <a:cs typeface="Times New Roman" panose="02020603050405020304" pitchFamily="18" charset="0"/>
                </a:endParaRPr>
              </a:p>
            </p:txBody>
          </p:sp>
        </p:grpSp>
        <p:sp>
          <p:nvSpPr>
            <p:cNvPr id="2" name="Rectangle 1"/>
            <p:cNvSpPr/>
            <p:nvPr/>
          </p:nvSpPr>
          <p:spPr>
            <a:xfrm>
              <a:off x="533042" y="1936108"/>
              <a:ext cx="3939050" cy="1384995"/>
            </a:xfrm>
            <a:prstGeom prst="rect">
              <a:avLst/>
            </a:prstGeom>
          </p:spPr>
          <p:txBody>
            <a:bodyPr wrap="square">
              <a:spAutoFit/>
            </a:bodyPr>
            <a:lstStyle/>
            <a:p>
              <a:pPr algn="ctr"/>
              <a:r>
                <a:rPr lang="en-US" altLang="zh-CN" sz="2800">
                  <a:solidFill>
                    <a:schemeClr val="bg1"/>
                  </a:solidFill>
                  <a:latin typeface="Times New Roman" panose="02020603050405020304" pitchFamily="18" charset="0"/>
                  <a:ea typeface="印品粗朗体" panose="02000000000000000000" pitchFamily="2" charset="-122"/>
                  <a:cs typeface="Times New Roman" panose="02020603050405020304" pitchFamily="18" charset="0"/>
                </a:rPr>
                <a:t>Tìm và ghép thành ngữ (cột A) với  nghĩa của thành ngữ (cột B) trong bảng dưới đây:</a:t>
              </a:r>
              <a:endParaRPr lang="zh-CN" altLang="en-US" sz="2800" dirty="0">
                <a:solidFill>
                  <a:schemeClr val="bg1"/>
                </a:solidFill>
                <a:latin typeface="Times New Roman" panose="02020603050405020304" pitchFamily="18" charset="0"/>
                <a:ea typeface="印品粗朗体" panose="02000000000000000000" pitchFamily="2" charset="-122"/>
                <a:cs typeface="Times New Roman" panose="02020603050405020304" pitchFamily="18" charset="0"/>
              </a:endParaRPr>
            </a:p>
          </p:txBody>
        </p:sp>
      </p:grpSp>
      <p:grpSp>
        <p:nvGrpSpPr>
          <p:cNvPr id="112" name="Group 111">
            <a:extLst>
              <a:ext uri="{FF2B5EF4-FFF2-40B4-BE49-F238E27FC236}">
                <a16:creationId xmlns:a16="http://schemas.microsoft.com/office/drawing/2014/main" id="{9079ADA3-5C0F-4407-A0F1-3DD8E375BCD7}"/>
              </a:ext>
            </a:extLst>
          </p:cNvPr>
          <p:cNvGrpSpPr/>
          <p:nvPr/>
        </p:nvGrpSpPr>
        <p:grpSpPr>
          <a:xfrm>
            <a:off x="1038090" y="2557119"/>
            <a:ext cx="3207663" cy="3853705"/>
            <a:chOff x="562983" y="2729268"/>
            <a:chExt cx="3016968" cy="3853705"/>
          </a:xfrm>
        </p:grpSpPr>
        <p:sp>
          <p:nvSpPr>
            <p:cNvPr id="113" name="圆角矩形 6"/>
            <p:cNvSpPr/>
            <p:nvPr/>
          </p:nvSpPr>
          <p:spPr>
            <a:xfrm>
              <a:off x="562983" y="3179719"/>
              <a:ext cx="3016968" cy="3403254"/>
            </a:xfrm>
            <a:prstGeom prst="roundRect">
              <a:avLst/>
            </a:prstGeom>
            <a:noFill/>
            <a:ln w="38100">
              <a:solidFill>
                <a:srgbClr val="556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latin typeface="Times New Roman" panose="02020603050405020304" pitchFamily="18" charset="0"/>
                <a:cs typeface="Times New Roman" panose="02020603050405020304" pitchFamily="18" charset="0"/>
              </a:endParaRPr>
            </a:p>
          </p:txBody>
        </p:sp>
        <p:sp>
          <p:nvSpPr>
            <p:cNvPr id="114" name="Rectangle 113"/>
            <p:cNvSpPr/>
            <p:nvPr/>
          </p:nvSpPr>
          <p:spPr>
            <a:xfrm>
              <a:off x="860971" y="2729268"/>
              <a:ext cx="2252767" cy="430887"/>
            </a:xfrm>
            <a:prstGeom prst="rect">
              <a:avLst/>
            </a:prstGeom>
            <a:solidFill>
              <a:schemeClr val="accent4"/>
            </a:solidFill>
          </p:spPr>
          <p:txBody>
            <a:bodyPr wrap="square">
              <a:spAutoFit/>
            </a:bodyPr>
            <a:lstStyle/>
            <a:p>
              <a:r>
                <a:rPr lang="en-US" sz="2200">
                  <a:latin typeface="Times New Roman" panose="02020603050405020304" pitchFamily="18" charset="0"/>
                  <a:cs typeface="Times New Roman" panose="02020603050405020304" pitchFamily="18" charset="0"/>
                </a:rPr>
                <a:t>A . THÀNH NGỮ</a:t>
              </a:r>
            </a:p>
          </p:txBody>
        </p:sp>
      </p:grpSp>
      <p:sp>
        <p:nvSpPr>
          <p:cNvPr id="4" name="Rectangle 3"/>
          <p:cNvSpPr/>
          <p:nvPr/>
        </p:nvSpPr>
        <p:spPr>
          <a:xfrm>
            <a:off x="1266239" y="3472863"/>
            <a:ext cx="1794081" cy="430887"/>
          </a:xfrm>
          <a:prstGeom prst="rect">
            <a:avLst/>
          </a:prstGeom>
        </p:spPr>
        <p:txBody>
          <a:bodyPr wrap="none">
            <a:spAutoFit/>
          </a:bodyPr>
          <a:lstStyle/>
          <a:p>
            <a:r>
              <a:rPr lang="en-US" sz="2200">
                <a:solidFill>
                  <a:srgbClr val="002060"/>
                </a:solidFill>
                <a:latin typeface="Times New Roman" panose="02020603050405020304" pitchFamily="18" charset="0"/>
                <a:ea typeface="印品粗朗体" panose="02000000000000000000" pitchFamily="2" charset="-122"/>
                <a:cs typeface="Times New Roman" panose="02020603050405020304" pitchFamily="18" charset="0"/>
              </a:rPr>
              <a:t>1. Chết như rạ</a:t>
            </a:r>
            <a:endParaRPr lang="en-US" sz="2200">
              <a:solidFill>
                <a:srgbClr val="002060"/>
              </a:solidFill>
              <a:latin typeface="Times New Roman" panose="02020603050405020304" pitchFamily="18" charset="0"/>
              <a:cs typeface="Times New Roman" panose="02020603050405020304" pitchFamily="18" charset="0"/>
            </a:endParaRPr>
          </a:p>
        </p:txBody>
      </p:sp>
      <p:sp>
        <p:nvSpPr>
          <p:cNvPr id="115" name="Rectangle 114"/>
          <p:cNvSpPr/>
          <p:nvPr/>
        </p:nvSpPr>
        <p:spPr>
          <a:xfrm>
            <a:off x="1239946" y="4060465"/>
            <a:ext cx="2621230" cy="430887"/>
          </a:xfrm>
          <a:prstGeom prst="rect">
            <a:avLst/>
          </a:prstGeom>
        </p:spPr>
        <p:txBody>
          <a:bodyPr wrap="none">
            <a:spAutoFit/>
          </a:bodyPr>
          <a:lstStyle/>
          <a:p>
            <a:r>
              <a:rPr lang="en-US" sz="2200">
                <a:solidFill>
                  <a:srgbClr val="C00000"/>
                </a:solidFill>
                <a:latin typeface="Times New Roman" panose="02020603050405020304" pitchFamily="18" charset="0"/>
                <a:ea typeface="印品粗朗体" panose="02000000000000000000" pitchFamily="2" charset="-122"/>
                <a:cs typeface="Times New Roman" panose="02020603050405020304" pitchFamily="18" charset="0"/>
              </a:rPr>
              <a:t>2. Mẹ tròn con vuông</a:t>
            </a:r>
            <a:endParaRPr lang="en-US" sz="2200">
              <a:solidFill>
                <a:srgbClr val="C00000"/>
              </a:solidFill>
              <a:latin typeface="Times New Roman" panose="02020603050405020304" pitchFamily="18" charset="0"/>
              <a:cs typeface="Times New Roman" panose="02020603050405020304" pitchFamily="18" charset="0"/>
            </a:endParaRPr>
          </a:p>
        </p:txBody>
      </p:sp>
      <p:sp>
        <p:nvSpPr>
          <p:cNvPr id="116" name="Rectangle 115"/>
          <p:cNvSpPr/>
          <p:nvPr/>
        </p:nvSpPr>
        <p:spPr>
          <a:xfrm>
            <a:off x="1252792" y="4650920"/>
            <a:ext cx="2611612" cy="430887"/>
          </a:xfrm>
          <a:prstGeom prst="rect">
            <a:avLst/>
          </a:prstGeom>
        </p:spPr>
        <p:txBody>
          <a:bodyPr wrap="none">
            <a:spAutoFit/>
          </a:bodyPr>
          <a:lstStyle/>
          <a:p>
            <a:r>
              <a:rPr lang="en-US" sz="2200">
                <a:latin typeface="Times New Roman" panose="02020603050405020304" pitchFamily="18" charset="0"/>
                <a:ea typeface="印品粗朗体" panose="02000000000000000000" pitchFamily="2" charset="-122"/>
                <a:cs typeface="Times New Roman" panose="02020603050405020304" pitchFamily="18" charset="0"/>
              </a:rPr>
              <a:t>3. Cầu được ước thấy</a:t>
            </a:r>
            <a:endParaRPr lang="en-US" sz="2200">
              <a:latin typeface="Times New Roman" panose="02020603050405020304" pitchFamily="18" charset="0"/>
              <a:cs typeface="Times New Roman" panose="02020603050405020304" pitchFamily="18" charset="0"/>
            </a:endParaRPr>
          </a:p>
        </p:txBody>
      </p:sp>
      <p:sp>
        <p:nvSpPr>
          <p:cNvPr id="117" name="Rectangle 116"/>
          <p:cNvSpPr/>
          <p:nvPr/>
        </p:nvSpPr>
        <p:spPr>
          <a:xfrm>
            <a:off x="1252792" y="5206574"/>
            <a:ext cx="2432076" cy="430887"/>
          </a:xfrm>
          <a:prstGeom prst="rect">
            <a:avLst/>
          </a:prstGeom>
        </p:spPr>
        <p:txBody>
          <a:bodyPr wrap="none">
            <a:spAutoFit/>
          </a:bodyPr>
          <a:lstStyle/>
          <a:p>
            <a:r>
              <a:rPr lang="en-US" sz="2200">
                <a:solidFill>
                  <a:srgbClr val="FFC000"/>
                </a:solidFill>
                <a:latin typeface="Times New Roman" panose="02020603050405020304" pitchFamily="18" charset="0"/>
                <a:ea typeface="印品粗朗体" panose="02000000000000000000" pitchFamily="2" charset="-122"/>
                <a:cs typeface="Times New Roman" panose="02020603050405020304" pitchFamily="18" charset="0"/>
              </a:rPr>
              <a:t>4. Oán nặng thù sâu</a:t>
            </a:r>
            <a:endParaRPr lang="en-US" sz="2200">
              <a:solidFill>
                <a:srgbClr val="FFC000"/>
              </a:solidFill>
              <a:latin typeface="Times New Roman" panose="02020603050405020304" pitchFamily="18" charset="0"/>
              <a:cs typeface="Times New Roman" panose="02020603050405020304" pitchFamily="18" charset="0"/>
            </a:endParaRPr>
          </a:p>
        </p:txBody>
      </p:sp>
      <p:sp>
        <p:nvSpPr>
          <p:cNvPr id="118" name="Rectangle 117"/>
          <p:cNvSpPr/>
          <p:nvPr/>
        </p:nvSpPr>
        <p:spPr>
          <a:xfrm>
            <a:off x="1248977" y="5725039"/>
            <a:ext cx="2122697" cy="430887"/>
          </a:xfrm>
          <a:prstGeom prst="rect">
            <a:avLst/>
          </a:prstGeom>
        </p:spPr>
        <p:txBody>
          <a:bodyPr wrap="none">
            <a:spAutoFit/>
          </a:bodyPr>
          <a:lstStyle/>
          <a:p>
            <a:r>
              <a:rPr lang="en-US" sz="2200">
                <a:solidFill>
                  <a:srgbClr val="934BC9"/>
                </a:solidFill>
                <a:latin typeface="Times New Roman" panose="02020603050405020304" pitchFamily="18" charset="0"/>
                <a:ea typeface="印品粗朗体" panose="02000000000000000000" pitchFamily="2" charset="-122"/>
                <a:cs typeface="Times New Roman" panose="02020603050405020304" pitchFamily="18" charset="0"/>
              </a:rPr>
              <a:t>5. Nhanh như cắt</a:t>
            </a:r>
            <a:endParaRPr lang="en-US" sz="2200">
              <a:solidFill>
                <a:srgbClr val="934BC9"/>
              </a:solidFill>
              <a:latin typeface="Times New Roman" panose="02020603050405020304" pitchFamily="18" charset="0"/>
              <a:cs typeface="Times New Roman" panose="02020603050405020304" pitchFamily="18" charset="0"/>
            </a:endParaRPr>
          </a:p>
        </p:txBody>
      </p:sp>
      <p:grpSp>
        <p:nvGrpSpPr>
          <p:cNvPr id="119" name="Group 118">
            <a:extLst>
              <a:ext uri="{FF2B5EF4-FFF2-40B4-BE49-F238E27FC236}">
                <a16:creationId xmlns:a16="http://schemas.microsoft.com/office/drawing/2014/main" id="{9079ADA3-5C0F-4407-A0F1-3DD8E375BCD7}"/>
              </a:ext>
            </a:extLst>
          </p:cNvPr>
          <p:cNvGrpSpPr/>
          <p:nvPr/>
        </p:nvGrpSpPr>
        <p:grpSpPr>
          <a:xfrm>
            <a:off x="5621862" y="2508578"/>
            <a:ext cx="5861878" cy="3853622"/>
            <a:chOff x="562983" y="2729351"/>
            <a:chExt cx="3016968" cy="3853622"/>
          </a:xfrm>
        </p:grpSpPr>
        <p:sp>
          <p:nvSpPr>
            <p:cNvPr id="120" name="圆角矩形 6"/>
            <p:cNvSpPr/>
            <p:nvPr/>
          </p:nvSpPr>
          <p:spPr>
            <a:xfrm>
              <a:off x="562983" y="3179719"/>
              <a:ext cx="3016968" cy="3403254"/>
            </a:xfrm>
            <a:prstGeom prst="roundRect">
              <a:avLst/>
            </a:prstGeom>
            <a:noFill/>
            <a:ln w="38100">
              <a:solidFill>
                <a:srgbClr val="556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latin typeface="Times New Roman" panose="02020603050405020304" pitchFamily="18" charset="0"/>
                <a:cs typeface="Times New Roman" panose="02020603050405020304" pitchFamily="18" charset="0"/>
              </a:endParaRPr>
            </a:p>
          </p:txBody>
        </p:sp>
        <p:sp>
          <p:nvSpPr>
            <p:cNvPr id="121" name="Rectangle 120"/>
            <p:cNvSpPr/>
            <p:nvPr/>
          </p:nvSpPr>
          <p:spPr>
            <a:xfrm>
              <a:off x="1102274" y="2729351"/>
              <a:ext cx="2223210" cy="430887"/>
            </a:xfrm>
            <a:prstGeom prst="rect">
              <a:avLst/>
            </a:prstGeom>
            <a:solidFill>
              <a:schemeClr val="accent4"/>
            </a:solidFill>
          </p:spPr>
          <p:txBody>
            <a:bodyPr wrap="square">
              <a:spAutoFit/>
            </a:bodyPr>
            <a:lstStyle/>
            <a:p>
              <a:pPr algn="ctr"/>
              <a:r>
                <a:rPr lang="en-US" sz="2200">
                  <a:latin typeface="Times New Roman" panose="02020603050405020304" pitchFamily="18" charset="0"/>
                  <a:cs typeface="Times New Roman" panose="02020603050405020304" pitchFamily="18" charset="0"/>
                </a:rPr>
                <a:t>B . NGHĨA CỦA THÀNH NGỮ</a:t>
              </a:r>
            </a:p>
          </p:txBody>
        </p:sp>
      </p:grpSp>
      <p:sp>
        <p:nvSpPr>
          <p:cNvPr id="122" name="Rectangle 121"/>
          <p:cNvSpPr/>
          <p:nvPr/>
        </p:nvSpPr>
        <p:spPr>
          <a:xfrm>
            <a:off x="5843398" y="3046095"/>
            <a:ext cx="3733714" cy="430887"/>
          </a:xfrm>
          <a:prstGeom prst="rect">
            <a:avLst/>
          </a:prstGeom>
        </p:spPr>
        <p:txBody>
          <a:bodyPr wrap="none">
            <a:spAutoFit/>
          </a:bodyPr>
          <a:lstStyle/>
          <a:p>
            <a:r>
              <a:rPr lang="en-US" sz="2200">
                <a:solidFill>
                  <a:srgbClr val="934BC9"/>
                </a:solidFill>
                <a:latin typeface="Times New Roman" panose="02020603050405020304" pitchFamily="18" charset="0"/>
                <a:ea typeface="印品粗朗体" panose="02000000000000000000" pitchFamily="2" charset="-122"/>
                <a:cs typeface="Times New Roman" panose="02020603050405020304" pitchFamily="18" charset="0"/>
              </a:rPr>
              <a:t>a. Nhận xét ai làm gì rất nhanh.</a:t>
            </a:r>
            <a:endParaRPr lang="en-US" sz="2200">
              <a:solidFill>
                <a:srgbClr val="934BC9"/>
              </a:solidFill>
              <a:latin typeface="Times New Roman" panose="02020603050405020304" pitchFamily="18" charset="0"/>
              <a:cs typeface="Times New Roman" panose="02020603050405020304" pitchFamily="18" charset="0"/>
            </a:endParaRPr>
          </a:p>
        </p:txBody>
      </p:sp>
      <p:sp>
        <p:nvSpPr>
          <p:cNvPr id="123" name="Rectangle 122"/>
          <p:cNvSpPr/>
          <p:nvPr/>
        </p:nvSpPr>
        <p:spPr>
          <a:xfrm>
            <a:off x="5817105" y="3512674"/>
            <a:ext cx="5472973" cy="430887"/>
          </a:xfrm>
          <a:prstGeom prst="rect">
            <a:avLst/>
          </a:prstGeom>
        </p:spPr>
        <p:txBody>
          <a:bodyPr wrap="none">
            <a:spAutoFit/>
          </a:bodyPr>
          <a:lstStyle/>
          <a:p>
            <a:r>
              <a:rPr lang="en-US" sz="2200">
                <a:solidFill>
                  <a:srgbClr val="FFC000"/>
                </a:solidFill>
                <a:latin typeface="Times New Roman" panose="02020603050405020304" pitchFamily="18" charset="0"/>
                <a:ea typeface="印品粗朗体" panose="02000000000000000000" pitchFamily="2" charset="-122"/>
                <a:cs typeface="Times New Roman" panose="02020603050405020304" pitchFamily="18" charset="0"/>
              </a:rPr>
              <a:t>b. Lòng oán giận và hận thù ai đó rất sâu nặng.</a:t>
            </a:r>
            <a:endParaRPr lang="en-US" sz="2200">
              <a:solidFill>
                <a:srgbClr val="FFC000"/>
              </a:solidFill>
              <a:latin typeface="Times New Roman" panose="02020603050405020304" pitchFamily="18" charset="0"/>
              <a:cs typeface="Times New Roman" panose="02020603050405020304" pitchFamily="18" charset="0"/>
            </a:endParaRPr>
          </a:p>
        </p:txBody>
      </p:sp>
      <p:sp>
        <p:nvSpPr>
          <p:cNvPr id="124" name="Rectangle 123"/>
          <p:cNvSpPr/>
          <p:nvPr/>
        </p:nvSpPr>
        <p:spPr>
          <a:xfrm>
            <a:off x="5829951" y="3995553"/>
            <a:ext cx="2119491" cy="430887"/>
          </a:xfrm>
          <a:prstGeom prst="rect">
            <a:avLst/>
          </a:prstGeom>
        </p:spPr>
        <p:txBody>
          <a:bodyPr wrap="none">
            <a:spAutoFit/>
          </a:bodyPr>
          <a:lstStyle/>
          <a:p>
            <a:r>
              <a:rPr lang="en-US" sz="2200">
                <a:solidFill>
                  <a:srgbClr val="002060"/>
                </a:solidFill>
                <a:latin typeface="Times New Roman" panose="02020603050405020304" pitchFamily="18" charset="0"/>
                <a:ea typeface="印品粗朗体" panose="02000000000000000000" pitchFamily="2" charset="-122"/>
                <a:cs typeface="Times New Roman" panose="02020603050405020304" pitchFamily="18" charset="0"/>
              </a:rPr>
              <a:t>c. Chết rất nhiều.</a:t>
            </a:r>
            <a:endParaRPr lang="en-US" sz="2200">
              <a:solidFill>
                <a:srgbClr val="002060"/>
              </a:solidFill>
              <a:latin typeface="Times New Roman" panose="02020603050405020304" pitchFamily="18" charset="0"/>
              <a:cs typeface="Times New Roman" panose="02020603050405020304" pitchFamily="18" charset="0"/>
            </a:endParaRPr>
          </a:p>
        </p:txBody>
      </p:sp>
      <p:sp>
        <p:nvSpPr>
          <p:cNvPr id="125" name="Rectangle 124"/>
          <p:cNvSpPr/>
          <p:nvPr/>
        </p:nvSpPr>
        <p:spPr>
          <a:xfrm>
            <a:off x="5829951" y="4483972"/>
            <a:ext cx="4187365" cy="430887"/>
          </a:xfrm>
          <a:prstGeom prst="rect">
            <a:avLst/>
          </a:prstGeom>
        </p:spPr>
        <p:txBody>
          <a:bodyPr wrap="none">
            <a:spAutoFit/>
          </a:bodyPr>
          <a:lstStyle/>
          <a:p>
            <a:r>
              <a:rPr lang="en-US" sz="2200">
                <a:latin typeface="Times New Roman" panose="02020603050405020304" pitchFamily="18" charset="0"/>
                <a:ea typeface="印品粗朗体" panose="02000000000000000000" pitchFamily="2" charset="-122"/>
                <a:cs typeface="Times New Roman" panose="02020603050405020304" pitchFamily="18" charset="0"/>
              </a:rPr>
              <a:t>d. Điều mong ước thành hiện thực. </a:t>
            </a:r>
            <a:endParaRPr lang="en-US" sz="2200">
              <a:latin typeface="Times New Roman" panose="02020603050405020304" pitchFamily="18" charset="0"/>
              <a:cs typeface="Times New Roman" panose="02020603050405020304" pitchFamily="18" charset="0"/>
            </a:endParaRPr>
          </a:p>
        </p:txBody>
      </p:sp>
      <p:sp>
        <p:nvSpPr>
          <p:cNvPr id="126" name="Rectangle 125"/>
          <p:cNvSpPr/>
          <p:nvPr/>
        </p:nvSpPr>
        <p:spPr>
          <a:xfrm>
            <a:off x="5826136" y="4962096"/>
            <a:ext cx="3923318" cy="430887"/>
          </a:xfrm>
          <a:prstGeom prst="rect">
            <a:avLst/>
          </a:prstGeom>
        </p:spPr>
        <p:txBody>
          <a:bodyPr wrap="none">
            <a:spAutoFit/>
          </a:bodyPr>
          <a:lstStyle/>
          <a:p>
            <a:r>
              <a:rPr lang="en-US" sz="2200">
                <a:solidFill>
                  <a:srgbClr val="FF0000"/>
                </a:solidFill>
                <a:latin typeface="Times New Roman" panose="02020603050405020304" pitchFamily="18" charset="0"/>
                <a:ea typeface="印品粗朗体" panose="02000000000000000000" pitchFamily="2" charset="-122"/>
                <a:cs typeface="Times New Roman" panose="02020603050405020304" pitchFamily="18" charset="0"/>
              </a:rPr>
              <a:t>e. Việc sinh nở thuận lợi, tốt đẹp.</a:t>
            </a:r>
            <a:endParaRPr lang="en-US" sz="2200">
              <a:solidFill>
                <a:srgbClr val="FF0000"/>
              </a:solidFill>
              <a:latin typeface="Times New Roman" panose="02020603050405020304" pitchFamily="18" charset="0"/>
              <a:cs typeface="Times New Roman" panose="02020603050405020304" pitchFamily="18" charset="0"/>
            </a:endParaRPr>
          </a:p>
        </p:txBody>
      </p:sp>
      <p:sp>
        <p:nvSpPr>
          <p:cNvPr id="127" name="Rectangle 126"/>
          <p:cNvSpPr/>
          <p:nvPr/>
        </p:nvSpPr>
        <p:spPr>
          <a:xfrm>
            <a:off x="5844066" y="5410330"/>
            <a:ext cx="5546711" cy="769441"/>
          </a:xfrm>
          <a:prstGeom prst="rect">
            <a:avLst/>
          </a:prstGeom>
        </p:spPr>
        <p:txBody>
          <a:bodyPr wrap="none">
            <a:spAutoFit/>
          </a:bodyPr>
          <a:lstStyle/>
          <a:p>
            <a:r>
              <a:rPr lang="en-US" sz="2200">
                <a:solidFill>
                  <a:schemeClr val="accent6">
                    <a:lumMod val="75000"/>
                  </a:schemeClr>
                </a:solidFill>
                <a:latin typeface="Times New Roman" panose="02020603050405020304" pitchFamily="18" charset="0"/>
                <a:ea typeface="印品粗朗体" panose="02000000000000000000" pitchFamily="2" charset="-122"/>
                <a:cs typeface="Times New Roman" panose="02020603050405020304" pitchFamily="18" charset="0"/>
              </a:rPr>
              <a:t>f. Chỉ những người có hiểu biết hạn hẹp nhưng </a:t>
            </a:r>
          </a:p>
          <a:p>
            <a:r>
              <a:rPr lang="en-US" sz="2200">
                <a:solidFill>
                  <a:schemeClr val="accent6">
                    <a:lumMod val="75000"/>
                  </a:schemeClr>
                </a:solidFill>
                <a:latin typeface="Times New Roman" panose="02020603050405020304" pitchFamily="18" charset="0"/>
                <a:ea typeface="印品粗朗体" panose="02000000000000000000" pitchFamily="2" charset="-122"/>
                <a:cs typeface="Times New Roman" panose="02020603050405020304" pitchFamily="18" charset="0"/>
              </a:rPr>
              <a:t>lại cho mình thông minh, tài giỏi.</a:t>
            </a:r>
            <a:endParaRPr lang="en-US" sz="220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29" name="右箭头 1"/>
          <p:cNvSpPr/>
          <p:nvPr/>
        </p:nvSpPr>
        <p:spPr>
          <a:xfrm rot="1294361">
            <a:off x="4182541" y="4741584"/>
            <a:ext cx="1342670" cy="89128"/>
          </a:xfrm>
          <a:prstGeom prst="rightArrow">
            <a:avLst/>
          </a:prstGeom>
          <a:solidFill>
            <a:srgbClr val="FD8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latin typeface="Times New Roman" panose="02020603050405020304" pitchFamily="18" charset="0"/>
              <a:cs typeface="Times New Roman" panose="02020603050405020304" pitchFamily="18" charset="0"/>
            </a:endParaRPr>
          </a:p>
        </p:txBody>
      </p:sp>
      <p:sp>
        <p:nvSpPr>
          <p:cNvPr id="131" name="右箭头 1"/>
          <p:cNvSpPr/>
          <p:nvPr/>
        </p:nvSpPr>
        <p:spPr>
          <a:xfrm rot="18572229" flipV="1">
            <a:off x="3844117" y="4705793"/>
            <a:ext cx="2121937" cy="118353"/>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latin typeface="Times New Roman" panose="02020603050405020304" pitchFamily="18" charset="0"/>
              <a:cs typeface="Times New Roman" panose="02020603050405020304" pitchFamily="18" charset="0"/>
            </a:endParaRPr>
          </a:p>
        </p:txBody>
      </p:sp>
      <p:sp>
        <p:nvSpPr>
          <p:cNvPr id="132" name="右箭头 1"/>
          <p:cNvSpPr/>
          <p:nvPr/>
        </p:nvSpPr>
        <p:spPr>
          <a:xfrm rot="21023705">
            <a:off x="4231848" y="4885020"/>
            <a:ext cx="1342670" cy="8912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latin typeface="Times New Roman" panose="02020603050405020304" pitchFamily="18" charset="0"/>
              <a:cs typeface="Times New Roman" panose="02020603050405020304" pitchFamily="18" charset="0"/>
            </a:endParaRPr>
          </a:p>
        </p:txBody>
      </p:sp>
      <p:sp>
        <p:nvSpPr>
          <p:cNvPr id="133" name="右箭头 1"/>
          <p:cNvSpPr/>
          <p:nvPr/>
        </p:nvSpPr>
        <p:spPr>
          <a:xfrm rot="1057008">
            <a:off x="4209670" y="4010894"/>
            <a:ext cx="1342670" cy="89128"/>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latin typeface="Times New Roman" panose="02020603050405020304" pitchFamily="18" charset="0"/>
              <a:cs typeface="Times New Roman" panose="02020603050405020304" pitchFamily="18" charset="0"/>
            </a:endParaRPr>
          </a:p>
        </p:txBody>
      </p:sp>
      <p:sp>
        <p:nvSpPr>
          <p:cNvPr id="134" name="右箭头 1"/>
          <p:cNvSpPr/>
          <p:nvPr/>
        </p:nvSpPr>
        <p:spPr>
          <a:xfrm rot="17915460">
            <a:off x="3489071" y="4749650"/>
            <a:ext cx="2904536" cy="86570"/>
          </a:xfrm>
          <a:prstGeom prst="rightArrow">
            <a:avLst/>
          </a:prstGeom>
          <a:solidFill>
            <a:srgbClr val="934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7443988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nodeType="clickEffect">
                                  <p:stCondLst>
                                    <p:cond delay="0"/>
                                  </p:stCondLst>
                                  <p:childTnLst>
                                    <p:set>
                                      <p:cBhvr>
                                        <p:cTn id="16" dur="1" fill="hold">
                                          <p:stCondLst>
                                            <p:cond delay="0"/>
                                          </p:stCondLst>
                                        </p:cTn>
                                        <p:tgtEl>
                                          <p:spTgt spid="112"/>
                                        </p:tgtEl>
                                        <p:attrNameLst>
                                          <p:attrName>style.visibility</p:attrName>
                                        </p:attrNameLst>
                                      </p:cBhvr>
                                      <p:to>
                                        <p:strVal val="visible"/>
                                      </p:to>
                                    </p:set>
                                    <p:animEffect transition="in" filter="fade">
                                      <p:cBhvr>
                                        <p:cTn id="17" dur="2000"/>
                                        <p:tgtEl>
                                          <p:spTgt spid="112"/>
                                        </p:tgtEl>
                                      </p:cBhvr>
                                    </p:animEffect>
                                    <p:anim calcmode="lin" valueType="num">
                                      <p:cBhvr>
                                        <p:cTn id="18" dur="2000" fill="hold"/>
                                        <p:tgtEl>
                                          <p:spTgt spid="112"/>
                                        </p:tgtEl>
                                        <p:attrNameLst>
                                          <p:attrName>ppt_w</p:attrName>
                                        </p:attrNameLst>
                                      </p:cBhvr>
                                      <p:tavLst>
                                        <p:tav tm="0" fmla="#ppt_w*sin(2.5*pi*$)">
                                          <p:val>
                                            <p:fltVal val="0"/>
                                          </p:val>
                                        </p:tav>
                                        <p:tav tm="100000">
                                          <p:val>
                                            <p:fltVal val="1"/>
                                          </p:val>
                                        </p:tav>
                                      </p:tavLst>
                                    </p:anim>
                                    <p:anim calcmode="lin" valueType="num">
                                      <p:cBhvr>
                                        <p:cTn id="19" dur="2000" fill="hold"/>
                                        <p:tgtEl>
                                          <p:spTgt spid="112"/>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119"/>
                                        </p:tgtEl>
                                        <p:attrNameLst>
                                          <p:attrName>style.visibility</p:attrName>
                                        </p:attrNameLst>
                                      </p:cBhvr>
                                      <p:to>
                                        <p:strVal val="visible"/>
                                      </p:to>
                                    </p:set>
                                    <p:animEffect transition="in" filter="fade">
                                      <p:cBhvr>
                                        <p:cTn id="22" dur="2000"/>
                                        <p:tgtEl>
                                          <p:spTgt spid="119"/>
                                        </p:tgtEl>
                                      </p:cBhvr>
                                    </p:animEffect>
                                    <p:anim calcmode="lin" valueType="num">
                                      <p:cBhvr>
                                        <p:cTn id="23" dur="2000" fill="hold"/>
                                        <p:tgtEl>
                                          <p:spTgt spid="119"/>
                                        </p:tgtEl>
                                        <p:attrNameLst>
                                          <p:attrName>ppt_w</p:attrName>
                                        </p:attrNameLst>
                                      </p:cBhvr>
                                      <p:tavLst>
                                        <p:tav tm="0" fmla="#ppt_w*sin(2.5*pi*$)">
                                          <p:val>
                                            <p:fltVal val="0"/>
                                          </p:val>
                                        </p:tav>
                                        <p:tav tm="100000">
                                          <p:val>
                                            <p:fltVal val="1"/>
                                          </p:val>
                                        </p:tav>
                                      </p:tavLst>
                                    </p:anim>
                                    <p:anim calcmode="lin" valueType="num">
                                      <p:cBhvr>
                                        <p:cTn id="24" dur="2000" fill="hold"/>
                                        <p:tgtEl>
                                          <p:spTgt spid="119"/>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80">
                                          <p:stCondLst>
                                            <p:cond delay="0"/>
                                          </p:stCondLst>
                                        </p:cTn>
                                        <p:tgtEl>
                                          <p:spTgt spid="4"/>
                                        </p:tgtEl>
                                      </p:cBhvr>
                                    </p:animEffect>
                                    <p:anim calcmode="lin" valueType="num">
                                      <p:cBhvr>
                                        <p:cTn id="3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5" dur="26">
                                          <p:stCondLst>
                                            <p:cond delay="650"/>
                                          </p:stCondLst>
                                        </p:cTn>
                                        <p:tgtEl>
                                          <p:spTgt spid="4"/>
                                        </p:tgtEl>
                                      </p:cBhvr>
                                      <p:to x="100000" y="60000"/>
                                    </p:animScale>
                                    <p:animScale>
                                      <p:cBhvr>
                                        <p:cTn id="36" dur="166" decel="50000">
                                          <p:stCondLst>
                                            <p:cond delay="676"/>
                                          </p:stCondLst>
                                        </p:cTn>
                                        <p:tgtEl>
                                          <p:spTgt spid="4"/>
                                        </p:tgtEl>
                                      </p:cBhvr>
                                      <p:to x="100000" y="100000"/>
                                    </p:animScale>
                                    <p:animScale>
                                      <p:cBhvr>
                                        <p:cTn id="37" dur="26">
                                          <p:stCondLst>
                                            <p:cond delay="1312"/>
                                          </p:stCondLst>
                                        </p:cTn>
                                        <p:tgtEl>
                                          <p:spTgt spid="4"/>
                                        </p:tgtEl>
                                      </p:cBhvr>
                                      <p:to x="100000" y="80000"/>
                                    </p:animScale>
                                    <p:animScale>
                                      <p:cBhvr>
                                        <p:cTn id="38" dur="166" decel="50000">
                                          <p:stCondLst>
                                            <p:cond delay="1338"/>
                                          </p:stCondLst>
                                        </p:cTn>
                                        <p:tgtEl>
                                          <p:spTgt spid="4"/>
                                        </p:tgtEl>
                                      </p:cBhvr>
                                      <p:to x="100000" y="100000"/>
                                    </p:animScale>
                                    <p:animScale>
                                      <p:cBhvr>
                                        <p:cTn id="39" dur="26">
                                          <p:stCondLst>
                                            <p:cond delay="1642"/>
                                          </p:stCondLst>
                                        </p:cTn>
                                        <p:tgtEl>
                                          <p:spTgt spid="4"/>
                                        </p:tgtEl>
                                      </p:cBhvr>
                                      <p:to x="100000" y="90000"/>
                                    </p:animScale>
                                    <p:animScale>
                                      <p:cBhvr>
                                        <p:cTn id="40" dur="166" decel="50000">
                                          <p:stCondLst>
                                            <p:cond delay="1668"/>
                                          </p:stCondLst>
                                        </p:cTn>
                                        <p:tgtEl>
                                          <p:spTgt spid="4"/>
                                        </p:tgtEl>
                                      </p:cBhvr>
                                      <p:to x="100000" y="100000"/>
                                    </p:animScale>
                                    <p:animScale>
                                      <p:cBhvr>
                                        <p:cTn id="41" dur="26">
                                          <p:stCondLst>
                                            <p:cond delay="1808"/>
                                          </p:stCondLst>
                                        </p:cTn>
                                        <p:tgtEl>
                                          <p:spTgt spid="4"/>
                                        </p:tgtEl>
                                      </p:cBhvr>
                                      <p:to x="100000" y="95000"/>
                                    </p:animScale>
                                    <p:animScale>
                                      <p:cBhvr>
                                        <p:cTn id="42" dur="166" decel="50000">
                                          <p:stCondLst>
                                            <p:cond delay="1834"/>
                                          </p:stCondLst>
                                        </p:cTn>
                                        <p:tgtEl>
                                          <p:spTgt spid="4"/>
                                        </p:tgtEl>
                                      </p:cBhvr>
                                      <p:to x="100000" y="100000"/>
                                    </p:animScale>
                                  </p:childTnLst>
                                </p:cTn>
                              </p:par>
                              <p:par>
                                <p:cTn id="43" presetID="26" presetClass="entr" presetSubtype="0" fill="hold" grpId="0" nodeType="withEffect">
                                  <p:stCondLst>
                                    <p:cond delay="0"/>
                                  </p:stCondLst>
                                  <p:childTnLst>
                                    <p:set>
                                      <p:cBhvr>
                                        <p:cTn id="44" dur="1" fill="hold">
                                          <p:stCondLst>
                                            <p:cond delay="0"/>
                                          </p:stCondLst>
                                        </p:cTn>
                                        <p:tgtEl>
                                          <p:spTgt spid="115"/>
                                        </p:tgtEl>
                                        <p:attrNameLst>
                                          <p:attrName>style.visibility</p:attrName>
                                        </p:attrNameLst>
                                      </p:cBhvr>
                                      <p:to>
                                        <p:strVal val="visible"/>
                                      </p:to>
                                    </p:set>
                                    <p:animEffect transition="in" filter="wipe(down)">
                                      <p:cBhvr>
                                        <p:cTn id="45" dur="580">
                                          <p:stCondLst>
                                            <p:cond delay="0"/>
                                          </p:stCondLst>
                                        </p:cTn>
                                        <p:tgtEl>
                                          <p:spTgt spid="115"/>
                                        </p:tgtEl>
                                      </p:cBhvr>
                                    </p:animEffect>
                                    <p:anim calcmode="lin" valueType="num">
                                      <p:cBhvr>
                                        <p:cTn id="46" dur="1822" tmFilter="0,0; 0.14,0.36; 0.43,0.73; 0.71,0.91; 1.0,1.0">
                                          <p:stCondLst>
                                            <p:cond delay="0"/>
                                          </p:stCondLst>
                                        </p:cTn>
                                        <p:tgtEl>
                                          <p:spTgt spid="115"/>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115"/>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115"/>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115"/>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115"/>
                                        </p:tgtEl>
                                        <p:attrNameLst>
                                          <p:attrName>ppt_y</p:attrName>
                                        </p:attrNameLst>
                                      </p:cBhvr>
                                      <p:tavLst>
                                        <p:tav tm="0" fmla="#ppt_y-sin(pi*$)/81">
                                          <p:val>
                                            <p:fltVal val="0"/>
                                          </p:val>
                                        </p:tav>
                                        <p:tav tm="100000">
                                          <p:val>
                                            <p:fltVal val="1"/>
                                          </p:val>
                                        </p:tav>
                                      </p:tavLst>
                                    </p:anim>
                                    <p:animScale>
                                      <p:cBhvr>
                                        <p:cTn id="51" dur="26">
                                          <p:stCondLst>
                                            <p:cond delay="650"/>
                                          </p:stCondLst>
                                        </p:cTn>
                                        <p:tgtEl>
                                          <p:spTgt spid="115"/>
                                        </p:tgtEl>
                                      </p:cBhvr>
                                      <p:to x="100000" y="60000"/>
                                    </p:animScale>
                                    <p:animScale>
                                      <p:cBhvr>
                                        <p:cTn id="52" dur="166" decel="50000">
                                          <p:stCondLst>
                                            <p:cond delay="676"/>
                                          </p:stCondLst>
                                        </p:cTn>
                                        <p:tgtEl>
                                          <p:spTgt spid="115"/>
                                        </p:tgtEl>
                                      </p:cBhvr>
                                      <p:to x="100000" y="100000"/>
                                    </p:animScale>
                                    <p:animScale>
                                      <p:cBhvr>
                                        <p:cTn id="53" dur="26">
                                          <p:stCondLst>
                                            <p:cond delay="1312"/>
                                          </p:stCondLst>
                                        </p:cTn>
                                        <p:tgtEl>
                                          <p:spTgt spid="115"/>
                                        </p:tgtEl>
                                      </p:cBhvr>
                                      <p:to x="100000" y="80000"/>
                                    </p:animScale>
                                    <p:animScale>
                                      <p:cBhvr>
                                        <p:cTn id="54" dur="166" decel="50000">
                                          <p:stCondLst>
                                            <p:cond delay="1338"/>
                                          </p:stCondLst>
                                        </p:cTn>
                                        <p:tgtEl>
                                          <p:spTgt spid="115"/>
                                        </p:tgtEl>
                                      </p:cBhvr>
                                      <p:to x="100000" y="100000"/>
                                    </p:animScale>
                                    <p:animScale>
                                      <p:cBhvr>
                                        <p:cTn id="55" dur="26">
                                          <p:stCondLst>
                                            <p:cond delay="1642"/>
                                          </p:stCondLst>
                                        </p:cTn>
                                        <p:tgtEl>
                                          <p:spTgt spid="115"/>
                                        </p:tgtEl>
                                      </p:cBhvr>
                                      <p:to x="100000" y="90000"/>
                                    </p:animScale>
                                    <p:animScale>
                                      <p:cBhvr>
                                        <p:cTn id="56" dur="166" decel="50000">
                                          <p:stCondLst>
                                            <p:cond delay="1668"/>
                                          </p:stCondLst>
                                        </p:cTn>
                                        <p:tgtEl>
                                          <p:spTgt spid="115"/>
                                        </p:tgtEl>
                                      </p:cBhvr>
                                      <p:to x="100000" y="100000"/>
                                    </p:animScale>
                                    <p:animScale>
                                      <p:cBhvr>
                                        <p:cTn id="57" dur="26">
                                          <p:stCondLst>
                                            <p:cond delay="1808"/>
                                          </p:stCondLst>
                                        </p:cTn>
                                        <p:tgtEl>
                                          <p:spTgt spid="115"/>
                                        </p:tgtEl>
                                      </p:cBhvr>
                                      <p:to x="100000" y="95000"/>
                                    </p:animScale>
                                    <p:animScale>
                                      <p:cBhvr>
                                        <p:cTn id="58" dur="166" decel="50000">
                                          <p:stCondLst>
                                            <p:cond delay="1834"/>
                                          </p:stCondLst>
                                        </p:cTn>
                                        <p:tgtEl>
                                          <p:spTgt spid="115"/>
                                        </p:tgtEl>
                                      </p:cBhvr>
                                      <p:to x="100000" y="100000"/>
                                    </p:animScale>
                                  </p:childTnLst>
                                </p:cTn>
                              </p:par>
                              <p:par>
                                <p:cTn id="59" presetID="26" presetClass="entr" presetSubtype="0" fill="hold" grpId="0" nodeType="withEffect">
                                  <p:stCondLst>
                                    <p:cond delay="0"/>
                                  </p:stCondLst>
                                  <p:childTnLst>
                                    <p:set>
                                      <p:cBhvr>
                                        <p:cTn id="60" dur="1" fill="hold">
                                          <p:stCondLst>
                                            <p:cond delay="0"/>
                                          </p:stCondLst>
                                        </p:cTn>
                                        <p:tgtEl>
                                          <p:spTgt spid="116"/>
                                        </p:tgtEl>
                                        <p:attrNameLst>
                                          <p:attrName>style.visibility</p:attrName>
                                        </p:attrNameLst>
                                      </p:cBhvr>
                                      <p:to>
                                        <p:strVal val="visible"/>
                                      </p:to>
                                    </p:set>
                                    <p:animEffect transition="in" filter="wipe(down)">
                                      <p:cBhvr>
                                        <p:cTn id="61" dur="580">
                                          <p:stCondLst>
                                            <p:cond delay="0"/>
                                          </p:stCondLst>
                                        </p:cTn>
                                        <p:tgtEl>
                                          <p:spTgt spid="116"/>
                                        </p:tgtEl>
                                      </p:cBhvr>
                                    </p:animEffect>
                                    <p:anim calcmode="lin" valueType="num">
                                      <p:cBhvr>
                                        <p:cTn id="62" dur="1822" tmFilter="0,0; 0.14,0.36; 0.43,0.73; 0.71,0.91; 1.0,1.0">
                                          <p:stCondLst>
                                            <p:cond delay="0"/>
                                          </p:stCondLst>
                                        </p:cTn>
                                        <p:tgtEl>
                                          <p:spTgt spid="116"/>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16"/>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16"/>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16"/>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16"/>
                                        </p:tgtEl>
                                        <p:attrNameLst>
                                          <p:attrName>ppt_y</p:attrName>
                                        </p:attrNameLst>
                                      </p:cBhvr>
                                      <p:tavLst>
                                        <p:tav tm="0" fmla="#ppt_y-sin(pi*$)/81">
                                          <p:val>
                                            <p:fltVal val="0"/>
                                          </p:val>
                                        </p:tav>
                                        <p:tav tm="100000">
                                          <p:val>
                                            <p:fltVal val="1"/>
                                          </p:val>
                                        </p:tav>
                                      </p:tavLst>
                                    </p:anim>
                                    <p:animScale>
                                      <p:cBhvr>
                                        <p:cTn id="67" dur="26">
                                          <p:stCondLst>
                                            <p:cond delay="650"/>
                                          </p:stCondLst>
                                        </p:cTn>
                                        <p:tgtEl>
                                          <p:spTgt spid="116"/>
                                        </p:tgtEl>
                                      </p:cBhvr>
                                      <p:to x="100000" y="60000"/>
                                    </p:animScale>
                                    <p:animScale>
                                      <p:cBhvr>
                                        <p:cTn id="68" dur="166" decel="50000">
                                          <p:stCondLst>
                                            <p:cond delay="676"/>
                                          </p:stCondLst>
                                        </p:cTn>
                                        <p:tgtEl>
                                          <p:spTgt spid="116"/>
                                        </p:tgtEl>
                                      </p:cBhvr>
                                      <p:to x="100000" y="100000"/>
                                    </p:animScale>
                                    <p:animScale>
                                      <p:cBhvr>
                                        <p:cTn id="69" dur="26">
                                          <p:stCondLst>
                                            <p:cond delay="1312"/>
                                          </p:stCondLst>
                                        </p:cTn>
                                        <p:tgtEl>
                                          <p:spTgt spid="116"/>
                                        </p:tgtEl>
                                      </p:cBhvr>
                                      <p:to x="100000" y="80000"/>
                                    </p:animScale>
                                    <p:animScale>
                                      <p:cBhvr>
                                        <p:cTn id="70" dur="166" decel="50000">
                                          <p:stCondLst>
                                            <p:cond delay="1338"/>
                                          </p:stCondLst>
                                        </p:cTn>
                                        <p:tgtEl>
                                          <p:spTgt spid="116"/>
                                        </p:tgtEl>
                                      </p:cBhvr>
                                      <p:to x="100000" y="100000"/>
                                    </p:animScale>
                                    <p:animScale>
                                      <p:cBhvr>
                                        <p:cTn id="71" dur="26">
                                          <p:stCondLst>
                                            <p:cond delay="1642"/>
                                          </p:stCondLst>
                                        </p:cTn>
                                        <p:tgtEl>
                                          <p:spTgt spid="116"/>
                                        </p:tgtEl>
                                      </p:cBhvr>
                                      <p:to x="100000" y="90000"/>
                                    </p:animScale>
                                    <p:animScale>
                                      <p:cBhvr>
                                        <p:cTn id="72" dur="166" decel="50000">
                                          <p:stCondLst>
                                            <p:cond delay="1668"/>
                                          </p:stCondLst>
                                        </p:cTn>
                                        <p:tgtEl>
                                          <p:spTgt spid="116"/>
                                        </p:tgtEl>
                                      </p:cBhvr>
                                      <p:to x="100000" y="100000"/>
                                    </p:animScale>
                                    <p:animScale>
                                      <p:cBhvr>
                                        <p:cTn id="73" dur="26">
                                          <p:stCondLst>
                                            <p:cond delay="1808"/>
                                          </p:stCondLst>
                                        </p:cTn>
                                        <p:tgtEl>
                                          <p:spTgt spid="116"/>
                                        </p:tgtEl>
                                      </p:cBhvr>
                                      <p:to x="100000" y="95000"/>
                                    </p:animScale>
                                    <p:animScale>
                                      <p:cBhvr>
                                        <p:cTn id="74" dur="166" decel="50000">
                                          <p:stCondLst>
                                            <p:cond delay="1834"/>
                                          </p:stCondLst>
                                        </p:cTn>
                                        <p:tgtEl>
                                          <p:spTgt spid="116"/>
                                        </p:tgtEl>
                                      </p:cBhvr>
                                      <p:to x="100000" y="100000"/>
                                    </p:animScale>
                                  </p:childTnLst>
                                </p:cTn>
                              </p:par>
                              <p:par>
                                <p:cTn id="75" presetID="26" presetClass="entr" presetSubtype="0" fill="hold" grpId="0" nodeType="withEffect">
                                  <p:stCondLst>
                                    <p:cond delay="0"/>
                                  </p:stCondLst>
                                  <p:childTnLst>
                                    <p:set>
                                      <p:cBhvr>
                                        <p:cTn id="76" dur="1" fill="hold">
                                          <p:stCondLst>
                                            <p:cond delay="0"/>
                                          </p:stCondLst>
                                        </p:cTn>
                                        <p:tgtEl>
                                          <p:spTgt spid="117"/>
                                        </p:tgtEl>
                                        <p:attrNameLst>
                                          <p:attrName>style.visibility</p:attrName>
                                        </p:attrNameLst>
                                      </p:cBhvr>
                                      <p:to>
                                        <p:strVal val="visible"/>
                                      </p:to>
                                    </p:set>
                                    <p:animEffect transition="in" filter="wipe(down)">
                                      <p:cBhvr>
                                        <p:cTn id="77" dur="580">
                                          <p:stCondLst>
                                            <p:cond delay="0"/>
                                          </p:stCondLst>
                                        </p:cTn>
                                        <p:tgtEl>
                                          <p:spTgt spid="117"/>
                                        </p:tgtEl>
                                      </p:cBhvr>
                                    </p:animEffect>
                                    <p:anim calcmode="lin" valueType="num">
                                      <p:cBhvr>
                                        <p:cTn id="78" dur="1822" tmFilter="0,0; 0.14,0.36; 0.43,0.73; 0.71,0.91; 1.0,1.0">
                                          <p:stCondLst>
                                            <p:cond delay="0"/>
                                          </p:stCondLst>
                                        </p:cTn>
                                        <p:tgtEl>
                                          <p:spTgt spid="117"/>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117"/>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117"/>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117"/>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117"/>
                                        </p:tgtEl>
                                        <p:attrNameLst>
                                          <p:attrName>ppt_y</p:attrName>
                                        </p:attrNameLst>
                                      </p:cBhvr>
                                      <p:tavLst>
                                        <p:tav tm="0" fmla="#ppt_y-sin(pi*$)/81">
                                          <p:val>
                                            <p:fltVal val="0"/>
                                          </p:val>
                                        </p:tav>
                                        <p:tav tm="100000">
                                          <p:val>
                                            <p:fltVal val="1"/>
                                          </p:val>
                                        </p:tav>
                                      </p:tavLst>
                                    </p:anim>
                                    <p:animScale>
                                      <p:cBhvr>
                                        <p:cTn id="83" dur="26">
                                          <p:stCondLst>
                                            <p:cond delay="650"/>
                                          </p:stCondLst>
                                        </p:cTn>
                                        <p:tgtEl>
                                          <p:spTgt spid="117"/>
                                        </p:tgtEl>
                                      </p:cBhvr>
                                      <p:to x="100000" y="60000"/>
                                    </p:animScale>
                                    <p:animScale>
                                      <p:cBhvr>
                                        <p:cTn id="84" dur="166" decel="50000">
                                          <p:stCondLst>
                                            <p:cond delay="676"/>
                                          </p:stCondLst>
                                        </p:cTn>
                                        <p:tgtEl>
                                          <p:spTgt spid="117"/>
                                        </p:tgtEl>
                                      </p:cBhvr>
                                      <p:to x="100000" y="100000"/>
                                    </p:animScale>
                                    <p:animScale>
                                      <p:cBhvr>
                                        <p:cTn id="85" dur="26">
                                          <p:stCondLst>
                                            <p:cond delay="1312"/>
                                          </p:stCondLst>
                                        </p:cTn>
                                        <p:tgtEl>
                                          <p:spTgt spid="117"/>
                                        </p:tgtEl>
                                      </p:cBhvr>
                                      <p:to x="100000" y="80000"/>
                                    </p:animScale>
                                    <p:animScale>
                                      <p:cBhvr>
                                        <p:cTn id="86" dur="166" decel="50000">
                                          <p:stCondLst>
                                            <p:cond delay="1338"/>
                                          </p:stCondLst>
                                        </p:cTn>
                                        <p:tgtEl>
                                          <p:spTgt spid="117"/>
                                        </p:tgtEl>
                                      </p:cBhvr>
                                      <p:to x="100000" y="100000"/>
                                    </p:animScale>
                                    <p:animScale>
                                      <p:cBhvr>
                                        <p:cTn id="87" dur="26">
                                          <p:stCondLst>
                                            <p:cond delay="1642"/>
                                          </p:stCondLst>
                                        </p:cTn>
                                        <p:tgtEl>
                                          <p:spTgt spid="117"/>
                                        </p:tgtEl>
                                      </p:cBhvr>
                                      <p:to x="100000" y="90000"/>
                                    </p:animScale>
                                    <p:animScale>
                                      <p:cBhvr>
                                        <p:cTn id="88" dur="166" decel="50000">
                                          <p:stCondLst>
                                            <p:cond delay="1668"/>
                                          </p:stCondLst>
                                        </p:cTn>
                                        <p:tgtEl>
                                          <p:spTgt spid="117"/>
                                        </p:tgtEl>
                                      </p:cBhvr>
                                      <p:to x="100000" y="100000"/>
                                    </p:animScale>
                                    <p:animScale>
                                      <p:cBhvr>
                                        <p:cTn id="89" dur="26">
                                          <p:stCondLst>
                                            <p:cond delay="1808"/>
                                          </p:stCondLst>
                                        </p:cTn>
                                        <p:tgtEl>
                                          <p:spTgt spid="117"/>
                                        </p:tgtEl>
                                      </p:cBhvr>
                                      <p:to x="100000" y="95000"/>
                                    </p:animScale>
                                    <p:animScale>
                                      <p:cBhvr>
                                        <p:cTn id="90" dur="166" decel="50000">
                                          <p:stCondLst>
                                            <p:cond delay="1834"/>
                                          </p:stCondLst>
                                        </p:cTn>
                                        <p:tgtEl>
                                          <p:spTgt spid="117"/>
                                        </p:tgtEl>
                                      </p:cBhvr>
                                      <p:to x="100000" y="100000"/>
                                    </p:animScale>
                                  </p:childTnLst>
                                </p:cTn>
                              </p:par>
                              <p:par>
                                <p:cTn id="91" presetID="26" presetClass="entr" presetSubtype="0" fill="hold" grpId="0" nodeType="withEffect">
                                  <p:stCondLst>
                                    <p:cond delay="0"/>
                                  </p:stCondLst>
                                  <p:childTnLst>
                                    <p:set>
                                      <p:cBhvr>
                                        <p:cTn id="92" dur="1" fill="hold">
                                          <p:stCondLst>
                                            <p:cond delay="0"/>
                                          </p:stCondLst>
                                        </p:cTn>
                                        <p:tgtEl>
                                          <p:spTgt spid="118"/>
                                        </p:tgtEl>
                                        <p:attrNameLst>
                                          <p:attrName>style.visibility</p:attrName>
                                        </p:attrNameLst>
                                      </p:cBhvr>
                                      <p:to>
                                        <p:strVal val="visible"/>
                                      </p:to>
                                    </p:set>
                                    <p:animEffect transition="in" filter="wipe(down)">
                                      <p:cBhvr>
                                        <p:cTn id="93" dur="580">
                                          <p:stCondLst>
                                            <p:cond delay="0"/>
                                          </p:stCondLst>
                                        </p:cTn>
                                        <p:tgtEl>
                                          <p:spTgt spid="118"/>
                                        </p:tgtEl>
                                      </p:cBhvr>
                                    </p:animEffect>
                                    <p:anim calcmode="lin" valueType="num">
                                      <p:cBhvr>
                                        <p:cTn id="94" dur="1822" tmFilter="0,0; 0.14,0.36; 0.43,0.73; 0.71,0.91; 1.0,1.0">
                                          <p:stCondLst>
                                            <p:cond delay="0"/>
                                          </p:stCondLst>
                                        </p:cTn>
                                        <p:tgtEl>
                                          <p:spTgt spid="118"/>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118"/>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118"/>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118"/>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118"/>
                                        </p:tgtEl>
                                        <p:attrNameLst>
                                          <p:attrName>ppt_y</p:attrName>
                                        </p:attrNameLst>
                                      </p:cBhvr>
                                      <p:tavLst>
                                        <p:tav tm="0" fmla="#ppt_y-sin(pi*$)/81">
                                          <p:val>
                                            <p:fltVal val="0"/>
                                          </p:val>
                                        </p:tav>
                                        <p:tav tm="100000">
                                          <p:val>
                                            <p:fltVal val="1"/>
                                          </p:val>
                                        </p:tav>
                                      </p:tavLst>
                                    </p:anim>
                                    <p:animScale>
                                      <p:cBhvr>
                                        <p:cTn id="99" dur="26">
                                          <p:stCondLst>
                                            <p:cond delay="650"/>
                                          </p:stCondLst>
                                        </p:cTn>
                                        <p:tgtEl>
                                          <p:spTgt spid="118"/>
                                        </p:tgtEl>
                                      </p:cBhvr>
                                      <p:to x="100000" y="60000"/>
                                    </p:animScale>
                                    <p:animScale>
                                      <p:cBhvr>
                                        <p:cTn id="100" dur="166" decel="50000">
                                          <p:stCondLst>
                                            <p:cond delay="676"/>
                                          </p:stCondLst>
                                        </p:cTn>
                                        <p:tgtEl>
                                          <p:spTgt spid="118"/>
                                        </p:tgtEl>
                                      </p:cBhvr>
                                      <p:to x="100000" y="100000"/>
                                    </p:animScale>
                                    <p:animScale>
                                      <p:cBhvr>
                                        <p:cTn id="101" dur="26">
                                          <p:stCondLst>
                                            <p:cond delay="1312"/>
                                          </p:stCondLst>
                                        </p:cTn>
                                        <p:tgtEl>
                                          <p:spTgt spid="118"/>
                                        </p:tgtEl>
                                      </p:cBhvr>
                                      <p:to x="100000" y="80000"/>
                                    </p:animScale>
                                    <p:animScale>
                                      <p:cBhvr>
                                        <p:cTn id="102" dur="166" decel="50000">
                                          <p:stCondLst>
                                            <p:cond delay="1338"/>
                                          </p:stCondLst>
                                        </p:cTn>
                                        <p:tgtEl>
                                          <p:spTgt spid="118"/>
                                        </p:tgtEl>
                                      </p:cBhvr>
                                      <p:to x="100000" y="100000"/>
                                    </p:animScale>
                                    <p:animScale>
                                      <p:cBhvr>
                                        <p:cTn id="103" dur="26">
                                          <p:stCondLst>
                                            <p:cond delay="1642"/>
                                          </p:stCondLst>
                                        </p:cTn>
                                        <p:tgtEl>
                                          <p:spTgt spid="118"/>
                                        </p:tgtEl>
                                      </p:cBhvr>
                                      <p:to x="100000" y="90000"/>
                                    </p:animScale>
                                    <p:animScale>
                                      <p:cBhvr>
                                        <p:cTn id="104" dur="166" decel="50000">
                                          <p:stCondLst>
                                            <p:cond delay="1668"/>
                                          </p:stCondLst>
                                        </p:cTn>
                                        <p:tgtEl>
                                          <p:spTgt spid="118"/>
                                        </p:tgtEl>
                                      </p:cBhvr>
                                      <p:to x="100000" y="100000"/>
                                    </p:animScale>
                                    <p:animScale>
                                      <p:cBhvr>
                                        <p:cTn id="105" dur="26">
                                          <p:stCondLst>
                                            <p:cond delay="1808"/>
                                          </p:stCondLst>
                                        </p:cTn>
                                        <p:tgtEl>
                                          <p:spTgt spid="118"/>
                                        </p:tgtEl>
                                      </p:cBhvr>
                                      <p:to x="100000" y="95000"/>
                                    </p:animScale>
                                    <p:animScale>
                                      <p:cBhvr>
                                        <p:cTn id="106" dur="166" decel="50000">
                                          <p:stCondLst>
                                            <p:cond delay="1834"/>
                                          </p:stCondLst>
                                        </p:cTn>
                                        <p:tgtEl>
                                          <p:spTgt spid="118"/>
                                        </p:tgtEl>
                                      </p:cBhvr>
                                      <p:to x="100000" y="100000"/>
                                    </p:animScale>
                                  </p:childTnLst>
                                </p:cTn>
                              </p:par>
                              <p:par>
                                <p:cTn id="107" presetID="26" presetClass="entr" presetSubtype="0" fill="hold" grpId="0" nodeType="withEffect">
                                  <p:stCondLst>
                                    <p:cond delay="0"/>
                                  </p:stCondLst>
                                  <p:childTnLst>
                                    <p:set>
                                      <p:cBhvr>
                                        <p:cTn id="108" dur="1" fill="hold">
                                          <p:stCondLst>
                                            <p:cond delay="0"/>
                                          </p:stCondLst>
                                        </p:cTn>
                                        <p:tgtEl>
                                          <p:spTgt spid="122"/>
                                        </p:tgtEl>
                                        <p:attrNameLst>
                                          <p:attrName>style.visibility</p:attrName>
                                        </p:attrNameLst>
                                      </p:cBhvr>
                                      <p:to>
                                        <p:strVal val="visible"/>
                                      </p:to>
                                    </p:set>
                                    <p:animEffect transition="in" filter="wipe(down)">
                                      <p:cBhvr>
                                        <p:cTn id="109" dur="580">
                                          <p:stCondLst>
                                            <p:cond delay="0"/>
                                          </p:stCondLst>
                                        </p:cTn>
                                        <p:tgtEl>
                                          <p:spTgt spid="122"/>
                                        </p:tgtEl>
                                      </p:cBhvr>
                                    </p:animEffect>
                                    <p:anim calcmode="lin" valueType="num">
                                      <p:cBhvr>
                                        <p:cTn id="110" dur="1822" tmFilter="0,0; 0.14,0.36; 0.43,0.73; 0.71,0.91; 1.0,1.0">
                                          <p:stCondLst>
                                            <p:cond delay="0"/>
                                          </p:stCondLst>
                                        </p:cTn>
                                        <p:tgtEl>
                                          <p:spTgt spid="122"/>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122"/>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122"/>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122"/>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122"/>
                                        </p:tgtEl>
                                        <p:attrNameLst>
                                          <p:attrName>ppt_y</p:attrName>
                                        </p:attrNameLst>
                                      </p:cBhvr>
                                      <p:tavLst>
                                        <p:tav tm="0" fmla="#ppt_y-sin(pi*$)/81">
                                          <p:val>
                                            <p:fltVal val="0"/>
                                          </p:val>
                                        </p:tav>
                                        <p:tav tm="100000">
                                          <p:val>
                                            <p:fltVal val="1"/>
                                          </p:val>
                                        </p:tav>
                                      </p:tavLst>
                                    </p:anim>
                                    <p:animScale>
                                      <p:cBhvr>
                                        <p:cTn id="115" dur="26">
                                          <p:stCondLst>
                                            <p:cond delay="650"/>
                                          </p:stCondLst>
                                        </p:cTn>
                                        <p:tgtEl>
                                          <p:spTgt spid="122"/>
                                        </p:tgtEl>
                                      </p:cBhvr>
                                      <p:to x="100000" y="60000"/>
                                    </p:animScale>
                                    <p:animScale>
                                      <p:cBhvr>
                                        <p:cTn id="116" dur="166" decel="50000">
                                          <p:stCondLst>
                                            <p:cond delay="676"/>
                                          </p:stCondLst>
                                        </p:cTn>
                                        <p:tgtEl>
                                          <p:spTgt spid="122"/>
                                        </p:tgtEl>
                                      </p:cBhvr>
                                      <p:to x="100000" y="100000"/>
                                    </p:animScale>
                                    <p:animScale>
                                      <p:cBhvr>
                                        <p:cTn id="117" dur="26">
                                          <p:stCondLst>
                                            <p:cond delay="1312"/>
                                          </p:stCondLst>
                                        </p:cTn>
                                        <p:tgtEl>
                                          <p:spTgt spid="122"/>
                                        </p:tgtEl>
                                      </p:cBhvr>
                                      <p:to x="100000" y="80000"/>
                                    </p:animScale>
                                    <p:animScale>
                                      <p:cBhvr>
                                        <p:cTn id="118" dur="166" decel="50000">
                                          <p:stCondLst>
                                            <p:cond delay="1338"/>
                                          </p:stCondLst>
                                        </p:cTn>
                                        <p:tgtEl>
                                          <p:spTgt spid="122"/>
                                        </p:tgtEl>
                                      </p:cBhvr>
                                      <p:to x="100000" y="100000"/>
                                    </p:animScale>
                                    <p:animScale>
                                      <p:cBhvr>
                                        <p:cTn id="119" dur="26">
                                          <p:stCondLst>
                                            <p:cond delay="1642"/>
                                          </p:stCondLst>
                                        </p:cTn>
                                        <p:tgtEl>
                                          <p:spTgt spid="122"/>
                                        </p:tgtEl>
                                      </p:cBhvr>
                                      <p:to x="100000" y="90000"/>
                                    </p:animScale>
                                    <p:animScale>
                                      <p:cBhvr>
                                        <p:cTn id="120" dur="166" decel="50000">
                                          <p:stCondLst>
                                            <p:cond delay="1668"/>
                                          </p:stCondLst>
                                        </p:cTn>
                                        <p:tgtEl>
                                          <p:spTgt spid="122"/>
                                        </p:tgtEl>
                                      </p:cBhvr>
                                      <p:to x="100000" y="100000"/>
                                    </p:animScale>
                                    <p:animScale>
                                      <p:cBhvr>
                                        <p:cTn id="121" dur="26">
                                          <p:stCondLst>
                                            <p:cond delay="1808"/>
                                          </p:stCondLst>
                                        </p:cTn>
                                        <p:tgtEl>
                                          <p:spTgt spid="122"/>
                                        </p:tgtEl>
                                      </p:cBhvr>
                                      <p:to x="100000" y="95000"/>
                                    </p:animScale>
                                    <p:animScale>
                                      <p:cBhvr>
                                        <p:cTn id="122" dur="166" decel="50000">
                                          <p:stCondLst>
                                            <p:cond delay="1834"/>
                                          </p:stCondLst>
                                        </p:cTn>
                                        <p:tgtEl>
                                          <p:spTgt spid="122"/>
                                        </p:tgtEl>
                                      </p:cBhvr>
                                      <p:to x="100000" y="100000"/>
                                    </p:animScale>
                                  </p:childTnLst>
                                </p:cTn>
                              </p:par>
                              <p:par>
                                <p:cTn id="123" presetID="26" presetClass="entr" presetSubtype="0" fill="hold" grpId="0" nodeType="withEffect">
                                  <p:stCondLst>
                                    <p:cond delay="0"/>
                                  </p:stCondLst>
                                  <p:childTnLst>
                                    <p:set>
                                      <p:cBhvr>
                                        <p:cTn id="124" dur="1" fill="hold">
                                          <p:stCondLst>
                                            <p:cond delay="0"/>
                                          </p:stCondLst>
                                        </p:cTn>
                                        <p:tgtEl>
                                          <p:spTgt spid="123"/>
                                        </p:tgtEl>
                                        <p:attrNameLst>
                                          <p:attrName>style.visibility</p:attrName>
                                        </p:attrNameLst>
                                      </p:cBhvr>
                                      <p:to>
                                        <p:strVal val="visible"/>
                                      </p:to>
                                    </p:set>
                                    <p:animEffect transition="in" filter="wipe(down)">
                                      <p:cBhvr>
                                        <p:cTn id="125" dur="580">
                                          <p:stCondLst>
                                            <p:cond delay="0"/>
                                          </p:stCondLst>
                                        </p:cTn>
                                        <p:tgtEl>
                                          <p:spTgt spid="123"/>
                                        </p:tgtEl>
                                      </p:cBhvr>
                                    </p:animEffect>
                                    <p:anim calcmode="lin" valueType="num">
                                      <p:cBhvr>
                                        <p:cTn id="126" dur="1822" tmFilter="0,0; 0.14,0.36; 0.43,0.73; 0.71,0.91; 1.0,1.0">
                                          <p:stCondLst>
                                            <p:cond delay="0"/>
                                          </p:stCondLst>
                                        </p:cTn>
                                        <p:tgtEl>
                                          <p:spTgt spid="123"/>
                                        </p:tgtEl>
                                        <p:attrNameLst>
                                          <p:attrName>ppt_x</p:attrName>
                                        </p:attrNameLst>
                                      </p:cBhvr>
                                      <p:tavLst>
                                        <p:tav tm="0">
                                          <p:val>
                                            <p:strVal val="#ppt_x-0.25"/>
                                          </p:val>
                                        </p:tav>
                                        <p:tav tm="100000">
                                          <p:val>
                                            <p:strVal val="#ppt_x"/>
                                          </p:val>
                                        </p:tav>
                                      </p:tavLst>
                                    </p:anim>
                                    <p:anim calcmode="lin" valueType="num">
                                      <p:cBhvr>
                                        <p:cTn id="127" dur="664" tmFilter="0.0,0.0; 0.25,0.07; 0.50,0.2; 0.75,0.467; 1.0,1.0">
                                          <p:stCondLst>
                                            <p:cond delay="0"/>
                                          </p:stCondLst>
                                        </p:cTn>
                                        <p:tgtEl>
                                          <p:spTgt spid="123"/>
                                        </p:tgtEl>
                                        <p:attrNameLst>
                                          <p:attrName>ppt_y</p:attrName>
                                        </p:attrNameLst>
                                      </p:cBhvr>
                                      <p:tavLst>
                                        <p:tav tm="0" fmla="#ppt_y-sin(pi*$)/3">
                                          <p:val>
                                            <p:fltVal val="0.5"/>
                                          </p:val>
                                        </p:tav>
                                        <p:tav tm="100000">
                                          <p:val>
                                            <p:fltVal val="1"/>
                                          </p:val>
                                        </p:tav>
                                      </p:tavLst>
                                    </p:anim>
                                    <p:anim calcmode="lin" valueType="num">
                                      <p:cBhvr>
                                        <p:cTn id="128" dur="664" tmFilter="0, 0; 0.125,0.2665; 0.25,0.4; 0.375,0.465; 0.5,0.5;  0.625,0.535; 0.75,0.6; 0.875,0.7335; 1,1">
                                          <p:stCondLst>
                                            <p:cond delay="664"/>
                                          </p:stCondLst>
                                        </p:cTn>
                                        <p:tgtEl>
                                          <p:spTgt spid="123"/>
                                        </p:tgtEl>
                                        <p:attrNameLst>
                                          <p:attrName>ppt_y</p:attrName>
                                        </p:attrNameLst>
                                      </p:cBhvr>
                                      <p:tavLst>
                                        <p:tav tm="0" fmla="#ppt_y-sin(pi*$)/9">
                                          <p:val>
                                            <p:fltVal val="0"/>
                                          </p:val>
                                        </p:tav>
                                        <p:tav tm="100000">
                                          <p:val>
                                            <p:fltVal val="1"/>
                                          </p:val>
                                        </p:tav>
                                      </p:tavLst>
                                    </p:anim>
                                    <p:anim calcmode="lin" valueType="num">
                                      <p:cBhvr>
                                        <p:cTn id="129" dur="332" tmFilter="0, 0; 0.125,0.2665; 0.25,0.4; 0.375,0.465; 0.5,0.5;  0.625,0.535; 0.75,0.6; 0.875,0.7335; 1,1">
                                          <p:stCondLst>
                                            <p:cond delay="1324"/>
                                          </p:stCondLst>
                                        </p:cTn>
                                        <p:tgtEl>
                                          <p:spTgt spid="123"/>
                                        </p:tgtEl>
                                        <p:attrNameLst>
                                          <p:attrName>ppt_y</p:attrName>
                                        </p:attrNameLst>
                                      </p:cBhvr>
                                      <p:tavLst>
                                        <p:tav tm="0" fmla="#ppt_y-sin(pi*$)/27">
                                          <p:val>
                                            <p:fltVal val="0"/>
                                          </p:val>
                                        </p:tav>
                                        <p:tav tm="100000">
                                          <p:val>
                                            <p:fltVal val="1"/>
                                          </p:val>
                                        </p:tav>
                                      </p:tavLst>
                                    </p:anim>
                                    <p:anim calcmode="lin" valueType="num">
                                      <p:cBhvr>
                                        <p:cTn id="130" dur="164" tmFilter="0, 0; 0.125,0.2665; 0.25,0.4; 0.375,0.465; 0.5,0.5;  0.625,0.535; 0.75,0.6; 0.875,0.7335; 1,1">
                                          <p:stCondLst>
                                            <p:cond delay="1656"/>
                                          </p:stCondLst>
                                        </p:cTn>
                                        <p:tgtEl>
                                          <p:spTgt spid="123"/>
                                        </p:tgtEl>
                                        <p:attrNameLst>
                                          <p:attrName>ppt_y</p:attrName>
                                        </p:attrNameLst>
                                      </p:cBhvr>
                                      <p:tavLst>
                                        <p:tav tm="0" fmla="#ppt_y-sin(pi*$)/81">
                                          <p:val>
                                            <p:fltVal val="0"/>
                                          </p:val>
                                        </p:tav>
                                        <p:tav tm="100000">
                                          <p:val>
                                            <p:fltVal val="1"/>
                                          </p:val>
                                        </p:tav>
                                      </p:tavLst>
                                    </p:anim>
                                    <p:animScale>
                                      <p:cBhvr>
                                        <p:cTn id="131" dur="26">
                                          <p:stCondLst>
                                            <p:cond delay="650"/>
                                          </p:stCondLst>
                                        </p:cTn>
                                        <p:tgtEl>
                                          <p:spTgt spid="123"/>
                                        </p:tgtEl>
                                      </p:cBhvr>
                                      <p:to x="100000" y="60000"/>
                                    </p:animScale>
                                    <p:animScale>
                                      <p:cBhvr>
                                        <p:cTn id="132" dur="166" decel="50000">
                                          <p:stCondLst>
                                            <p:cond delay="676"/>
                                          </p:stCondLst>
                                        </p:cTn>
                                        <p:tgtEl>
                                          <p:spTgt spid="123"/>
                                        </p:tgtEl>
                                      </p:cBhvr>
                                      <p:to x="100000" y="100000"/>
                                    </p:animScale>
                                    <p:animScale>
                                      <p:cBhvr>
                                        <p:cTn id="133" dur="26">
                                          <p:stCondLst>
                                            <p:cond delay="1312"/>
                                          </p:stCondLst>
                                        </p:cTn>
                                        <p:tgtEl>
                                          <p:spTgt spid="123"/>
                                        </p:tgtEl>
                                      </p:cBhvr>
                                      <p:to x="100000" y="80000"/>
                                    </p:animScale>
                                    <p:animScale>
                                      <p:cBhvr>
                                        <p:cTn id="134" dur="166" decel="50000">
                                          <p:stCondLst>
                                            <p:cond delay="1338"/>
                                          </p:stCondLst>
                                        </p:cTn>
                                        <p:tgtEl>
                                          <p:spTgt spid="123"/>
                                        </p:tgtEl>
                                      </p:cBhvr>
                                      <p:to x="100000" y="100000"/>
                                    </p:animScale>
                                    <p:animScale>
                                      <p:cBhvr>
                                        <p:cTn id="135" dur="26">
                                          <p:stCondLst>
                                            <p:cond delay="1642"/>
                                          </p:stCondLst>
                                        </p:cTn>
                                        <p:tgtEl>
                                          <p:spTgt spid="123"/>
                                        </p:tgtEl>
                                      </p:cBhvr>
                                      <p:to x="100000" y="90000"/>
                                    </p:animScale>
                                    <p:animScale>
                                      <p:cBhvr>
                                        <p:cTn id="136" dur="166" decel="50000">
                                          <p:stCondLst>
                                            <p:cond delay="1668"/>
                                          </p:stCondLst>
                                        </p:cTn>
                                        <p:tgtEl>
                                          <p:spTgt spid="123"/>
                                        </p:tgtEl>
                                      </p:cBhvr>
                                      <p:to x="100000" y="100000"/>
                                    </p:animScale>
                                    <p:animScale>
                                      <p:cBhvr>
                                        <p:cTn id="137" dur="26">
                                          <p:stCondLst>
                                            <p:cond delay="1808"/>
                                          </p:stCondLst>
                                        </p:cTn>
                                        <p:tgtEl>
                                          <p:spTgt spid="123"/>
                                        </p:tgtEl>
                                      </p:cBhvr>
                                      <p:to x="100000" y="95000"/>
                                    </p:animScale>
                                    <p:animScale>
                                      <p:cBhvr>
                                        <p:cTn id="138" dur="166" decel="50000">
                                          <p:stCondLst>
                                            <p:cond delay="1834"/>
                                          </p:stCondLst>
                                        </p:cTn>
                                        <p:tgtEl>
                                          <p:spTgt spid="123"/>
                                        </p:tgtEl>
                                      </p:cBhvr>
                                      <p:to x="100000" y="100000"/>
                                    </p:animScale>
                                  </p:childTnLst>
                                </p:cTn>
                              </p:par>
                              <p:par>
                                <p:cTn id="139" presetID="26" presetClass="entr" presetSubtype="0" fill="hold" grpId="0" nodeType="withEffect">
                                  <p:stCondLst>
                                    <p:cond delay="0"/>
                                  </p:stCondLst>
                                  <p:childTnLst>
                                    <p:set>
                                      <p:cBhvr>
                                        <p:cTn id="140" dur="1" fill="hold">
                                          <p:stCondLst>
                                            <p:cond delay="0"/>
                                          </p:stCondLst>
                                        </p:cTn>
                                        <p:tgtEl>
                                          <p:spTgt spid="124"/>
                                        </p:tgtEl>
                                        <p:attrNameLst>
                                          <p:attrName>style.visibility</p:attrName>
                                        </p:attrNameLst>
                                      </p:cBhvr>
                                      <p:to>
                                        <p:strVal val="visible"/>
                                      </p:to>
                                    </p:set>
                                    <p:animEffect transition="in" filter="wipe(down)">
                                      <p:cBhvr>
                                        <p:cTn id="141" dur="580">
                                          <p:stCondLst>
                                            <p:cond delay="0"/>
                                          </p:stCondLst>
                                        </p:cTn>
                                        <p:tgtEl>
                                          <p:spTgt spid="124"/>
                                        </p:tgtEl>
                                      </p:cBhvr>
                                    </p:animEffect>
                                    <p:anim calcmode="lin" valueType="num">
                                      <p:cBhvr>
                                        <p:cTn id="142" dur="1822" tmFilter="0,0; 0.14,0.36; 0.43,0.73; 0.71,0.91; 1.0,1.0">
                                          <p:stCondLst>
                                            <p:cond delay="0"/>
                                          </p:stCondLst>
                                        </p:cTn>
                                        <p:tgtEl>
                                          <p:spTgt spid="124"/>
                                        </p:tgtEl>
                                        <p:attrNameLst>
                                          <p:attrName>ppt_x</p:attrName>
                                        </p:attrNameLst>
                                      </p:cBhvr>
                                      <p:tavLst>
                                        <p:tav tm="0">
                                          <p:val>
                                            <p:strVal val="#ppt_x-0.25"/>
                                          </p:val>
                                        </p:tav>
                                        <p:tav tm="100000">
                                          <p:val>
                                            <p:strVal val="#ppt_x"/>
                                          </p:val>
                                        </p:tav>
                                      </p:tavLst>
                                    </p:anim>
                                    <p:anim calcmode="lin" valueType="num">
                                      <p:cBhvr>
                                        <p:cTn id="143" dur="664" tmFilter="0.0,0.0; 0.25,0.07; 0.50,0.2; 0.75,0.467; 1.0,1.0">
                                          <p:stCondLst>
                                            <p:cond delay="0"/>
                                          </p:stCondLst>
                                        </p:cTn>
                                        <p:tgtEl>
                                          <p:spTgt spid="124"/>
                                        </p:tgtEl>
                                        <p:attrNameLst>
                                          <p:attrName>ppt_y</p:attrName>
                                        </p:attrNameLst>
                                      </p:cBhvr>
                                      <p:tavLst>
                                        <p:tav tm="0" fmla="#ppt_y-sin(pi*$)/3">
                                          <p:val>
                                            <p:fltVal val="0.5"/>
                                          </p:val>
                                        </p:tav>
                                        <p:tav tm="100000">
                                          <p:val>
                                            <p:fltVal val="1"/>
                                          </p:val>
                                        </p:tav>
                                      </p:tavLst>
                                    </p:anim>
                                    <p:anim calcmode="lin" valueType="num">
                                      <p:cBhvr>
                                        <p:cTn id="144" dur="664" tmFilter="0, 0; 0.125,0.2665; 0.25,0.4; 0.375,0.465; 0.5,0.5;  0.625,0.535; 0.75,0.6; 0.875,0.7335; 1,1">
                                          <p:stCondLst>
                                            <p:cond delay="664"/>
                                          </p:stCondLst>
                                        </p:cTn>
                                        <p:tgtEl>
                                          <p:spTgt spid="124"/>
                                        </p:tgtEl>
                                        <p:attrNameLst>
                                          <p:attrName>ppt_y</p:attrName>
                                        </p:attrNameLst>
                                      </p:cBhvr>
                                      <p:tavLst>
                                        <p:tav tm="0" fmla="#ppt_y-sin(pi*$)/9">
                                          <p:val>
                                            <p:fltVal val="0"/>
                                          </p:val>
                                        </p:tav>
                                        <p:tav tm="100000">
                                          <p:val>
                                            <p:fltVal val="1"/>
                                          </p:val>
                                        </p:tav>
                                      </p:tavLst>
                                    </p:anim>
                                    <p:anim calcmode="lin" valueType="num">
                                      <p:cBhvr>
                                        <p:cTn id="145" dur="332" tmFilter="0, 0; 0.125,0.2665; 0.25,0.4; 0.375,0.465; 0.5,0.5;  0.625,0.535; 0.75,0.6; 0.875,0.7335; 1,1">
                                          <p:stCondLst>
                                            <p:cond delay="1324"/>
                                          </p:stCondLst>
                                        </p:cTn>
                                        <p:tgtEl>
                                          <p:spTgt spid="124"/>
                                        </p:tgtEl>
                                        <p:attrNameLst>
                                          <p:attrName>ppt_y</p:attrName>
                                        </p:attrNameLst>
                                      </p:cBhvr>
                                      <p:tavLst>
                                        <p:tav tm="0" fmla="#ppt_y-sin(pi*$)/27">
                                          <p:val>
                                            <p:fltVal val="0"/>
                                          </p:val>
                                        </p:tav>
                                        <p:tav tm="100000">
                                          <p:val>
                                            <p:fltVal val="1"/>
                                          </p:val>
                                        </p:tav>
                                      </p:tavLst>
                                    </p:anim>
                                    <p:anim calcmode="lin" valueType="num">
                                      <p:cBhvr>
                                        <p:cTn id="146" dur="164" tmFilter="0, 0; 0.125,0.2665; 0.25,0.4; 0.375,0.465; 0.5,0.5;  0.625,0.535; 0.75,0.6; 0.875,0.7335; 1,1">
                                          <p:stCondLst>
                                            <p:cond delay="1656"/>
                                          </p:stCondLst>
                                        </p:cTn>
                                        <p:tgtEl>
                                          <p:spTgt spid="124"/>
                                        </p:tgtEl>
                                        <p:attrNameLst>
                                          <p:attrName>ppt_y</p:attrName>
                                        </p:attrNameLst>
                                      </p:cBhvr>
                                      <p:tavLst>
                                        <p:tav tm="0" fmla="#ppt_y-sin(pi*$)/81">
                                          <p:val>
                                            <p:fltVal val="0"/>
                                          </p:val>
                                        </p:tav>
                                        <p:tav tm="100000">
                                          <p:val>
                                            <p:fltVal val="1"/>
                                          </p:val>
                                        </p:tav>
                                      </p:tavLst>
                                    </p:anim>
                                    <p:animScale>
                                      <p:cBhvr>
                                        <p:cTn id="147" dur="26">
                                          <p:stCondLst>
                                            <p:cond delay="650"/>
                                          </p:stCondLst>
                                        </p:cTn>
                                        <p:tgtEl>
                                          <p:spTgt spid="124"/>
                                        </p:tgtEl>
                                      </p:cBhvr>
                                      <p:to x="100000" y="60000"/>
                                    </p:animScale>
                                    <p:animScale>
                                      <p:cBhvr>
                                        <p:cTn id="148" dur="166" decel="50000">
                                          <p:stCondLst>
                                            <p:cond delay="676"/>
                                          </p:stCondLst>
                                        </p:cTn>
                                        <p:tgtEl>
                                          <p:spTgt spid="124"/>
                                        </p:tgtEl>
                                      </p:cBhvr>
                                      <p:to x="100000" y="100000"/>
                                    </p:animScale>
                                    <p:animScale>
                                      <p:cBhvr>
                                        <p:cTn id="149" dur="26">
                                          <p:stCondLst>
                                            <p:cond delay="1312"/>
                                          </p:stCondLst>
                                        </p:cTn>
                                        <p:tgtEl>
                                          <p:spTgt spid="124"/>
                                        </p:tgtEl>
                                      </p:cBhvr>
                                      <p:to x="100000" y="80000"/>
                                    </p:animScale>
                                    <p:animScale>
                                      <p:cBhvr>
                                        <p:cTn id="150" dur="166" decel="50000">
                                          <p:stCondLst>
                                            <p:cond delay="1338"/>
                                          </p:stCondLst>
                                        </p:cTn>
                                        <p:tgtEl>
                                          <p:spTgt spid="124"/>
                                        </p:tgtEl>
                                      </p:cBhvr>
                                      <p:to x="100000" y="100000"/>
                                    </p:animScale>
                                    <p:animScale>
                                      <p:cBhvr>
                                        <p:cTn id="151" dur="26">
                                          <p:stCondLst>
                                            <p:cond delay="1642"/>
                                          </p:stCondLst>
                                        </p:cTn>
                                        <p:tgtEl>
                                          <p:spTgt spid="124"/>
                                        </p:tgtEl>
                                      </p:cBhvr>
                                      <p:to x="100000" y="90000"/>
                                    </p:animScale>
                                    <p:animScale>
                                      <p:cBhvr>
                                        <p:cTn id="152" dur="166" decel="50000">
                                          <p:stCondLst>
                                            <p:cond delay="1668"/>
                                          </p:stCondLst>
                                        </p:cTn>
                                        <p:tgtEl>
                                          <p:spTgt spid="124"/>
                                        </p:tgtEl>
                                      </p:cBhvr>
                                      <p:to x="100000" y="100000"/>
                                    </p:animScale>
                                    <p:animScale>
                                      <p:cBhvr>
                                        <p:cTn id="153" dur="26">
                                          <p:stCondLst>
                                            <p:cond delay="1808"/>
                                          </p:stCondLst>
                                        </p:cTn>
                                        <p:tgtEl>
                                          <p:spTgt spid="124"/>
                                        </p:tgtEl>
                                      </p:cBhvr>
                                      <p:to x="100000" y="95000"/>
                                    </p:animScale>
                                    <p:animScale>
                                      <p:cBhvr>
                                        <p:cTn id="154" dur="166" decel="50000">
                                          <p:stCondLst>
                                            <p:cond delay="1834"/>
                                          </p:stCondLst>
                                        </p:cTn>
                                        <p:tgtEl>
                                          <p:spTgt spid="124"/>
                                        </p:tgtEl>
                                      </p:cBhvr>
                                      <p:to x="100000" y="100000"/>
                                    </p:animScale>
                                  </p:childTnLst>
                                </p:cTn>
                              </p:par>
                              <p:par>
                                <p:cTn id="155" presetID="26" presetClass="entr" presetSubtype="0" fill="hold" grpId="0" nodeType="withEffect">
                                  <p:stCondLst>
                                    <p:cond delay="0"/>
                                  </p:stCondLst>
                                  <p:childTnLst>
                                    <p:set>
                                      <p:cBhvr>
                                        <p:cTn id="156" dur="1" fill="hold">
                                          <p:stCondLst>
                                            <p:cond delay="0"/>
                                          </p:stCondLst>
                                        </p:cTn>
                                        <p:tgtEl>
                                          <p:spTgt spid="125"/>
                                        </p:tgtEl>
                                        <p:attrNameLst>
                                          <p:attrName>style.visibility</p:attrName>
                                        </p:attrNameLst>
                                      </p:cBhvr>
                                      <p:to>
                                        <p:strVal val="visible"/>
                                      </p:to>
                                    </p:set>
                                    <p:animEffect transition="in" filter="wipe(down)">
                                      <p:cBhvr>
                                        <p:cTn id="157" dur="580">
                                          <p:stCondLst>
                                            <p:cond delay="0"/>
                                          </p:stCondLst>
                                        </p:cTn>
                                        <p:tgtEl>
                                          <p:spTgt spid="125"/>
                                        </p:tgtEl>
                                      </p:cBhvr>
                                    </p:animEffect>
                                    <p:anim calcmode="lin" valueType="num">
                                      <p:cBhvr>
                                        <p:cTn id="158" dur="1822" tmFilter="0,0; 0.14,0.36; 0.43,0.73; 0.71,0.91; 1.0,1.0">
                                          <p:stCondLst>
                                            <p:cond delay="0"/>
                                          </p:stCondLst>
                                        </p:cTn>
                                        <p:tgtEl>
                                          <p:spTgt spid="125"/>
                                        </p:tgtEl>
                                        <p:attrNameLst>
                                          <p:attrName>ppt_x</p:attrName>
                                        </p:attrNameLst>
                                      </p:cBhvr>
                                      <p:tavLst>
                                        <p:tav tm="0">
                                          <p:val>
                                            <p:strVal val="#ppt_x-0.25"/>
                                          </p:val>
                                        </p:tav>
                                        <p:tav tm="100000">
                                          <p:val>
                                            <p:strVal val="#ppt_x"/>
                                          </p:val>
                                        </p:tav>
                                      </p:tavLst>
                                    </p:anim>
                                    <p:anim calcmode="lin" valueType="num">
                                      <p:cBhvr>
                                        <p:cTn id="159" dur="664" tmFilter="0.0,0.0; 0.25,0.07; 0.50,0.2; 0.75,0.467; 1.0,1.0">
                                          <p:stCondLst>
                                            <p:cond delay="0"/>
                                          </p:stCondLst>
                                        </p:cTn>
                                        <p:tgtEl>
                                          <p:spTgt spid="125"/>
                                        </p:tgtEl>
                                        <p:attrNameLst>
                                          <p:attrName>ppt_y</p:attrName>
                                        </p:attrNameLst>
                                      </p:cBhvr>
                                      <p:tavLst>
                                        <p:tav tm="0" fmla="#ppt_y-sin(pi*$)/3">
                                          <p:val>
                                            <p:fltVal val="0.5"/>
                                          </p:val>
                                        </p:tav>
                                        <p:tav tm="100000">
                                          <p:val>
                                            <p:fltVal val="1"/>
                                          </p:val>
                                        </p:tav>
                                      </p:tavLst>
                                    </p:anim>
                                    <p:anim calcmode="lin" valueType="num">
                                      <p:cBhvr>
                                        <p:cTn id="160" dur="664" tmFilter="0, 0; 0.125,0.2665; 0.25,0.4; 0.375,0.465; 0.5,0.5;  0.625,0.535; 0.75,0.6; 0.875,0.7335; 1,1">
                                          <p:stCondLst>
                                            <p:cond delay="664"/>
                                          </p:stCondLst>
                                        </p:cTn>
                                        <p:tgtEl>
                                          <p:spTgt spid="125"/>
                                        </p:tgtEl>
                                        <p:attrNameLst>
                                          <p:attrName>ppt_y</p:attrName>
                                        </p:attrNameLst>
                                      </p:cBhvr>
                                      <p:tavLst>
                                        <p:tav tm="0" fmla="#ppt_y-sin(pi*$)/9">
                                          <p:val>
                                            <p:fltVal val="0"/>
                                          </p:val>
                                        </p:tav>
                                        <p:tav tm="100000">
                                          <p:val>
                                            <p:fltVal val="1"/>
                                          </p:val>
                                        </p:tav>
                                      </p:tavLst>
                                    </p:anim>
                                    <p:anim calcmode="lin" valueType="num">
                                      <p:cBhvr>
                                        <p:cTn id="161" dur="332" tmFilter="0, 0; 0.125,0.2665; 0.25,0.4; 0.375,0.465; 0.5,0.5;  0.625,0.535; 0.75,0.6; 0.875,0.7335; 1,1">
                                          <p:stCondLst>
                                            <p:cond delay="1324"/>
                                          </p:stCondLst>
                                        </p:cTn>
                                        <p:tgtEl>
                                          <p:spTgt spid="125"/>
                                        </p:tgtEl>
                                        <p:attrNameLst>
                                          <p:attrName>ppt_y</p:attrName>
                                        </p:attrNameLst>
                                      </p:cBhvr>
                                      <p:tavLst>
                                        <p:tav tm="0" fmla="#ppt_y-sin(pi*$)/27">
                                          <p:val>
                                            <p:fltVal val="0"/>
                                          </p:val>
                                        </p:tav>
                                        <p:tav tm="100000">
                                          <p:val>
                                            <p:fltVal val="1"/>
                                          </p:val>
                                        </p:tav>
                                      </p:tavLst>
                                    </p:anim>
                                    <p:anim calcmode="lin" valueType="num">
                                      <p:cBhvr>
                                        <p:cTn id="162" dur="164" tmFilter="0, 0; 0.125,0.2665; 0.25,0.4; 0.375,0.465; 0.5,0.5;  0.625,0.535; 0.75,0.6; 0.875,0.7335; 1,1">
                                          <p:stCondLst>
                                            <p:cond delay="1656"/>
                                          </p:stCondLst>
                                        </p:cTn>
                                        <p:tgtEl>
                                          <p:spTgt spid="125"/>
                                        </p:tgtEl>
                                        <p:attrNameLst>
                                          <p:attrName>ppt_y</p:attrName>
                                        </p:attrNameLst>
                                      </p:cBhvr>
                                      <p:tavLst>
                                        <p:tav tm="0" fmla="#ppt_y-sin(pi*$)/81">
                                          <p:val>
                                            <p:fltVal val="0"/>
                                          </p:val>
                                        </p:tav>
                                        <p:tav tm="100000">
                                          <p:val>
                                            <p:fltVal val="1"/>
                                          </p:val>
                                        </p:tav>
                                      </p:tavLst>
                                    </p:anim>
                                    <p:animScale>
                                      <p:cBhvr>
                                        <p:cTn id="163" dur="26">
                                          <p:stCondLst>
                                            <p:cond delay="650"/>
                                          </p:stCondLst>
                                        </p:cTn>
                                        <p:tgtEl>
                                          <p:spTgt spid="125"/>
                                        </p:tgtEl>
                                      </p:cBhvr>
                                      <p:to x="100000" y="60000"/>
                                    </p:animScale>
                                    <p:animScale>
                                      <p:cBhvr>
                                        <p:cTn id="164" dur="166" decel="50000">
                                          <p:stCondLst>
                                            <p:cond delay="676"/>
                                          </p:stCondLst>
                                        </p:cTn>
                                        <p:tgtEl>
                                          <p:spTgt spid="125"/>
                                        </p:tgtEl>
                                      </p:cBhvr>
                                      <p:to x="100000" y="100000"/>
                                    </p:animScale>
                                    <p:animScale>
                                      <p:cBhvr>
                                        <p:cTn id="165" dur="26">
                                          <p:stCondLst>
                                            <p:cond delay="1312"/>
                                          </p:stCondLst>
                                        </p:cTn>
                                        <p:tgtEl>
                                          <p:spTgt spid="125"/>
                                        </p:tgtEl>
                                      </p:cBhvr>
                                      <p:to x="100000" y="80000"/>
                                    </p:animScale>
                                    <p:animScale>
                                      <p:cBhvr>
                                        <p:cTn id="166" dur="166" decel="50000">
                                          <p:stCondLst>
                                            <p:cond delay="1338"/>
                                          </p:stCondLst>
                                        </p:cTn>
                                        <p:tgtEl>
                                          <p:spTgt spid="125"/>
                                        </p:tgtEl>
                                      </p:cBhvr>
                                      <p:to x="100000" y="100000"/>
                                    </p:animScale>
                                    <p:animScale>
                                      <p:cBhvr>
                                        <p:cTn id="167" dur="26">
                                          <p:stCondLst>
                                            <p:cond delay="1642"/>
                                          </p:stCondLst>
                                        </p:cTn>
                                        <p:tgtEl>
                                          <p:spTgt spid="125"/>
                                        </p:tgtEl>
                                      </p:cBhvr>
                                      <p:to x="100000" y="90000"/>
                                    </p:animScale>
                                    <p:animScale>
                                      <p:cBhvr>
                                        <p:cTn id="168" dur="166" decel="50000">
                                          <p:stCondLst>
                                            <p:cond delay="1668"/>
                                          </p:stCondLst>
                                        </p:cTn>
                                        <p:tgtEl>
                                          <p:spTgt spid="125"/>
                                        </p:tgtEl>
                                      </p:cBhvr>
                                      <p:to x="100000" y="100000"/>
                                    </p:animScale>
                                    <p:animScale>
                                      <p:cBhvr>
                                        <p:cTn id="169" dur="26">
                                          <p:stCondLst>
                                            <p:cond delay="1808"/>
                                          </p:stCondLst>
                                        </p:cTn>
                                        <p:tgtEl>
                                          <p:spTgt spid="125"/>
                                        </p:tgtEl>
                                      </p:cBhvr>
                                      <p:to x="100000" y="95000"/>
                                    </p:animScale>
                                    <p:animScale>
                                      <p:cBhvr>
                                        <p:cTn id="170" dur="166" decel="50000">
                                          <p:stCondLst>
                                            <p:cond delay="1834"/>
                                          </p:stCondLst>
                                        </p:cTn>
                                        <p:tgtEl>
                                          <p:spTgt spid="125"/>
                                        </p:tgtEl>
                                      </p:cBhvr>
                                      <p:to x="100000" y="100000"/>
                                    </p:animScale>
                                  </p:childTnLst>
                                </p:cTn>
                              </p:par>
                              <p:par>
                                <p:cTn id="171" presetID="26" presetClass="entr" presetSubtype="0" fill="hold" grpId="0" nodeType="withEffect">
                                  <p:stCondLst>
                                    <p:cond delay="0"/>
                                  </p:stCondLst>
                                  <p:childTnLst>
                                    <p:set>
                                      <p:cBhvr>
                                        <p:cTn id="172" dur="1" fill="hold">
                                          <p:stCondLst>
                                            <p:cond delay="0"/>
                                          </p:stCondLst>
                                        </p:cTn>
                                        <p:tgtEl>
                                          <p:spTgt spid="126"/>
                                        </p:tgtEl>
                                        <p:attrNameLst>
                                          <p:attrName>style.visibility</p:attrName>
                                        </p:attrNameLst>
                                      </p:cBhvr>
                                      <p:to>
                                        <p:strVal val="visible"/>
                                      </p:to>
                                    </p:set>
                                    <p:animEffect transition="in" filter="wipe(down)">
                                      <p:cBhvr>
                                        <p:cTn id="173" dur="580">
                                          <p:stCondLst>
                                            <p:cond delay="0"/>
                                          </p:stCondLst>
                                        </p:cTn>
                                        <p:tgtEl>
                                          <p:spTgt spid="126"/>
                                        </p:tgtEl>
                                      </p:cBhvr>
                                    </p:animEffect>
                                    <p:anim calcmode="lin" valueType="num">
                                      <p:cBhvr>
                                        <p:cTn id="174" dur="1822" tmFilter="0,0; 0.14,0.36; 0.43,0.73; 0.71,0.91; 1.0,1.0">
                                          <p:stCondLst>
                                            <p:cond delay="0"/>
                                          </p:stCondLst>
                                        </p:cTn>
                                        <p:tgtEl>
                                          <p:spTgt spid="126"/>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126"/>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126"/>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126"/>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126"/>
                                        </p:tgtEl>
                                        <p:attrNameLst>
                                          <p:attrName>ppt_y</p:attrName>
                                        </p:attrNameLst>
                                      </p:cBhvr>
                                      <p:tavLst>
                                        <p:tav tm="0" fmla="#ppt_y-sin(pi*$)/81">
                                          <p:val>
                                            <p:fltVal val="0"/>
                                          </p:val>
                                        </p:tav>
                                        <p:tav tm="100000">
                                          <p:val>
                                            <p:fltVal val="1"/>
                                          </p:val>
                                        </p:tav>
                                      </p:tavLst>
                                    </p:anim>
                                    <p:animScale>
                                      <p:cBhvr>
                                        <p:cTn id="179" dur="26">
                                          <p:stCondLst>
                                            <p:cond delay="650"/>
                                          </p:stCondLst>
                                        </p:cTn>
                                        <p:tgtEl>
                                          <p:spTgt spid="126"/>
                                        </p:tgtEl>
                                      </p:cBhvr>
                                      <p:to x="100000" y="60000"/>
                                    </p:animScale>
                                    <p:animScale>
                                      <p:cBhvr>
                                        <p:cTn id="180" dur="166" decel="50000">
                                          <p:stCondLst>
                                            <p:cond delay="676"/>
                                          </p:stCondLst>
                                        </p:cTn>
                                        <p:tgtEl>
                                          <p:spTgt spid="126"/>
                                        </p:tgtEl>
                                      </p:cBhvr>
                                      <p:to x="100000" y="100000"/>
                                    </p:animScale>
                                    <p:animScale>
                                      <p:cBhvr>
                                        <p:cTn id="181" dur="26">
                                          <p:stCondLst>
                                            <p:cond delay="1312"/>
                                          </p:stCondLst>
                                        </p:cTn>
                                        <p:tgtEl>
                                          <p:spTgt spid="126"/>
                                        </p:tgtEl>
                                      </p:cBhvr>
                                      <p:to x="100000" y="80000"/>
                                    </p:animScale>
                                    <p:animScale>
                                      <p:cBhvr>
                                        <p:cTn id="182" dur="166" decel="50000">
                                          <p:stCondLst>
                                            <p:cond delay="1338"/>
                                          </p:stCondLst>
                                        </p:cTn>
                                        <p:tgtEl>
                                          <p:spTgt spid="126"/>
                                        </p:tgtEl>
                                      </p:cBhvr>
                                      <p:to x="100000" y="100000"/>
                                    </p:animScale>
                                    <p:animScale>
                                      <p:cBhvr>
                                        <p:cTn id="183" dur="26">
                                          <p:stCondLst>
                                            <p:cond delay="1642"/>
                                          </p:stCondLst>
                                        </p:cTn>
                                        <p:tgtEl>
                                          <p:spTgt spid="126"/>
                                        </p:tgtEl>
                                      </p:cBhvr>
                                      <p:to x="100000" y="90000"/>
                                    </p:animScale>
                                    <p:animScale>
                                      <p:cBhvr>
                                        <p:cTn id="184" dur="166" decel="50000">
                                          <p:stCondLst>
                                            <p:cond delay="1668"/>
                                          </p:stCondLst>
                                        </p:cTn>
                                        <p:tgtEl>
                                          <p:spTgt spid="126"/>
                                        </p:tgtEl>
                                      </p:cBhvr>
                                      <p:to x="100000" y="100000"/>
                                    </p:animScale>
                                    <p:animScale>
                                      <p:cBhvr>
                                        <p:cTn id="185" dur="26">
                                          <p:stCondLst>
                                            <p:cond delay="1808"/>
                                          </p:stCondLst>
                                        </p:cTn>
                                        <p:tgtEl>
                                          <p:spTgt spid="126"/>
                                        </p:tgtEl>
                                      </p:cBhvr>
                                      <p:to x="100000" y="95000"/>
                                    </p:animScale>
                                    <p:animScale>
                                      <p:cBhvr>
                                        <p:cTn id="186" dur="166" decel="50000">
                                          <p:stCondLst>
                                            <p:cond delay="1834"/>
                                          </p:stCondLst>
                                        </p:cTn>
                                        <p:tgtEl>
                                          <p:spTgt spid="126"/>
                                        </p:tgtEl>
                                      </p:cBhvr>
                                      <p:to x="100000" y="100000"/>
                                    </p:animScale>
                                  </p:childTnLst>
                                </p:cTn>
                              </p:par>
                              <p:par>
                                <p:cTn id="187" presetID="26" presetClass="entr" presetSubtype="0" fill="hold" grpId="0" nodeType="withEffect">
                                  <p:stCondLst>
                                    <p:cond delay="0"/>
                                  </p:stCondLst>
                                  <p:childTnLst>
                                    <p:set>
                                      <p:cBhvr>
                                        <p:cTn id="188" dur="1" fill="hold">
                                          <p:stCondLst>
                                            <p:cond delay="0"/>
                                          </p:stCondLst>
                                        </p:cTn>
                                        <p:tgtEl>
                                          <p:spTgt spid="127"/>
                                        </p:tgtEl>
                                        <p:attrNameLst>
                                          <p:attrName>style.visibility</p:attrName>
                                        </p:attrNameLst>
                                      </p:cBhvr>
                                      <p:to>
                                        <p:strVal val="visible"/>
                                      </p:to>
                                    </p:set>
                                    <p:animEffect transition="in" filter="wipe(down)">
                                      <p:cBhvr>
                                        <p:cTn id="189" dur="580">
                                          <p:stCondLst>
                                            <p:cond delay="0"/>
                                          </p:stCondLst>
                                        </p:cTn>
                                        <p:tgtEl>
                                          <p:spTgt spid="127"/>
                                        </p:tgtEl>
                                      </p:cBhvr>
                                    </p:animEffect>
                                    <p:anim calcmode="lin" valueType="num">
                                      <p:cBhvr>
                                        <p:cTn id="190" dur="1822" tmFilter="0,0; 0.14,0.36; 0.43,0.73; 0.71,0.91; 1.0,1.0">
                                          <p:stCondLst>
                                            <p:cond delay="0"/>
                                          </p:stCondLst>
                                        </p:cTn>
                                        <p:tgtEl>
                                          <p:spTgt spid="127"/>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127"/>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127"/>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127"/>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127"/>
                                        </p:tgtEl>
                                        <p:attrNameLst>
                                          <p:attrName>ppt_y</p:attrName>
                                        </p:attrNameLst>
                                      </p:cBhvr>
                                      <p:tavLst>
                                        <p:tav tm="0" fmla="#ppt_y-sin(pi*$)/81">
                                          <p:val>
                                            <p:fltVal val="0"/>
                                          </p:val>
                                        </p:tav>
                                        <p:tav tm="100000">
                                          <p:val>
                                            <p:fltVal val="1"/>
                                          </p:val>
                                        </p:tav>
                                      </p:tavLst>
                                    </p:anim>
                                    <p:animScale>
                                      <p:cBhvr>
                                        <p:cTn id="195" dur="26">
                                          <p:stCondLst>
                                            <p:cond delay="650"/>
                                          </p:stCondLst>
                                        </p:cTn>
                                        <p:tgtEl>
                                          <p:spTgt spid="127"/>
                                        </p:tgtEl>
                                      </p:cBhvr>
                                      <p:to x="100000" y="60000"/>
                                    </p:animScale>
                                    <p:animScale>
                                      <p:cBhvr>
                                        <p:cTn id="196" dur="166" decel="50000">
                                          <p:stCondLst>
                                            <p:cond delay="676"/>
                                          </p:stCondLst>
                                        </p:cTn>
                                        <p:tgtEl>
                                          <p:spTgt spid="127"/>
                                        </p:tgtEl>
                                      </p:cBhvr>
                                      <p:to x="100000" y="100000"/>
                                    </p:animScale>
                                    <p:animScale>
                                      <p:cBhvr>
                                        <p:cTn id="197" dur="26">
                                          <p:stCondLst>
                                            <p:cond delay="1312"/>
                                          </p:stCondLst>
                                        </p:cTn>
                                        <p:tgtEl>
                                          <p:spTgt spid="127"/>
                                        </p:tgtEl>
                                      </p:cBhvr>
                                      <p:to x="100000" y="80000"/>
                                    </p:animScale>
                                    <p:animScale>
                                      <p:cBhvr>
                                        <p:cTn id="198" dur="166" decel="50000">
                                          <p:stCondLst>
                                            <p:cond delay="1338"/>
                                          </p:stCondLst>
                                        </p:cTn>
                                        <p:tgtEl>
                                          <p:spTgt spid="127"/>
                                        </p:tgtEl>
                                      </p:cBhvr>
                                      <p:to x="100000" y="100000"/>
                                    </p:animScale>
                                    <p:animScale>
                                      <p:cBhvr>
                                        <p:cTn id="199" dur="26">
                                          <p:stCondLst>
                                            <p:cond delay="1642"/>
                                          </p:stCondLst>
                                        </p:cTn>
                                        <p:tgtEl>
                                          <p:spTgt spid="127"/>
                                        </p:tgtEl>
                                      </p:cBhvr>
                                      <p:to x="100000" y="90000"/>
                                    </p:animScale>
                                    <p:animScale>
                                      <p:cBhvr>
                                        <p:cTn id="200" dur="166" decel="50000">
                                          <p:stCondLst>
                                            <p:cond delay="1668"/>
                                          </p:stCondLst>
                                        </p:cTn>
                                        <p:tgtEl>
                                          <p:spTgt spid="127"/>
                                        </p:tgtEl>
                                      </p:cBhvr>
                                      <p:to x="100000" y="100000"/>
                                    </p:animScale>
                                    <p:animScale>
                                      <p:cBhvr>
                                        <p:cTn id="201" dur="26">
                                          <p:stCondLst>
                                            <p:cond delay="1808"/>
                                          </p:stCondLst>
                                        </p:cTn>
                                        <p:tgtEl>
                                          <p:spTgt spid="127"/>
                                        </p:tgtEl>
                                      </p:cBhvr>
                                      <p:to x="100000" y="95000"/>
                                    </p:animScale>
                                    <p:animScale>
                                      <p:cBhvr>
                                        <p:cTn id="202" dur="166" decel="50000">
                                          <p:stCondLst>
                                            <p:cond delay="1834"/>
                                          </p:stCondLst>
                                        </p:cTn>
                                        <p:tgtEl>
                                          <p:spTgt spid="127"/>
                                        </p:tgtEl>
                                      </p:cBhvr>
                                      <p:to x="100000" y="100000"/>
                                    </p:animScale>
                                  </p:childTnLst>
                                </p:cTn>
                              </p:par>
                            </p:childTnLst>
                          </p:cTn>
                        </p:par>
                      </p:childTnLst>
                    </p:cTn>
                  </p:par>
                  <p:par>
                    <p:cTn id="203" fill="hold">
                      <p:stCondLst>
                        <p:cond delay="indefinite"/>
                      </p:stCondLst>
                      <p:childTnLst>
                        <p:par>
                          <p:cTn id="204" fill="hold">
                            <p:stCondLst>
                              <p:cond delay="0"/>
                            </p:stCondLst>
                            <p:childTnLst>
                              <p:par>
                                <p:cTn id="205" presetID="16" presetClass="entr" presetSubtype="21" fill="hold" grpId="0" nodeType="clickEffect">
                                  <p:stCondLst>
                                    <p:cond delay="0"/>
                                  </p:stCondLst>
                                  <p:childTnLst>
                                    <p:set>
                                      <p:cBhvr>
                                        <p:cTn id="206" dur="1" fill="hold">
                                          <p:stCondLst>
                                            <p:cond delay="0"/>
                                          </p:stCondLst>
                                        </p:cTn>
                                        <p:tgtEl>
                                          <p:spTgt spid="133"/>
                                        </p:tgtEl>
                                        <p:attrNameLst>
                                          <p:attrName>style.visibility</p:attrName>
                                        </p:attrNameLst>
                                      </p:cBhvr>
                                      <p:to>
                                        <p:strVal val="visible"/>
                                      </p:to>
                                    </p:set>
                                    <p:animEffect transition="in" filter="barn(inVertical)">
                                      <p:cBhvr>
                                        <p:cTn id="207" dur="500"/>
                                        <p:tgtEl>
                                          <p:spTgt spid="133"/>
                                        </p:tgtEl>
                                      </p:cBhvr>
                                    </p:animEffect>
                                  </p:childTnLst>
                                </p:cTn>
                              </p:par>
                            </p:childTnLst>
                          </p:cTn>
                        </p:par>
                      </p:childTnLst>
                    </p:cTn>
                  </p:par>
                  <p:par>
                    <p:cTn id="208" fill="hold">
                      <p:stCondLst>
                        <p:cond delay="indefinite"/>
                      </p:stCondLst>
                      <p:childTnLst>
                        <p:par>
                          <p:cTn id="209" fill="hold">
                            <p:stCondLst>
                              <p:cond delay="0"/>
                            </p:stCondLst>
                            <p:childTnLst>
                              <p:par>
                                <p:cTn id="210" presetID="16" presetClass="entr" presetSubtype="21" fill="hold" grpId="0" nodeType="clickEffect">
                                  <p:stCondLst>
                                    <p:cond delay="0"/>
                                  </p:stCondLst>
                                  <p:childTnLst>
                                    <p:set>
                                      <p:cBhvr>
                                        <p:cTn id="211" dur="1" fill="hold">
                                          <p:stCondLst>
                                            <p:cond delay="0"/>
                                          </p:stCondLst>
                                        </p:cTn>
                                        <p:tgtEl>
                                          <p:spTgt spid="129"/>
                                        </p:tgtEl>
                                        <p:attrNameLst>
                                          <p:attrName>style.visibility</p:attrName>
                                        </p:attrNameLst>
                                      </p:cBhvr>
                                      <p:to>
                                        <p:strVal val="visible"/>
                                      </p:to>
                                    </p:set>
                                    <p:animEffect transition="in" filter="barn(inVertical)">
                                      <p:cBhvr>
                                        <p:cTn id="212" dur="500"/>
                                        <p:tgtEl>
                                          <p:spTgt spid="129"/>
                                        </p:tgtEl>
                                      </p:cBhvr>
                                    </p:animEffect>
                                  </p:childTnLst>
                                </p:cTn>
                              </p:par>
                            </p:childTnLst>
                          </p:cTn>
                        </p:par>
                      </p:childTnLst>
                    </p:cTn>
                  </p:par>
                  <p:par>
                    <p:cTn id="213" fill="hold">
                      <p:stCondLst>
                        <p:cond delay="indefinite"/>
                      </p:stCondLst>
                      <p:childTnLst>
                        <p:par>
                          <p:cTn id="214" fill="hold">
                            <p:stCondLst>
                              <p:cond delay="0"/>
                            </p:stCondLst>
                            <p:childTnLst>
                              <p:par>
                                <p:cTn id="215" presetID="16" presetClass="entr" presetSubtype="21" fill="hold" grpId="0" nodeType="clickEffect">
                                  <p:stCondLst>
                                    <p:cond delay="0"/>
                                  </p:stCondLst>
                                  <p:childTnLst>
                                    <p:set>
                                      <p:cBhvr>
                                        <p:cTn id="216" dur="1" fill="hold">
                                          <p:stCondLst>
                                            <p:cond delay="0"/>
                                          </p:stCondLst>
                                        </p:cTn>
                                        <p:tgtEl>
                                          <p:spTgt spid="132"/>
                                        </p:tgtEl>
                                        <p:attrNameLst>
                                          <p:attrName>style.visibility</p:attrName>
                                        </p:attrNameLst>
                                      </p:cBhvr>
                                      <p:to>
                                        <p:strVal val="visible"/>
                                      </p:to>
                                    </p:set>
                                    <p:animEffect transition="in" filter="barn(inVertical)">
                                      <p:cBhvr>
                                        <p:cTn id="217" dur="500"/>
                                        <p:tgtEl>
                                          <p:spTgt spid="132"/>
                                        </p:tgtEl>
                                      </p:cBhvr>
                                    </p:animEffect>
                                  </p:childTnLst>
                                </p:cTn>
                              </p:par>
                            </p:childTnLst>
                          </p:cTn>
                        </p:par>
                      </p:childTnLst>
                    </p:cTn>
                  </p:par>
                  <p:par>
                    <p:cTn id="218" fill="hold">
                      <p:stCondLst>
                        <p:cond delay="indefinite"/>
                      </p:stCondLst>
                      <p:childTnLst>
                        <p:par>
                          <p:cTn id="219" fill="hold">
                            <p:stCondLst>
                              <p:cond delay="0"/>
                            </p:stCondLst>
                            <p:childTnLst>
                              <p:par>
                                <p:cTn id="220" presetID="16" presetClass="entr" presetSubtype="21" fill="hold" grpId="0" nodeType="clickEffect">
                                  <p:stCondLst>
                                    <p:cond delay="0"/>
                                  </p:stCondLst>
                                  <p:childTnLst>
                                    <p:set>
                                      <p:cBhvr>
                                        <p:cTn id="221" dur="1" fill="hold">
                                          <p:stCondLst>
                                            <p:cond delay="0"/>
                                          </p:stCondLst>
                                        </p:cTn>
                                        <p:tgtEl>
                                          <p:spTgt spid="131"/>
                                        </p:tgtEl>
                                        <p:attrNameLst>
                                          <p:attrName>style.visibility</p:attrName>
                                        </p:attrNameLst>
                                      </p:cBhvr>
                                      <p:to>
                                        <p:strVal val="visible"/>
                                      </p:to>
                                    </p:set>
                                    <p:animEffect transition="in" filter="barn(inVertical)">
                                      <p:cBhvr>
                                        <p:cTn id="222" dur="500"/>
                                        <p:tgtEl>
                                          <p:spTgt spid="131"/>
                                        </p:tgtEl>
                                      </p:cBhvr>
                                    </p:animEffect>
                                  </p:childTnLst>
                                </p:cTn>
                              </p:par>
                            </p:childTnLst>
                          </p:cTn>
                        </p:par>
                      </p:childTnLst>
                    </p:cTn>
                  </p:par>
                  <p:par>
                    <p:cTn id="223" fill="hold">
                      <p:stCondLst>
                        <p:cond delay="indefinite"/>
                      </p:stCondLst>
                      <p:childTnLst>
                        <p:par>
                          <p:cTn id="224" fill="hold">
                            <p:stCondLst>
                              <p:cond delay="0"/>
                            </p:stCondLst>
                            <p:childTnLst>
                              <p:par>
                                <p:cTn id="225" presetID="16" presetClass="entr" presetSubtype="21" fill="hold" grpId="0" nodeType="clickEffect">
                                  <p:stCondLst>
                                    <p:cond delay="0"/>
                                  </p:stCondLst>
                                  <p:childTnLst>
                                    <p:set>
                                      <p:cBhvr>
                                        <p:cTn id="226" dur="1" fill="hold">
                                          <p:stCondLst>
                                            <p:cond delay="0"/>
                                          </p:stCondLst>
                                        </p:cTn>
                                        <p:tgtEl>
                                          <p:spTgt spid="134"/>
                                        </p:tgtEl>
                                        <p:attrNameLst>
                                          <p:attrName>style.visibility</p:attrName>
                                        </p:attrNameLst>
                                      </p:cBhvr>
                                      <p:to>
                                        <p:strVal val="visible"/>
                                      </p:to>
                                    </p:set>
                                    <p:animEffect transition="in" filter="barn(inVertical)">
                                      <p:cBhvr>
                                        <p:cTn id="227"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5" grpId="0"/>
      <p:bldP spid="116" grpId="0"/>
      <p:bldP spid="117" grpId="0"/>
      <p:bldP spid="118" grpId="0"/>
      <p:bldP spid="122" grpId="0"/>
      <p:bldP spid="123" grpId="0"/>
      <p:bldP spid="124" grpId="0"/>
      <p:bldP spid="125" grpId="0"/>
      <p:bldP spid="126" grpId="0"/>
      <p:bldP spid="127" grpId="0"/>
      <p:bldP spid="129" grpId="0" animBg="1"/>
      <p:bldP spid="131" grpId="0" animBg="1"/>
      <p:bldP spid="132" grpId="0" animBg="1"/>
      <p:bldP spid="133" grpId="0" animBg="1"/>
      <p:bldP spid="134"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组合 4"/>
          <p:cNvGrpSpPr/>
          <p:nvPr/>
        </p:nvGrpSpPr>
        <p:grpSpPr>
          <a:xfrm>
            <a:off x="441007" y="1575863"/>
            <a:ext cx="11430953" cy="5058020"/>
            <a:chOff x="441007" y="1723780"/>
            <a:chExt cx="11430953" cy="5058020"/>
          </a:xfrm>
        </p:grpSpPr>
        <p:sp>
          <p:nvSpPr>
            <p:cNvPr id="24" name="任意多边形 23"/>
            <p:cNvSpPr/>
            <p:nvPr/>
          </p:nvSpPr>
          <p:spPr>
            <a:xfrm rot="10800000">
              <a:off x="593407" y="1876180"/>
              <a:ext cx="11278553" cy="4905620"/>
            </a:xfrm>
            <a:custGeom>
              <a:avLst/>
              <a:gdLst>
                <a:gd name="connsiteX0" fmla="*/ 11278553 w 11278553"/>
                <a:gd name="connsiteY0" fmla="*/ 4905620 h 4905620"/>
                <a:gd name="connsiteX1" fmla="*/ 0 w 11278553"/>
                <a:gd name="connsiteY1" fmla="*/ 4905620 h 4905620"/>
                <a:gd name="connsiteX2" fmla="*/ 0 w 11278553"/>
                <a:gd name="connsiteY2" fmla="*/ 685801 h 4905620"/>
                <a:gd name="connsiteX3" fmla="*/ 809242 w 11278553"/>
                <a:gd name="connsiteY3" fmla="*/ 685801 h 4905620"/>
                <a:gd name="connsiteX4" fmla="*/ 1207007 w 11278553"/>
                <a:gd name="connsiteY4" fmla="*/ 0 h 4905620"/>
                <a:gd name="connsiteX5" fmla="*/ 1217217 w 11278553"/>
                <a:gd name="connsiteY5" fmla="*/ 17603 h 4905620"/>
                <a:gd name="connsiteX6" fmla="*/ 975360 w 11278553"/>
                <a:gd name="connsiteY6" fmla="*/ 2164080 h 4905620"/>
                <a:gd name="connsiteX7" fmla="*/ 1706880 w 11278553"/>
                <a:gd name="connsiteY7" fmla="*/ 2164080 h 4905620"/>
                <a:gd name="connsiteX8" fmla="*/ 1873447 w 11278553"/>
                <a:gd name="connsiteY8" fmla="*/ 685801 h 4905620"/>
                <a:gd name="connsiteX9" fmla="*/ 11278553 w 11278553"/>
                <a:gd name="connsiteY9" fmla="*/ 685801 h 4905620"/>
                <a:gd name="connsiteX0" fmla="*/ 1706880 w 11278553"/>
                <a:gd name="connsiteY0" fmla="*/ 2164080 h 4905620"/>
                <a:gd name="connsiteX1" fmla="*/ 1873447 w 11278553"/>
                <a:gd name="connsiteY1" fmla="*/ 685801 h 4905620"/>
                <a:gd name="connsiteX2" fmla="*/ 11278553 w 11278553"/>
                <a:gd name="connsiteY2" fmla="*/ 685801 h 4905620"/>
                <a:gd name="connsiteX3" fmla="*/ 11278553 w 11278553"/>
                <a:gd name="connsiteY3" fmla="*/ 4905620 h 4905620"/>
                <a:gd name="connsiteX4" fmla="*/ 0 w 11278553"/>
                <a:gd name="connsiteY4" fmla="*/ 4905620 h 4905620"/>
                <a:gd name="connsiteX5" fmla="*/ 0 w 11278553"/>
                <a:gd name="connsiteY5" fmla="*/ 685801 h 4905620"/>
                <a:gd name="connsiteX6" fmla="*/ 809242 w 11278553"/>
                <a:gd name="connsiteY6" fmla="*/ 685801 h 4905620"/>
                <a:gd name="connsiteX7" fmla="*/ 1207007 w 11278553"/>
                <a:gd name="connsiteY7" fmla="*/ 0 h 4905620"/>
                <a:gd name="connsiteX8" fmla="*/ 1217217 w 11278553"/>
                <a:gd name="connsiteY8" fmla="*/ 17603 h 4905620"/>
                <a:gd name="connsiteX9" fmla="*/ 975360 w 11278553"/>
                <a:gd name="connsiteY9" fmla="*/ 2164080 h 4905620"/>
                <a:gd name="connsiteX10" fmla="*/ 1798320 w 11278553"/>
                <a:gd name="connsiteY10"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9" fmla="*/ 1798320 w 11278553"/>
                <a:gd name="connsiteY9"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8553" h="4905620">
                  <a:moveTo>
                    <a:pt x="1873447" y="685801"/>
                  </a:moveTo>
                  <a:lnTo>
                    <a:pt x="11278553" y="685801"/>
                  </a:lnTo>
                  <a:lnTo>
                    <a:pt x="11278553" y="4905620"/>
                  </a:lnTo>
                  <a:lnTo>
                    <a:pt x="0" y="4905620"/>
                  </a:lnTo>
                  <a:lnTo>
                    <a:pt x="0" y="685801"/>
                  </a:lnTo>
                  <a:lnTo>
                    <a:pt x="809242" y="685801"/>
                  </a:lnTo>
                  <a:lnTo>
                    <a:pt x="1207007" y="0"/>
                  </a:lnTo>
                  <a:lnTo>
                    <a:pt x="1217217" y="17603"/>
                  </a:lnTo>
                </a:path>
              </a:pathLst>
            </a:custGeom>
            <a:solidFill>
              <a:srgbClr val="55BEE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sp>
          <p:nvSpPr>
            <p:cNvPr id="23" name="任意多边形 22"/>
            <p:cNvSpPr/>
            <p:nvPr/>
          </p:nvSpPr>
          <p:spPr>
            <a:xfrm rot="10800000">
              <a:off x="441007" y="1723780"/>
              <a:ext cx="11278553" cy="4905620"/>
            </a:xfrm>
            <a:custGeom>
              <a:avLst/>
              <a:gdLst>
                <a:gd name="connsiteX0" fmla="*/ 11278553 w 11278553"/>
                <a:gd name="connsiteY0" fmla="*/ 4905620 h 4905620"/>
                <a:gd name="connsiteX1" fmla="*/ 0 w 11278553"/>
                <a:gd name="connsiteY1" fmla="*/ 4905620 h 4905620"/>
                <a:gd name="connsiteX2" fmla="*/ 0 w 11278553"/>
                <a:gd name="connsiteY2" fmla="*/ 685801 h 4905620"/>
                <a:gd name="connsiteX3" fmla="*/ 809242 w 11278553"/>
                <a:gd name="connsiteY3" fmla="*/ 685801 h 4905620"/>
                <a:gd name="connsiteX4" fmla="*/ 1207007 w 11278553"/>
                <a:gd name="connsiteY4" fmla="*/ 0 h 4905620"/>
                <a:gd name="connsiteX5" fmla="*/ 1217217 w 11278553"/>
                <a:gd name="connsiteY5" fmla="*/ 17603 h 4905620"/>
                <a:gd name="connsiteX6" fmla="*/ 975360 w 11278553"/>
                <a:gd name="connsiteY6" fmla="*/ 2164080 h 4905620"/>
                <a:gd name="connsiteX7" fmla="*/ 1706880 w 11278553"/>
                <a:gd name="connsiteY7" fmla="*/ 2164080 h 4905620"/>
                <a:gd name="connsiteX8" fmla="*/ 1873447 w 11278553"/>
                <a:gd name="connsiteY8" fmla="*/ 685801 h 4905620"/>
                <a:gd name="connsiteX9" fmla="*/ 11278553 w 11278553"/>
                <a:gd name="connsiteY9" fmla="*/ 685801 h 4905620"/>
                <a:gd name="connsiteX0" fmla="*/ 1706880 w 11278553"/>
                <a:gd name="connsiteY0" fmla="*/ 2164080 h 4905620"/>
                <a:gd name="connsiteX1" fmla="*/ 1873447 w 11278553"/>
                <a:gd name="connsiteY1" fmla="*/ 685801 h 4905620"/>
                <a:gd name="connsiteX2" fmla="*/ 11278553 w 11278553"/>
                <a:gd name="connsiteY2" fmla="*/ 685801 h 4905620"/>
                <a:gd name="connsiteX3" fmla="*/ 11278553 w 11278553"/>
                <a:gd name="connsiteY3" fmla="*/ 4905620 h 4905620"/>
                <a:gd name="connsiteX4" fmla="*/ 0 w 11278553"/>
                <a:gd name="connsiteY4" fmla="*/ 4905620 h 4905620"/>
                <a:gd name="connsiteX5" fmla="*/ 0 w 11278553"/>
                <a:gd name="connsiteY5" fmla="*/ 685801 h 4905620"/>
                <a:gd name="connsiteX6" fmla="*/ 809242 w 11278553"/>
                <a:gd name="connsiteY6" fmla="*/ 685801 h 4905620"/>
                <a:gd name="connsiteX7" fmla="*/ 1207007 w 11278553"/>
                <a:gd name="connsiteY7" fmla="*/ 0 h 4905620"/>
                <a:gd name="connsiteX8" fmla="*/ 1217217 w 11278553"/>
                <a:gd name="connsiteY8" fmla="*/ 17603 h 4905620"/>
                <a:gd name="connsiteX9" fmla="*/ 975360 w 11278553"/>
                <a:gd name="connsiteY9" fmla="*/ 2164080 h 4905620"/>
                <a:gd name="connsiteX10" fmla="*/ 1798320 w 11278553"/>
                <a:gd name="connsiteY10"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9" fmla="*/ 1798320 w 11278553"/>
                <a:gd name="connsiteY9"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8553" h="4905620">
                  <a:moveTo>
                    <a:pt x="1873447" y="685801"/>
                  </a:moveTo>
                  <a:lnTo>
                    <a:pt x="11278553" y="685801"/>
                  </a:lnTo>
                  <a:lnTo>
                    <a:pt x="11278553" y="4905620"/>
                  </a:lnTo>
                  <a:lnTo>
                    <a:pt x="0" y="4905620"/>
                  </a:lnTo>
                  <a:lnTo>
                    <a:pt x="0" y="685801"/>
                  </a:lnTo>
                  <a:lnTo>
                    <a:pt x="809242" y="685801"/>
                  </a:lnTo>
                  <a:lnTo>
                    <a:pt x="1207007" y="0"/>
                  </a:lnTo>
                  <a:lnTo>
                    <a:pt x="1217217" y="17603"/>
                  </a:lnTo>
                </a:path>
              </a:pathLst>
            </a:custGeom>
            <a:noFill/>
            <a:ln w="38100">
              <a:solidFill>
                <a:srgbClr val="556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grpSp>
      <p:sp>
        <p:nvSpPr>
          <p:cNvPr id="32" name="立方体 31"/>
          <p:cNvSpPr/>
          <p:nvPr/>
        </p:nvSpPr>
        <p:spPr>
          <a:xfrm>
            <a:off x="1945823" y="5191781"/>
            <a:ext cx="412249" cy="412249"/>
          </a:xfrm>
          <a:prstGeom prst="cub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sp>
        <p:nvSpPr>
          <p:cNvPr id="39" name="任意多边形 38"/>
          <p:cNvSpPr/>
          <p:nvPr/>
        </p:nvSpPr>
        <p:spPr>
          <a:xfrm rot="5400000">
            <a:off x="6434583" y="5401769"/>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22B4B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sp>
        <p:nvSpPr>
          <p:cNvPr id="40" name="任意多边形 39"/>
          <p:cNvSpPr/>
          <p:nvPr/>
        </p:nvSpPr>
        <p:spPr>
          <a:xfrm rot="8286032">
            <a:off x="4639965" y="6065333"/>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bg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sp>
        <p:nvSpPr>
          <p:cNvPr id="41" name="椭圆 40"/>
          <p:cNvSpPr/>
          <p:nvPr/>
        </p:nvSpPr>
        <p:spPr>
          <a:xfrm>
            <a:off x="6238380" y="5989097"/>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sp>
        <p:nvSpPr>
          <p:cNvPr id="42" name="十字星 21"/>
          <p:cNvSpPr/>
          <p:nvPr/>
        </p:nvSpPr>
        <p:spPr>
          <a:xfrm>
            <a:off x="5436208" y="5457818"/>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934BC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grpSp>
        <p:nvGrpSpPr>
          <p:cNvPr id="51" name="组合 50"/>
          <p:cNvGrpSpPr/>
          <p:nvPr/>
        </p:nvGrpSpPr>
        <p:grpSpPr>
          <a:xfrm>
            <a:off x="1149580" y="4450181"/>
            <a:ext cx="2096235" cy="963645"/>
            <a:chOff x="5691042" y="2257288"/>
            <a:chExt cx="2096235" cy="963645"/>
          </a:xfrm>
        </p:grpSpPr>
        <p:sp>
          <p:nvSpPr>
            <p:cNvPr id="43" name="任意多边形 42"/>
            <p:cNvSpPr/>
            <p:nvPr/>
          </p:nvSpPr>
          <p:spPr>
            <a:xfrm rot="5400000">
              <a:off x="7485660" y="2245231"/>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934BC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sp>
          <p:nvSpPr>
            <p:cNvPr id="44" name="任意多边形 43"/>
            <p:cNvSpPr/>
            <p:nvPr/>
          </p:nvSpPr>
          <p:spPr>
            <a:xfrm rot="8286032">
              <a:off x="5691042" y="2908795"/>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55678F"/>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sp>
          <p:nvSpPr>
            <p:cNvPr id="45" name="椭圆 44"/>
            <p:cNvSpPr/>
            <p:nvPr/>
          </p:nvSpPr>
          <p:spPr>
            <a:xfrm>
              <a:off x="7289457" y="2832559"/>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sp>
          <p:nvSpPr>
            <p:cNvPr id="46" name="十字星 21"/>
            <p:cNvSpPr/>
            <p:nvPr/>
          </p:nvSpPr>
          <p:spPr>
            <a:xfrm>
              <a:off x="6487285" y="2301280"/>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FFC000"/>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grpSp>
      <p:grpSp>
        <p:nvGrpSpPr>
          <p:cNvPr id="52" name="组合 51"/>
          <p:cNvGrpSpPr/>
          <p:nvPr/>
        </p:nvGrpSpPr>
        <p:grpSpPr>
          <a:xfrm>
            <a:off x="7346113" y="2187936"/>
            <a:ext cx="3706015" cy="919653"/>
            <a:chOff x="5691042" y="2301280"/>
            <a:chExt cx="3706015" cy="919653"/>
          </a:xfrm>
        </p:grpSpPr>
        <p:sp>
          <p:nvSpPr>
            <p:cNvPr id="53" name="任意多边形 52"/>
            <p:cNvSpPr/>
            <p:nvPr/>
          </p:nvSpPr>
          <p:spPr>
            <a:xfrm rot="5400000">
              <a:off x="9095440" y="2409818"/>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FFC00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sp>
          <p:nvSpPr>
            <p:cNvPr id="54" name="任意多边形 53"/>
            <p:cNvSpPr/>
            <p:nvPr/>
          </p:nvSpPr>
          <p:spPr>
            <a:xfrm rot="8286032">
              <a:off x="5691042" y="2908795"/>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934BC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sp>
          <p:nvSpPr>
            <p:cNvPr id="55" name="椭圆 54"/>
            <p:cNvSpPr/>
            <p:nvPr/>
          </p:nvSpPr>
          <p:spPr>
            <a:xfrm>
              <a:off x="7289457" y="2832559"/>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sp>
          <p:nvSpPr>
            <p:cNvPr id="56" name="十字星 21"/>
            <p:cNvSpPr/>
            <p:nvPr/>
          </p:nvSpPr>
          <p:spPr>
            <a:xfrm>
              <a:off x="6487285" y="2301280"/>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grpSp>
      <p:grpSp>
        <p:nvGrpSpPr>
          <p:cNvPr id="57" name="组合 56"/>
          <p:cNvGrpSpPr/>
          <p:nvPr/>
        </p:nvGrpSpPr>
        <p:grpSpPr>
          <a:xfrm>
            <a:off x="9043052" y="498053"/>
            <a:ext cx="2525762" cy="1786028"/>
            <a:chOff x="5261515" y="2257288"/>
            <a:chExt cx="2525762" cy="1786028"/>
          </a:xfrm>
        </p:grpSpPr>
        <p:sp>
          <p:nvSpPr>
            <p:cNvPr id="58" name="任意多边形 57"/>
            <p:cNvSpPr/>
            <p:nvPr/>
          </p:nvSpPr>
          <p:spPr>
            <a:xfrm rot="5400000">
              <a:off x="7485660" y="2245231"/>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FD8876"/>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sp>
          <p:nvSpPr>
            <p:cNvPr id="59" name="任意多边形 58"/>
            <p:cNvSpPr/>
            <p:nvPr/>
          </p:nvSpPr>
          <p:spPr>
            <a:xfrm rot="8286032">
              <a:off x="5261515" y="3731178"/>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FFC00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sp>
          <p:nvSpPr>
            <p:cNvPr id="60" name="椭圆 59"/>
            <p:cNvSpPr/>
            <p:nvPr/>
          </p:nvSpPr>
          <p:spPr>
            <a:xfrm>
              <a:off x="7289457" y="2832559"/>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sp>
          <p:nvSpPr>
            <p:cNvPr id="61" name="十字星 21"/>
            <p:cNvSpPr/>
            <p:nvPr/>
          </p:nvSpPr>
          <p:spPr>
            <a:xfrm>
              <a:off x="5545149" y="2743808"/>
              <a:ext cx="341009" cy="341009"/>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0070C0"/>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grpSp>
      <p:sp>
        <p:nvSpPr>
          <p:cNvPr id="62" name="文本框 33"/>
          <p:cNvSpPr txBox="1"/>
          <p:nvPr/>
        </p:nvSpPr>
        <p:spPr>
          <a:xfrm>
            <a:off x="830555" y="2144450"/>
            <a:ext cx="5249727" cy="2308324"/>
          </a:xfrm>
          <a:prstGeom prst="rect">
            <a:avLst/>
          </a:prstGeom>
          <a:solidFill>
            <a:schemeClr val="bg1"/>
          </a:solidFill>
        </p:spPr>
        <p:txBody>
          <a:bodyPr wrap="square" rtlCol="0">
            <a:spAutoFit/>
          </a:bodyPr>
          <a:lstStyle/>
          <a:p>
            <a:pPr algn="ctr"/>
            <a:r>
              <a:rPr lang="en-US" altLang="zh-CN" sz="3600">
                <a:solidFill>
                  <a:srgbClr val="FF0000"/>
                </a:solidFill>
                <a:latin typeface="Times New Roman" panose="02020603050405020304" pitchFamily="18" charset="0"/>
                <a:ea typeface="印品粗朗体" panose="02000000000000000000" pitchFamily="2" charset="-122"/>
              </a:rPr>
              <a:t>Đặt một câu miêu tả khí thế chiến thắng của nghĩa quân Lam Sơn có dùng thành ngữ “chết như rạ”.</a:t>
            </a:r>
            <a:endParaRPr lang="zh-CN" altLang="en-US" sz="3600" dirty="0">
              <a:solidFill>
                <a:srgbClr val="FF0000"/>
              </a:solidFill>
              <a:latin typeface="Times New Roman" panose="02020603050405020304" pitchFamily="18" charset="0"/>
              <a:ea typeface="印品粗朗体" panose="02000000000000000000" pitchFamily="2" charset="-122"/>
            </a:endParaRPr>
          </a:p>
        </p:txBody>
      </p:sp>
      <p:sp>
        <p:nvSpPr>
          <p:cNvPr id="47" name="矩形 85"/>
          <p:cNvSpPr/>
          <p:nvPr/>
        </p:nvSpPr>
        <p:spPr>
          <a:xfrm>
            <a:off x="6298953" y="3465775"/>
            <a:ext cx="5128033" cy="2031325"/>
          </a:xfrm>
          <a:prstGeom prst="rect">
            <a:avLst/>
          </a:prstGeom>
          <a:solidFill>
            <a:schemeClr val="accent6">
              <a:lumMod val="20000"/>
              <a:lumOff val="80000"/>
            </a:schemeClr>
          </a:solidFill>
        </p:spPr>
        <p:txBody>
          <a:bodyPr wrap="square">
            <a:spAutoFit/>
          </a:bodyPr>
          <a:lstStyle/>
          <a:p>
            <a:pPr fontAlgn="base">
              <a:lnSpc>
                <a:spcPct val="150000"/>
              </a:lnSpc>
              <a:spcBef>
                <a:spcPct val="0"/>
              </a:spcBef>
              <a:spcAft>
                <a:spcPct val="0"/>
              </a:spcAft>
            </a:pPr>
            <a:r>
              <a:rPr lang="en-US" altLang="zh-CN" sz="2800">
                <a:solidFill>
                  <a:srgbClr val="273062"/>
                </a:solidFill>
                <a:latin typeface="Times New Roman" panose="02020603050405020304" pitchFamily="18" charset="0"/>
                <a:ea typeface="印品天逸黑" panose="02000500000000000000" pitchFamily="2" charset="-122"/>
                <a:cs typeface="+mn-ea"/>
                <a:sym typeface="+mn-lt"/>
              </a:rPr>
              <a:t>Khi có gươm thần trong tay, nghĩa quân Lam Sơn đánh tới đâu, giặc </a:t>
            </a:r>
            <a:r>
              <a:rPr lang="en-US" altLang="zh-CN" sz="2800" u="sng">
                <a:solidFill>
                  <a:srgbClr val="273062"/>
                </a:solidFill>
                <a:latin typeface="Times New Roman" panose="02020603050405020304" pitchFamily="18" charset="0"/>
                <a:ea typeface="印品天逸黑" panose="02000500000000000000" pitchFamily="2" charset="-122"/>
                <a:cs typeface="+mn-ea"/>
                <a:sym typeface="+mn-lt"/>
              </a:rPr>
              <a:t>chết như rạ </a:t>
            </a:r>
            <a:r>
              <a:rPr lang="en-US" altLang="zh-CN" sz="2800">
                <a:solidFill>
                  <a:srgbClr val="273062"/>
                </a:solidFill>
                <a:latin typeface="Times New Roman" panose="02020603050405020304" pitchFamily="18" charset="0"/>
                <a:ea typeface="印品天逸黑" panose="02000500000000000000" pitchFamily="2" charset="-122"/>
                <a:cs typeface="+mn-ea"/>
                <a:sym typeface="+mn-lt"/>
              </a:rPr>
              <a:t>đến đấy.</a:t>
            </a:r>
            <a:endParaRPr lang="en-US" altLang="zh-CN" sz="2800" dirty="0">
              <a:solidFill>
                <a:srgbClr val="273062"/>
              </a:solidFill>
              <a:latin typeface="Times New Roman" panose="02020603050405020304" pitchFamily="18" charset="0"/>
              <a:ea typeface="印品天逸黑" panose="02000500000000000000" pitchFamily="2" charset="-122"/>
              <a:cs typeface="+mn-ea"/>
              <a:sym typeface="+mn-lt"/>
            </a:endParaRPr>
          </a:p>
        </p:txBody>
      </p:sp>
      <p:sp>
        <p:nvSpPr>
          <p:cNvPr id="3" name="Rectangle 2"/>
          <p:cNvSpPr/>
          <p:nvPr/>
        </p:nvSpPr>
        <p:spPr>
          <a:xfrm>
            <a:off x="8014306" y="2973778"/>
            <a:ext cx="1521800" cy="523220"/>
          </a:xfrm>
          <a:prstGeom prst="rect">
            <a:avLst/>
          </a:prstGeom>
          <a:solidFill>
            <a:srgbClr val="934BC9"/>
          </a:solidFill>
        </p:spPr>
        <p:txBody>
          <a:bodyPr wrap="square">
            <a:spAutoFit/>
          </a:bodyPr>
          <a:lstStyle/>
          <a:p>
            <a:pPr algn="ctr"/>
            <a:r>
              <a:rPr lang="en-US" sz="2800" b="1">
                <a:solidFill>
                  <a:schemeClr val="bg1"/>
                </a:solidFill>
                <a:latin typeface="Times New Roman" panose="02020603050405020304" pitchFamily="18" charset="0"/>
              </a:rPr>
              <a:t>Ví dụ</a:t>
            </a:r>
          </a:p>
        </p:txBody>
      </p:sp>
      <p:grpSp>
        <p:nvGrpSpPr>
          <p:cNvPr id="48" name="组合 7">
            <a:extLst>
              <a:ext uri="{FF2B5EF4-FFF2-40B4-BE49-F238E27FC236}">
                <a16:creationId xmlns:a16="http://schemas.microsoft.com/office/drawing/2014/main" id="{383A57EF-5EBC-4557-A936-15C0CDCF7710}"/>
              </a:ext>
            </a:extLst>
          </p:cNvPr>
          <p:cNvGrpSpPr/>
          <p:nvPr/>
        </p:nvGrpSpPr>
        <p:grpSpPr>
          <a:xfrm>
            <a:off x="3580848" y="150461"/>
            <a:ext cx="5413609" cy="1573320"/>
            <a:chOff x="3580848" y="-78139"/>
            <a:chExt cx="5413609" cy="1573320"/>
          </a:xfrm>
        </p:grpSpPr>
        <p:grpSp>
          <p:nvGrpSpPr>
            <p:cNvPr id="49" name="组合 8">
              <a:extLst>
                <a:ext uri="{FF2B5EF4-FFF2-40B4-BE49-F238E27FC236}">
                  <a16:creationId xmlns:a16="http://schemas.microsoft.com/office/drawing/2014/main" id="{09E788D3-F466-4174-B2E2-C8D9D35677E2}"/>
                </a:ext>
              </a:extLst>
            </p:cNvPr>
            <p:cNvGrpSpPr/>
            <p:nvPr/>
          </p:nvGrpSpPr>
          <p:grpSpPr>
            <a:xfrm>
              <a:off x="3580848" y="-78139"/>
              <a:ext cx="5413609" cy="1573320"/>
              <a:chOff x="3580848" y="-78139"/>
              <a:chExt cx="5413609" cy="1573320"/>
            </a:xfrm>
          </p:grpSpPr>
          <p:pic>
            <p:nvPicPr>
              <p:cNvPr id="73" name="图片 19">
                <a:extLst>
                  <a:ext uri="{FF2B5EF4-FFF2-40B4-BE49-F238E27FC236}">
                    <a16:creationId xmlns:a16="http://schemas.microsoft.com/office/drawing/2014/main" id="{F97A6143-325B-4A40-BFFB-4CBFE880FF12}"/>
                  </a:ext>
                </a:extLst>
              </p:cNvPr>
              <p:cNvPicPr>
                <a:picLocks noChangeAspect="1"/>
              </p:cNvPicPr>
              <p:nvPr/>
            </p:nvPicPr>
            <p:blipFill>
              <a:blip r:embed="rId3"/>
              <a:stretch>
                <a:fillRect/>
              </a:stretch>
            </p:blipFill>
            <p:spPr>
              <a:xfrm>
                <a:off x="3580848" y="70030"/>
                <a:ext cx="1461428" cy="1425151"/>
              </a:xfrm>
              <a:prstGeom prst="rect">
                <a:avLst/>
              </a:prstGeom>
            </p:spPr>
          </p:pic>
          <p:pic>
            <p:nvPicPr>
              <p:cNvPr id="74" name="图片 20">
                <a:extLst>
                  <a:ext uri="{FF2B5EF4-FFF2-40B4-BE49-F238E27FC236}">
                    <a16:creationId xmlns:a16="http://schemas.microsoft.com/office/drawing/2014/main" id="{347FE3C8-3FDC-4ED7-992F-5410C16FE9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6112" y="-78139"/>
                <a:ext cx="1998345" cy="1408939"/>
              </a:xfrm>
              <a:prstGeom prst="rect">
                <a:avLst/>
              </a:prstGeom>
            </p:spPr>
          </p:pic>
        </p:grpSp>
        <p:grpSp>
          <p:nvGrpSpPr>
            <p:cNvPr id="50" name="组合 9">
              <a:extLst>
                <a:ext uri="{FF2B5EF4-FFF2-40B4-BE49-F238E27FC236}">
                  <a16:creationId xmlns:a16="http://schemas.microsoft.com/office/drawing/2014/main" id="{6865466A-7B21-4E71-AEC7-0C81D527A475}"/>
                </a:ext>
              </a:extLst>
            </p:cNvPr>
            <p:cNvGrpSpPr/>
            <p:nvPr/>
          </p:nvGrpSpPr>
          <p:grpSpPr>
            <a:xfrm>
              <a:off x="4757386" y="309946"/>
              <a:ext cx="2835887" cy="716475"/>
              <a:chOff x="4574506" y="1578948"/>
              <a:chExt cx="2835887" cy="716475"/>
            </a:xfrm>
          </p:grpSpPr>
          <p:grpSp>
            <p:nvGrpSpPr>
              <p:cNvPr id="64" name="组合 10">
                <a:extLst>
                  <a:ext uri="{FF2B5EF4-FFF2-40B4-BE49-F238E27FC236}">
                    <a16:creationId xmlns:a16="http://schemas.microsoft.com/office/drawing/2014/main" id="{FB41F9E8-9E9B-41D5-AB33-9019A5784C7B}"/>
                  </a:ext>
                </a:extLst>
              </p:cNvPr>
              <p:cNvGrpSpPr/>
              <p:nvPr/>
            </p:nvGrpSpPr>
            <p:grpSpPr>
              <a:xfrm>
                <a:off x="4691062" y="1578948"/>
                <a:ext cx="2550342" cy="716475"/>
                <a:chOff x="5055870" y="2121795"/>
                <a:chExt cx="2550342" cy="716475"/>
              </a:xfrm>
            </p:grpSpPr>
            <p:sp>
              <p:nvSpPr>
                <p:cNvPr id="66" name="流程图: 终止 12">
                  <a:extLst>
                    <a:ext uri="{FF2B5EF4-FFF2-40B4-BE49-F238E27FC236}">
                      <a16:creationId xmlns:a16="http://schemas.microsoft.com/office/drawing/2014/main" id="{57BF1F96-896C-4877-98E1-D45F624E3516}"/>
                    </a:ext>
                  </a:extLst>
                </p:cNvPr>
                <p:cNvSpPr/>
                <p:nvPr/>
              </p:nvSpPr>
              <p:spPr>
                <a:xfrm>
                  <a:off x="5175432" y="2205500"/>
                  <a:ext cx="2430780" cy="632770"/>
                </a:xfrm>
                <a:prstGeom prst="flowChartTerminator">
                  <a:avLst/>
                </a:prstGeom>
                <a:solidFill>
                  <a:srgbClr val="934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grpSp>
              <p:nvGrpSpPr>
                <p:cNvPr id="67" name="组合 13">
                  <a:extLst>
                    <a:ext uri="{FF2B5EF4-FFF2-40B4-BE49-F238E27FC236}">
                      <a16:creationId xmlns:a16="http://schemas.microsoft.com/office/drawing/2014/main" id="{898635B9-84B7-499A-82E7-07625CE64BB7}"/>
                    </a:ext>
                  </a:extLst>
                </p:cNvPr>
                <p:cNvGrpSpPr/>
                <p:nvPr/>
              </p:nvGrpSpPr>
              <p:grpSpPr>
                <a:xfrm>
                  <a:off x="5055870" y="2121795"/>
                  <a:ext cx="2430780" cy="632770"/>
                  <a:chOff x="5055870" y="2121795"/>
                  <a:chExt cx="2430780" cy="632770"/>
                </a:xfrm>
              </p:grpSpPr>
              <p:grpSp>
                <p:nvGrpSpPr>
                  <p:cNvPr id="68" name="组合 14">
                    <a:extLst>
                      <a:ext uri="{FF2B5EF4-FFF2-40B4-BE49-F238E27FC236}">
                        <a16:creationId xmlns:a16="http://schemas.microsoft.com/office/drawing/2014/main" id="{BCD83CD7-C3B9-415B-B72E-335344104402}"/>
                      </a:ext>
                    </a:extLst>
                  </p:cNvPr>
                  <p:cNvGrpSpPr/>
                  <p:nvPr/>
                </p:nvGrpSpPr>
                <p:grpSpPr>
                  <a:xfrm>
                    <a:off x="5055870" y="2121795"/>
                    <a:ext cx="2430780" cy="632770"/>
                    <a:chOff x="5055870" y="2121795"/>
                    <a:chExt cx="2430780" cy="632770"/>
                  </a:xfrm>
                </p:grpSpPr>
                <p:sp>
                  <p:nvSpPr>
                    <p:cNvPr id="71" name="任意多边形 17">
                      <a:extLst>
                        <a:ext uri="{FF2B5EF4-FFF2-40B4-BE49-F238E27FC236}">
                          <a16:creationId xmlns:a16="http://schemas.microsoft.com/office/drawing/2014/main" id="{B3F99203-596C-402C-B759-259659643735}"/>
                        </a:ext>
                      </a:extLst>
                    </p:cNvPr>
                    <p:cNvSpPr/>
                    <p:nvPr/>
                  </p:nvSpPr>
                  <p:spPr>
                    <a:xfrm>
                      <a:off x="5055870" y="2121795"/>
                      <a:ext cx="1344930" cy="632770"/>
                    </a:xfrm>
                    <a:custGeom>
                      <a:avLst/>
                      <a:gdLst>
                        <a:gd name="connsiteX0" fmla="*/ 391063 w 1344930"/>
                        <a:gd name="connsiteY0" fmla="*/ 0 h 632770"/>
                        <a:gd name="connsiteX1" fmla="*/ 1344930 w 1344930"/>
                        <a:gd name="connsiteY1" fmla="*/ 0 h 632770"/>
                        <a:gd name="connsiteX2" fmla="*/ 1344930 w 1344930"/>
                        <a:gd name="connsiteY2" fmla="*/ 632770 h 632770"/>
                        <a:gd name="connsiteX3" fmla="*/ 391063 w 1344930"/>
                        <a:gd name="connsiteY3" fmla="*/ 632770 h 632770"/>
                        <a:gd name="connsiteX4" fmla="*/ 0 w 1344930"/>
                        <a:gd name="connsiteY4" fmla="*/ 316385 h 632770"/>
                        <a:gd name="connsiteX5" fmla="*/ 391063 w 1344930"/>
                        <a:gd name="connsiteY5" fmla="*/ 0 h 632770"/>
                        <a:gd name="connsiteX0" fmla="*/ 1344930 w 1436370"/>
                        <a:gd name="connsiteY0" fmla="*/ 632770 h 724210"/>
                        <a:gd name="connsiteX1" fmla="*/ 391063 w 1436370"/>
                        <a:gd name="connsiteY1" fmla="*/ 632770 h 724210"/>
                        <a:gd name="connsiteX2" fmla="*/ 0 w 1436370"/>
                        <a:gd name="connsiteY2" fmla="*/ 316385 h 724210"/>
                        <a:gd name="connsiteX3" fmla="*/ 391063 w 1436370"/>
                        <a:gd name="connsiteY3" fmla="*/ 0 h 724210"/>
                        <a:gd name="connsiteX4" fmla="*/ 1344930 w 1436370"/>
                        <a:gd name="connsiteY4" fmla="*/ 0 h 724210"/>
                        <a:gd name="connsiteX5" fmla="*/ 1436370 w 1436370"/>
                        <a:gd name="connsiteY5" fmla="*/ 724210 h 724210"/>
                        <a:gd name="connsiteX0" fmla="*/ 1344930 w 1344930"/>
                        <a:gd name="connsiteY0" fmla="*/ 632770 h 632770"/>
                        <a:gd name="connsiteX1" fmla="*/ 391063 w 1344930"/>
                        <a:gd name="connsiteY1" fmla="*/ 632770 h 632770"/>
                        <a:gd name="connsiteX2" fmla="*/ 0 w 1344930"/>
                        <a:gd name="connsiteY2" fmla="*/ 316385 h 632770"/>
                        <a:gd name="connsiteX3" fmla="*/ 391063 w 1344930"/>
                        <a:gd name="connsiteY3" fmla="*/ 0 h 632770"/>
                        <a:gd name="connsiteX4" fmla="*/ 1344930 w 1344930"/>
                        <a:gd name="connsiteY4" fmla="*/ 0 h 632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930" h="632770">
                          <a:moveTo>
                            <a:pt x="1344930" y="632770"/>
                          </a:moveTo>
                          <a:lnTo>
                            <a:pt x="391063" y="632770"/>
                          </a:lnTo>
                          <a:cubicBezTo>
                            <a:pt x="175106" y="632770"/>
                            <a:pt x="0" y="491129"/>
                            <a:pt x="0" y="316385"/>
                          </a:cubicBezTo>
                          <a:cubicBezTo>
                            <a:pt x="0" y="141641"/>
                            <a:pt x="175106" y="0"/>
                            <a:pt x="391063" y="0"/>
                          </a:cubicBezTo>
                          <a:lnTo>
                            <a:pt x="1344930" y="0"/>
                          </a:lnTo>
                        </a:path>
                      </a:pathLst>
                    </a:custGeom>
                    <a:noFill/>
                    <a:ln w="38100">
                      <a:solidFill>
                        <a:srgbClr val="2730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sp>
                  <p:nvSpPr>
                    <p:cNvPr id="72" name="任意多边形 18">
                      <a:extLst>
                        <a:ext uri="{FF2B5EF4-FFF2-40B4-BE49-F238E27FC236}">
                          <a16:creationId xmlns:a16="http://schemas.microsoft.com/office/drawing/2014/main" id="{FD1D5DEB-0351-409C-BC78-211D444933BA}"/>
                        </a:ext>
                      </a:extLst>
                    </p:cNvPr>
                    <p:cNvSpPr/>
                    <p:nvPr/>
                  </p:nvSpPr>
                  <p:spPr>
                    <a:xfrm>
                      <a:off x="6842760" y="2121795"/>
                      <a:ext cx="643890" cy="632770"/>
                    </a:xfrm>
                    <a:custGeom>
                      <a:avLst/>
                      <a:gdLst>
                        <a:gd name="connsiteX0" fmla="*/ 0 w 643890"/>
                        <a:gd name="connsiteY0" fmla="*/ 0 h 632770"/>
                        <a:gd name="connsiteX1" fmla="*/ 252827 w 643890"/>
                        <a:gd name="connsiteY1" fmla="*/ 0 h 632770"/>
                        <a:gd name="connsiteX2" fmla="*/ 643890 w 643890"/>
                        <a:gd name="connsiteY2" fmla="*/ 316385 h 632770"/>
                        <a:gd name="connsiteX3" fmla="*/ 252827 w 643890"/>
                        <a:gd name="connsiteY3" fmla="*/ 632770 h 632770"/>
                        <a:gd name="connsiteX4" fmla="*/ 0 w 643890"/>
                        <a:gd name="connsiteY4" fmla="*/ 632770 h 632770"/>
                        <a:gd name="connsiteX5" fmla="*/ 0 w 643890"/>
                        <a:gd name="connsiteY5" fmla="*/ 0 h 632770"/>
                        <a:gd name="connsiteX0" fmla="*/ 0 w 643890"/>
                        <a:gd name="connsiteY0" fmla="*/ 632770 h 724210"/>
                        <a:gd name="connsiteX1" fmla="*/ 0 w 643890"/>
                        <a:gd name="connsiteY1" fmla="*/ 0 h 724210"/>
                        <a:gd name="connsiteX2" fmla="*/ 252827 w 643890"/>
                        <a:gd name="connsiteY2" fmla="*/ 0 h 724210"/>
                        <a:gd name="connsiteX3" fmla="*/ 643890 w 643890"/>
                        <a:gd name="connsiteY3" fmla="*/ 316385 h 724210"/>
                        <a:gd name="connsiteX4" fmla="*/ 252827 w 643890"/>
                        <a:gd name="connsiteY4" fmla="*/ 632770 h 724210"/>
                        <a:gd name="connsiteX5" fmla="*/ 91440 w 643890"/>
                        <a:gd name="connsiteY5" fmla="*/ 724210 h 724210"/>
                        <a:gd name="connsiteX0" fmla="*/ 0 w 643890"/>
                        <a:gd name="connsiteY0" fmla="*/ 632770 h 632770"/>
                        <a:gd name="connsiteX1" fmla="*/ 0 w 643890"/>
                        <a:gd name="connsiteY1" fmla="*/ 0 h 632770"/>
                        <a:gd name="connsiteX2" fmla="*/ 252827 w 643890"/>
                        <a:gd name="connsiteY2" fmla="*/ 0 h 632770"/>
                        <a:gd name="connsiteX3" fmla="*/ 643890 w 643890"/>
                        <a:gd name="connsiteY3" fmla="*/ 316385 h 632770"/>
                        <a:gd name="connsiteX4" fmla="*/ 252827 w 643890"/>
                        <a:gd name="connsiteY4" fmla="*/ 632770 h 632770"/>
                        <a:gd name="connsiteX0" fmla="*/ 0 w 643890"/>
                        <a:gd name="connsiteY0" fmla="*/ 0 h 632770"/>
                        <a:gd name="connsiteX1" fmla="*/ 252827 w 643890"/>
                        <a:gd name="connsiteY1" fmla="*/ 0 h 632770"/>
                        <a:gd name="connsiteX2" fmla="*/ 643890 w 643890"/>
                        <a:gd name="connsiteY2" fmla="*/ 316385 h 632770"/>
                        <a:gd name="connsiteX3" fmla="*/ 252827 w 643890"/>
                        <a:gd name="connsiteY3" fmla="*/ 632770 h 632770"/>
                      </a:gdLst>
                      <a:ahLst/>
                      <a:cxnLst>
                        <a:cxn ang="0">
                          <a:pos x="connsiteX0" y="connsiteY0"/>
                        </a:cxn>
                        <a:cxn ang="0">
                          <a:pos x="connsiteX1" y="connsiteY1"/>
                        </a:cxn>
                        <a:cxn ang="0">
                          <a:pos x="connsiteX2" y="connsiteY2"/>
                        </a:cxn>
                        <a:cxn ang="0">
                          <a:pos x="connsiteX3" y="connsiteY3"/>
                        </a:cxn>
                      </a:cxnLst>
                      <a:rect l="l" t="t" r="r" b="b"/>
                      <a:pathLst>
                        <a:path w="643890" h="632770">
                          <a:moveTo>
                            <a:pt x="0" y="0"/>
                          </a:moveTo>
                          <a:lnTo>
                            <a:pt x="252827" y="0"/>
                          </a:lnTo>
                          <a:cubicBezTo>
                            <a:pt x="468784" y="0"/>
                            <a:pt x="643890" y="141641"/>
                            <a:pt x="643890" y="316385"/>
                          </a:cubicBezTo>
                          <a:cubicBezTo>
                            <a:pt x="643890" y="491129"/>
                            <a:pt x="468784" y="632770"/>
                            <a:pt x="252827" y="632770"/>
                          </a:cubicBezTo>
                        </a:path>
                      </a:pathLst>
                    </a:custGeom>
                    <a:noFill/>
                    <a:ln w="38100">
                      <a:solidFill>
                        <a:srgbClr val="2730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ndParaRPr>
                    </a:p>
                  </p:txBody>
                </p:sp>
              </p:grpSp>
              <p:cxnSp>
                <p:nvCxnSpPr>
                  <p:cNvPr id="69" name="直接连接符 15">
                    <a:extLst>
                      <a:ext uri="{FF2B5EF4-FFF2-40B4-BE49-F238E27FC236}">
                        <a16:creationId xmlns:a16="http://schemas.microsoft.com/office/drawing/2014/main" id="{2D82570A-6ABF-4A7B-A7BF-99A226997FAC}"/>
                      </a:ext>
                    </a:extLst>
                  </p:cNvPr>
                  <p:cNvCxnSpPr/>
                  <p:nvPr/>
                </p:nvCxnSpPr>
                <p:spPr>
                  <a:xfrm>
                    <a:off x="6480881" y="2121795"/>
                    <a:ext cx="255199" cy="0"/>
                  </a:xfrm>
                  <a:prstGeom prst="line">
                    <a:avLst/>
                  </a:prstGeom>
                  <a:ln w="38100" cap="rnd">
                    <a:solidFill>
                      <a:srgbClr val="2A3364"/>
                    </a:solidFill>
                  </a:ln>
                </p:spPr>
                <p:style>
                  <a:lnRef idx="1">
                    <a:schemeClr val="accent1"/>
                  </a:lnRef>
                  <a:fillRef idx="0">
                    <a:schemeClr val="accent1"/>
                  </a:fillRef>
                  <a:effectRef idx="0">
                    <a:schemeClr val="accent1"/>
                  </a:effectRef>
                  <a:fontRef idx="minor">
                    <a:schemeClr val="tx1"/>
                  </a:fontRef>
                </p:style>
              </p:cxnSp>
              <p:cxnSp>
                <p:nvCxnSpPr>
                  <p:cNvPr id="70" name="直接连接符 16">
                    <a:extLst>
                      <a:ext uri="{FF2B5EF4-FFF2-40B4-BE49-F238E27FC236}">
                        <a16:creationId xmlns:a16="http://schemas.microsoft.com/office/drawing/2014/main" id="{F451AD4F-5325-4BC1-AF9E-CC94BAC9D1EF}"/>
                      </a:ext>
                    </a:extLst>
                  </p:cNvPr>
                  <p:cNvCxnSpPr/>
                  <p:nvPr/>
                </p:nvCxnSpPr>
                <p:spPr>
                  <a:xfrm>
                    <a:off x="6526601" y="2754565"/>
                    <a:ext cx="514279" cy="0"/>
                  </a:xfrm>
                  <a:prstGeom prst="line">
                    <a:avLst/>
                  </a:prstGeom>
                  <a:ln w="38100" cap="rnd">
                    <a:solidFill>
                      <a:srgbClr val="2A3364"/>
                    </a:solidFill>
                  </a:ln>
                </p:spPr>
                <p:style>
                  <a:lnRef idx="1">
                    <a:schemeClr val="accent1"/>
                  </a:lnRef>
                  <a:fillRef idx="0">
                    <a:schemeClr val="accent1"/>
                  </a:fillRef>
                  <a:effectRef idx="0">
                    <a:schemeClr val="accent1"/>
                  </a:effectRef>
                  <a:fontRef idx="minor">
                    <a:schemeClr val="tx1"/>
                  </a:fontRef>
                </p:style>
              </p:cxnSp>
            </p:grpSp>
          </p:grpSp>
          <p:sp>
            <p:nvSpPr>
              <p:cNvPr id="65" name="文本框 11">
                <a:extLst>
                  <a:ext uri="{FF2B5EF4-FFF2-40B4-BE49-F238E27FC236}">
                    <a16:creationId xmlns:a16="http://schemas.microsoft.com/office/drawing/2014/main" id="{D290C773-E316-4DF1-9B4F-6E31CA233851}"/>
                  </a:ext>
                </a:extLst>
              </p:cNvPr>
              <p:cNvSpPr txBox="1"/>
              <p:nvPr/>
            </p:nvSpPr>
            <p:spPr>
              <a:xfrm>
                <a:off x="4574506" y="1580440"/>
                <a:ext cx="2835887" cy="646331"/>
              </a:xfrm>
              <a:prstGeom prst="rect">
                <a:avLst/>
              </a:prstGeom>
              <a:noFill/>
            </p:spPr>
            <p:txBody>
              <a:bodyPr wrap="square" rtlCol="0">
                <a:spAutoFit/>
              </a:bodyPr>
              <a:lstStyle/>
              <a:p>
                <a:pPr algn="ctr"/>
                <a:r>
                  <a:rPr lang="en-US" altLang="zh-CN" sz="3600">
                    <a:solidFill>
                      <a:schemeClr val="bg1"/>
                    </a:solidFill>
                    <a:latin typeface="Times New Roman" panose="02020603050405020304" pitchFamily="18" charset="0"/>
                    <a:ea typeface="印品粗朗体" panose="02000000000000000000" pitchFamily="2" charset="-122"/>
                  </a:rPr>
                  <a:t>Bài 8/ 28</a:t>
                </a:r>
                <a:endParaRPr lang="zh-CN" altLang="en-US" sz="3600" dirty="0">
                  <a:solidFill>
                    <a:schemeClr val="bg1"/>
                  </a:solidFill>
                  <a:latin typeface="Times New Roman" panose="02020603050405020304" pitchFamily="18" charset="0"/>
                  <a:ea typeface="印品粗朗体" panose="02000000000000000000" pitchFamily="2" charset="-122"/>
                </a:endParaRPr>
              </a:p>
            </p:txBody>
          </p:sp>
        </p:grpSp>
      </p:grpSp>
    </p:spTree>
    <p:extLst>
      <p:ext uri="{BB962C8B-B14F-4D97-AF65-F5344CB8AC3E}">
        <p14:creationId xmlns:p14="http://schemas.microsoft.com/office/powerpoint/2010/main" val="245419739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inVertical)">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arn(inVertical)">
                                      <p:cBhvr>
                                        <p:cTn id="12" dur="500"/>
                                        <p:tgtEl>
                                          <p:spTgt spid="4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47"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组合 4"/>
          <p:cNvGrpSpPr/>
          <p:nvPr/>
        </p:nvGrpSpPr>
        <p:grpSpPr>
          <a:xfrm>
            <a:off x="441007" y="1723779"/>
            <a:ext cx="11430953" cy="5793439"/>
            <a:chOff x="441007" y="1723780"/>
            <a:chExt cx="11430953" cy="5058020"/>
          </a:xfrm>
        </p:grpSpPr>
        <p:sp>
          <p:nvSpPr>
            <p:cNvPr id="24" name="任意多边形 23"/>
            <p:cNvSpPr/>
            <p:nvPr/>
          </p:nvSpPr>
          <p:spPr>
            <a:xfrm rot="10800000">
              <a:off x="593407" y="1876180"/>
              <a:ext cx="11278553" cy="4905620"/>
            </a:xfrm>
            <a:custGeom>
              <a:avLst/>
              <a:gdLst>
                <a:gd name="connsiteX0" fmla="*/ 11278553 w 11278553"/>
                <a:gd name="connsiteY0" fmla="*/ 4905620 h 4905620"/>
                <a:gd name="connsiteX1" fmla="*/ 0 w 11278553"/>
                <a:gd name="connsiteY1" fmla="*/ 4905620 h 4905620"/>
                <a:gd name="connsiteX2" fmla="*/ 0 w 11278553"/>
                <a:gd name="connsiteY2" fmla="*/ 685801 h 4905620"/>
                <a:gd name="connsiteX3" fmla="*/ 809242 w 11278553"/>
                <a:gd name="connsiteY3" fmla="*/ 685801 h 4905620"/>
                <a:gd name="connsiteX4" fmla="*/ 1207007 w 11278553"/>
                <a:gd name="connsiteY4" fmla="*/ 0 h 4905620"/>
                <a:gd name="connsiteX5" fmla="*/ 1217217 w 11278553"/>
                <a:gd name="connsiteY5" fmla="*/ 17603 h 4905620"/>
                <a:gd name="connsiteX6" fmla="*/ 975360 w 11278553"/>
                <a:gd name="connsiteY6" fmla="*/ 2164080 h 4905620"/>
                <a:gd name="connsiteX7" fmla="*/ 1706880 w 11278553"/>
                <a:gd name="connsiteY7" fmla="*/ 2164080 h 4905620"/>
                <a:gd name="connsiteX8" fmla="*/ 1873447 w 11278553"/>
                <a:gd name="connsiteY8" fmla="*/ 685801 h 4905620"/>
                <a:gd name="connsiteX9" fmla="*/ 11278553 w 11278553"/>
                <a:gd name="connsiteY9" fmla="*/ 685801 h 4905620"/>
                <a:gd name="connsiteX0" fmla="*/ 1706880 w 11278553"/>
                <a:gd name="connsiteY0" fmla="*/ 2164080 h 4905620"/>
                <a:gd name="connsiteX1" fmla="*/ 1873447 w 11278553"/>
                <a:gd name="connsiteY1" fmla="*/ 685801 h 4905620"/>
                <a:gd name="connsiteX2" fmla="*/ 11278553 w 11278553"/>
                <a:gd name="connsiteY2" fmla="*/ 685801 h 4905620"/>
                <a:gd name="connsiteX3" fmla="*/ 11278553 w 11278553"/>
                <a:gd name="connsiteY3" fmla="*/ 4905620 h 4905620"/>
                <a:gd name="connsiteX4" fmla="*/ 0 w 11278553"/>
                <a:gd name="connsiteY4" fmla="*/ 4905620 h 4905620"/>
                <a:gd name="connsiteX5" fmla="*/ 0 w 11278553"/>
                <a:gd name="connsiteY5" fmla="*/ 685801 h 4905620"/>
                <a:gd name="connsiteX6" fmla="*/ 809242 w 11278553"/>
                <a:gd name="connsiteY6" fmla="*/ 685801 h 4905620"/>
                <a:gd name="connsiteX7" fmla="*/ 1207007 w 11278553"/>
                <a:gd name="connsiteY7" fmla="*/ 0 h 4905620"/>
                <a:gd name="connsiteX8" fmla="*/ 1217217 w 11278553"/>
                <a:gd name="connsiteY8" fmla="*/ 17603 h 4905620"/>
                <a:gd name="connsiteX9" fmla="*/ 975360 w 11278553"/>
                <a:gd name="connsiteY9" fmla="*/ 2164080 h 4905620"/>
                <a:gd name="connsiteX10" fmla="*/ 1798320 w 11278553"/>
                <a:gd name="connsiteY10"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9" fmla="*/ 1798320 w 11278553"/>
                <a:gd name="connsiteY9"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8553" h="4905620">
                  <a:moveTo>
                    <a:pt x="1873447" y="685801"/>
                  </a:moveTo>
                  <a:lnTo>
                    <a:pt x="11278553" y="685801"/>
                  </a:lnTo>
                  <a:lnTo>
                    <a:pt x="11278553" y="4905620"/>
                  </a:lnTo>
                  <a:lnTo>
                    <a:pt x="0" y="4905620"/>
                  </a:lnTo>
                  <a:lnTo>
                    <a:pt x="0" y="685801"/>
                  </a:lnTo>
                  <a:lnTo>
                    <a:pt x="809242" y="685801"/>
                  </a:lnTo>
                  <a:lnTo>
                    <a:pt x="1207007" y="0"/>
                  </a:lnTo>
                  <a:lnTo>
                    <a:pt x="1217217" y="17603"/>
                  </a:lnTo>
                </a:path>
              </a:pathLst>
            </a:custGeom>
            <a:solidFill>
              <a:srgbClr val="55BEE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Times New Roman" panose="02020603050405020304" pitchFamily="18" charset="0"/>
              </a:endParaRPr>
            </a:p>
          </p:txBody>
        </p:sp>
        <p:sp>
          <p:nvSpPr>
            <p:cNvPr id="23" name="任意多边形 22"/>
            <p:cNvSpPr/>
            <p:nvPr/>
          </p:nvSpPr>
          <p:spPr>
            <a:xfrm rot="10800000">
              <a:off x="441007" y="1723780"/>
              <a:ext cx="11278553" cy="4905620"/>
            </a:xfrm>
            <a:custGeom>
              <a:avLst/>
              <a:gdLst>
                <a:gd name="connsiteX0" fmla="*/ 11278553 w 11278553"/>
                <a:gd name="connsiteY0" fmla="*/ 4905620 h 4905620"/>
                <a:gd name="connsiteX1" fmla="*/ 0 w 11278553"/>
                <a:gd name="connsiteY1" fmla="*/ 4905620 h 4905620"/>
                <a:gd name="connsiteX2" fmla="*/ 0 w 11278553"/>
                <a:gd name="connsiteY2" fmla="*/ 685801 h 4905620"/>
                <a:gd name="connsiteX3" fmla="*/ 809242 w 11278553"/>
                <a:gd name="connsiteY3" fmla="*/ 685801 h 4905620"/>
                <a:gd name="connsiteX4" fmla="*/ 1207007 w 11278553"/>
                <a:gd name="connsiteY4" fmla="*/ 0 h 4905620"/>
                <a:gd name="connsiteX5" fmla="*/ 1217217 w 11278553"/>
                <a:gd name="connsiteY5" fmla="*/ 17603 h 4905620"/>
                <a:gd name="connsiteX6" fmla="*/ 975360 w 11278553"/>
                <a:gd name="connsiteY6" fmla="*/ 2164080 h 4905620"/>
                <a:gd name="connsiteX7" fmla="*/ 1706880 w 11278553"/>
                <a:gd name="connsiteY7" fmla="*/ 2164080 h 4905620"/>
                <a:gd name="connsiteX8" fmla="*/ 1873447 w 11278553"/>
                <a:gd name="connsiteY8" fmla="*/ 685801 h 4905620"/>
                <a:gd name="connsiteX9" fmla="*/ 11278553 w 11278553"/>
                <a:gd name="connsiteY9" fmla="*/ 685801 h 4905620"/>
                <a:gd name="connsiteX0" fmla="*/ 1706880 w 11278553"/>
                <a:gd name="connsiteY0" fmla="*/ 2164080 h 4905620"/>
                <a:gd name="connsiteX1" fmla="*/ 1873447 w 11278553"/>
                <a:gd name="connsiteY1" fmla="*/ 685801 h 4905620"/>
                <a:gd name="connsiteX2" fmla="*/ 11278553 w 11278553"/>
                <a:gd name="connsiteY2" fmla="*/ 685801 h 4905620"/>
                <a:gd name="connsiteX3" fmla="*/ 11278553 w 11278553"/>
                <a:gd name="connsiteY3" fmla="*/ 4905620 h 4905620"/>
                <a:gd name="connsiteX4" fmla="*/ 0 w 11278553"/>
                <a:gd name="connsiteY4" fmla="*/ 4905620 h 4905620"/>
                <a:gd name="connsiteX5" fmla="*/ 0 w 11278553"/>
                <a:gd name="connsiteY5" fmla="*/ 685801 h 4905620"/>
                <a:gd name="connsiteX6" fmla="*/ 809242 w 11278553"/>
                <a:gd name="connsiteY6" fmla="*/ 685801 h 4905620"/>
                <a:gd name="connsiteX7" fmla="*/ 1207007 w 11278553"/>
                <a:gd name="connsiteY7" fmla="*/ 0 h 4905620"/>
                <a:gd name="connsiteX8" fmla="*/ 1217217 w 11278553"/>
                <a:gd name="connsiteY8" fmla="*/ 17603 h 4905620"/>
                <a:gd name="connsiteX9" fmla="*/ 975360 w 11278553"/>
                <a:gd name="connsiteY9" fmla="*/ 2164080 h 4905620"/>
                <a:gd name="connsiteX10" fmla="*/ 1798320 w 11278553"/>
                <a:gd name="connsiteY10"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9" fmla="*/ 1798320 w 11278553"/>
                <a:gd name="connsiteY9"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8553" h="4905620">
                  <a:moveTo>
                    <a:pt x="1873447" y="685801"/>
                  </a:moveTo>
                  <a:lnTo>
                    <a:pt x="11278553" y="685801"/>
                  </a:lnTo>
                  <a:lnTo>
                    <a:pt x="11278553" y="4905620"/>
                  </a:lnTo>
                  <a:lnTo>
                    <a:pt x="0" y="4905620"/>
                  </a:lnTo>
                  <a:lnTo>
                    <a:pt x="0" y="685801"/>
                  </a:lnTo>
                  <a:lnTo>
                    <a:pt x="809242" y="685801"/>
                  </a:lnTo>
                  <a:lnTo>
                    <a:pt x="1207007" y="0"/>
                  </a:lnTo>
                  <a:lnTo>
                    <a:pt x="1217217" y="17603"/>
                  </a:lnTo>
                </a:path>
              </a:pathLst>
            </a:custGeom>
            <a:noFill/>
            <a:ln w="38100">
              <a:solidFill>
                <a:srgbClr val="556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Times New Roman" panose="02020603050405020304" pitchFamily="18" charset="0"/>
              </a:endParaRPr>
            </a:p>
          </p:txBody>
        </p:sp>
      </p:grpSp>
      <p:sp>
        <p:nvSpPr>
          <p:cNvPr id="32" name="立方体 31"/>
          <p:cNvSpPr/>
          <p:nvPr/>
        </p:nvSpPr>
        <p:spPr>
          <a:xfrm>
            <a:off x="1945823" y="5191781"/>
            <a:ext cx="412249" cy="412249"/>
          </a:xfrm>
          <a:prstGeom prst="cub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Times New Roman" panose="02020603050405020304" pitchFamily="18" charset="0"/>
            </a:endParaRPr>
          </a:p>
        </p:txBody>
      </p:sp>
      <p:sp>
        <p:nvSpPr>
          <p:cNvPr id="39" name="任意多边形 38"/>
          <p:cNvSpPr/>
          <p:nvPr/>
        </p:nvSpPr>
        <p:spPr>
          <a:xfrm rot="5400000">
            <a:off x="6434583" y="5401769"/>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22B4B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Times New Roman" panose="02020603050405020304" pitchFamily="18" charset="0"/>
            </a:endParaRPr>
          </a:p>
        </p:txBody>
      </p:sp>
      <p:sp>
        <p:nvSpPr>
          <p:cNvPr id="40" name="任意多边形 39"/>
          <p:cNvSpPr/>
          <p:nvPr/>
        </p:nvSpPr>
        <p:spPr>
          <a:xfrm rot="8286032">
            <a:off x="4639965" y="6065333"/>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bg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Times New Roman" panose="02020603050405020304" pitchFamily="18" charset="0"/>
            </a:endParaRPr>
          </a:p>
        </p:txBody>
      </p:sp>
      <p:sp>
        <p:nvSpPr>
          <p:cNvPr id="41" name="椭圆 40"/>
          <p:cNvSpPr/>
          <p:nvPr/>
        </p:nvSpPr>
        <p:spPr>
          <a:xfrm>
            <a:off x="6238380" y="5989097"/>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Times New Roman" panose="02020603050405020304" pitchFamily="18" charset="0"/>
            </a:endParaRPr>
          </a:p>
        </p:txBody>
      </p:sp>
      <p:sp>
        <p:nvSpPr>
          <p:cNvPr id="42" name="十字星 21"/>
          <p:cNvSpPr/>
          <p:nvPr/>
        </p:nvSpPr>
        <p:spPr>
          <a:xfrm>
            <a:off x="5436208" y="5457818"/>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934BC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Times New Roman" panose="02020603050405020304" pitchFamily="18" charset="0"/>
            </a:endParaRPr>
          </a:p>
        </p:txBody>
      </p:sp>
      <p:grpSp>
        <p:nvGrpSpPr>
          <p:cNvPr id="51" name="组合 50"/>
          <p:cNvGrpSpPr/>
          <p:nvPr/>
        </p:nvGrpSpPr>
        <p:grpSpPr>
          <a:xfrm>
            <a:off x="1149580" y="4450181"/>
            <a:ext cx="2096235" cy="963645"/>
            <a:chOff x="5691042" y="2257288"/>
            <a:chExt cx="2096235" cy="963645"/>
          </a:xfrm>
        </p:grpSpPr>
        <p:sp>
          <p:nvSpPr>
            <p:cNvPr id="43" name="任意多边形 42"/>
            <p:cNvSpPr/>
            <p:nvPr/>
          </p:nvSpPr>
          <p:spPr>
            <a:xfrm rot="5400000">
              <a:off x="7485660" y="2245231"/>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934BC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Times New Roman" panose="02020603050405020304" pitchFamily="18" charset="0"/>
              </a:endParaRPr>
            </a:p>
          </p:txBody>
        </p:sp>
        <p:sp>
          <p:nvSpPr>
            <p:cNvPr id="44" name="任意多边形 43"/>
            <p:cNvSpPr/>
            <p:nvPr/>
          </p:nvSpPr>
          <p:spPr>
            <a:xfrm rot="8286032">
              <a:off x="5691042" y="2908795"/>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55678F"/>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Times New Roman" panose="02020603050405020304" pitchFamily="18" charset="0"/>
              </a:endParaRPr>
            </a:p>
          </p:txBody>
        </p:sp>
        <p:sp>
          <p:nvSpPr>
            <p:cNvPr id="45" name="椭圆 44"/>
            <p:cNvSpPr/>
            <p:nvPr/>
          </p:nvSpPr>
          <p:spPr>
            <a:xfrm>
              <a:off x="7289457" y="2832559"/>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Times New Roman" panose="02020603050405020304" pitchFamily="18" charset="0"/>
              </a:endParaRPr>
            </a:p>
          </p:txBody>
        </p:sp>
        <p:sp>
          <p:nvSpPr>
            <p:cNvPr id="46" name="十字星 21"/>
            <p:cNvSpPr/>
            <p:nvPr/>
          </p:nvSpPr>
          <p:spPr>
            <a:xfrm>
              <a:off x="6487285" y="2301280"/>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FFC000"/>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Times New Roman" panose="02020603050405020304" pitchFamily="18" charset="0"/>
              </a:endParaRPr>
            </a:p>
          </p:txBody>
        </p:sp>
      </p:grpSp>
      <p:grpSp>
        <p:nvGrpSpPr>
          <p:cNvPr id="52" name="组合 51"/>
          <p:cNvGrpSpPr/>
          <p:nvPr/>
        </p:nvGrpSpPr>
        <p:grpSpPr>
          <a:xfrm>
            <a:off x="7346113" y="2187936"/>
            <a:ext cx="3706015" cy="919653"/>
            <a:chOff x="5691042" y="2301280"/>
            <a:chExt cx="3706015" cy="919653"/>
          </a:xfrm>
        </p:grpSpPr>
        <p:sp>
          <p:nvSpPr>
            <p:cNvPr id="53" name="任意多边形 52"/>
            <p:cNvSpPr/>
            <p:nvPr/>
          </p:nvSpPr>
          <p:spPr>
            <a:xfrm rot="5400000">
              <a:off x="9095440" y="2409818"/>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FFC00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Times New Roman" panose="02020603050405020304" pitchFamily="18" charset="0"/>
              </a:endParaRPr>
            </a:p>
          </p:txBody>
        </p:sp>
        <p:sp>
          <p:nvSpPr>
            <p:cNvPr id="54" name="任意多边形 53"/>
            <p:cNvSpPr/>
            <p:nvPr/>
          </p:nvSpPr>
          <p:spPr>
            <a:xfrm rot="8286032">
              <a:off x="5691042" y="2908795"/>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934BC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Times New Roman" panose="02020603050405020304" pitchFamily="18" charset="0"/>
              </a:endParaRPr>
            </a:p>
          </p:txBody>
        </p:sp>
        <p:sp>
          <p:nvSpPr>
            <p:cNvPr id="55" name="椭圆 54"/>
            <p:cNvSpPr/>
            <p:nvPr/>
          </p:nvSpPr>
          <p:spPr>
            <a:xfrm>
              <a:off x="7289457" y="2832559"/>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Times New Roman" panose="02020603050405020304" pitchFamily="18" charset="0"/>
              </a:endParaRPr>
            </a:p>
          </p:txBody>
        </p:sp>
        <p:sp>
          <p:nvSpPr>
            <p:cNvPr id="56" name="十字星 21"/>
            <p:cNvSpPr/>
            <p:nvPr/>
          </p:nvSpPr>
          <p:spPr>
            <a:xfrm>
              <a:off x="6487285" y="2301280"/>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Times New Roman" panose="02020603050405020304" pitchFamily="18" charset="0"/>
              </a:endParaRPr>
            </a:p>
          </p:txBody>
        </p:sp>
      </p:grpSp>
      <p:grpSp>
        <p:nvGrpSpPr>
          <p:cNvPr id="57" name="组合 56"/>
          <p:cNvGrpSpPr/>
          <p:nvPr/>
        </p:nvGrpSpPr>
        <p:grpSpPr>
          <a:xfrm>
            <a:off x="9043052" y="498053"/>
            <a:ext cx="2525762" cy="1786028"/>
            <a:chOff x="5261515" y="2257288"/>
            <a:chExt cx="2525762" cy="1786028"/>
          </a:xfrm>
        </p:grpSpPr>
        <p:sp>
          <p:nvSpPr>
            <p:cNvPr id="58" name="任意多边形 57"/>
            <p:cNvSpPr/>
            <p:nvPr/>
          </p:nvSpPr>
          <p:spPr>
            <a:xfrm rot="5400000">
              <a:off x="7485660" y="2245231"/>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FD8876"/>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Times New Roman" panose="02020603050405020304" pitchFamily="18" charset="0"/>
              </a:endParaRPr>
            </a:p>
          </p:txBody>
        </p:sp>
        <p:sp>
          <p:nvSpPr>
            <p:cNvPr id="59" name="任意多边形 58"/>
            <p:cNvSpPr/>
            <p:nvPr/>
          </p:nvSpPr>
          <p:spPr>
            <a:xfrm rot="8286032">
              <a:off x="5261515" y="3731178"/>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FFC00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Times New Roman" panose="02020603050405020304" pitchFamily="18" charset="0"/>
              </a:endParaRPr>
            </a:p>
          </p:txBody>
        </p:sp>
        <p:sp>
          <p:nvSpPr>
            <p:cNvPr id="60" name="椭圆 59"/>
            <p:cNvSpPr/>
            <p:nvPr/>
          </p:nvSpPr>
          <p:spPr>
            <a:xfrm>
              <a:off x="7289457" y="2832559"/>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Times New Roman" panose="02020603050405020304" pitchFamily="18" charset="0"/>
              </a:endParaRPr>
            </a:p>
          </p:txBody>
        </p:sp>
        <p:sp>
          <p:nvSpPr>
            <p:cNvPr id="61" name="十字星 21"/>
            <p:cNvSpPr/>
            <p:nvPr/>
          </p:nvSpPr>
          <p:spPr>
            <a:xfrm>
              <a:off x="5545149" y="2743808"/>
              <a:ext cx="341009" cy="341009"/>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0070C0"/>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Times New Roman" panose="02020603050405020304" pitchFamily="18" charset="0"/>
              </a:endParaRPr>
            </a:p>
          </p:txBody>
        </p:sp>
      </p:grpSp>
      <p:sp>
        <p:nvSpPr>
          <p:cNvPr id="62" name="文本框 33"/>
          <p:cNvSpPr txBox="1"/>
          <p:nvPr/>
        </p:nvSpPr>
        <p:spPr>
          <a:xfrm>
            <a:off x="441007" y="1112076"/>
            <a:ext cx="6592741" cy="461665"/>
          </a:xfrm>
          <a:prstGeom prst="rect">
            <a:avLst/>
          </a:prstGeom>
          <a:solidFill>
            <a:srgbClr val="934BC9"/>
          </a:solidFill>
        </p:spPr>
        <p:txBody>
          <a:bodyPr wrap="square" rtlCol="0">
            <a:spAutoFit/>
          </a:bodyPr>
          <a:lstStyle/>
          <a:p>
            <a:pPr algn="ctr"/>
            <a:r>
              <a:rPr lang="en-US" altLang="zh-CN" sz="2400" b="1">
                <a:solidFill>
                  <a:schemeClr val="bg1"/>
                </a:solidFill>
                <a:latin typeface="Times New Roman" panose="02020603050405020304" pitchFamily="18" charset="0"/>
                <a:ea typeface="印品粗朗体" panose="02000000000000000000" pitchFamily="2" charset="-122"/>
              </a:rPr>
              <a:t>Tìm các thành ngữ có chứa các từ dưới đây:</a:t>
            </a:r>
            <a:endParaRPr lang="zh-CN" altLang="en-US" sz="2400" b="1" dirty="0">
              <a:solidFill>
                <a:schemeClr val="bg1"/>
              </a:solidFill>
              <a:latin typeface="Times New Roman" panose="02020603050405020304" pitchFamily="18" charset="0"/>
              <a:ea typeface="印品粗朗体" panose="02000000000000000000" pitchFamily="2" charset="-122"/>
            </a:endParaRPr>
          </a:p>
        </p:txBody>
      </p:sp>
      <p:grpSp>
        <p:nvGrpSpPr>
          <p:cNvPr id="47" name="组合 7">
            <a:extLst>
              <a:ext uri="{FF2B5EF4-FFF2-40B4-BE49-F238E27FC236}">
                <a16:creationId xmlns:a16="http://schemas.microsoft.com/office/drawing/2014/main" id="{578F715C-85CC-4115-9681-CEF26A98DA15}"/>
              </a:ext>
            </a:extLst>
          </p:cNvPr>
          <p:cNvGrpSpPr/>
          <p:nvPr/>
        </p:nvGrpSpPr>
        <p:grpSpPr>
          <a:xfrm>
            <a:off x="3580848" y="-190242"/>
            <a:ext cx="5413609" cy="1573320"/>
            <a:chOff x="3580848" y="-78139"/>
            <a:chExt cx="5413609" cy="1573320"/>
          </a:xfrm>
        </p:grpSpPr>
        <p:grpSp>
          <p:nvGrpSpPr>
            <p:cNvPr id="48" name="组合 8">
              <a:extLst>
                <a:ext uri="{FF2B5EF4-FFF2-40B4-BE49-F238E27FC236}">
                  <a16:creationId xmlns:a16="http://schemas.microsoft.com/office/drawing/2014/main" id="{1F771684-356A-4C21-B3E3-04D1449812AC}"/>
                </a:ext>
              </a:extLst>
            </p:cNvPr>
            <p:cNvGrpSpPr/>
            <p:nvPr/>
          </p:nvGrpSpPr>
          <p:grpSpPr>
            <a:xfrm>
              <a:off x="3580848" y="-78139"/>
              <a:ext cx="5413609" cy="1573320"/>
              <a:chOff x="3580848" y="-78139"/>
              <a:chExt cx="5413609" cy="1573320"/>
            </a:xfrm>
          </p:grpSpPr>
          <p:pic>
            <p:nvPicPr>
              <p:cNvPr id="72" name="图片 19">
                <a:extLst>
                  <a:ext uri="{FF2B5EF4-FFF2-40B4-BE49-F238E27FC236}">
                    <a16:creationId xmlns:a16="http://schemas.microsoft.com/office/drawing/2014/main" id="{23E3FAFF-581E-43BD-9AB6-9FB84914D6C9}"/>
                  </a:ext>
                </a:extLst>
              </p:cNvPr>
              <p:cNvPicPr>
                <a:picLocks noChangeAspect="1"/>
              </p:cNvPicPr>
              <p:nvPr/>
            </p:nvPicPr>
            <p:blipFill>
              <a:blip r:embed="rId4"/>
              <a:stretch>
                <a:fillRect/>
              </a:stretch>
            </p:blipFill>
            <p:spPr>
              <a:xfrm>
                <a:off x="3580848" y="70030"/>
                <a:ext cx="1461428" cy="1425151"/>
              </a:xfrm>
              <a:prstGeom prst="rect">
                <a:avLst/>
              </a:prstGeom>
            </p:spPr>
          </p:pic>
          <p:pic>
            <p:nvPicPr>
              <p:cNvPr id="73" name="图片 20">
                <a:extLst>
                  <a:ext uri="{FF2B5EF4-FFF2-40B4-BE49-F238E27FC236}">
                    <a16:creationId xmlns:a16="http://schemas.microsoft.com/office/drawing/2014/main" id="{9E1D119A-EC39-4409-8F62-A62A067240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6112" y="-78139"/>
                <a:ext cx="1998345" cy="1408939"/>
              </a:xfrm>
              <a:prstGeom prst="rect">
                <a:avLst/>
              </a:prstGeom>
            </p:spPr>
          </p:pic>
        </p:grpSp>
        <p:grpSp>
          <p:nvGrpSpPr>
            <p:cNvPr id="49" name="组合 9">
              <a:extLst>
                <a:ext uri="{FF2B5EF4-FFF2-40B4-BE49-F238E27FC236}">
                  <a16:creationId xmlns:a16="http://schemas.microsoft.com/office/drawing/2014/main" id="{09B8A062-CEDB-42A2-867F-AB6D2D128D61}"/>
                </a:ext>
              </a:extLst>
            </p:cNvPr>
            <p:cNvGrpSpPr/>
            <p:nvPr/>
          </p:nvGrpSpPr>
          <p:grpSpPr>
            <a:xfrm>
              <a:off x="4757386" y="309946"/>
              <a:ext cx="2835887" cy="716475"/>
              <a:chOff x="4574506" y="1578948"/>
              <a:chExt cx="2835887" cy="716475"/>
            </a:xfrm>
          </p:grpSpPr>
          <p:grpSp>
            <p:nvGrpSpPr>
              <p:cNvPr id="50" name="组合 10">
                <a:extLst>
                  <a:ext uri="{FF2B5EF4-FFF2-40B4-BE49-F238E27FC236}">
                    <a16:creationId xmlns:a16="http://schemas.microsoft.com/office/drawing/2014/main" id="{E5D0DC1A-B01E-4CF6-936D-196C3E6100CE}"/>
                  </a:ext>
                </a:extLst>
              </p:cNvPr>
              <p:cNvGrpSpPr/>
              <p:nvPr/>
            </p:nvGrpSpPr>
            <p:grpSpPr>
              <a:xfrm>
                <a:off x="4691062" y="1578948"/>
                <a:ext cx="2550342" cy="716475"/>
                <a:chOff x="5055870" y="2121795"/>
                <a:chExt cx="2550342" cy="716475"/>
              </a:xfrm>
            </p:grpSpPr>
            <p:sp>
              <p:nvSpPr>
                <p:cNvPr id="65" name="流程图: 终止 12">
                  <a:extLst>
                    <a:ext uri="{FF2B5EF4-FFF2-40B4-BE49-F238E27FC236}">
                      <a16:creationId xmlns:a16="http://schemas.microsoft.com/office/drawing/2014/main" id="{80B663D3-8D90-4A14-A20C-C011557C19C8}"/>
                    </a:ext>
                  </a:extLst>
                </p:cNvPr>
                <p:cNvSpPr/>
                <p:nvPr/>
              </p:nvSpPr>
              <p:spPr>
                <a:xfrm>
                  <a:off x="5175432" y="2205500"/>
                  <a:ext cx="2430780" cy="632770"/>
                </a:xfrm>
                <a:prstGeom prst="flowChartTerminator">
                  <a:avLst/>
                </a:prstGeom>
                <a:solidFill>
                  <a:srgbClr val="934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Times New Roman" panose="02020603050405020304" pitchFamily="18" charset="0"/>
                  </a:endParaRPr>
                </a:p>
              </p:txBody>
            </p:sp>
            <p:grpSp>
              <p:nvGrpSpPr>
                <p:cNvPr id="66" name="组合 13">
                  <a:extLst>
                    <a:ext uri="{FF2B5EF4-FFF2-40B4-BE49-F238E27FC236}">
                      <a16:creationId xmlns:a16="http://schemas.microsoft.com/office/drawing/2014/main" id="{ACC5BDFF-28EF-44D8-B231-6E53652F8D17}"/>
                    </a:ext>
                  </a:extLst>
                </p:cNvPr>
                <p:cNvGrpSpPr/>
                <p:nvPr/>
              </p:nvGrpSpPr>
              <p:grpSpPr>
                <a:xfrm>
                  <a:off x="5055870" y="2121795"/>
                  <a:ext cx="2430780" cy="632770"/>
                  <a:chOff x="5055870" y="2121795"/>
                  <a:chExt cx="2430780" cy="632770"/>
                </a:xfrm>
              </p:grpSpPr>
              <p:grpSp>
                <p:nvGrpSpPr>
                  <p:cNvPr id="67" name="组合 14">
                    <a:extLst>
                      <a:ext uri="{FF2B5EF4-FFF2-40B4-BE49-F238E27FC236}">
                        <a16:creationId xmlns:a16="http://schemas.microsoft.com/office/drawing/2014/main" id="{C3B0F05C-18E0-4894-861E-4346D399F675}"/>
                      </a:ext>
                    </a:extLst>
                  </p:cNvPr>
                  <p:cNvGrpSpPr/>
                  <p:nvPr/>
                </p:nvGrpSpPr>
                <p:grpSpPr>
                  <a:xfrm>
                    <a:off x="5055870" y="2121795"/>
                    <a:ext cx="2430780" cy="632770"/>
                    <a:chOff x="5055870" y="2121795"/>
                    <a:chExt cx="2430780" cy="632770"/>
                  </a:xfrm>
                </p:grpSpPr>
                <p:sp>
                  <p:nvSpPr>
                    <p:cNvPr id="70" name="任意多边形 17">
                      <a:extLst>
                        <a:ext uri="{FF2B5EF4-FFF2-40B4-BE49-F238E27FC236}">
                          <a16:creationId xmlns:a16="http://schemas.microsoft.com/office/drawing/2014/main" id="{79413784-81B7-466C-A3B0-A35559558AE6}"/>
                        </a:ext>
                      </a:extLst>
                    </p:cNvPr>
                    <p:cNvSpPr/>
                    <p:nvPr/>
                  </p:nvSpPr>
                  <p:spPr>
                    <a:xfrm>
                      <a:off x="5055870" y="2121795"/>
                      <a:ext cx="1344930" cy="632770"/>
                    </a:xfrm>
                    <a:custGeom>
                      <a:avLst/>
                      <a:gdLst>
                        <a:gd name="connsiteX0" fmla="*/ 391063 w 1344930"/>
                        <a:gd name="connsiteY0" fmla="*/ 0 h 632770"/>
                        <a:gd name="connsiteX1" fmla="*/ 1344930 w 1344930"/>
                        <a:gd name="connsiteY1" fmla="*/ 0 h 632770"/>
                        <a:gd name="connsiteX2" fmla="*/ 1344930 w 1344930"/>
                        <a:gd name="connsiteY2" fmla="*/ 632770 h 632770"/>
                        <a:gd name="connsiteX3" fmla="*/ 391063 w 1344930"/>
                        <a:gd name="connsiteY3" fmla="*/ 632770 h 632770"/>
                        <a:gd name="connsiteX4" fmla="*/ 0 w 1344930"/>
                        <a:gd name="connsiteY4" fmla="*/ 316385 h 632770"/>
                        <a:gd name="connsiteX5" fmla="*/ 391063 w 1344930"/>
                        <a:gd name="connsiteY5" fmla="*/ 0 h 632770"/>
                        <a:gd name="connsiteX0" fmla="*/ 1344930 w 1436370"/>
                        <a:gd name="connsiteY0" fmla="*/ 632770 h 724210"/>
                        <a:gd name="connsiteX1" fmla="*/ 391063 w 1436370"/>
                        <a:gd name="connsiteY1" fmla="*/ 632770 h 724210"/>
                        <a:gd name="connsiteX2" fmla="*/ 0 w 1436370"/>
                        <a:gd name="connsiteY2" fmla="*/ 316385 h 724210"/>
                        <a:gd name="connsiteX3" fmla="*/ 391063 w 1436370"/>
                        <a:gd name="connsiteY3" fmla="*/ 0 h 724210"/>
                        <a:gd name="connsiteX4" fmla="*/ 1344930 w 1436370"/>
                        <a:gd name="connsiteY4" fmla="*/ 0 h 724210"/>
                        <a:gd name="connsiteX5" fmla="*/ 1436370 w 1436370"/>
                        <a:gd name="connsiteY5" fmla="*/ 724210 h 724210"/>
                        <a:gd name="connsiteX0" fmla="*/ 1344930 w 1344930"/>
                        <a:gd name="connsiteY0" fmla="*/ 632770 h 632770"/>
                        <a:gd name="connsiteX1" fmla="*/ 391063 w 1344930"/>
                        <a:gd name="connsiteY1" fmla="*/ 632770 h 632770"/>
                        <a:gd name="connsiteX2" fmla="*/ 0 w 1344930"/>
                        <a:gd name="connsiteY2" fmla="*/ 316385 h 632770"/>
                        <a:gd name="connsiteX3" fmla="*/ 391063 w 1344930"/>
                        <a:gd name="connsiteY3" fmla="*/ 0 h 632770"/>
                        <a:gd name="connsiteX4" fmla="*/ 1344930 w 1344930"/>
                        <a:gd name="connsiteY4" fmla="*/ 0 h 632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930" h="632770">
                          <a:moveTo>
                            <a:pt x="1344930" y="632770"/>
                          </a:moveTo>
                          <a:lnTo>
                            <a:pt x="391063" y="632770"/>
                          </a:lnTo>
                          <a:cubicBezTo>
                            <a:pt x="175106" y="632770"/>
                            <a:pt x="0" y="491129"/>
                            <a:pt x="0" y="316385"/>
                          </a:cubicBezTo>
                          <a:cubicBezTo>
                            <a:pt x="0" y="141641"/>
                            <a:pt x="175106" y="0"/>
                            <a:pt x="391063" y="0"/>
                          </a:cubicBezTo>
                          <a:lnTo>
                            <a:pt x="1344930" y="0"/>
                          </a:lnTo>
                        </a:path>
                      </a:pathLst>
                    </a:custGeom>
                    <a:noFill/>
                    <a:ln w="38100">
                      <a:solidFill>
                        <a:srgbClr val="2730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Times New Roman" panose="02020603050405020304" pitchFamily="18" charset="0"/>
                      </a:endParaRPr>
                    </a:p>
                  </p:txBody>
                </p:sp>
                <p:sp>
                  <p:nvSpPr>
                    <p:cNvPr id="71" name="任意多边形 18">
                      <a:extLst>
                        <a:ext uri="{FF2B5EF4-FFF2-40B4-BE49-F238E27FC236}">
                          <a16:creationId xmlns:a16="http://schemas.microsoft.com/office/drawing/2014/main" id="{21932815-6361-4689-AE2E-D22B4907A942}"/>
                        </a:ext>
                      </a:extLst>
                    </p:cNvPr>
                    <p:cNvSpPr/>
                    <p:nvPr/>
                  </p:nvSpPr>
                  <p:spPr>
                    <a:xfrm>
                      <a:off x="6842760" y="2121795"/>
                      <a:ext cx="643890" cy="632770"/>
                    </a:xfrm>
                    <a:custGeom>
                      <a:avLst/>
                      <a:gdLst>
                        <a:gd name="connsiteX0" fmla="*/ 0 w 643890"/>
                        <a:gd name="connsiteY0" fmla="*/ 0 h 632770"/>
                        <a:gd name="connsiteX1" fmla="*/ 252827 w 643890"/>
                        <a:gd name="connsiteY1" fmla="*/ 0 h 632770"/>
                        <a:gd name="connsiteX2" fmla="*/ 643890 w 643890"/>
                        <a:gd name="connsiteY2" fmla="*/ 316385 h 632770"/>
                        <a:gd name="connsiteX3" fmla="*/ 252827 w 643890"/>
                        <a:gd name="connsiteY3" fmla="*/ 632770 h 632770"/>
                        <a:gd name="connsiteX4" fmla="*/ 0 w 643890"/>
                        <a:gd name="connsiteY4" fmla="*/ 632770 h 632770"/>
                        <a:gd name="connsiteX5" fmla="*/ 0 w 643890"/>
                        <a:gd name="connsiteY5" fmla="*/ 0 h 632770"/>
                        <a:gd name="connsiteX0" fmla="*/ 0 w 643890"/>
                        <a:gd name="connsiteY0" fmla="*/ 632770 h 724210"/>
                        <a:gd name="connsiteX1" fmla="*/ 0 w 643890"/>
                        <a:gd name="connsiteY1" fmla="*/ 0 h 724210"/>
                        <a:gd name="connsiteX2" fmla="*/ 252827 w 643890"/>
                        <a:gd name="connsiteY2" fmla="*/ 0 h 724210"/>
                        <a:gd name="connsiteX3" fmla="*/ 643890 w 643890"/>
                        <a:gd name="connsiteY3" fmla="*/ 316385 h 724210"/>
                        <a:gd name="connsiteX4" fmla="*/ 252827 w 643890"/>
                        <a:gd name="connsiteY4" fmla="*/ 632770 h 724210"/>
                        <a:gd name="connsiteX5" fmla="*/ 91440 w 643890"/>
                        <a:gd name="connsiteY5" fmla="*/ 724210 h 724210"/>
                        <a:gd name="connsiteX0" fmla="*/ 0 w 643890"/>
                        <a:gd name="connsiteY0" fmla="*/ 632770 h 632770"/>
                        <a:gd name="connsiteX1" fmla="*/ 0 w 643890"/>
                        <a:gd name="connsiteY1" fmla="*/ 0 h 632770"/>
                        <a:gd name="connsiteX2" fmla="*/ 252827 w 643890"/>
                        <a:gd name="connsiteY2" fmla="*/ 0 h 632770"/>
                        <a:gd name="connsiteX3" fmla="*/ 643890 w 643890"/>
                        <a:gd name="connsiteY3" fmla="*/ 316385 h 632770"/>
                        <a:gd name="connsiteX4" fmla="*/ 252827 w 643890"/>
                        <a:gd name="connsiteY4" fmla="*/ 632770 h 632770"/>
                        <a:gd name="connsiteX0" fmla="*/ 0 w 643890"/>
                        <a:gd name="connsiteY0" fmla="*/ 0 h 632770"/>
                        <a:gd name="connsiteX1" fmla="*/ 252827 w 643890"/>
                        <a:gd name="connsiteY1" fmla="*/ 0 h 632770"/>
                        <a:gd name="connsiteX2" fmla="*/ 643890 w 643890"/>
                        <a:gd name="connsiteY2" fmla="*/ 316385 h 632770"/>
                        <a:gd name="connsiteX3" fmla="*/ 252827 w 643890"/>
                        <a:gd name="connsiteY3" fmla="*/ 632770 h 632770"/>
                      </a:gdLst>
                      <a:ahLst/>
                      <a:cxnLst>
                        <a:cxn ang="0">
                          <a:pos x="connsiteX0" y="connsiteY0"/>
                        </a:cxn>
                        <a:cxn ang="0">
                          <a:pos x="connsiteX1" y="connsiteY1"/>
                        </a:cxn>
                        <a:cxn ang="0">
                          <a:pos x="connsiteX2" y="connsiteY2"/>
                        </a:cxn>
                        <a:cxn ang="0">
                          <a:pos x="connsiteX3" y="connsiteY3"/>
                        </a:cxn>
                      </a:cxnLst>
                      <a:rect l="l" t="t" r="r" b="b"/>
                      <a:pathLst>
                        <a:path w="643890" h="632770">
                          <a:moveTo>
                            <a:pt x="0" y="0"/>
                          </a:moveTo>
                          <a:lnTo>
                            <a:pt x="252827" y="0"/>
                          </a:lnTo>
                          <a:cubicBezTo>
                            <a:pt x="468784" y="0"/>
                            <a:pt x="643890" y="141641"/>
                            <a:pt x="643890" y="316385"/>
                          </a:cubicBezTo>
                          <a:cubicBezTo>
                            <a:pt x="643890" y="491129"/>
                            <a:pt x="468784" y="632770"/>
                            <a:pt x="252827" y="632770"/>
                          </a:cubicBezTo>
                        </a:path>
                      </a:pathLst>
                    </a:custGeom>
                    <a:noFill/>
                    <a:ln w="38100">
                      <a:solidFill>
                        <a:srgbClr val="2730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Times New Roman" panose="02020603050405020304" pitchFamily="18" charset="0"/>
                      </a:endParaRPr>
                    </a:p>
                  </p:txBody>
                </p:sp>
              </p:grpSp>
              <p:cxnSp>
                <p:nvCxnSpPr>
                  <p:cNvPr id="68" name="直接连接符 15">
                    <a:extLst>
                      <a:ext uri="{FF2B5EF4-FFF2-40B4-BE49-F238E27FC236}">
                        <a16:creationId xmlns:a16="http://schemas.microsoft.com/office/drawing/2014/main" id="{278359F9-5CFF-4ADE-9A2F-9C35A70DE3FE}"/>
                      </a:ext>
                    </a:extLst>
                  </p:cNvPr>
                  <p:cNvCxnSpPr/>
                  <p:nvPr/>
                </p:nvCxnSpPr>
                <p:spPr>
                  <a:xfrm>
                    <a:off x="6480881" y="2121795"/>
                    <a:ext cx="255199" cy="0"/>
                  </a:xfrm>
                  <a:prstGeom prst="line">
                    <a:avLst/>
                  </a:prstGeom>
                  <a:ln w="38100" cap="rnd">
                    <a:solidFill>
                      <a:srgbClr val="2A3364"/>
                    </a:solidFill>
                  </a:ln>
                </p:spPr>
                <p:style>
                  <a:lnRef idx="1">
                    <a:schemeClr val="accent1"/>
                  </a:lnRef>
                  <a:fillRef idx="0">
                    <a:schemeClr val="accent1"/>
                  </a:fillRef>
                  <a:effectRef idx="0">
                    <a:schemeClr val="accent1"/>
                  </a:effectRef>
                  <a:fontRef idx="minor">
                    <a:schemeClr val="tx1"/>
                  </a:fontRef>
                </p:style>
              </p:cxnSp>
              <p:cxnSp>
                <p:nvCxnSpPr>
                  <p:cNvPr id="69" name="直接连接符 16">
                    <a:extLst>
                      <a:ext uri="{FF2B5EF4-FFF2-40B4-BE49-F238E27FC236}">
                        <a16:creationId xmlns:a16="http://schemas.microsoft.com/office/drawing/2014/main" id="{FE3C2C62-9C27-4965-8BFE-1A0182F10C0B}"/>
                      </a:ext>
                    </a:extLst>
                  </p:cNvPr>
                  <p:cNvCxnSpPr/>
                  <p:nvPr/>
                </p:nvCxnSpPr>
                <p:spPr>
                  <a:xfrm>
                    <a:off x="6526601" y="2754565"/>
                    <a:ext cx="514279" cy="0"/>
                  </a:xfrm>
                  <a:prstGeom prst="line">
                    <a:avLst/>
                  </a:prstGeom>
                  <a:ln w="38100" cap="rnd">
                    <a:solidFill>
                      <a:srgbClr val="2A3364"/>
                    </a:solidFill>
                  </a:ln>
                </p:spPr>
                <p:style>
                  <a:lnRef idx="1">
                    <a:schemeClr val="accent1"/>
                  </a:lnRef>
                  <a:fillRef idx="0">
                    <a:schemeClr val="accent1"/>
                  </a:fillRef>
                  <a:effectRef idx="0">
                    <a:schemeClr val="accent1"/>
                  </a:effectRef>
                  <a:fontRef idx="minor">
                    <a:schemeClr val="tx1"/>
                  </a:fontRef>
                </p:style>
              </p:cxnSp>
            </p:grpSp>
          </p:grpSp>
          <p:sp>
            <p:nvSpPr>
              <p:cNvPr id="64" name="文本框 11">
                <a:extLst>
                  <a:ext uri="{FF2B5EF4-FFF2-40B4-BE49-F238E27FC236}">
                    <a16:creationId xmlns:a16="http://schemas.microsoft.com/office/drawing/2014/main" id="{A3EDDBCC-0E00-4E90-A886-31F5033BD71C}"/>
                  </a:ext>
                </a:extLst>
              </p:cNvPr>
              <p:cNvSpPr txBox="1"/>
              <p:nvPr/>
            </p:nvSpPr>
            <p:spPr>
              <a:xfrm>
                <a:off x="4574506" y="1580440"/>
                <a:ext cx="2835887" cy="584775"/>
              </a:xfrm>
              <a:prstGeom prst="rect">
                <a:avLst/>
              </a:prstGeom>
              <a:noFill/>
            </p:spPr>
            <p:txBody>
              <a:bodyPr wrap="square" rtlCol="0">
                <a:spAutoFit/>
              </a:bodyPr>
              <a:lstStyle/>
              <a:p>
                <a:pPr algn="ctr"/>
                <a:r>
                  <a:rPr lang="en-US" altLang="zh-CN" sz="3200">
                    <a:solidFill>
                      <a:schemeClr val="bg1"/>
                    </a:solidFill>
                    <a:latin typeface="Times New Roman" panose="02020603050405020304" pitchFamily="18" charset="0"/>
                    <a:ea typeface="印品粗朗体" panose="02000000000000000000" pitchFamily="2" charset="-122"/>
                  </a:rPr>
                  <a:t>Bài 9/ 28</a:t>
                </a:r>
                <a:endParaRPr lang="zh-CN" altLang="en-US" sz="3200" dirty="0">
                  <a:solidFill>
                    <a:schemeClr val="bg1"/>
                  </a:solidFill>
                  <a:latin typeface="Times New Roman" panose="02020603050405020304" pitchFamily="18" charset="0"/>
                  <a:ea typeface="印品粗朗体" panose="02000000000000000000" pitchFamily="2" charset="-122"/>
                </a:endParaRPr>
              </a:p>
            </p:txBody>
          </p:sp>
        </p:grpSp>
      </p:grpSp>
      <p:sp>
        <p:nvSpPr>
          <p:cNvPr id="78" name="Title 1">
            <a:extLst>
              <a:ext uri="{FF2B5EF4-FFF2-40B4-BE49-F238E27FC236}">
                <a16:creationId xmlns:a16="http://schemas.microsoft.com/office/drawing/2014/main" id="{999200DE-17B5-CE40-97ED-55B723134C61}"/>
              </a:ext>
            </a:extLst>
          </p:cNvPr>
          <p:cNvSpPr txBox="1">
            <a:spLocks/>
          </p:cNvSpPr>
          <p:nvPr/>
        </p:nvSpPr>
        <p:spPr>
          <a:xfrm>
            <a:off x="998913" y="1795258"/>
            <a:ext cx="2235200" cy="600656"/>
          </a:xfrm>
          <a:prstGeom prst="rect">
            <a:avLst/>
          </a:prstGeom>
          <a:solidFill>
            <a:srgbClr val="F43B56"/>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VN" sz="24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anose="02020603050405020304" pitchFamily="18" charset="0"/>
              </a:rPr>
              <a:t>NƯỚC</a:t>
            </a:r>
            <a:endParaRPr kumimoji="0" 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79" name="Content Placeholder 2">
            <a:extLst>
              <a:ext uri="{FF2B5EF4-FFF2-40B4-BE49-F238E27FC236}">
                <a16:creationId xmlns:a16="http://schemas.microsoft.com/office/drawing/2014/main" id="{C96DE797-58F4-424E-BD75-570002E70650}"/>
              </a:ext>
            </a:extLst>
          </p:cNvPr>
          <p:cNvSpPr txBox="1">
            <a:spLocks/>
          </p:cNvSpPr>
          <p:nvPr/>
        </p:nvSpPr>
        <p:spPr>
          <a:xfrm>
            <a:off x="3632200" y="1719226"/>
            <a:ext cx="7936614" cy="497877"/>
          </a:xfrm>
          <a:prstGeom prst="rect">
            <a:avLst/>
          </a:prstGeom>
          <a:solidFill>
            <a:srgbClr val="FFFF00"/>
          </a:solidFill>
          <a:ln>
            <a:solidFill>
              <a:sysClr val="windowText" lastClr="000000"/>
            </a:solidFill>
          </a:ln>
        </p:spPr>
        <p:txBody>
          <a:bodyPr>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Nước chảy đá mòn, ngựa xe như nước, nước chảy chỗ trũng.</a:t>
            </a:r>
          </a:p>
        </p:txBody>
      </p:sp>
      <p:sp>
        <p:nvSpPr>
          <p:cNvPr id="80" name="Title 1">
            <a:extLst>
              <a:ext uri="{FF2B5EF4-FFF2-40B4-BE49-F238E27FC236}">
                <a16:creationId xmlns:a16="http://schemas.microsoft.com/office/drawing/2014/main" id="{BCC8841E-45FE-5E4B-A436-5426264B1B72}"/>
              </a:ext>
            </a:extLst>
          </p:cNvPr>
          <p:cNvSpPr txBox="1">
            <a:spLocks/>
          </p:cNvSpPr>
          <p:nvPr/>
        </p:nvSpPr>
        <p:spPr>
          <a:xfrm>
            <a:off x="921049" y="2951520"/>
            <a:ext cx="2235200" cy="723388"/>
          </a:xfrm>
          <a:prstGeom prst="rect">
            <a:avLst/>
          </a:prstGeom>
          <a:solidFill>
            <a:srgbClr val="F43B5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MẬT</a:t>
            </a:r>
          </a:p>
        </p:txBody>
      </p:sp>
      <p:sp>
        <p:nvSpPr>
          <p:cNvPr id="81" name="Title 1">
            <a:extLst>
              <a:ext uri="{FF2B5EF4-FFF2-40B4-BE49-F238E27FC236}">
                <a16:creationId xmlns:a16="http://schemas.microsoft.com/office/drawing/2014/main" id="{D4EFECA2-C3E9-464C-B774-0C7F3A16A74E}"/>
              </a:ext>
            </a:extLst>
          </p:cNvPr>
          <p:cNvSpPr txBox="1">
            <a:spLocks/>
          </p:cNvSpPr>
          <p:nvPr/>
        </p:nvSpPr>
        <p:spPr>
          <a:xfrm>
            <a:off x="1013876" y="4392903"/>
            <a:ext cx="2235200" cy="830276"/>
          </a:xfrm>
          <a:prstGeom prst="rect">
            <a:avLst/>
          </a:prstGeom>
          <a:solidFill>
            <a:srgbClr val="F43B5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NGỰA</a:t>
            </a:r>
          </a:p>
        </p:txBody>
      </p:sp>
      <p:sp>
        <p:nvSpPr>
          <p:cNvPr id="82" name="Title 1">
            <a:extLst>
              <a:ext uri="{FF2B5EF4-FFF2-40B4-BE49-F238E27FC236}">
                <a16:creationId xmlns:a16="http://schemas.microsoft.com/office/drawing/2014/main" id="{929659BE-F38D-8944-B7C2-3CB633FD5676}"/>
              </a:ext>
            </a:extLst>
          </p:cNvPr>
          <p:cNvSpPr txBox="1">
            <a:spLocks/>
          </p:cNvSpPr>
          <p:nvPr/>
        </p:nvSpPr>
        <p:spPr>
          <a:xfrm>
            <a:off x="998913" y="5675907"/>
            <a:ext cx="2235200" cy="664372"/>
          </a:xfrm>
          <a:prstGeom prst="rect">
            <a:avLst/>
          </a:prstGeom>
          <a:solidFill>
            <a:srgbClr val="F43B5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NHẠT</a:t>
            </a:r>
          </a:p>
        </p:txBody>
      </p:sp>
      <p:sp>
        <p:nvSpPr>
          <p:cNvPr id="83" name="Content Placeholder 2">
            <a:extLst>
              <a:ext uri="{FF2B5EF4-FFF2-40B4-BE49-F238E27FC236}">
                <a16:creationId xmlns:a16="http://schemas.microsoft.com/office/drawing/2014/main" id="{E5F890C3-4765-2D4F-87A1-BCDB6F04A954}"/>
              </a:ext>
            </a:extLst>
          </p:cNvPr>
          <p:cNvSpPr txBox="1">
            <a:spLocks/>
          </p:cNvSpPr>
          <p:nvPr/>
        </p:nvSpPr>
        <p:spPr>
          <a:xfrm>
            <a:off x="3632200" y="2850363"/>
            <a:ext cx="7936614" cy="862164"/>
          </a:xfrm>
          <a:prstGeom prst="rect">
            <a:avLst/>
          </a:prstGeom>
          <a:solidFill>
            <a:srgbClr val="FFFF00"/>
          </a:solidFill>
          <a:ln>
            <a:solidFill>
              <a:sysClr val="windowText" lastClr="000000"/>
            </a:solidFill>
          </a:ln>
        </p:spPr>
        <p:txBody>
          <a:bodyPr vert="horz" lIns="91440" tIns="45720" rIns="91440" bIns="45720" rtlCol="0">
            <a:normAutofit lnSpcReduction="10000"/>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Nói lời đường mật, mật ngọt chết ruồi, ăn mật trả gừng, nếm mật nằm gai</a:t>
            </a:r>
          </a:p>
        </p:txBody>
      </p:sp>
      <p:sp>
        <p:nvSpPr>
          <p:cNvPr id="84" name="Content Placeholder 2">
            <a:extLst>
              <a:ext uri="{FF2B5EF4-FFF2-40B4-BE49-F238E27FC236}">
                <a16:creationId xmlns:a16="http://schemas.microsoft.com/office/drawing/2014/main" id="{9C8603E8-420D-4543-81E2-CE475BBC7E40}"/>
              </a:ext>
            </a:extLst>
          </p:cNvPr>
          <p:cNvSpPr txBox="1">
            <a:spLocks/>
          </p:cNvSpPr>
          <p:nvPr/>
        </p:nvSpPr>
        <p:spPr>
          <a:xfrm>
            <a:off x="3632200" y="4335725"/>
            <a:ext cx="7936614" cy="872226"/>
          </a:xfrm>
          <a:prstGeom prst="rect">
            <a:avLst/>
          </a:prstGeom>
          <a:solidFill>
            <a:srgbClr val="FFFF00"/>
          </a:solidFill>
          <a:ln>
            <a:solidFill>
              <a:sysClr val="windowText" lastClr="000000"/>
            </a:solidFill>
          </a:ln>
        </p:spPr>
        <p:txBody>
          <a:bodyPr vert="horz" lIns="91440" tIns="45720" rIns="91440" bIns="45720" rtlCol="0">
            <a:normAutofit lnSpcReduction="10000"/>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Ngựa quen đường cũ, cưỡi ngựa xem hoa, đầu trâu mặt ngựa, chạy như ngựa vía.</a:t>
            </a:r>
          </a:p>
        </p:txBody>
      </p:sp>
      <p:sp>
        <p:nvSpPr>
          <p:cNvPr id="85" name="Content Placeholder 2">
            <a:extLst>
              <a:ext uri="{FF2B5EF4-FFF2-40B4-BE49-F238E27FC236}">
                <a16:creationId xmlns:a16="http://schemas.microsoft.com/office/drawing/2014/main" id="{D5F66263-9258-9049-8E78-04481ADADA7F}"/>
              </a:ext>
            </a:extLst>
          </p:cNvPr>
          <p:cNvSpPr txBox="1">
            <a:spLocks/>
          </p:cNvSpPr>
          <p:nvPr/>
        </p:nvSpPr>
        <p:spPr>
          <a:xfrm>
            <a:off x="3580848" y="5637914"/>
            <a:ext cx="7936614" cy="702365"/>
          </a:xfrm>
          <a:prstGeom prst="rect">
            <a:avLst/>
          </a:prstGeom>
          <a:solidFill>
            <a:srgbClr val="FFFF00"/>
          </a:solidFill>
          <a:ln>
            <a:solidFill>
              <a:sysClr val="windowText" lastClr="000000"/>
            </a:solidFill>
          </a:ln>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Nhạt như nước ốc, nói ngọt nói nhạt, nhạt như ma ăn dở.</a:t>
            </a:r>
          </a:p>
        </p:txBody>
      </p:sp>
    </p:spTree>
    <p:custDataLst>
      <p:tags r:id="rId1"/>
    </p:custDataLst>
    <p:extLst>
      <p:ext uri="{BB962C8B-B14F-4D97-AF65-F5344CB8AC3E}">
        <p14:creationId xmlns:p14="http://schemas.microsoft.com/office/powerpoint/2010/main" val="29791097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anim calcmode="lin" valueType="num">
                                      <p:cBhvr>
                                        <p:cTn id="13" dur="1000" fill="hold"/>
                                        <p:tgtEl>
                                          <p:spTgt spid="62"/>
                                        </p:tgtEl>
                                        <p:attrNameLst>
                                          <p:attrName>ppt_x</p:attrName>
                                        </p:attrNameLst>
                                      </p:cBhvr>
                                      <p:tavLst>
                                        <p:tav tm="0">
                                          <p:val>
                                            <p:strVal val="#ppt_x"/>
                                          </p:val>
                                        </p:tav>
                                        <p:tav tm="100000">
                                          <p:val>
                                            <p:strVal val="#ppt_x"/>
                                          </p:val>
                                        </p:tav>
                                      </p:tavLst>
                                    </p:anim>
                                    <p:anim calcmode="lin" valueType="num">
                                      <p:cBhvr>
                                        <p:cTn id="14"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wipe(down)">
                                      <p:cBhvr>
                                        <p:cTn id="19" dur="500"/>
                                        <p:tgtEl>
                                          <p:spTgt spid="7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3"/>
                                        </p:tgtEl>
                                        <p:attrNameLst>
                                          <p:attrName>style.visibility</p:attrName>
                                        </p:attrNameLst>
                                      </p:cBhvr>
                                      <p:to>
                                        <p:strVal val="visible"/>
                                      </p:to>
                                    </p:set>
                                    <p:animEffect transition="in" filter="wipe(down)">
                                      <p:cBhvr>
                                        <p:cTn id="24" dur="500"/>
                                        <p:tgtEl>
                                          <p:spTgt spid="8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4"/>
                                        </p:tgtEl>
                                        <p:attrNameLst>
                                          <p:attrName>style.visibility</p:attrName>
                                        </p:attrNameLst>
                                      </p:cBhvr>
                                      <p:to>
                                        <p:strVal val="visible"/>
                                      </p:to>
                                    </p:set>
                                    <p:animEffect transition="in" filter="wipe(down)">
                                      <p:cBhvr>
                                        <p:cTn id="29" dur="500"/>
                                        <p:tgtEl>
                                          <p:spTgt spid="84"/>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grpId="0" nodeType="clickEffect">
                                  <p:stCondLst>
                                    <p:cond delay="0"/>
                                  </p:stCondLst>
                                  <p:childTnLst>
                                    <p:set>
                                      <p:cBhvr>
                                        <p:cTn id="33" dur="1" fill="hold">
                                          <p:stCondLst>
                                            <p:cond delay="0"/>
                                          </p:stCondLst>
                                        </p:cTn>
                                        <p:tgtEl>
                                          <p:spTgt spid="85"/>
                                        </p:tgtEl>
                                        <p:attrNameLst>
                                          <p:attrName>style.visibility</p:attrName>
                                        </p:attrNameLst>
                                      </p:cBhvr>
                                      <p:to>
                                        <p:strVal val="visible"/>
                                      </p:to>
                                    </p:set>
                                    <p:anim calcmode="lin" valueType="num">
                                      <p:cBhvr>
                                        <p:cTn id="34" dur="1000" fill="hold"/>
                                        <p:tgtEl>
                                          <p:spTgt spid="85"/>
                                        </p:tgtEl>
                                        <p:attrNameLst>
                                          <p:attrName>ppt_w</p:attrName>
                                        </p:attrNameLst>
                                      </p:cBhvr>
                                      <p:tavLst>
                                        <p:tav tm="0">
                                          <p:val>
                                            <p:strVal val="#ppt_w*0.70"/>
                                          </p:val>
                                        </p:tav>
                                        <p:tav tm="100000">
                                          <p:val>
                                            <p:strVal val="#ppt_w"/>
                                          </p:val>
                                        </p:tav>
                                      </p:tavLst>
                                    </p:anim>
                                    <p:anim calcmode="lin" valueType="num">
                                      <p:cBhvr>
                                        <p:cTn id="35" dur="1000" fill="hold"/>
                                        <p:tgtEl>
                                          <p:spTgt spid="85"/>
                                        </p:tgtEl>
                                        <p:attrNameLst>
                                          <p:attrName>ppt_h</p:attrName>
                                        </p:attrNameLst>
                                      </p:cBhvr>
                                      <p:tavLst>
                                        <p:tav tm="0">
                                          <p:val>
                                            <p:strVal val="#ppt_h"/>
                                          </p:val>
                                        </p:tav>
                                        <p:tav tm="100000">
                                          <p:val>
                                            <p:strVal val="#ppt_h"/>
                                          </p:val>
                                        </p:tav>
                                      </p:tavLst>
                                    </p:anim>
                                    <p:animEffect transition="in" filter="fade">
                                      <p:cBhvr>
                                        <p:cTn id="36" dur="1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79" grpId="0" animBg="1"/>
      <p:bldP spid="83" grpId="0" animBg="1"/>
      <p:bldP spid="84" grpId="0" animBg="1"/>
      <p:bldP spid="85"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组合 4"/>
          <p:cNvGrpSpPr/>
          <p:nvPr/>
        </p:nvGrpSpPr>
        <p:grpSpPr>
          <a:xfrm>
            <a:off x="441007" y="1723780"/>
            <a:ext cx="11430953" cy="5058020"/>
            <a:chOff x="441007" y="1723780"/>
            <a:chExt cx="11430953" cy="5058020"/>
          </a:xfrm>
        </p:grpSpPr>
        <p:sp>
          <p:nvSpPr>
            <p:cNvPr id="24" name="任意多边形 23"/>
            <p:cNvSpPr/>
            <p:nvPr/>
          </p:nvSpPr>
          <p:spPr>
            <a:xfrm rot="10800000">
              <a:off x="593407" y="1876180"/>
              <a:ext cx="11278553" cy="4905620"/>
            </a:xfrm>
            <a:custGeom>
              <a:avLst/>
              <a:gdLst>
                <a:gd name="connsiteX0" fmla="*/ 11278553 w 11278553"/>
                <a:gd name="connsiteY0" fmla="*/ 4905620 h 4905620"/>
                <a:gd name="connsiteX1" fmla="*/ 0 w 11278553"/>
                <a:gd name="connsiteY1" fmla="*/ 4905620 h 4905620"/>
                <a:gd name="connsiteX2" fmla="*/ 0 w 11278553"/>
                <a:gd name="connsiteY2" fmla="*/ 685801 h 4905620"/>
                <a:gd name="connsiteX3" fmla="*/ 809242 w 11278553"/>
                <a:gd name="connsiteY3" fmla="*/ 685801 h 4905620"/>
                <a:gd name="connsiteX4" fmla="*/ 1207007 w 11278553"/>
                <a:gd name="connsiteY4" fmla="*/ 0 h 4905620"/>
                <a:gd name="connsiteX5" fmla="*/ 1217217 w 11278553"/>
                <a:gd name="connsiteY5" fmla="*/ 17603 h 4905620"/>
                <a:gd name="connsiteX6" fmla="*/ 975360 w 11278553"/>
                <a:gd name="connsiteY6" fmla="*/ 2164080 h 4905620"/>
                <a:gd name="connsiteX7" fmla="*/ 1706880 w 11278553"/>
                <a:gd name="connsiteY7" fmla="*/ 2164080 h 4905620"/>
                <a:gd name="connsiteX8" fmla="*/ 1873447 w 11278553"/>
                <a:gd name="connsiteY8" fmla="*/ 685801 h 4905620"/>
                <a:gd name="connsiteX9" fmla="*/ 11278553 w 11278553"/>
                <a:gd name="connsiteY9" fmla="*/ 685801 h 4905620"/>
                <a:gd name="connsiteX0" fmla="*/ 1706880 w 11278553"/>
                <a:gd name="connsiteY0" fmla="*/ 2164080 h 4905620"/>
                <a:gd name="connsiteX1" fmla="*/ 1873447 w 11278553"/>
                <a:gd name="connsiteY1" fmla="*/ 685801 h 4905620"/>
                <a:gd name="connsiteX2" fmla="*/ 11278553 w 11278553"/>
                <a:gd name="connsiteY2" fmla="*/ 685801 h 4905620"/>
                <a:gd name="connsiteX3" fmla="*/ 11278553 w 11278553"/>
                <a:gd name="connsiteY3" fmla="*/ 4905620 h 4905620"/>
                <a:gd name="connsiteX4" fmla="*/ 0 w 11278553"/>
                <a:gd name="connsiteY4" fmla="*/ 4905620 h 4905620"/>
                <a:gd name="connsiteX5" fmla="*/ 0 w 11278553"/>
                <a:gd name="connsiteY5" fmla="*/ 685801 h 4905620"/>
                <a:gd name="connsiteX6" fmla="*/ 809242 w 11278553"/>
                <a:gd name="connsiteY6" fmla="*/ 685801 h 4905620"/>
                <a:gd name="connsiteX7" fmla="*/ 1207007 w 11278553"/>
                <a:gd name="connsiteY7" fmla="*/ 0 h 4905620"/>
                <a:gd name="connsiteX8" fmla="*/ 1217217 w 11278553"/>
                <a:gd name="connsiteY8" fmla="*/ 17603 h 4905620"/>
                <a:gd name="connsiteX9" fmla="*/ 975360 w 11278553"/>
                <a:gd name="connsiteY9" fmla="*/ 2164080 h 4905620"/>
                <a:gd name="connsiteX10" fmla="*/ 1798320 w 11278553"/>
                <a:gd name="connsiteY10"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9" fmla="*/ 1798320 w 11278553"/>
                <a:gd name="connsiteY9"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8553" h="4905620">
                  <a:moveTo>
                    <a:pt x="1873447" y="685801"/>
                  </a:moveTo>
                  <a:lnTo>
                    <a:pt x="11278553" y="685801"/>
                  </a:lnTo>
                  <a:lnTo>
                    <a:pt x="11278553" y="4905620"/>
                  </a:lnTo>
                  <a:lnTo>
                    <a:pt x="0" y="4905620"/>
                  </a:lnTo>
                  <a:lnTo>
                    <a:pt x="0" y="685801"/>
                  </a:lnTo>
                  <a:lnTo>
                    <a:pt x="809242" y="685801"/>
                  </a:lnTo>
                  <a:lnTo>
                    <a:pt x="1207007" y="0"/>
                  </a:lnTo>
                  <a:lnTo>
                    <a:pt x="1217217" y="17603"/>
                  </a:lnTo>
                </a:path>
              </a:pathLst>
            </a:custGeom>
            <a:solidFill>
              <a:srgbClr val="55BEE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endParaRPr>
            </a:p>
          </p:txBody>
        </p:sp>
        <p:sp>
          <p:nvSpPr>
            <p:cNvPr id="23" name="任意多边形 22"/>
            <p:cNvSpPr/>
            <p:nvPr/>
          </p:nvSpPr>
          <p:spPr>
            <a:xfrm rot="10800000">
              <a:off x="441007" y="1723780"/>
              <a:ext cx="11278553" cy="4905620"/>
            </a:xfrm>
            <a:custGeom>
              <a:avLst/>
              <a:gdLst>
                <a:gd name="connsiteX0" fmla="*/ 11278553 w 11278553"/>
                <a:gd name="connsiteY0" fmla="*/ 4905620 h 4905620"/>
                <a:gd name="connsiteX1" fmla="*/ 0 w 11278553"/>
                <a:gd name="connsiteY1" fmla="*/ 4905620 h 4905620"/>
                <a:gd name="connsiteX2" fmla="*/ 0 w 11278553"/>
                <a:gd name="connsiteY2" fmla="*/ 685801 h 4905620"/>
                <a:gd name="connsiteX3" fmla="*/ 809242 w 11278553"/>
                <a:gd name="connsiteY3" fmla="*/ 685801 h 4905620"/>
                <a:gd name="connsiteX4" fmla="*/ 1207007 w 11278553"/>
                <a:gd name="connsiteY4" fmla="*/ 0 h 4905620"/>
                <a:gd name="connsiteX5" fmla="*/ 1217217 w 11278553"/>
                <a:gd name="connsiteY5" fmla="*/ 17603 h 4905620"/>
                <a:gd name="connsiteX6" fmla="*/ 975360 w 11278553"/>
                <a:gd name="connsiteY6" fmla="*/ 2164080 h 4905620"/>
                <a:gd name="connsiteX7" fmla="*/ 1706880 w 11278553"/>
                <a:gd name="connsiteY7" fmla="*/ 2164080 h 4905620"/>
                <a:gd name="connsiteX8" fmla="*/ 1873447 w 11278553"/>
                <a:gd name="connsiteY8" fmla="*/ 685801 h 4905620"/>
                <a:gd name="connsiteX9" fmla="*/ 11278553 w 11278553"/>
                <a:gd name="connsiteY9" fmla="*/ 685801 h 4905620"/>
                <a:gd name="connsiteX0" fmla="*/ 1706880 w 11278553"/>
                <a:gd name="connsiteY0" fmla="*/ 2164080 h 4905620"/>
                <a:gd name="connsiteX1" fmla="*/ 1873447 w 11278553"/>
                <a:gd name="connsiteY1" fmla="*/ 685801 h 4905620"/>
                <a:gd name="connsiteX2" fmla="*/ 11278553 w 11278553"/>
                <a:gd name="connsiteY2" fmla="*/ 685801 h 4905620"/>
                <a:gd name="connsiteX3" fmla="*/ 11278553 w 11278553"/>
                <a:gd name="connsiteY3" fmla="*/ 4905620 h 4905620"/>
                <a:gd name="connsiteX4" fmla="*/ 0 w 11278553"/>
                <a:gd name="connsiteY4" fmla="*/ 4905620 h 4905620"/>
                <a:gd name="connsiteX5" fmla="*/ 0 w 11278553"/>
                <a:gd name="connsiteY5" fmla="*/ 685801 h 4905620"/>
                <a:gd name="connsiteX6" fmla="*/ 809242 w 11278553"/>
                <a:gd name="connsiteY6" fmla="*/ 685801 h 4905620"/>
                <a:gd name="connsiteX7" fmla="*/ 1207007 w 11278553"/>
                <a:gd name="connsiteY7" fmla="*/ 0 h 4905620"/>
                <a:gd name="connsiteX8" fmla="*/ 1217217 w 11278553"/>
                <a:gd name="connsiteY8" fmla="*/ 17603 h 4905620"/>
                <a:gd name="connsiteX9" fmla="*/ 975360 w 11278553"/>
                <a:gd name="connsiteY9" fmla="*/ 2164080 h 4905620"/>
                <a:gd name="connsiteX10" fmla="*/ 1798320 w 11278553"/>
                <a:gd name="connsiteY10"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9" fmla="*/ 1798320 w 11278553"/>
                <a:gd name="connsiteY9"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8553" h="4905620">
                  <a:moveTo>
                    <a:pt x="1873447" y="685801"/>
                  </a:moveTo>
                  <a:lnTo>
                    <a:pt x="11278553" y="685801"/>
                  </a:lnTo>
                  <a:lnTo>
                    <a:pt x="11278553" y="4905620"/>
                  </a:lnTo>
                  <a:lnTo>
                    <a:pt x="0" y="4905620"/>
                  </a:lnTo>
                  <a:lnTo>
                    <a:pt x="0" y="685801"/>
                  </a:lnTo>
                  <a:lnTo>
                    <a:pt x="809242" y="685801"/>
                  </a:lnTo>
                  <a:lnTo>
                    <a:pt x="1207007" y="0"/>
                  </a:lnTo>
                  <a:lnTo>
                    <a:pt x="1217217" y="17603"/>
                  </a:lnTo>
                </a:path>
              </a:pathLst>
            </a:custGeom>
            <a:noFill/>
            <a:ln w="38100">
              <a:solidFill>
                <a:srgbClr val="556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endParaRPr>
            </a:p>
          </p:txBody>
        </p:sp>
      </p:grpSp>
      <p:sp>
        <p:nvSpPr>
          <p:cNvPr id="32" name="立方体 31"/>
          <p:cNvSpPr/>
          <p:nvPr/>
        </p:nvSpPr>
        <p:spPr>
          <a:xfrm>
            <a:off x="1945823" y="5191781"/>
            <a:ext cx="412249" cy="412249"/>
          </a:xfrm>
          <a:prstGeom prst="cub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endParaRPr>
          </a:p>
        </p:txBody>
      </p:sp>
      <p:sp>
        <p:nvSpPr>
          <p:cNvPr id="39" name="任意多边形 38"/>
          <p:cNvSpPr/>
          <p:nvPr/>
        </p:nvSpPr>
        <p:spPr>
          <a:xfrm rot="5400000">
            <a:off x="6434583" y="5401769"/>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22B4B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endParaRPr>
          </a:p>
        </p:txBody>
      </p:sp>
      <p:sp>
        <p:nvSpPr>
          <p:cNvPr id="40" name="任意多边形 39"/>
          <p:cNvSpPr/>
          <p:nvPr/>
        </p:nvSpPr>
        <p:spPr>
          <a:xfrm rot="8286032">
            <a:off x="4639965" y="6065333"/>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bg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endParaRPr>
          </a:p>
        </p:txBody>
      </p:sp>
      <p:sp>
        <p:nvSpPr>
          <p:cNvPr id="41" name="椭圆 40"/>
          <p:cNvSpPr/>
          <p:nvPr/>
        </p:nvSpPr>
        <p:spPr>
          <a:xfrm>
            <a:off x="6238380" y="5989097"/>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endParaRPr>
          </a:p>
        </p:txBody>
      </p:sp>
      <p:sp>
        <p:nvSpPr>
          <p:cNvPr id="42" name="十字星 21"/>
          <p:cNvSpPr/>
          <p:nvPr/>
        </p:nvSpPr>
        <p:spPr>
          <a:xfrm>
            <a:off x="5436208" y="5457818"/>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934BC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endParaRPr>
          </a:p>
        </p:txBody>
      </p:sp>
      <p:grpSp>
        <p:nvGrpSpPr>
          <p:cNvPr id="51" name="组合 50"/>
          <p:cNvGrpSpPr/>
          <p:nvPr/>
        </p:nvGrpSpPr>
        <p:grpSpPr>
          <a:xfrm>
            <a:off x="1149580" y="4450181"/>
            <a:ext cx="2096235" cy="963645"/>
            <a:chOff x="5691042" y="2257288"/>
            <a:chExt cx="2096235" cy="963645"/>
          </a:xfrm>
        </p:grpSpPr>
        <p:sp>
          <p:nvSpPr>
            <p:cNvPr id="43" name="任意多边形 42"/>
            <p:cNvSpPr/>
            <p:nvPr/>
          </p:nvSpPr>
          <p:spPr>
            <a:xfrm rot="5400000">
              <a:off x="7485660" y="2245231"/>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934BC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endParaRPr>
            </a:p>
          </p:txBody>
        </p:sp>
        <p:sp>
          <p:nvSpPr>
            <p:cNvPr id="44" name="任意多边形 43"/>
            <p:cNvSpPr/>
            <p:nvPr/>
          </p:nvSpPr>
          <p:spPr>
            <a:xfrm rot="8286032">
              <a:off x="5691042" y="2908795"/>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55678F"/>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endParaRPr>
            </a:p>
          </p:txBody>
        </p:sp>
        <p:sp>
          <p:nvSpPr>
            <p:cNvPr id="45" name="椭圆 44"/>
            <p:cNvSpPr/>
            <p:nvPr/>
          </p:nvSpPr>
          <p:spPr>
            <a:xfrm>
              <a:off x="7289457" y="2832559"/>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endParaRPr>
            </a:p>
          </p:txBody>
        </p:sp>
        <p:sp>
          <p:nvSpPr>
            <p:cNvPr id="46" name="十字星 21"/>
            <p:cNvSpPr/>
            <p:nvPr/>
          </p:nvSpPr>
          <p:spPr>
            <a:xfrm>
              <a:off x="6487285" y="2301280"/>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FFC000"/>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endParaRPr>
            </a:p>
          </p:txBody>
        </p:sp>
      </p:grpSp>
      <p:grpSp>
        <p:nvGrpSpPr>
          <p:cNvPr id="52" name="组合 51"/>
          <p:cNvGrpSpPr/>
          <p:nvPr/>
        </p:nvGrpSpPr>
        <p:grpSpPr>
          <a:xfrm>
            <a:off x="7346113" y="2187936"/>
            <a:ext cx="3706015" cy="919653"/>
            <a:chOff x="5691042" y="2301280"/>
            <a:chExt cx="3706015" cy="919653"/>
          </a:xfrm>
        </p:grpSpPr>
        <p:sp>
          <p:nvSpPr>
            <p:cNvPr id="53" name="任意多边形 52"/>
            <p:cNvSpPr/>
            <p:nvPr/>
          </p:nvSpPr>
          <p:spPr>
            <a:xfrm rot="5400000">
              <a:off x="9095440" y="2409818"/>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FFC00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endParaRPr>
            </a:p>
          </p:txBody>
        </p:sp>
        <p:sp>
          <p:nvSpPr>
            <p:cNvPr id="54" name="任意多边形 53"/>
            <p:cNvSpPr/>
            <p:nvPr/>
          </p:nvSpPr>
          <p:spPr>
            <a:xfrm rot="8286032">
              <a:off x="5691042" y="2908795"/>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934BC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endParaRPr>
            </a:p>
          </p:txBody>
        </p:sp>
        <p:sp>
          <p:nvSpPr>
            <p:cNvPr id="55" name="椭圆 54"/>
            <p:cNvSpPr/>
            <p:nvPr/>
          </p:nvSpPr>
          <p:spPr>
            <a:xfrm>
              <a:off x="7289457" y="2832559"/>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endParaRPr>
            </a:p>
          </p:txBody>
        </p:sp>
        <p:sp>
          <p:nvSpPr>
            <p:cNvPr id="56" name="十字星 21"/>
            <p:cNvSpPr/>
            <p:nvPr/>
          </p:nvSpPr>
          <p:spPr>
            <a:xfrm>
              <a:off x="6487285" y="2301280"/>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endParaRPr>
            </a:p>
          </p:txBody>
        </p:sp>
      </p:grpSp>
      <p:grpSp>
        <p:nvGrpSpPr>
          <p:cNvPr id="57" name="组合 56"/>
          <p:cNvGrpSpPr/>
          <p:nvPr/>
        </p:nvGrpSpPr>
        <p:grpSpPr>
          <a:xfrm>
            <a:off x="9043052" y="498053"/>
            <a:ext cx="2525762" cy="1786028"/>
            <a:chOff x="5261515" y="2257288"/>
            <a:chExt cx="2525762" cy="1786028"/>
          </a:xfrm>
        </p:grpSpPr>
        <p:sp>
          <p:nvSpPr>
            <p:cNvPr id="58" name="任意多边形 57"/>
            <p:cNvSpPr/>
            <p:nvPr/>
          </p:nvSpPr>
          <p:spPr>
            <a:xfrm rot="5400000">
              <a:off x="7485660" y="2245231"/>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FD8876"/>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endParaRPr>
            </a:p>
          </p:txBody>
        </p:sp>
        <p:sp>
          <p:nvSpPr>
            <p:cNvPr id="59" name="任意多边形 58"/>
            <p:cNvSpPr/>
            <p:nvPr/>
          </p:nvSpPr>
          <p:spPr>
            <a:xfrm rot="8286032">
              <a:off x="5261515" y="3731178"/>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FFC00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endParaRPr>
            </a:p>
          </p:txBody>
        </p:sp>
        <p:sp>
          <p:nvSpPr>
            <p:cNvPr id="60" name="椭圆 59"/>
            <p:cNvSpPr/>
            <p:nvPr/>
          </p:nvSpPr>
          <p:spPr>
            <a:xfrm>
              <a:off x="7289457" y="2832559"/>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endParaRPr>
            </a:p>
          </p:txBody>
        </p:sp>
        <p:sp>
          <p:nvSpPr>
            <p:cNvPr id="61" name="十字星 21"/>
            <p:cNvSpPr/>
            <p:nvPr/>
          </p:nvSpPr>
          <p:spPr>
            <a:xfrm>
              <a:off x="5545149" y="2743808"/>
              <a:ext cx="341009" cy="341009"/>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0070C0"/>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endParaRPr>
            </a:p>
          </p:txBody>
        </p:sp>
      </p:grpSp>
      <p:sp>
        <p:nvSpPr>
          <p:cNvPr id="62" name="文本框 33"/>
          <p:cNvSpPr txBox="1"/>
          <p:nvPr/>
        </p:nvSpPr>
        <p:spPr>
          <a:xfrm>
            <a:off x="1035275" y="2117154"/>
            <a:ext cx="10431109" cy="1384995"/>
          </a:xfrm>
          <a:prstGeom prst="rect">
            <a:avLst/>
          </a:prstGeom>
          <a:solidFill>
            <a:schemeClr val="bg1"/>
          </a:solidFill>
        </p:spPr>
        <p:txBody>
          <a:bodyPr wrap="square" rtlCol="0">
            <a:spAutoFit/>
          </a:bodyPr>
          <a:lstStyle/>
          <a:p>
            <a:pPr algn="ctr"/>
            <a:r>
              <a:rPr lang="en-US" altLang="zh-CN" sz="2800">
                <a:solidFill>
                  <a:srgbClr val="FF0000"/>
                </a:solidFill>
                <a:latin typeface="Times New Roman" panose="02020603050405020304" pitchFamily="18" charset="0"/>
                <a:ea typeface="印品粗朗体" panose="02000000000000000000" pitchFamily="2" charset="-122"/>
              </a:rPr>
              <a:t>Viết một đoạn văn  (khoảng 150 đến 200 chữ) có sử dụng thành ngữ thể hiện cảm nhận  của em về lịch sử đất nước sau khi đọc các văn bản </a:t>
            </a:r>
            <a:r>
              <a:rPr lang="en-US" altLang="zh-CN" sz="2800" i="1">
                <a:solidFill>
                  <a:srgbClr val="FF0000"/>
                </a:solidFill>
                <a:latin typeface="Times New Roman" panose="02020603050405020304" pitchFamily="18" charset="0"/>
                <a:ea typeface="印品粗朗体" panose="02000000000000000000" pitchFamily="2" charset="-122"/>
              </a:rPr>
              <a:t>Thánh Gióng, Sự tích Hồ Gươm.</a:t>
            </a:r>
            <a:endParaRPr lang="zh-CN" altLang="en-US" sz="2800" i="1" dirty="0">
              <a:solidFill>
                <a:srgbClr val="FF0000"/>
              </a:solidFill>
              <a:latin typeface="Times New Roman" panose="02020603050405020304" pitchFamily="18" charset="0"/>
              <a:ea typeface="印品粗朗体" panose="02000000000000000000" pitchFamily="2" charset="-122"/>
            </a:endParaRPr>
          </a:p>
        </p:txBody>
      </p:sp>
      <p:sp>
        <p:nvSpPr>
          <p:cNvPr id="2" name="Rectangle 1"/>
          <p:cNvSpPr/>
          <p:nvPr/>
        </p:nvSpPr>
        <p:spPr>
          <a:xfrm>
            <a:off x="1035275" y="4065331"/>
            <a:ext cx="10410707" cy="1384995"/>
          </a:xfrm>
          <a:prstGeom prst="rect">
            <a:avLst/>
          </a:prstGeom>
          <a:solidFill>
            <a:srgbClr val="5B9BD5"/>
          </a:solidFill>
        </p:spPr>
        <p:txBody>
          <a:bodyPr wrap="square">
            <a:spAutoFit/>
          </a:bodyPr>
          <a:lstStyle/>
          <a:p>
            <a:r>
              <a:rPr lang="en-US" sz="2800" b="1">
                <a:solidFill>
                  <a:schemeClr val="bg1"/>
                </a:solidFill>
                <a:latin typeface="Times New Roman" panose="02020603050405020304" pitchFamily="18" charset="0"/>
              </a:rPr>
              <a:t>Yêu cầu:</a:t>
            </a:r>
            <a:r>
              <a:rPr lang="en-US" sz="2800">
                <a:solidFill>
                  <a:schemeClr val="bg1"/>
                </a:solidFill>
                <a:latin typeface="Times New Roman" panose="02020603050405020304" pitchFamily="18" charset="0"/>
              </a:rPr>
              <a:t>  - Nêu được cảm nhận của bản thân về lịch sử đất nước </a:t>
            </a:r>
          </a:p>
          <a:p>
            <a:r>
              <a:rPr lang="en-US" sz="2800">
                <a:solidFill>
                  <a:schemeClr val="bg1"/>
                </a:solidFill>
                <a:latin typeface="Times New Roman" panose="02020603050405020304" pitchFamily="18" charset="0"/>
              </a:rPr>
              <a:t>	          sau khi đọc hai văn bản trên.</a:t>
            </a:r>
          </a:p>
          <a:p>
            <a:r>
              <a:rPr lang="en-US" sz="2800">
                <a:solidFill>
                  <a:schemeClr val="bg1"/>
                </a:solidFill>
                <a:latin typeface="Times New Roman" panose="02020603050405020304" pitchFamily="18" charset="0"/>
              </a:rPr>
              <a:t>	       - Có sử dụng thành ngữ.</a:t>
            </a:r>
          </a:p>
        </p:txBody>
      </p:sp>
      <p:grpSp>
        <p:nvGrpSpPr>
          <p:cNvPr id="49" name="组合 7">
            <a:extLst>
              <a:ext uri="{FF2B5EF4-FFF2-40B4-BE49-F238E27FC236}">
                <a16:creationId xmlns:a16="http://schemas.microsoft.com/office/drawing/2014/main" id="{E7BA2637-F3E3-4478-A130-C9A6AAADD996}"/>
              </a:ext>
            </a:extLst>
          </p:cNvPr>
          <p:cNvGrpSpPr/>
          <p:nvPr/>
        </p:nvGrpSpPr>
        <p:grpSpPr>
          <a:xfrm>
            <a:off x="3580848" y="150461"/>
            <a:ext cx="5413609" cy="1573320"/>
            <a:chOff x="3580848" y="-78139"/>
            <a:chExt cx="5413609" cy="1573320"/>
          </a:xfrm>
        </p:grpSpPr>
        <p:grpSp>
          <p:nvGrpSpPr>
            <p:cNvPr id="50" name="组合 8">
              <a:extLst>
                <a:ext uri="{FF2B5EF4-FFF2-40B4-BE49-F238E27FC236}">
                  <a16:creationId xmlns:a16="http://schemas.microsoft.com/office/drawing/2014/main" id="{FB94FEBF-A313-45E0-A211-75B6FC2B2DE3}"/>
                </a:ext>
              </a:extLst>
            </p:cNvPr>
            <p:cNvGrpSpPr/>
            <p:nvPr/>
          </p:nvGrpSpPr>
          <p:grpSpPr>
            <a:xfrm>
              <a:off x="3580848" y="-78139"/>
              <a:ext cx="5413609" cy="1573320"/>
              <a:chOff x="3580848" y="-78139"/>
              <a:chExt cx="5413609" cy="1573320"/>
            </a:xfrm>
          </p:grpSpPr>
          <p:pic>
            <p:nvPicPr>
              <p:cNvPr id="73" name="图片 19">
                <a:extLst>
                  <a:ext uri="{FF2B5EF4-FFF2-40B4-BE49-F238E27FC236}">
                    <a16:creationId xmlns:a16="http://schemas.microsoft.com/office/drawing/2014/main" id="{10A4C065-9A08-4662-AF5C-1349AA38380B}"/>
                  </a:ext>
                </a:extLst>
              </p:cNvPr>
              <p:cNvPicPr>
                <a:picLocks noChangeAspect="1"/>
              </p:cNvPicPr>
              <p:nvPr/>
            </p:nvPicPr>
            <p:blipFill>
              <a:blip r:embed="rId3"/>
              <a:stretch>
                <a:fillRect/>
              </a:stretch>
            </p:blipFill>
            <p:spPr>
              <a:xfrm>
                <a:off x="3580848" y="70030"/>
                <a:ext cx="1461428" cy="1425151"/>
              </a:xfrm>
              <a:prstGeom prst="rect">
                <a:avLst/>
              </a:prstGeom>
            </p:spPr>
          </p:pic>
          <p:pic>
            <p:nvPicPr>
              <p:cNvPr id="74" name="图片 20">
                <a:extLst>
                  <a:ext uri="{FF2B5EF4-FFF2-40B4-BE49-F238E27FC236}">
                    <a16:creationId xmlns:a16="http://schemas.microsoft.com/office/drawing/2014/main" id="{149159C5-3006-47A4-BE04-0FC23FA27F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6112" y="-78139"/>
                <a:ext cx="1998345" cy="1408939"/>
              </a:xfrm>
              <a:prstGeom prst="rect">
                <a:avLst/>
              </a:prstGeom>
            </p:spPr>
          </p:pic>
        </p:grpSp>
        <p:grpSp>
          <p:nvGrpSpPr>
            <p:cNvPr id="63" name="组合 9">
              <a:extLst>
                <a:ext uri="{FF2B5EF4-FFF2-40B4-BE49-F238E27FC236}">
                  <a16:creationId xmlns:a16="http://schemas.microsoft.com/office/drawing/2014/main" id="{F1057D07-42A7-42CB-B55D-931A38357FA7}"/>
                </a:ext>
              </a:extLst>
            </p:cNvPr>
            <p:cNvGrpSpPr/>
            <p:nvPr/>
          </p:nvGrpSpPr>
          <p:grpSpPr>
            <a:xfrm>
              <a:off x="4757386" y="309946"/>
              <a:ext cx="2835887" cy="716475"/>
              <a:chOff x="4574506" y="1578948"/>
              <a:chExt cx="2835887" cy="716475"/>
            </a:xfrm>
          </p:grpSpPr>
          <p:grpSp>
            <p:nvGrpSpPr>
              <p:cNvPr id="64" name="组合 10">
                <a:extLst>
                  <a:ext uri="{FF2B5EF4-FFF2-40B4-BE49-F238E27FC236}">
                    <a16:creationId xmlns:a16="http://schemas.microsoft.com/office/drawing/2014/main" id="{7677CF63-B4DD-421B-A3BB-84BB265CF78A}"/>
                  </a:ext>
                </a:extLst>
              </p:cNvPr>
              <p:cNvGrpSpPr/>
              <p:nvPr/>
            </p:nvGrpSpPr>
            <p:grpSpPr>
              <a:xfrm>
                <a:off x="4691062" y="1578948"/>
                <a:ext cx="2550342" cy="716475"/>
                <a:chOff x="5055870" y="2121795"/>
                <a:chExt cx="2550342" cy="716475"/>
              </a:xfrm>
            </p:grpSpPr>
            <p:sp>
              <p:nvSpPr>
                <p:cNvPr id="66" name="流程图: 终止 12">
                  <a:extLst>
                    <a:ext uri="{FF2B5EF4-FFF2-40B4-BE49-F238E27FC236}">
                      <a16:creationId xmlns:a16="http://schemas.microsoft.com/office/drawing/2014/main" id="{E6C7DD95-6EA9-48D8-A643-F887F50385CA}"/>
                    </a:ext>
                  </a:extLst>
                </p:cNvPr>
                <p:cNvSpPr/>
                <p:nvPr/>
              </p:nvSpPr>
              <p:spPr>
                <a:xfrm>
                  <a:off x="5175432" y="2205500"/>
                  <a:ext cx="2430780" cy="632770"/>
                </a:xfrm>
                <a:prstGeom prst="flowChartTerminator">
                  <a:avLst/>
                </a:prstGeom>
                <a:solidFill>
                  <a:srgbClr val="934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endParaRPr>
                </a:p>
              </p:txBody>
            </p:sp>
            <p:grpSp>
              <p:nvGrpSpPr>
                <p:cNvPr id="67" name="组合 13">
                  <a:extLst>
                    <a:ext uri="{FF2B5EF4-FFF2-40B4-BE49-F238E27FC236}">
                      <a16:creationId xmlns:a16="http://schemas.microsoft.com/office/drawing/2014/main" id="{7732BF45-02A7-4AEF-9EE1-2116BEDB7FE5}"/>
                    </a:ext>
                  </a:extLst>
                </p:cNvPr>
                <p:cNvGrpSpPr/>
                <p:nvPr/>
              </p:nvGrpSpPr>
              <p:grpSpPr>
                <a:xfrm>
                  <a:off x="5055870" y="2121795"/>
                  <a:ext cx="2430780" cy="632770"/>
                  <a:chOff x="5055870" y="2121795"/>
                  <a:chExt cx="2430780" cy="632770"/>
                </a:xfrm>
              </p:grpSpPr>
              <p:grpSp>
                <p:nvGrpSpPr>
                  <p:cNvPr id="68" name="组合 14">
                    <a:extLst>
                      <a:ext uri="{FF2B5EF4-FFF2-40B4-BE49-F238E27FC236}">
                        <a16:creationId xmlns:a16="http://schemas.microsoft.com/office/drawing/2014/main" id="{E03A2FAE-D0A2-4079-9AC7-1C1017EC0F3F}"/>
                      </a:ext>
                    </a:extLst>
                  </p:cNvPr>
                  <p:cNvGrpSpPr/>
                  <p:nvPr/>
                </p:nvGrpSpPr>
                <p:grpSpPr>
                  <a:xfrm>
                    <a:off x="5055870" y="2121795"/>
                    <a:ext cx="2430780" cy="632770"/>
                    <a:chOff x="5055870" y="2121795"/>
                    <a:chExt cx="2430780" cy="632770"/>
                  </a:xfrm>
                </p:grpSpPr>
                <p:sp>
                  <p:nvSpPr>
                    <p:cNvPr id="71" name="任意多边形 17">
                      <a:extLst>
                        <a:ext uri="{FF2B5EF4-FFF2-40B4-BE49-F238E27FC236}">
                          <a16:creationId xmlns:a16="http://schemas.microsoft.com/office/drawing/2014/main" id="{EFAB27A0-E9DE-4AB5-8A33-E25D443FBCFA}"/>
                        </a:ext>
                      </a:extLst>
                    </p:cNvPr>
                    <p:cNvSpPr/>
                    <p:nvPr/>
                  </p:nvSpPr>
                  <p:spPr>
                    <a:xfrm>
                      <a:off x="5055870" y="2121795"/>
                      <a:ext cx="1344930" cy="632770"/>
                    </a:xfrm>
                    <a:custGeom>
                      <a:avLst/>
                      <a:gdLst>
                        <a:gd name="connsiteX0" fmla="*/ 391063 w 1344930"/>
                        <a:gd name="connsiteY0" fmla="*/ 0 h 632770"/>
                        <a:gd name="connsiteX1" fmla="*/ 1344930 w 1344930"/>
                        <a:gd name="connsiteY1" fmla="*/ 0 h 632770"/>
                        <a:gd name="connsiteX2" fmla="*/ 1344930 w 1344930"/>
                        <a:gd name="connsiteY2" fmla="*/ 632770 h 632770"/>
                        <a:gd name="connsiteX3" fmla="*/ 391063 w 1344930"/>
                        <a:gd name="connsiteY3" fmla="*/ 632770 h 632770"/>
                        <a:gd name="connsiteX4" fmla="*/ 0 w 1344930"/>
                        <a:gd name="connsiteY4" fmla="*/ 316385 h 632770"/>
                        <a:gd name="connsiteX5" fmla="*/ 391063 w 1344930"/>
                        <a:gd name="connsiteY5" fmla="*/ 0 h 632770"/>
                        <a:gd name="connsiteX0" fmla="*/ 1344930 w 1436370"/>
                        <a:gd name="connsiteY0" fmla="*/ 632770 h 724210"/>
                        <a:gd name="connsiteX1" fmla="*/ 391063 w 1436370"/>
                        <a:gd name="connsiteY1" fmla="*/ 632770 h 724210"/>
                        <a:gd name="connsiteX2" fmla="*/ 0 w 1436370"/>
                        <a:gd name="connsiteY2" fmla="*/ 316385 h 724210"/>
                        <a:gd name="connsiteX3" fmla="*/ 391063 w 1436370"/>
                        <a:gd name="connsiteY3" fmla="*/ 0 h 724210"/>
                        <a:gd name="connsiteX4" fmla="*/ 1344930 w 1436370"/>
                        <a:gd name="connsiteY4" fmla="*/ 0 h 724210"/>
                        <a:gd name="connsiteX5" fmla="*/ 1436370 w 1436370"/>
                        <a:gd name="connsiteY5" fmla="*/ 724210 h 724210"/>
                        <a:gd name="connsiteX0" fmla="*/ 1344930 w 1344930"/>
                        <a:gd name="connsiteY0" fmla="*/ 632770 h 632770"/>
                        <a:gd name="connsiteX1" fmla="*/ 391063 w 1344930"/>
                        <a:gd name="connsiteY1" fmla="*/ 632770 h 632770"/>
                        <a:gd name="connsiteX2" fmla="*/ 0 w 1344930"/>
                        <a:gd name="connsiteY2" fmla="*/ 316385 h 632770"/>
                        <a:gd name="connsiteX3" fmla="*/ 391063 w 1344930"/>
                        <a:gd name="connsiteY3" fmla="*/ 0 h 632770"/>
                        <a:gd name="connsiteX4" fmla="*/ 1344930 w 1344930"/>
                        <a:gd name="connsiteY4" fmla="*/ 0 h 632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930" h="632770">
                          <a:moveTo>
                            <a:pt x="1344930" y="632770"/>
                          </a:moveTo>
                          <a:lnTo>
                            <a:pt x="391063" y="632770"/>
                          </a:lnTo>
                          <a:cubicBezTo>
                            <a:pt x="175106" y="632770"/>
                            <a:pt x="0" y="491129"/>
                            <a:pt x="0" y="316385"/>
                          </a:cubicBezTo>
                          <a:cubicBezTo>
                            <a:pt x="0" y="141641"/>
                            <a:pt x="175106" y="0"/>
                            <a:pt x="391063" y="0"/>
                          </a:cubicBezTo>
                          <a:lnTo>
                            <a:pt x="1344930" y="0"/>
                          </a:lnTo>
                        </a:path>
                      </a:pathLst>
                    </a:custGeom>
                    <a:noFill/>
                    <a:ln w="38100">
                      <a:solidFill>
                        <a:srgbClr val="2730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Times New Roman" panose="02020603050405020304" pitchFamily="18" charset="0"/>
                      </a:endParaRPr>
                    </a:p>
                  </p:txBody>
                </p:sp>
                <p:sp>
                  <p:nvSpPr>
                    <p:cNvPr id="72" name="任意多边形 18">
                      <a:extLst>
                        <a:ext uri="{FF2B5EF4-FFF2-40B4-BE49-F238E27FC236}">
                          <a16:creationId xmlns:a16="http://schemas.microsoft.com/office/drawing/2014/main" id="{0F9F7088-83E6-4F25-BB0D-0ED676AF0A73}"/>
                        </a:ext>
                      </a:extLst>
                    </p:cNvPr>
                    <p:cNvSpPr/>
                    <p:nvPr/>
                  </p:nvSpPr>
                  <p:spPr>
                    <a:xfrm>
                      <a:off x="6842760" y="2121795"/>
                      <a:ext cx="643890" cy="632770"/>
                    </a:xfrm>
                    <a:custGeom>
                      <a:avLst/>
                      <a:gdLst>
                        <a:gd name="connsiteX0" fmla="*/ 0 w 643890"/>
                        <a:gd name="connsiteY0" fmla="*/ 0 h 632770"/>
                        <a:gd name="connsiteX1" fmla="*/ 252827 w 643890"/>
                        <a:gd name="connsiteY1" fmla="*/ 0 h 632770"/>
                        <a:gd name="connsiteX2" fmla="*/ 643890 w 643890"/>
                        <a:gd name="connsiteY2" fmla="*/ 316385 h 632770"/>
                        <a:gd name="connsiteX3" fmla="*/ 252827 w 643890"/>
                        <a:gd name="connsiteY3" fmla="*/ 632770 h 632770"/>
                        <a:gd name="connsiteX4" fmla="*/ 0 w 643890"/>
                        <a:gd name="connsiteY4" fmla="*/ 632770 h 632770"/>
                        <a:gd name="connsiteX5" fmla="*/ 0 w 643890"/>
                        <a:gd name="connsiteY5" fmla="*/ 0 h 632770"/>
                        <a:gd name="connsiteX0" fmla="*/ 0 w 643890"/>
                        <a:gd name="connsiteY0" fmla="*/ 632770 h 724210"/>
                        <a:gd name="connsiteX1" fmla="*/ 0 w 643890"/>
                        <a:gd name="connsiteY1" fmla="*/ 0 h 724210"/>
                        <a:gd name="connsiteX2" fmla="*/ 252827 w 643890"/>
                        <a:gd name="connsiteY2" fmla="*/ 0 h 724210"/>
                        <a:gd name="connsiteX3" fmla="*/ 643890 w 643890"/>
                        <a:gd name="connsiteY3" fmla="*/ 316385 h 724210"/>
                        <a:gd name="connsiteX4" fmla="*/ 252827 w 643890"/>
                        <a:gd name="connsiteY4" fmla="*/ 632770 h 724210"/>
                        <a:gd name="connsiteX5" fmla="*/ 91440 w 643890"/>
                        <a:gd name="connsiteY5" fmla="*/ 724210 h 724210"/>
                        <a:gd name="connsiteX0" fmla="*/ 0 w 643890"/>
                        <a:gd name="connsiteY0" fmla="*/ 632770 h 632770"/>
                        <a:gd name="connsiteX1" fmla="*/ 0 w 643890"/>
                        <a:gd name="connsiteY1" fmla="*/ 0 h 632770"/>
                        <a:gd name="connsiteX2" fmla="*/ 252827 w 643890"/>
                        <a:gd name="connsiteY2" fmla="*/ 0 h 632770"/>
                        <a:gd name="connsiteX3" fmla="*/ 643890 w 643890"/>
                        <a:gd name="connsiteY3" fmla="*/ 316385 h 632770"/>
                        <a:gd name="connsiteX4" fmla="*/ 252827 w 643890"/>
                        <a:gd name="connsiteY4" fmla="*/ 632770 h 632770"/>
                        <a:gd name="connsiteX0" fmla="*/ 0 w 643890"/>
                        <a:gd name="connsiteY0" fmla="*/ 0 h 632770"/>
                        <a:gd name="connsiteX1" fmla="*/ 252827 w 643890"/>
                        <a:gd name="connsiteY1" fmla="*/ 0 h 632770"/>
                        <a:gd name="connsiteX2" fmla="*/ 643890 w 643890"/>
                        <a:gd name="connsiteY2" fmla="*/ 316385 h 632770"/>
                        <a:gd name="connsiteX3" fmla="*/ 252827 w 643890"/>
                        <a:gd name="connsiteY3" fmla="*/ 632770 h 632770"/>
                      </a:gdLst>
                      <a:ahLst/>
                      <a:cxnLst>
                        <a:cxn ang="0">
                          <a:pos x="connsiteX0" y="connsiteY0"/>
                        </a:cxn>
                        <a:cxn ang="0">
                          <a:pos x="connsiteX1" y="connsiteY1"/>
                        </a:cxn>
                        <a:cxn ang="0">
                          <a:pos x="connsiteX2" y="connsiteY2"/>
                        </a:cxn>
                        <a:cxn ang="0">
                          <a:pos x="connsiteX3" y="connsiteY3"/>
                        </a:cxn>
                      </a:cxnLst>
                      <a:rect l="l" t="t" r="r" b="b"/>
                      <a:pathLst>
                        <a:path w="643890" h="632770">
                          <a:moveTo>
                            <a:pt x="0" y="0"/>
                          </a:moveTo>
                          <a:lnTo>
                            <a:pt x="252827" y="0"/>
                          </a:lnTo>
                          <a:cubicBezTo>
                            <a:pt x="468784" y="0"/>
                            <a:pt x="643890" y="141641"/>
                            <a:pt x="643890" y="316385"/>
                          </a:cubicBezTo>
                          <a:cubicBezTo>
                            <a:pt x="643890" y="491129"/>
                            <a:pt x="468784" y="632770"/>
                            <a:pt x="252827" y="632770"/>
                          </a:cubicBezTo>
                        </a:path>
                      </a:pathLst>
                    </a:custGeom>
                    <a:noFill/>
                    <a:ln w="38100">
                      <a:solidFill>
                        <a:srgbClr val="2730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Times New Roman" panose="02020603050405020304" pitchFamily="18" charset="0"/>
                      </a:endParaRPr>
                    </a:p>
                  </p:txBody>
                </p:sp>
              </p:grpSp>
              <p:cxnSp>
                <p:nvCxnSpPr>
                  <p:cNvPr id="69" name="直接连接符 15">
                    <a:extLst>
                      <a:ext uri="{FF2B5EF4-FFF2-40B4-BE49-F238E27FC236}">
                        <a16:creationId xmlns:a16="http://schemas.microsoft.com/office/drawing/2014/main" id="{7F28CAEF-D874-449A-AA3F-56F1E44DA005}"/>
                      </a:ext>
                    </a:extLst>
                  </p:cNvPr>
                  <p:cNvCxnSpPr/>
                  <p:nvPr/>
                </p:nvCxnSpPr>
                <p:spPr>
                  <a:xfrm>
                    <a:off x="6480881" y="2121795"/>
                    <a:ext cx="255199" cy="0"/>
                  </a:xfrm>
                  <a:prstGeom prst="line">
                    <a:avLst/>
                  </a:prstGeom>
                  <a:ln w="38100" cap="rnd">
                    <a:solidFill>
                      <a:srgbClr val="2A3364"/>
                    </a:solidFill>
                  </a:ln>
                </p:spPr>
                <p:style>
                  <a:lnRef idx="1">
                    <a:schemeClr val="accent1"/>
                  </a:lnRef>
                  <a:fillRef idx="0">
                    <a:schemeClr val="accent1"/>
                  </a:fillRef>
                  <a:effectRef idx="0">
                    <a:schemeClr val="accent1"/>
                  </a:effectRef>
                  <a:fontRef idx="minor">
                    <a:schemeClr val="tx1"/>
                  </a:fontRef>
                </p:style>
              </p:cxnSp>
              <p:cxnSp>
                <p:nvCxnSpPr>
                  <p:cNvPr id="70" name="直接连接符 16">
                    <a:extLst>
                      <a:ext uri="{FF2B5EF4-FFF2-40B4-BE49-F238E27FC236}">
                        <a16:creationId xmlns:a16="http://schemas.microsoft.com/office/drawing/2014/main" id="{922CEF4B-6EBB-4BEA-901F-48F3E558665F}"/>
                      </a:ext>
                    </a:extLst>
                  </p:cNvPr>
                  <p:cNvCxnSpPr/>
                  <p:nvPr/>
                </p:nvCxnSpPr>
                <p:spPr>
                  <a:xfrm>
                    <a:off x="6526601" y="2754565"/>
                    <a:ext cx="514279" cy="0"/>
                  </a:xfrm>
                  <a:prstGeom prst="line">
                    <a:avLst/>
                  </a:prstGeom>
                  <a:ln w="38100" cap="rnd">
                    <a:solidFill>
                      <a:srgbClr val="2A3364"/>
                    </a:solidFill>
                  </a:ln>
                </p:spPr>
                <p:style>
                  <a:lnRef idx="1">
                    <a:schemeClr val="accent1"/>
                  </a:lnRef>
                  <a:fillRef idx="0">
                    <a:schemeClr val="accent1"/>
                  </a:fillRef>
                  <a:effectRef idx="0">
                    <a:schemeClr val="accent1"/>
                  </a:effectRef>
                  <a:fontRef idx="minor">
                    <a:schemeClr val="tx1"/>
                  </a:fontRef>
                </p:style>
              </p:cxnSp>
            </p:grpSp>
          </p:grpSp>
          <p:sp>
            <p:nvSpPr>
              <p:cNvPr id="65" name="文本框 11">
                <a:extLst>
                  <a:ext uri="{FF2B5EF4-FFF2-40B4-BE49-F238E27FC236}">
                    <a16:creationId xmlns:a16="http://schemas.microsoft.com/office/drawing/2014/main" id="{2D8D713B-6BB1-4CA2-8F98-CBBCACD2040D}"/>
                  </a:ext>
                </a:extLst>
              </p:cNvPr>
              <p:cNvSpPr txBox="1"/>
              <p:nvPr/>
            </p:nvSpPr>
            <p:spPr>
              <a:xfrm>
                <a:off x="4574506" y="1580440"/>
                <a:ext cx="2835887" cy="584775"/>
              </a:xfrm>
              <a:prstGeom prst="rect">
                <a:avLst/>
              </a:prstGeom>
              <a:noFill/>
            </p:spPr>
            <p:txBody>
              <a:bodyPr wrap="square" rtlCol="0">
                <a:spAutoFit/>
              </a:bodyPr>
              <a:lstStyle/>
              <a:p>
                <a:pPr algn="ctr"/>
                <a:r>
                  <a:rPr lang="en-US" altLang="zh-CN" sz="3200" b="1">
                    <a:solidFill>
                      <a:schemeClr val="bg1"/>
                    </a:solidFill>
                    <a:latin typeface="Times New Roman" panose="02020603050405020304" pitchFamily="18" charset="0"/>
                    <a:ea typeface="印品粗朗体" panose="02000000000000000000" pitchFamily="2" charset="-122"/>
                  </a:rPr>
                  <a:t>Viết ngắn</a:t>
                </a:r>
                <a:endParaRPr lang="zh-CN" altLang="en-US" sz="3200" b="1" dirty="0">
                  <a:solidFill>
                    <a:schemeClr val="bg1"/>
                  </a:solidFill>
                  <a:latin typeface="Times New Roman" panose="02020603050405020304" pitchFamily="18" charset="0"/>
                  <a:ea typeface="印品粗朗体" panose="02000000000000000000" pitchFamily="2" charset="-122"/>
                </a:endParaRPr>
              </a:p>
            </p:txBody>
          </p:sp>
        </p:grpSp>
      </p:grpSp>
    </p:spTree>
    <p:extLst>
      <p:ext uri="{BB962C8B-B14F-4D97-AF65-F5344CB8AC3E}">
        <p14:creationId xmlns:p14="http://schemas.microsoft.com/office/powerpoint/2010/main" val="394284561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组合 4"/>
          <p:cNvGrpSpPr/>
          <p:nvPr/>
        </p:nvGrpSpPr>
        <p:grpSpPr>
          <a:xfrm>
            <a:off x="433140" y="931076"/>
            <a:ext cx="11430953" cy="5926923"/>
            <a:chOff x="441007" y="1723780"/>
            <a:chExt cx="11430953" cy="5058020"/>
          </a:xfrm>
        </p:grpSpPr>
        <p:sp>
          <p:nvSpPr>
            <p:cNvPr id="24" name="任意多边形 23"/>
            <p:cNvSpPr/>
            <p:nvPr/>
          </p:nvSpPr>
          <p:spPr>
            <a:xfrm rot="10800000">
              <a:off x="593407" y="1876180"/>
              <a:ext cx="11278553" cy="4905620"/>
            </a:xfrm>
            <a:custGeom>
              <a:avLst/>
              <a:gdLst>
                <a:gd name="connsiteX0" fmla="*/ 11278553 w 11278553"/>
                <a:gd name="connsiteY0" fmla="*/ 4905620 h 4905620"/>
                <a:gd name="connsiteX1" fmla="*/ 0 w 11278553"/>
                <a:gd name="connsiteY1" fmla="*/ 4905620 h 4905620"/>
                <a:gd name="connsiteX2" fmla="*/ 0 w 11278553"/>
                <a:gd name="connsiteY2" fmla="*/ 685801 h 4905620"/>
                <a:gd name="connsiteX3" fmla="*/ 809242 w 11278553"/>
                <a:gd name="connsiteY3" fmla="*/ 685801 h 4905620"/>
                <a:gd name="connsiteX4" fmla="*/ 1207007 w 11278553"/>
                <a:gd name="connsiteY4" fmla="*/ 0 h 4905620"/>
                <a:gd name="connsiteX5" fmla="*/ 1217217 w 11278553"/>
                <a:gd name="connsiteY5" fmla="*/ 17603 h 4905620"/>
                <a:gd name="connsiteX6" fmla="*/ 975360 w 11278553"/>
                <a:gd name="connsiteY6" fmla="*/ 2164080 h 4905620"/>
                <a:gd name="connsiteX7" fmla="*/ 1706880 w 11278553"/>
                <a:gd name="connsiteY7" fmla="*/ 2164080 h 4905620"/>
                <a:gd name="connsiteX8" fmla="*/ 1873447 w 11278553"/>
                <a:gd name="connsiteY8" fmla="*/ 685801 h 4905620"/>
                <a:gd name="connsiteX9" fmla="*/ 11278553 w 11278553"/>
                <a:gd name="connsiteY9" fmla="*/ 685801 h 4905620"/>
                <a:gd name="connsiteX0" fmla="*/ 1706880 w 11278553"/>
                <a:gd name="connsiteY0" fmla="*/ 2164080 h 4905620"/>
                <a:gd name="connsiteX1" fmla="*/ 1873447 w 11278553"/>
                <a:gd name="connsiteY1" fmla="*/ 685801 h 4905620"/>
                <a:gd name="connsiteX2" fmla="*/ 11278553 w 11278553"/>
                <a:gd name="connsiteY2" fmla="*/ 685801 h 4905620"/>
                <a:gd name="connsiteX3" fmla="*/ 11278553 w 11278553"/>
                <a:gd name="connsiteY3" fmla="*/ 4905620 h 4905620"/>
                <a:gd name="connsiteX4" fmla="*/ 0 w 11278553"/>
                <a:gd name="connsiteY4" fmla="*/ 4905620 h 4905620"/>
                <a:gd name="connsiteX5" fmla="*/ 0 w 11278553"/>
                <a:gd name="connsiteY5" fmla="*/ 685801 h 4905620"/>
                <a:gd name="connsiteX6" fmla="*/ 809242 w 11278553"/>
                <a:gd name="connsiteY6" fmla="*/ 685801 h 4905620"/>
                <a:gd name="connsiteX7" fmla="*/ 1207007 w 11278553"/>
                <a:gd name="connsiteY7" fmla="*/ 0 h 4905620"/>
                <a:gd name="connsiteX8" fmla="*/ 1217217 w 11278553"/>
                <a:gd name="connsiteY8" fmla="*/ 17603 h 4905620"/>
                <a:gd name="connsiteX9" fmla="*/ 975360 w 11278553"/>
                <a:gd name="connsiteY9" fmla="*/ 2164080 h 4905620"/>
                <a:gd name="connsiteX10" fmla="*/ 1798320 w 11278553"/>
                <a:gd name="connsiteY10"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9" fmla="*/ 1798320 w 11278553"/>
                <a:gd name="connsiteY9"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8553" h="4905620">
                  <a:moveTo>
                    <a:pt x="1873447" y="685801"/>
                  </a:moveTo>
                  <a:lnTo>
                    <a:pt x="11278553" y="685801"/>
                  </a:lnTo>
                  <a:lnTo>
                    <a:pt x="11278553" y="4905620"/>
                  </a:lnTo>
                  <a:lnTo>
                    <a:pt x="0" y="4905620"/>
                  </a:lnTo>
                  <a:lnTo>
                    <a:pt x="0" y="685801"/>
                  </a:lnTo>
                  <a:lnTo>
                    <a:pt x="809242" y="685801"/>
                  </a:lnTo>
                  <a:lnTo>
                    <a:pt x="1207007" y="0"/>
                  </a:lnTo>
                  <a:lnTo>
                    <a:pt x="1217217" y="17603"/>
                  </a:lnTo>
                </a:path>
              </a:pathLst>
            </a:custGeom>
            <a:solidFill>
              <a:srgbClr val="55BEE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3" name="任意多边形 22"/>
            <p:cNvSpPr/>
            <p:nvPr/>
          </p:nvSpPr>
          <p:spPr>
            <a:xfrm rot="10800000">
              <a:off x="441007" y="1723780"/>
              <a:ext cx="11278553" cy="4905620"/>
            </a:xfrm>
            <a:custGeom>
              <a:avLst/>
              <a:gdLst>
                <a:gd name="connsiteX0" fmla="*/ 11278553 w 11278553"/>
                <a:gd name="connsiteY0" fmla="*/ 4905620 h 4905620"/>
                <a:gd name="connsiteX1" fmla="*/ 0 w 11278553"/>
                <a:gd name="connsiteY1" fmla="*/ 4905620 h 4905620"/>
                <a:gd name="connsiteX2" fmla="*/ 0 w 11278553"/>
                <a:gd name="connsiteY2" fmla="*/ 685801 h 4905620"/>
                <a:gd name="connsiteX3" fmla="*/ 809242 w 11278553"/>
                <a:gd name="connsiteY3" fmla="*/ 685801 h 4905620"/>
                <a:gd name="connsiteX4" fmla="*/ 1207007 w 11278553"/>
                <a:gd name="connsiteY4" fmla="*/ 0 h 4905620"/>
                <a:gd name="connsiteX5" fmla="*/ 1217217 w 11278553"/>
                <a:gd name="connsiteY5" fmla="*/ 17603 h 4905620"/>
                <a:gd name="connsiteX6" fmla="*/ 975360 w 11278553"/>
                <a:gd name="connsiteY6" fmla="*/ 2164080 h 4905620"/>
                <a:gd name="connsiteX7" fmla="*/ 1706880 w 11278553"/>
                <a:gd name="connsiteY7" fmla="*/ 2164080 h 4905620"/>
                <a:gd name="connsiteX8" fmla="*/ 1873447 w 11278553"/>
                <a:gd name="connsiteY8" fmla="*/ 685801 h 4905620"/>
                <a:gd name="connsiteX9" fmla="*/ 11278553 w 11278553"/>
                <a:gd name="connsiteY9" fmla="*/ 685801 h 4905620"/>
                <a:gd name="connsiteX0" fmla="*/ 1706880 w 11278553"/>
                <a:gd name="connsiteY0" fmla="*/ 2164080 h 4905620"/>
                <a:gd name="connsiteX1" fmla="*/ 1873447 w 11278553"/>
                <a:gd name="connsiteY1" fmla="*/ 685801 h 4905620"/>
                <a:gd name="connsiteX2" fmla="*/ 11278553 w 11278553"/>
                <a:gd name="connsiteY2" fmla="*/ 685801 h 4905620"/>
                <a:gd name="connsiteX3" fmla="*/ 11278553 w 11278553"/>
                <a:gd name="connsiteY3" fmla="*/ 4905620 h 4905620"/>
                <a:gd name="connsiteX4" fmla="*/ 0 w 11278553"/>
                <a:gd name="connsiteY4" fmla="*/ 4905620 h 4905620"/>
                <a:gd name="connsiteX5" fmla="*/ 0 w 11278553"/>
                <a:gd name="connsiteY5" fmla="*/ 685801 h 4905620"/>
                <a:gd name="connsiteX6" fmla="*/ 809242 w 11278553"/>
                <a:gd name="connsiteY6" fmla="*/ 685801 h 4905620"/>
                <a:gd name="connsiteX7" fmla="*/ 1207007 w 11278553"/>
                <a:gd name="connsiteY7" fmla="*/ 0 h 4905620"/>
                <a:gd name="connsiteX8" fmla="*/ 1217217 w 11278553"/>
                <a:gd name="connsiteY8" fmla="*/ 17603 h 4905620"/>
                <a:gd name="connsiteX9" fmla="*/ 975360 w 11278553"/>
                <a:gd name="connsiteY9" fmla="*/ 2164080 h 4905620"/>
                <a:gd name="connsiteX10" fmla="*/ 1798320 w 11278553"/>
                <a:gd name="connsiteY10"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9" fmla="*/ 1798320 w 11278553"/>
                <a:gd name="connsiteY9"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8553" h="4905620">
                  <a:moveTo>
                    <a:pt x="1873447" y="685801"/>
                  </a:moveTo>
                  <a:lnTo>
                    <a:pt x="11278553" y="685801"/>
                  </a:lnTo>
                  <a:lnTo>
                    <a:pt x="11278553" y="4905620"/>
                  </a:lnTo>
                  <a:lnTo>
                    <a:pt x="0" y="4905620"/>
                  </a:lnTo>
                  <a:lnTo>
                    <a:pt x="0" y="685801"/>
                  </a:lnTo>
                  <a:lnTo>
                    <a:pt x="809242" y="685801"/>
                  </a:lnTo>
                  <a:lnTo>
                    <a:pt x="1207007" y="0"/>
                  </a:lnTo>
                  <a:lnTo>
                    <a:pt x="1217217" y="17603"/>
                  </a:lnTo>
                </a:path>
              </a:pathLst>
            </a:custGeom>
            <a:noFill/>
            <a:ln w="38100">
              <a:solidFill>
                <a:srgbClr val="556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32" name="立方体 31"/>
          <p:cNvSpPr/>
          <p:nvPr/>
        </p:nvSpPr>
        <p:spPr>
          <a:xfrm>
            <a:off x="1945823" y="5191781"/>
            <a:ext cx="412249" cy="412249"/>
          </a:xfrm>
          <a:prstGeom prst="cub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9" name="任意多边形 38"/>
          <p:cNvSpPr/>
          <p:nvPr/>
        </p:nvSpPr>
        <p:spPr>
          <a:xfrm rot="5400000">
            <a:off x="6434583" y="5401769"/>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22B4B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40" name="任意多边形 39"/>
          <p:cNvSpPr/>
          <p:nvPr/>
        </p:nvSpPr>
        <p:spPr>
          <a:xfrm rot="8286032">
            <a:off x="4639965" y="6065333"/>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bg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41" name="椭圆 40"/>
          <p:cNvSpPr/>
          <p:nvPr/>
        </p:nvSpPr>
        <p:spPr>
          <a:xfrm>
            <a:off x="6238380" y="5989097"/>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42" name="十字星 21"/>
          <p:cNvSpPr/>
          <p:nvPr/>
        </p:nvSpPr>
        <p:spPr>
          <a:xfrm>
            <a:off x="5436208" y="5457818"/>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934BC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nvGrpSpPr>
          <p:cNvPr id="51" name="组合 50"/>
          <p:cNvGrpSpPr/>
          <p:nvPr/>
        </p:nvGrpSpPr>
        <p:grpSpPr>
          <a:xfrm>
            <a:off x="1149580" y="4450181"/>
            <a:ext cx="2096235" cy="963645"/>
            <a:chOff x="5691042" y="2257288"/>
            <a:chExt cx="2096235" cy="963645"/>
          </a:xfrm>
        </p:grpSpPr>
        <p:sp>
          <p:nvSpPr>
            <p:cNvPr id="43" name="任意多边形 42"/>
            <p:cNvSpPr/>
            <p:nvPr/>
          </p:nvSpPr>
          <p:spPr>
            <a:xfrm rot="5400000">
              <a:off x="7485660" y="2245231"/>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934BC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44" name="任意多边形 43"/>
            <p:cNvSpPr/>
            <p:nvPr/>
          </p:nvSpPr>
          <p:spPr>
            <a:xfrm rot="8286032">
              <a:off x="5691042" y="2908795"/>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55678F"/>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45" name="椭圆 44"/>
            <p:cNvSpPr/>
            <p:nvPr/>
          </p:nvSpPr>
          <p:spPr>
            <a:xfrm>
              <a:off x="7289457" y="2832559"/>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46" name="十字星 21"/>
            <p:cNvSpPr/>
            <p:nvPr/>
          </p:nvSpPr>
          <p:spPr>
            <a:xfrm>
              <a:off x="6487285" y="2301280"/>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FFC000"/>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52" name="组合 51"/>
          <p:cNvGrpSpPr/>
          <p:nvPr/>
        </p:nvGrpSpPr>
        <p:grpSpPr>
          <a:xfrm>
            <a:off x="7346113" y="2187936"/>
            <a:ext cx="3706015" cy="919653"/>
            <a:chOff x="5691042" y="2301280"/>
            <a:chExt cx="3706015" cy="919653"/>
          </a:xfrm>
        </p:grpSpPr>
        <p:sp>
          <p:nvSpPr>
            <p:cNvPr id="53" name="任意多边形 52"/>
            <p:cNvSpPr/>
            <p:nvPr/>
          </p:nvSpPr>
          <p:spPr>
            <a:xfrm rot="5400000">
              <a:off x="9095440" y="2409818"/>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FFC00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54" name="任意多边形 53"/>
            <p:cNvSpPr/>
            <p:nvPr/>
          </p:nvSpPr>
          <p:spPr>
            <a:xfrm rot="8286032">
              <a:off x="5691042" y="2908795"/>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934BC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55" name="椭圆 54"/>
            <p:cNvSpPr/>
            <p:nvPr/>
          </p:nvSpPr>
          <p:spPr>
            <a:xfrm>
              <a:off x="7289457" y="2832559"/>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56" name="十字星 21"/>
            <p:cNvSpPr/>
            <p:nvPr/>
          </p:nvSpPr>
          <p:spPr>
            <a:xfrm>
              <a:off x="6487285" y="2301280"/>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57" name="组合 56"/>
          <p:cNvGrpSpPr/>
          <p:nvPr/>
        </p:nvGrpSpPr>
        <p:grpSpPr>
          <a:xfrm>
            <a:off x="9043052" y="498053"/>
            <a:ext cx="2525762" cy="1786028"/>
            <a:chOff x="5261515" y="2257288"/>
            <a:chExt cx="2525762" cy="1786028"/>
          </a:xfrm>
        </p:grpSpPr>
        <p:sp>
          <p:nvSpPr>
            <p:cNvPr id="58" name="任意多边形 57"/>
            <p:cNvSpPr/>
            <p:nvPr/>
          </p:nvSpPr>
          <p:spPr>
            <a:xfrm rot="5400000">
              <a:off x="7485660" y="2245231"/>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FD8876"/>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59" name="任意多边形 58"/>
            <p:cNvSpPr/>
            <p:nvPr/>
          </p:nvSpPr>
          <p:spPr>
            <a:xfrm rot="8286032">
              <a:off x="5261515" y="3731178"/>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FFC00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0" name="椭圆 59"/>
            <p:cNvSpPr/>
            <p:nvPr/>
          </p:nvSpPr>
          <p:spPr>
            <a:xfrm>
              <a:off x="7289457" y="2832559"/>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1" name="十字星 21"/>
            <p:cNvSpPr/>
            <p:nvPr/>
          </p:nvSpPr>
          <p:spPr>
            <a:xfrm>
              <a:off x="5545149" y="2743808"/>
              <a:ext cx="341009" cy="341009"/>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0070C0"/>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48" name="矩形 85"/>
          <p:cNvSpPr/>
          <p:nvPr/>
        </p:nvSpPr>
        <p:spPr>
          <a:xfrm>
            <a:off x="721958" y="1057357"/>
            <a:ext cx="10840394" cy="4324261"/>
          </a:xfrm>
          <a:prstGeom prst="rect">
            <a:avLst/>
          </a:prstGeom>
          <a:solidFill>
            <a:schemeClr val="accent1">
              <a:lumMod val="40000"/>
              <a:lumOff val="60000"/>
            </a:schemeClr>
          </a:solidFill>
        </p:spPr>
        <p:txBody>
          <a:bodyPr wrap="square">
            <a:spAutoFit/>
          </a:bodyPr>
          <a:lstStyle/>
          <a:p>
            <a:pPr fontAlgn="base">
              <a:spcBef>
                <a:spcPct val="0"/>
              </a:spcBef>
              <a:spcAft>
                <a:spcPct val="0"/>
              </a:spcAft>
            </a:pPr>
            <a:r>
              <a:rPr lang="en-US" altLang="zh-CN" sz="2500">
                <a:solidFill>
                  <a:srgbClr val="273062"/>
                </a:solidFill>
                <a:latin typeface="Times New Roman" panose="02020603050405020304" pitchFamily="18" charset="0"/>
                <a:ea typeface="印品天逸黑" panose="02000500000000000000" pitchFamily="2" charset="-122"/>
                <a:cs typeface="Times New Roman" panose="02020603050405020304" pitchFamily="18" charset="0"/>
                <a:sym typeface="+mn-lt"/>
              </a:rPr>
              <a:t>	</a:t>
            </a:r>
            <a:r>
              <a:rPr lang="vi-VN" altLang="zh-CN" sz="2500">
                <a:solidFill>
                  <a:srgbClr val="273062"/>
                </a:solidFill>
                <a:latin typeface="Times New Roman" panose="02020603050405020304" pitchFamily="18" charset="0"/>
                <a:ea typeface="印品天逸黑" panose="02000500000000000000" pitchFamily="2" charset="-122"/>
                <a:cs typeface="Times New Roman" panose="02020603050405020304" pitchFamily="18" charset="0"/>
                <a:sym typeface="+mn-lt"/>
              </a:rPr>
              <a:t>Từ xưa đến nay, dòng chảy lịch sử đã bồi đắp phù sa cho biết bao thiên truyện. Có những câu chuyện ra đời từ thuở khai thiên lập địa như </a:t>
            </a:r>
            <a:r>
              <a:rPr lang="vi-VN" altLang="zh-CN" sz="2500" b="1" i="1">
                <a:solidFill>
                  <a:srgbClr val="273062"/>
                </a:solidFill>
                <a:latin typeface="Times New Roman" panose="02020603050405020304" pitchFamily="18" charset="0"/>
                <a:ea typeface="印品天逸黑" panose="02000500000000000000" pitchFamily="2" charset="-122"/>
                <a:cs typeface="Times New Roman" panose="02020603050405020304" pitchFamily="18" charset="0"/>
                <a:sym typeface="+mn-lt"/>
              </a:rPr>
              <a:t>Con Rồng cháu Tiên</a:t>
            </a:r>
            <a:r>
              <a:rPr lang="vi-VN" altLang="zh-CN" sz="2500">
                <a:solidFill>
                  <a:srgbClr val="273062"/>
                </a:solidFill>
                <a:latin typeface="Times New Roman" panose="02020603050405020304" pitchFamily="18" charset="0"/>
                <a:ea typeface="印品天逸黑" panose="02000500000000000000" pitchFamily="2" charset="-122"/>
                <a:cs typeface="Times New Roman" panose="02020603050405020304" pitchFamily="18" charset="0"/>
                <a:sym typeface="+mn-lt"/>
              </a:rPr>
              <a:t>; có những </a:t>
            </a:r>
            <a:r>
              <a:rPr lang="en-US" altLang="zh-CN" sz="2500">
                <a:solidFill>
                  <a:srgbClr val="273062"/>
                </a:solidFill>
                <a:latin typeface="Times New Roman" panose="02020603050405020304" pitchFamily="18" charset="0"/>
                <a:ea typeface="印品天逸黑" panose="02000500000000000000" pitchFamily="2" charset="-122"/>
                <a:cs typeface="Times New Roman" panose="02020603050405020304" pitchFamily="18" charset="0"/>
                <a:sym typeface="+mn-lt"/>
              </a:rPr>
              <a:t>câu </a:t>
            </a:r>
            <a:r>
              <a:rPr lang="vi-VN" altLang="zh-CN" sz="2500">
                <a:solidFill>
                  <a:srgbClr val="273062"/>
                </a:solidFill>
                <a:latin typeface="Times New Roman" panose="02020603050405020304" pitchFamily="18" charset="0"/>
                <a:ea typeface="印品天逸黑" panose="02000500000000000000" pitchFamily="2" charset="-122"/>
                <a:cs typeface="Times New Roman" panose="02020603050405020304" pitchFamily="18" charset="0"/>
                <a:sym typeface="+mn-lt"/>
              </a:rPr>
              <a:t>chuyện nói về những buổi đầu dựng nước và giữ nước như </a:t>
            </a:r>
            <a:r>
              <a:rPr lang="vi-VN" altLang="zh-CN" sz="2500" b="1" i="1">
                <a:solidFill>
                  <a:srgbClr val="273062"/>
                </a:solidFill>
                <a:latin typeface="Times New Roman" panose="02020603050405020304" pitchFamily="18" charset="0"/>
                <a:ea typeface="印品天逸黑" panose="02000500000000000000" pitchFamily="2" charset="-122"/>
                <a:cs typeface="Times New Roman" panose="02020603050405020304" pitchFamily="18" charset="0"/>
                <a:sym typeface="+mn-lt"/>
              </a:rPr>
              <a:t>Thánh Gióng</a:t>
            </a:r>
            <a:r>
              <a:rPr lang="vi-VN" altLang="zh-CN" sz="2500">
                <a:solidFill>
                  <a:srgbClr val="273062"/>
                </a:solidFill>
                <a:latin typeface="Times New Roman" panose="02020603050405020304" pitchFamily="18" charset="0"/>
                <a:ea typeface="印品天逸黑" panose="02000500000000000000" pitchFamily="2" charset="-122"/>
                <a:cs typeface="Times New Roman" panose="02020603050405020304" pitchFamily="18" charset="0"/>
                <a:sym typeface="+mn-lt"/>
              </a:rPr>
              <a:t>, và cũng có những truyền thuyết viết về thời trung đại hào hùng như </a:t>
            </a:r>
            <a:r>
              <a:rPr lang="vi-VN" altLang="zh-CN" sz="2500" b="1" i="1">
                <a:solidFill>
                  <a:srgbClr val="273062"/>
                </a:solidFill>
                <a:latin typeface="Times New Roman" panose="02020603050405020304" pitchFamily="18" charset="0"/>
                <a:ea typeface="印品天逸黑" panose="02000500000000000000" pitchFamily="2" charset="-122"/>
                <a:cs typeface="Times New Roman" panose="02020603050405020304" pitchFamily="18" charset="0"/>
                <a:sym typeface="+mn-lt"/>
              </a:rPr>
              <a:t>Sự tích Hồ Gươm</a:t>
            </a:r>
            <a:r>
              <a:rPr lang="vi-VN" altLang="zh-CN" sz="2500">
                <a:solidFill>
                  <a:srgbClr val="273062"/>
                </a:solidFill>
                <a:latin typeface="Times New Roman" panose="02020603050405020304" pitchFamily="18" charset="0"/>
                <a:ea typeface="印品天逸黑" panose="02000500000000000000" pitchFamily="2" charset="-122"/>
                <a:cs typeface="Times New Roman" panose="02020603050405020304" pitchFamily="18" charset="0"/>
                <a:sym typeface="+mn-lt"/>
              </a:rPr>
              <a:t>. Những câu chuyện ấy không chỉ kể lại cho thế hệ sau những ngày tháng gian khó, nằm gai nếm mật của ông cha ta khi chống giặc</a:t>
            </a:r>
            <a:r>
              <a:rPr lang="en-US" altLang="zh-CN" sz="2500">
                <a:solidFill>
                  <a:srgbClr val="273062"/>
                </a:solidFill>
                <a:latin typeface="Times New Roman" panose="02020603050405020304" pitchFamily="18" charset="0"/>
                <a:ea typeface="印品天逸黑" panose="02000500000000000000" pitchFamily="2" charset="-122"/>
                <a:cs typeface="Times New Roman" panose="02020603050405020304" pitchFamily="18" charset="0"/>
                <a:sym typeface="+mn-lt"/>
              </a:rPr>
              <a:t> </a:t>
            </a:r>
            <a:r>
              <a:rPr lang="vi-VN" altLang="zh-CN" sz="2500">
                <a:solidFill>
                  <a:srgbClr val="273062"/>
                </a:solidFill>
                <a:latin typeface="Times New Roman" panose="02020603050405020304" pitchFamily="18" charset="0"/>
                <a:ea typeface="印品天逸黑" panose="02000500000000000000" pitchFamily="2" charset="-122"/>
                <a:cs typeface="Times New Roman" panose="02020603050405020304" pitchFamily="18" charset="0"/>
                <a:sym typeface="+mn-lt"/>
              </a:rPr>
              <a:t>xâm mà còn vinh danh những người anh hùng dân tộc</a:t>
            </a:r>
            <a:r>
              <a:rPr lang="en-US" altLang="zh-CN" sz="2500">
                <a:solidFill>
                  <a:srgbClr val="273062"/>
                </a:solidFill>
                <a:latin typeface="Times New Roman" panose="02020603050405020304" pitchFamily="18" charset="0"/>
                <a:ea typeface="印品天逸黑" panose="02000500000000000000" pitchFamily="2" charset="-122"/>
                <a:cs typeface="Times New Roman" panose="02020603050405020304" pitchFamily="18" charset="0"/>
                <a:sym typeface="+mn-lt"/>
              </a:rPr>
              <a:t> </a:t>
            </a:r>
            <a:r>
              <a:rPr lang="vi-VN" altLang="zh-CN" sz="2500">
                <a:solidFill>
                  <a:srgbClr val="273062"/>
                </a:solidFill>
                <a:latin typeface="Times New Roman" panose="02020603050405020304" pitchFamily="18" charset="0"/>
                <a:ea typeface="印品天逸黑" panose="02000500000000000000" pitchFamily="2" charset="-122"/>
                <a:cs typeface="Times New Roman" panose="02020603050405020304" pitchFamily="18" charset="0"/>
                <a:sym typeface="+mn-lt"/>
              </a:rPr>
              <a:t>như Thánh Gióng, chủ tướng Lê Lợi, … H</a:t>
            </a:r>
            <a:r>
              <a:rPr lang="en-US" altLang="zh-CN" sz="2500">
                <a:solidFill>
                  <a:srgbClr val="273062"/>
                </a:solidFill>
                <a:latin typeface="Times New Roman" panose="02020603050405020304" pitchFamily="18" charset="0"/>
                <a:ea typeface="印品天逸黑" panose="02000500000000000000" pitchFamily="2" charset="-122"/>
                <a:cs typeface="Times New Roman" panose="02020603050405020304" pitchFamily="18" charset="0"/>
                <a:sym typeface="+mn-lt"/>
              </a:rPr>
              <a:t>ọ</a:t>
            </a:r>
            <a:r>
              <a:rPr lang="vi-VN" altLang="zh-CN" sz="2500">
                <a:solidFill>
                  <a:srgbClr val="273062"/>
                </a:solidFill>
                <a:latin typeface="Times New Roman" panose="02020603050405020304" pitchFamily="18" charset="0"/>
                <a:ea typeface="印品天逸黑" panose="02000500000000000000" pitchFamily="2" charset="-122"/>
                <a:cs typeface="Times New Roman" panose="02020603050405020304" pitchFamily="18" charset="0"/>
                <a:sym typeface="+mn-lt"/>
              </a:rPr>
              <a:t> </a:t>
            </a:r>
            <a:r>
              <a:rPr lang="en-US" altLang="zh-CN" sz="2500">
                <a:solidFill>
                  <a:srgbClr val="273062"/>
                </a:solidFill>
                <a:latin typeface="Times New Roman" panose="02020603050405020304" pitchFamily="18" charset="0"/>
                <a:ea typeface="印品天逸黑" panose="02000500000000000000" pitchFamily="2" charset="-122"/>
                <a:cs typeface="Times New Roman" panose="02020603050405020304" pitchFamily="18" charset="0"/>
                <a:sym typeface="+mn-lt"/>
              </a:rPr>
              <a:t>là những người vừa giỏi tài thao lược, vừa hết lòng vì nước vì dân, và đã lập nên những chiến công vang dội, rạng ngời sử sách</a:t>
            </a:r>
            <a:r>
              <a:rPr lang="vi-VN" altLang="zh-CN" sz="2500">
                <a:solidFill>
                  <a:srgbClr val="273062"/>
                </a:solidFill>
                <a:latin typeface="Times New Roman" panose="02020603050405020304" pitchFamily="18" charset="0"/>
                <a:ea typeface="印品天逸黑" panose="02000500000000000000" pitchFamily="2" charset="-122"/>
                <a:cs typeface="Times New Roman" panose="02020603050405020304" pitchFamily="18" charset="0"/>
                <a:sym typeface="+mn-lt"/>
              </a:rPr>
              <a:t>. Vậy nên, </a:t>
            </a:r>
            <a:r>
              <a:rPr lang="en-US" altLang="zh-CN" sz="2500">
                <a:solidFill>
                  <a:srgbClr val="273062"/>
                </a:solidFill>
                <a:latin typeface="Times New Roman" panose="02020603050405020304" pitchFamily="18" charset="0"/>
                <a:ea typeface="印品天逸黑" panose="02000500000000000000" pitchFamily="2" charset="-122"/>
                <a:cs typeface="Times New Roman" panose="02020603050405020304" pitchFamily="18" charset="0"/>
                <a:sym typeface="+mn-lt"/>
              </a:rPr>
              <a:t>mỗi lần đọc</a:t>
            </a:r>
            <a:r>
              <a:rPr lang="vi-VN" altLang="zh-CN" sz="2500">
                <a:solidFill>
                  <a:srgbClr val="273062"/>
                </a:solidFill>
                <a:latin typeface="Times New Roman" panose="02020603050405020304" pitchFamily="18" charset="0"/>
                <a:ea typeface="印品天逸黑" panose="02000500000000000000" pitchFamily="2" charset="-122"/>
                <a:cs typeface="Times New Roman" panose="02020603050405020304" pitchFamily="18" charset="0"/>
                <a:sym typeface="+mn-lt"/>
              </a:rPr>
              <a:t> những trang truyền thuyết</a:t>
            </a:r>
            <a:r>
              <a:rPr lang="en-US" altLang="zh-CN" sz="2500">
                <a:solidFill>
                  <a:srgbClr val="273062"/>
                </a:solidFill>
                <a:latin typeface="Times New Roman" panose="02020603050405020304" pitchFamily="18" charset="0"/>
                <a:ea typeface="印品天逸黑" panose="02000500000000000000" pitchFamily="2" charset="-122"/>
                <a:cs typeface="Times New Roman" panose="02020603050405020304" pitchFamily="18" charset="0"/>
                <a:sym typeface="+mn-lt"/>
              </a:rPr>
              <a:t> ấy</a:t>
            </a:r>
            <a:r>
              <a:rPr lang="vi-VN" altLang="zh-CN" sz="2500">
                <a:solidFill>
                  <a:srgbClr val="273062"/>
                </a:solidFill>
                <a:latin typeface="Times New Roman" panose="02020603050405020304" pitchFamily="18" charset="0"/>
                <a:ea typeface="印品天逸黑" panose="02000500000000000000" pitchFamily="2" charset="-122"/>
                <a:cs typeface="Times New Roman" panose="02020603050405020304" pitchFamily="18" charset="0"/>
                <a:sym typeface="+mn-lt"/>
              </a:rPr>
              <a:t>, chúng ta càng thêm trân trọng và tự hào về truyền thống đấu tranh</a:t>
            </a:r>
            <a:r>
              <a:rPr lang="en-US" altLang="zh-CN" sz="2500">
                <a:solidFill>
                  <a:srgbClr val="273062"/>
                </a:solidFill>
                <a:latin typeface="Times New Roman" panose="02020603050405020304" pitchFamily="18" charset="0"/>
                <a:ea typeface="印品天逸黑" panose="02000500000000000000" pitchFamily="2" charset="-122"/>
                <a:cs typeface="Times New Roman" panose="02020603050405020304" pitchFamily="18" charset="0"/>
                <a:sym typeface="+mn-lt"/>
              </a:rPr>
              <a:t> chống giặc ngoại xâm của dân tộc</a:t>
            </a:r>
            <a:r>
              <a:rPr lang="vi-VN" altLang="zh-CN" sz="2500">
                <a:solidFill>
                  <a:srgbClr val="273062"/>
                </a:solidFill>
                <a:latin typeface="Times New Roman" panose="02020603050405020304" pitchFamily="18" charset="0"/>
                <a:ea typeface="印品天逸黑" panose="02000500000000000000" pitchFamily="2" charset="-122"/>
                <a:cs typeface="Times New Roman" panose="02020603050405020304" pitchFamily="18" charset="0"/>
                <a:sym typeface="+mn-lt"/>
              </a:rPr>
              <a:t> và càng thêm yêu lịch sử nước nhà</a:t>
            </a:r>
            <a:r>
              <a:rPr lang="en-US" altLang="zh-CN" sz="2500">
                <a:solidFill>
                  <a:srgbClr val="273062"/>
                </a:solidFill>
                <a:latin typeface="Times New Roman" panose="02020603050405020304" pitchFamily="18" charset="0"/>
                <a:ea typeface="印品天逸黑" panose="02000500000000000000" pitchFamily="2" charset="-122"/>
                <a:cs typeface="Times New Roman" panose="02020603050405020304" pitchFamily="18" charset="0"/>
                <a:sym typeface="+mn-lt"/>
              </a:rPr>
              <a:t>.</a:t>
            </a:r>
          </a:p>
        </p:txBody>
      </p:sp>
      <p:grpSp>
        <p:nvGrpSpPr>
          <p:cNvPr id="49" name="组合 7">
            <a:extLst>
              <a:ext uri="{FF2B5EF4-FFF2-40B4-BE49-F238E27FC236}">
                <a16:creationId xmlns:a16="http://schemas.microsoft.com/office/drawing/2014/main" id="{E7BA2637-F3E3-4478-A130-C9A6AAADD996}"/>
              </a:ext>
            </a:extLst>
          </p:cNvPr>
          <p:cNvGrpSpPr/>
          <p:nvPr/>
        </p:nvGrpSpPr>
        <p:grpSpPr>
          <a:xfrm>
            <a:off x="3580848" y="-255297"/>
            <a:ext cx="5413609" cy="1376392"/>
            <a:chOff x="3580848" y="-78139"/>
            <a:chExt cx="5413609" cy="1573320"/>
          </a:xfrm>
        </p:grpSpPr>
        <p:grpSp>
          <p:nvGrpSpPr>
            <p:cNvPr id="50" name="组合 8">
              <a:extLst>
                <a:ext uri="{FF2B5EF4-FFF2-40B4-BE49-F238E27FC236}">
                  <a16:creationId xmlns:a16="http://schemas.microsoft.com/office/drawing/2014/main" id="{FB94FEBF-A313-45E0-A211-75B6FC2B2DE3}"/>
                </a:ext>
              </a:extLst>
            </p:cNvPr>
            <p:cNvGrpSpPr/>
            <p:nvPr/>
          </p:nvGrpSpPr>
          <p:grpSpPr>
            <a:xfrm>
              <a:off x="3580848" y="-78139"/>
              <a:ext cx="5413609" cy="1573320"/>
              <a:chOff x="3580848" y="-78139"/>
              <a:chExt cx="5413609" cy="1573320"/>
            </a:xfrm>
          </p:grpSpPr>
          <p:pic>
            <p:nvPicPr>
              <p:cNvPr id="73" name="图片 19">
                <a:extLst>
                  <a:ext uri="{FF2B5EF4-FFF2-40B4-BE49-F238E27FC236}">
                    <a16:creationId xmlns:a16="http://schemas.microsoft.com/office/drawing/2014/main" id="{10A4C065-9A08-4662-AF5C-1349AA38380B}"/>
                  </a:ext>
                </a:extLst>
              </p:cNvPr>
              <p:cNvPicPr>
                <a:picLocks noChangeAspect="1"/>
              </p:cNvPicPr>
              <p:nvPr/>
            </p:nvPicPr>
            <p:blipFill>
              <a:blip r:embed="rId3"/>
              <a:stretch>
                <a:fillRect/>
              </a:stretch>
            </p:blipFill>
            <p:spPr>
              <a:xfrm>
                <a:off x="3580848" y="70030"/>
                <a:ext cx="1461428" cy="1425151"/>
              </a:xfrm>
              <a:prstGeom prst="rect">
                <a:avLst/>
              </a:prstGeom>
            </p:spPr>
          </p:pic>
          <p:pic>
            <p:nvPicPr>
              <p:cNvPr id="74" name="图片 20">
                <a:extLst>
                  <a:ext uri="{FF2B5EF4-FFF2-40B4-BE49-F238E27FC236}">
                    <a16:creationId xmlns:a16="http://schemas.microsoft.com/office/drawing/2014/main" id="{149159C5-3006-47A4-BE04-0FC23FA27F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6112" y="-78139"/>
                <a:ext cx="1998345" cy="1408939"/>
              </a:xfrm>
              <a:prstGeom prst="rect">
                <a:avLst/>
              </a:prstGeom>
            </p:spPr>
          </p:pic>
        </p:grpSp>
        <p:grpSp>
          <p:nvGrpSpPr>
            <p:cNvPr id="63" name="组合 9">
              <a:extLst>
                <a:ext uri="{FF2B5EF4-FFF2-40B4-BE49-F238E27FC236}">
                  <a16:creationId xmlns:a16="http://schemas.microsoft.com/office/drawing/2014/main" id="{F1057D07-42A7-42CB-B55D-931A38357FA7}"/>
                </a:ext>
              </a:extLst>
            </p:cNvPr>
            <p:cNvGrpSpPr/>
            <p:nvPr/>
          </p:nvGrpSpPr>
          <p:grpSpPr>
            <a:xfrm>
              <a:off x="4757386" y="309946"/>
              <a:ext cx="2835887" cy="716475"/>
              <a:chOff x="4574506" y="1578948"/>
              <a:chExt cx="2835887" cy="716475"/>
            </a:xfrm>
          </p:grpSpPr>
          <p:grpSp>
            <p:nvGrpSpPr>
              <p:cNvPr id="64" name="组合 10">
                <a:extLst>
                  <a:ext uri="{FF2B5EF4-FFF2-40B4-BE49-F238E27FC236}">
                    <a16:creationId xmlns:a16="http://schemas.microsoft.com/office/drawing/2014/main" id="{7677CF63-B4DD-421B-A3BB-84BB265CF78A}"/>
                  </a:ext>
                </a:extLst>
              </p:cNvPr>
              <p:cNvGrpSpPr/>
              <p:nvPr/>
            </p:nvGrpSpPr>
            <p:grpSpPr>
              <a:xfrm>
                <a:off x="4691062" y="1578948"/>
                <a:ext cx="2550342" cy="716475"/>
                <a:chOff x="5055870" y="2121795"/>
                <a:chExt cx="2550342" cy="716475"/>
              </a:xfrm>
            </p:grpSpPr>
            <p:sp>
              <p:nvSpPr>
                <p:cNvPr id="66" name="流程图: 终止 12">
                  <a:extLst>
                    <a:ext uri="{FF2B5EF4-FFF2-40B4-BE49-F238E27FC236}">
                      <a16:creationId xmlns:a16="http://schemas.microsoft.com/office/drawing/2014/main" id="{E6C7DD95-6EA9-48D8-A643-F887F50385CA}"/>
                    </a:ext>
                  </a:extLst>
                </p:cNvPr>
                <p:cNvSpPr/>
                <p:nvPr/>
              </p:nvSpPr>
              <p:spPr>
                <a:xfrm>
                  <a:off x="5175432" y="2205500"/>
                  <a:ext cx="2430780" cy="632770"/>
                </a:xfrm>
                <a:prstGeom prst="flowChartTerminator">
                  <a:avLst/>
                </a:prstGeom>
                <a:solidFill>
                  <a:srgbClr val="934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nvGrpSpPr>
                <p:cNvPr id="67" name="组合 13">
                  <a:extLst>
                    <a:ext uri="{FF2B5EF4-FFF2-40B4-BE49-F238E27FC236}">
                      <a16:creationId xmlns:a16="http://schemas.microsoft.com/office/drawing/2014/main" id="{7732BF45-02A7-4AEF-9EE1-2116BEDB7FE5}"/>
                    </a:ext>
                  </a:extLst>
                </p:cNvPr>
                <p:cNvGrpSpPr/>
                <p:nvPr/>
              </p:nvGrpSpPr>
              <p:grpSpPr>
                <a:xfrm>
                  <a:off x="5055870" y="2121795"/>
                  <a:ext cx="2430780" cy="632770"/>
                  <a:chOff x="5055870" y="2121795"/>
                  <a:chExt cx="2430780" cy="632770"/>
                </a:xfrm>
              </p:grpSpPr>
              <p:grpSp>
                <p:nvGrpSpPr>
                  <p:cNvPr id="68" name="组合 14">
                    <a:extLst>
                      <a:ext uri="{FF2B5EF4-FFF2-40B4-BE49-F238E27FC236}">
                        <a16:creationId xmlns:a16="http://schemas.microsoft.com/office/drawing/2014/main" id="{E03A2FAE-D0A2-4079-9AC7-1C1017EC0F3F}"/>
                      </a:ext>
                    </a:extLst>
                  </p:cNvPr>
                  <p:cNvGrpSpPr/>
                  <p:nvPr/>
                </p:nvGrpSpPr>
                <p:grpSpPr>
                  <a:xfrm>
                    <a:off x="5055870" y="2121795"/>
                    <a:ext cx="2430780" cy="632770"/>
                    <a:chOff x="5055870" y="2121795"/>
                    <a:chExt cx="2430780" cy="632770"/>
                  </a:xfrm>
                </p:grpSpPr>
                <p:sp>
                  <p:nvSpPr>
                    <p:cNvPr id="71" name="任意多边形 17">
                      <a:extLst>
                        <a:ext uri="{FF2B5EF4-FFF2-40B4-BE49-F238E27FC236}">
                          <a16:creationId xmlns:a16="http://schemas.microsoft.com/office/drawing/2014/main" id="{EFAB27A0-E9DE-4AB5-8A33-E25D443FBCFA}"/>
                        </a:ext>
                      </a:extLst>
                    </p:cNvPr>
                    <p:cNvSpPr/>
                    <p:nvPr/>
                  </p:nvSpPr>
                  <p:spPr>
                    <a:xfrm>
                      <a:off x="5055870" y="2121795"/>
                      <a:ext cx="1344930" cy="632770"/>
                    </a:xfrm>
                    <a:custGeom>
                      <a:avLst/>
                      <a:gdLst>
                        <a:gd name="connsiteX0" fmla="*/ 391063 w 1344930"/>
                        <a:gd name="connsiteY0" fmla="*/ 0 h 632770"/>
                        <a:gd name="connsiteX1" fmla="*/ 1344930 w 1344930"/>
                        <a:gd name="connsiteY1" fmla="*/ 0 h 632770"/>
                        <a:gd name="connsiteX2" fmla="*/ 1344930 w 1344930"/>
                        <a:gd name="connsiteY2" fmla="*/ 632770 h 632770"/>
                        <a:gd name="connsiteX3" fmla="*/ 391063 w 1344930"/>
                        <a:gd name="connsiteY3" fmla="*/ 632770 h 632770"/>
                        <a:gd name="connsiteX4" fmla="*/ 0 w 1344930"/>
                        <a:gd name="connsiteY4" fmla="*/ 316385 h 632770"/>
                        <a:gd name="connsiteX5" fmla="*/ 391063 w 1344930"/>
                        <a:gd name="connsiteY5" fmla="*/ 0 h 632770"/>
                        <a:gd name="connsiteX0" fmla="*/ 1344930 w 1436370"/>
                        <a:gd name="connsiteY0" fmla="*/ 632770 h 724210"/>
                        <a:gd name="connsiteX1" fmla="*/ 391063 w 1436370"/>
                        <a:gd name="connsiteY1" fmla="*/ 632770 h 724210"/>
                        <a:gd name="connsiteX2" fmla="*/ 0 w 1436370"/>
                        <a:gd name="connsiteY2" fmla="*/ 316385 h 724210"/>
                        <a:gd name="connsiteX3" fmla="*/ 391063 w 1436370"/>
                        <a:gd name="connsiteY3" fmla="*/ 0 h 724210"/>
                        <a:gd name="connsiteX4" fmla="*/ 1344930 w 1436370"/>
                        <a:gd name="connsiteY4" fmla="*/ 0 h 724210"/>
                        <a:gd name="connsiteX5" fmla="*/ 1436370 w 1436370"/>
                        <a:gd name="connsiteY5" fmla="*/ 724210 h 724210"/>
                        <a:gd name="connsiteX0" fmla="*/ 1344930 w 1344930"/>
                        <a:gd name="connsiteY0" fmla="*/ 632770 h 632770"/>
                        <a:gd name="connsiteX1" fmla="*/ 391063 w 1344930"/>
                        <a:gd name="connsiteY1" fmla="*/ 632770 h 632770"/>
                        <a:gd name="connsiteX2" fmla="*/ 0 w 1344930"/>
                        <a:gd name="connsiteY2" fmla="*/ 316385 h 632770"/>
                        <a:gd name="connsiteX3" fmla="*/ 391063 w 1344930"/>
                        <a:gd name="connsiteY3" fmla="*/ 0 h 632770"/>
                        <a:gd name="connsiteX4" fmla="*/ 1344930 w 1344930"/>
                        <a:gd name="connsiteY4" fmla="*/ 0 h 632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930" h="632770">
                          <a:moveTo>
                            <a:pt x="1344930" y="632770"/>
                          </a:moveTo>
                          <a:lnTo>
                            <a:pt x="391063" y="632770"/>
                          </a:lnTo>
                          <a:cubicBezTo>
                            <a:pt x="175106" y="632770"/>
                            <a:pt x="0" y="491129"/>
                            <a:pt x="0" y="316385"/>
                          </a:cubicBezTo>
                          <a:cubicBezTo>
                            <a:pt x="0" y="141641"/>
                            <a:pt x="175106" y="0"/>
                            <a:pt x="391063" y="0"/>
                          </a:cubicBezTo>
                          <a:lnTo>
                            <a:pt x="1344930" y="0"/>
                          </a:lnTo>
                        </a:path>
                      </a:pathLst>
                    </a:custGeom>
                    <a:noFill/>
                    <a:ln w="38100">
                      <a:solidFill>
                        <a:srgbClr val="2730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72" name="任意多边形 18">
                      <a:extLst>
                        <a:ext uri="{FF2B5EF4-FFF2-40B4-BE49-F238E27FC236}">
                          <a16:creationId xmlns:a16="http://schemas.microsoft.com/office/drawing/2014/main" id="{0F9F7088-83E6-4F25-BB0D-0ED676AF0A73}"/>
                        </a:ext>
                      </a:extLst>
                    </p:cNvPr>
                    <p:cNvSpPr/>
                    <p:nvPr/>
                  </p:nvSpPr>
                  <p:spPr>
                    <a:xfrm>
                      <a:off x="6842760" y="2121795"/>
                      <a:ext cx="643890" cy="632770"/>
                    </a:xfrm>
                    <a:custGeom>
                      <a:avLst/>
                      <a:gdLst>
                        <a:gd name="connsiteX0" fmla="*/ 0 w 643890"/>
                        <a:gd name="connsiteY0" fmla="*/ 0 h 632770"/>
                        <a:gd name="connsiteX1" fmla="*/ 252827 w 643890"/>
                        <a:gd name="connsiteY1" fmla="*/ 0 h 632770"/>
                        <a:gd name="connsiteX2" fmla="*/ 643890 w 643890"/>
                        <a:gd name="connsiteY2" fmla="*/ 316385 h 632770"/>
                        <a:gd name="connsiteX3" fmla="*/ 252827 w 643890"/>
                        <a:gd name="connsiteY3" fmla="*/ 632770 h 632770"/>
                        <a:gd name="connsiteX4" fmla="*/ 0 w 643890"/>
                        <a:gd name="connsiteY4" fmla="*/ 632770 h 632770"/>
                        <a:gd name="connsiteX5" fmla="*/ 0 w 643890"/>
                        <a:gd name="connsiteY5" fmla="*/ 0 h 632770"/>
                        <a:gd name="connsiteX0" fmla="*/ 0 w 643890"/>
                        <a:gd name="connsiteY0" fmla="*/ 632770 h 724210"/>
                        <a:gd name="connsiteX1" fmla="*/ 0 w 643890"/>
                        <a:gd name="connsiteY1" fmla="*/ 0 h 724210"/>
                        <a:gd name="connsiteX2" fmla="*/ 252827 w 643890"/>
                        <a:gd name="connsiteY2" fmla="*/ 0 h 724210"/>
                        <a:gd name="connsiteX3" fmla="*/ 643890 w 643890"/>
                        <a:gd name="connsiteY3" fmla="*/ 316385 h 724210"/>
                        <a:gd name="connsiteX4" fmla="*/ 252827 w 643890"/>
                        <a:gd name="connsiteY4" fmla="*/ 632770 h 724210"/>
                        <a:gd name="connsiteX5" fmla="*/ 91440 w 643890"/>
                        <a:gd name="connsiteY5" fmla="*/ 724210 h 724210"/>
                        <a:gd name="connsiteX0" fmla="*/ 0 w 643890"/>
                        <a:gd name="connsiteY0" fmla="*/ 632770 h 632770"/>
                        <a:gd name="connsiteX1" fmla="*/ 0 w 643890"/>
                        <a:gd name="connsiteY1" fmla="*/ 0 h 632770"/>
                        <a:gd name="connsiteX2" fmla="*/ 252827 w 643890"/>
                        <a:gd name="connsiteY2" fmla="*/ 0 h 632770"/>
                        <a:gd name="connsiteX3" fmla="*/ 643890 w 643890"/>
                        <a:gd name="connsiteY3" fmla="*/ 316385 h 632770"/>
                        <a:gd name="connsiteX4" fmla="*/ 252827 w 643890"/>
                        <a:gd name="connsiteY4" fmla="*/ 632770 h 632770"/>
                        <a:gd name="connsiteX0" fmla="*/ 0 w 643890"/>
                        <a:gd name="connsiteY0" fmla="*/ 0 h 632770"/>
                        <a:gd name="connsiteX1" fmla="*/ 252827 w 643890"/>
                        <a:gd name="connsiteY1" fmla="*/ 0 h 632770"/>
                        <a:gd name="connsiteX2" fmla="*/ 643890 w 643890"/>
                        <a:gd name="connsiteY2" fmla="*/ 316385 h 632770"/>
                        <a:gd name="connsiteX3" fmla="*/ 252827 w 643890"/>
                        <a:gd name="connsiteY3" fmla="*/ 632770 h 632770"/>
                      </a:gdLst>
                      <a:ahLst/>
                      <a:cxnLst>
                        <a:cxn ang="0">
                          <a:pos x="connsiteX0" y="connsiteY0"/>
                        </a:cxn>
                        <a:cxn ang="0">
                          <a:pos x="connsiteX1" y="connsiteY1"/>
                        </a:cxn>
                        <a:cxn ang="0">
                          <a:pos x="connsiteX2" y="connsiteY2"/>
                        </a:cxn>
                        <a:cxn ang="0">
                          <a:pos x="connsiteX3" y="connsiteY3"/>
                        </a:cxn>
                      </a:cxnLst>
                      <a:rect l="l" t="t" r="r" b="b"/>
                      <a:pathLst>
                        <a:path w="643890" h="632770">
                          <a:moveTo>
                            <a:pt x="0" y="0"/>
                          </a:moveTo>
                          <a:lnTo>
                            <a:pt x="252827" y="0"/>
                          </a:lnTo>
                          <a:cubicBezTo>
                            <a:pt x="468784" y="0"/>
                            <a:pt x="643890" y="141641"/>
                            <a:pt x="643890" y="316385"/>
                          </a:cubicBezTo>
                          <a:cubicBezTo>
                            <a:pt x="643890" y="491129"/>
                            <a:pt x="468784" y="632770"/>
                            <a:pt x="252827" y="632770"/>
                          </a:cubicBezTo>
                        </a:path>
                      </a:pathLst>
                    </a:custGeom>
                    <a:noFill/>
                    <a:ln w="38100">
                      <a:solidFill>
                        <a:srgbClr val="2730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grpSp>
              <p:cxnSp>
                <p:nvCxnSpPr>
                  <p:cNvPr id="69" name="直接连接符 15">
                    <a:extLst>
                      <a:ext uri="{FF2B5EF4-FFF2-40B4-BE49-F238E27FC236}">
                        <a16:creationId xmlns:a16="http://schemas.microsoft.com/office/drawing/2014/main" id="{7F28CAEF-D874-449A-AA3F-56F1E44DA005}"/>
                      </a:ext>
                    </a:extLst>
                  </p:cNvPr>
                  <p:cNvCxnSpPr/>
                  <p:nvPr/>
                </p:nvCxnSpPr>
                <p:spPr>
                  <a:xfrm>
                    <a:off x="6480881" y="2121795"/>
                    <a:ext cx="255199" cy="0"/>
                  </a:xfrm>
                  <a:prstGeom prst="line">
                    <a:avLst/>
                  </a:prstGeom>
                  <a:ln w="38100" cap="rnd">
                    <a:solidFill>
                      <a:srgbClr val="2A3364"/>
                    </a:solidFill>
                  </a:ln>
                </p:spPr>
                <p:style>
                  <a:lnRef idx="1">
                    <a:schemeClr val="accent1"/>
                  </a:lnRef>
                  <a:fillRef idx="0">
                    <a:schemeClr val="accent1"/>
                  </a:fillRef>
                  <a:effectRef idx="0">
                    <a:schemeClr val="accent1"/>
                  </a:effectRef>
                  <a:fontRef idx="minor">
                    <a:schemeClr val="tx1"/>
                  </a:fontRef>
                </p:style>
              </p:cxnSp>
              <p:cxnSp>
                <p:nvCxnSpPr>
                  <p:cNvPr id="70" name="直接连接符 16">
                    <a:extLst>
                      <a:ext uri="{FF2B5EF4-FFF2-40B4-BE49-F238E27FC236}">
                        <a16:creationId xmlns:a16="http://schemas.microsoft.com/office/drawing/2014/main" id="{922CEF4B-6EBB-4BEA-901F-48F3E558665F}"/>
                      </a:ext>
                    </a:extLst>
                  </p:cNvPr>
                  <p:cNvCxnSpPr/>
                  <p:nvPr/>
                </p:nvCxnSpPr>
                <p:spPr>
                  <a:xfrm>
                    <a:off x="6526601" y="2754565"/>
                    <a:ext cx="514279" cy="0"/>
                  </a:xfrm>
                  <a:prstGeom prst="line">
                    <a:avLst/>
                  </a:prstGeom>
                  <a:ln w="38100" cap="rnd">
                    <a:solidFill>
                      <a:srgbClr val="2A3364"/>
                    </a:solidFill>
                  </a:ln>
                </p:spPr>
                <p:style>
                  <a:lnRef idx="1">
                    <a:schemeClr val="accent1"/>
                  </a:lnRef>
                  <a:fillRef idx="0">
                    <a:schemeClr val="accent1"/>
                  </a:fillRef>
                  <a:effectRef idx="0">
                    <a:schemeClr val="accent1"/>
                  </a:effectRef>
                  <a:fontRef idx="minor">
                    <a:schemeClr val="tx1"/>
                  </a:fontRef>
                </p:style>
              </p:cxnSp>
            </p:grpSp>
          </p:grpSp>
          <p:sp>
            <p:nvSpPr>
              <p:cNvPr id="65" name="文本框 11">
                <a:extLst>
                  <a:ext uri="{FF2B5EF4-FFF2-40B4-BE49-F238E27FC236}">
                    <a16:creationId xmlns:a16="http://schemas.microsoft.com/office/drawing/2014/main" id="{2D8D713B-6BB1-4CA2-8F98-CBBCACD2040D}"/>
                  </a:ext>
                </a:extLst>
              </p:cNvPr>
              <p:cNvSpPr txBox="1"/>
              <p:nvPr/>
            </p:nvSpPr>
            <p:spPr>
              <a:xfrm>
                <a:off x="4574506" y="1580440"/>
                <a:ext cx="2835887" cy="646331"/>
              </a:xfrm>
              <a:prstGeom prst="rect">
                <a:avLst/>
              </a:prstGeom>
              <a:noFill/>
            </p:spPr>
            <p:txBody>
              <a:bodyPr wrap="square" rtlCol="0">
                <a:spAutoFit/>
              </a:bodyPr>
              <a:lstStyle/>
              <a:p>
                <a:pPr algn="ctr"/>
                <a:r>
                  <a:rPr lang="en-US" altLang="zh-CN" sz="3600">
                    <a:solidFill>
                      <a:schemeClr val="bg1"/>
                    </a:solidFill>
                    <a:latin typeface="Times New Roman" panose="02020603050405020304" pitchFamily="18" charset="0"/>
                    <a:ea typeface="印品粗朗体" panose="02000000000000000000" pitchFamily="2" charset="-122"/>
                    <a:cs typeface="Times New Roman" panose="02020603050405020304" pitchFamily="18" charset="0"/>
                  </a:rPr>
                  <a:t>Viết ngắn</a:t>
                </a:r>
                <a:endParaRPr lang="zh-CN" altLang="en-US" sz="3600" dirty="0">
                  <a:solidFill>
                    <a:schemeClr val="bg1"/>
                  </a:solidFill>
                  <a:latin typeface="Times New Roman" panose="02020603050405020304" pitchFamily="18" charset="0"/>
                  <a:ea typeface="印品粗朗体" panose="02000000000000000000" pitchFamily="2" charset="-122"/>
                  <a:cs typeface="Times New Roman" panose="02020603050405020304" pitchFamily="18" charset="0"/>
                </a:endParaRPr>
              </a:p>
            </p:txBody>
          </p:sp>
        </p:grpSp>
      </p:grpSp>
      <p:sp>
        <p:nvSpPr>
          <p:cNvPr id="47" name="TextBox 46">
            <a:extLst>
              <a:ext uri="{FF2B5EF4-FFF2-40B4-BE49-F238E27FC236}">
                <a16:creationId xmlns:a16="http://schemas.microsoft.com/office/drawing/2014/main" id="{9C1F0BF2-4DC3-43A4-9E00-3750659F3BAB}"/>
              </a:ext>
            </a:extLst>
          </p:cNvPr>
          <p:cNvSpPr txBox="1"/>
          <p:nvPr/>
        </p:nvSpPr>
        <p:spPr>
          <a:xfrm>
            <a:off x="6375265" y="1433327"/>
            <a:ext cx="2436016" cy="477054"/>
          </a:xfrm>
          <a:prstGeom prst="rect">
            <a:avLst/>
          </a:prstGeom>
          <a:noFill/>
        </p:spPr>
        <p:txBody>
          <a:bodyPr wrap="square">
            <a:spAutoFit/>
          </a:bodyPr>
          <a:lstStyle/>
          <a:p>
            <a:r>
              <a:rPr lang="vi-VN" altLang="zh-CN" sz="2500">
                <a:solidFill>
                  <a:srgbClr val="FF0000"/>
                </a:solidFill>
                <a:latin typeface="Times New Roman" panose="02020603050405020304" pitchFamily="18" charset="0"/>
                <a:ea typeface="印品天逸黑" panose="02000500000000000000" pitchFamily="2" charset="-122"/>
                <a:cs typeface="Times New Roman" panose="02020603050405020304" pitchFamily="18" charset="0"/>
                <a:sym typeface="+mn-lt"/>
              </a:rPr>
              <a:t>khai thiên lập địa </a:t>
            </a:r>
            <a:endParaRPr lang="en-US" sz="2500">
              <a:solidFill>
                <a:srgbClr val="FF0000"/>
              </a:solidFill>
              <a:latin typeface="Times New Roman" panose="02020603050405020304" pitchFamily="18" charset="0"/>
              <a:cs typeface="Times New Roman" panose="02020603050405020304" pitchFamily="18" charset="0"/>
            </a:endParaRPr>
          </a:p>
        </p:txBody>
      </p:sp>
      <p:sp>
        <p:nvSpPr>
          <p:cNvPr id="62" name="TextBox 61">
            <a:extLst>
              <a:ext uri="{FF2B5EF4-FFF2-40B4-BE49-F238E27FC236}">
                <a16:creationId xmlns:a16="http://schemas.microsoft.com/office/drawing/2014/main" id="{DEFAF56B-363C-40C3-9678-0DDCE66B3347}"/>
              </a:ext>
            </a:extLst>
          </p:cNvPr>
          <p:cNvSpPr txBox="1"/>
          <p:nvPr/>
        </p:nvSpPr>
        <p:spPr>
          <a:xfrm>
            <a:off x="3460946" y="2951520"/>
            <a:ext cx="2501757" cy="477054"/>
          </a:xfrm>
          <a:prstGeom prst="rect">
            <a:avLst/>
          </a:prstGeom>
          <a:noFill/>
        </p:spPr>
        <p:txBody>
          <a:bodyPr wrap="square">
            <a:spAutoFit/>
          </a:bodyPr>
          <a:lstStyle/>
          <a:p>
            <a:r>
              <a:rPr lang="vi-VN" altLang="zh-CN" sz="2500">
                <a:solidFill>
                  <a:srgbClr val="FF0000"/>
                </a:solidFill>
                <a:latin typeface="Times New Roman" panose="02020603050405020304" pitchFamily="18" charset="0"/>
                <a:ea typeface="印品天逸黑" panose="02000500000000000000" pitchFamily="2" charset="-122"/>
                <a:cs typeface="Times New Roman" panose="02020603050405020304" pitchFamily="18" charset="0"/>
                <a:sym typeface="+mn-lt"/>
              </a:rPr>
              <a:t>nằm gai nếm mật </a:t>
            </a:r>
            <a:endParaRPr lang="en-US" sz="25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96967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8">
                                            <p:bg/>
                                          </p:spTgt>
                                        </p:tgtEl>
                                        <p:attrNameLst>
                                          <p:attrName>style.visibility</p:attrName>
                                        </p:attrNameLst>
                                      </p:cBhvr>
                                      <p:to>
                                        <p:strVal val="visible"/>
                                      </p:to>
                                    </p:set>
                                    <p:anim calcmode="lin" valueType="num">
                                      <p:cBhvr>
                                        <p:cTn id="7" dur="500" fill="hold"/>
                                        <p:tgtEl>
                                          <p:spTgt spid="48">
                                            <p:bg/>
                                          </p:spTgt>
                                        </p:tgtEl>
                                        <p:attrNameLst>
                                          <p:attrName>ppt_w</p:attrName>
                                        </p:attrNameLst>
                                      </p:cBhvr>
                                      <p:tavLst>
                                        <p:tav tm="0">
                                          <p:val>
                                            <p:fltVal val="0"/>
                                          </p:val>
                                        </p:tav>
                                        <p:tav tm="100000">
                                          <p:val>
                                            <p:strVal val="#ppt_w"/>
                                          </p:val>
                                        </p:tav>
                                      </p:tavLst>
                                    </p:anim>
                                    <p:anim calcmode="lin" valueType="num">
                                      <p:cBhvr>
                                        <p:cTn id="8" dur="500" fill="hold"/>
                                        <p:tgtEl>
                                          <p:spTgt spid="48">
                                            <p:bg/>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iterate type="wd">
                                    <p:tmPct val="10000"/>
                                  </p:iterate>
                                  <p:childTnLst>
                                    <p:set>
                                      <p:cBhvr>
                                        <p:cTn id="10" dur="1" fill="hold">
                                          <p:stCondLst>
                                            <p:cond delay="0"/>
                                          </p:stCondLst>
                                        </p:cTn>
                                        <p:tgtEl>
                                          <p:spTgt spid="48">
                                            <p:txEl>
                                              <p:pRg st="0" end="0"/>
                                            </p:txEl>
                                          </p:spTgt>
                                        </p:tgtEl>
                                        <p:attrNameLst>
                                          <p:attrName>style.visibility</p:attrName>
                                        </p:attrNameLst>
                                      </p:cBhvr>
                                      <p:to>
                                        <p:strVal val="visible"/>
                                      </p:to>
                                    </p:set>
                                    <p:anim calcmode="lin" valueType="num">
                                      <p:cBhvr>
                                        <p:cTn id="11" dur="500" fill="hold"/>
                                        <p:tgtEl>
                                          <p:spTgt spid="48">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4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allAtOnce" animBg="1"/>
      <p:bldP spid="47" grpId="0"/>
      <p:bldP spid="6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695236" y="92363"/>
            <a:ext cx="2046394" cy="369332"/>
          </a:xfrm>
          <a:prstGeom prst="rect">
            <a:avLst/>
          </a:prstGeom>
          <a:noFill/>
        </p:spPr>
        <p:txBody>
          <a:bodyPr wrap="none" rtlCol="0">
            <a:spAutoFit/>
          </a:bodyPr>
          <a:lstStyle/>
          <a:p>
            <a:r>
              <a:rPr lang="en-US" b="1">
                <a:solidFill>
                  <a:srgbClr val="FF0000"/>
                </a:solidFill>
              </a:rPr>
              <a:t>MỤC TIÊU CẦN ĐẠT</a:t>
            </a:r>
          </a:p>
        </p:txBody>
      </p:sp>
      <p:sp>
        <p:nvSpPr>
          <p:cNvPr id="5" name="Rectangle 4"/>
          <p:cNvSpPr/>
          <p:nvPr/>
        </p:nvSpPr>
        <p:spPr>
          <a:xfrm>
            <a:off x="2147299" y="556874"/>
            <a:ext cx="9961574" cy="5262979"/>
          </a:xfrm>
          <a:prstGeom prst="rect">
            <a:avLst/>
          </a:prstGeom>
        </p:spPr>
        <p:txBody>
          <a:bodyPr wrap="square">
            <a:spAutoFit/>
          </a:bodyPr>
          <a:lstStyle/>
          <a:p>
            <a:pPr marL="342900" indent="-342900">
              <a:buAutoNum type="arabicPeriod"/>
            </a:pPr>
            <a:r>
              <a:rPr lang="en-US" sz="2400" b="1" dirty="0" err="1"/>
              <a:t>Kiến</a:t>
            </a:r>
            <a:r>
              <a:rPr lang="en-US" sz="2400" b="1" dirty="0"/>
              <a:t> </a:t>
            </a:r>
            <a:r>
              <a:rPr lang="en-US" sz="2400" b="1" dirty="0" err="1"/>
              <a:t>thức</a:t>
            </a:r>
            <a:endParaRPr lang="en-US" sz="2400" b="1" dirty="0"/>
          </a:p>
          <a:p>
            <a:pPr marL="285750" indent="-285750">
              <a:buFontTx/>
              <a:buChar char="-"/>
            </a:pPr>
            <a:r>
              <a:rPr lang="vi-VN" sz="2400" dirty="0"/>
              <a:t>Củng cố kĩ năng nhận diện từ dơn, từ phức (từ ghép, từ láy</a:t>
            </a:r>
            <a:r>
              <a:rPr lang="en-US" sz="2400" dirty="0"/>
              <a:t>).</a:t>
            </a:r>
          </a:p>
          <a:p>
            <a:pPr marL="285750" indent="-285750">
              <a:buFontTx/>
              <a:buChar char="-"/>
            </a:pPr>
            <a:r>
              <a:rPr lang="vi-VN" sz="2400" dirty="0"/>
              <a:t>Luyện tập tạo từ ghép, từ láy từ một từ đơn cho trước </a:t>
            </a:r>
            <a:endParaRPr lang="en-US" sz="2400" dirty="0"/>
          </a:p>
          <a:p>
            <a:pPr marL="285750" indent="-285750">
              <a:buFontTx/>
              <a:buChar char="-"/>
            </a:pPr>
            <a:r>
              <a:rPr lang="vi-VN" sz="2400" dirty="0"/>
              <a:t>Luyện tập nhận xét, đánh giá sự thay đổi về nghĩa của từ láy.</a:t>
            </a:r>
            <a:endParaRPr lang="en-US" sz="2400" dirty="0"/>
          </a:p>
          <a:p>
            <a:pPr marL="285750" indent="-285750">
              <a:buFontTx/>
              <a:buChar char="-"/>
            </a:pPr>
            <a:r>
              <a:rPr lang="vi-VN" sz="2400" dirty="0"/>
              <a:t> Củng cố khả năng giải nghĩa của thành ngữ</a:t>
            </a:r>
            <a:r>
              <a:rPr lang="en-US" sz="2400" dirty="0"/>
              <a:t>.</a:t>
            </a:r>
          </a:p>
          <a:p>
            <a:pPr marL="285750" indent="-285750">
              <a:buFontTx/>
              <a:buChar char="-"/>
            </a:pPr>
            <a:r>
              <a:rPr lang="vi-VN" sz="2400" dirty="0"/>
              <a:t>Sử dụng thành ngữ phù hợp qua việc đặt câu, viết đoạn văn</a:t>
            </a:r>
            <a:r>
              <a:rPr lang="en-US" sz="2400" dirty="0"/>
              <a:t>.</a:t>
            </a:r>
          </a:p>
          <a:p>
            <a:pPr marL="285750" indent="-285750">
              <a:buFontTx/>
              <a:buChar char="-"/>
            </a:pPr>
            <a:r>
              <a:rPr lang="vi-VN" sz="2400" dirty="0"/>
              <a:t>Tìm và nêu các câu thành ngữ có chứa từ cho trước</a:t>
            </a:r>
            <a:r>
              <a:rPr lang="en-US" sz="2400" dirty="0"/>
              <a:t>.</a:t>
            </a:r>
          </a:p>
          <a:p>
            <a:r>
              <a:rPr lang="en-US" sz="2400" dirty="0"/>
              <a:t>2. </a:t>
            </a:r>
            <a:r>
              <a:rPr lang="en-US" sz="2400" b="1" dirty="0" err="1"/>
              <a:t>Năng</a:t>
            </a:r>
            <a:r>
              <a:rPr lang="en-US" sz="2400" b="1" dirty="0"/>
              <a:t> </a:t>
            </a:r>
            <a:r>
              <a:rPr lang="en-US" sz="2400" b="1" dirty="0" err="1"/>
              <a:t>lực</a:t>
            </a:r>
            <a:endParaRPr lang="en-US" sz="2400" b="1" dirty="0"/>
          </a:p>
          <a:p>
            <a:r>
              <a:rPr lang="vi-VN" sz="2400" dirty="0"/>
              <a:t> </a:t>
            </a:r>
            <a:r>
              <a:rPr lang="en-US" sz="2400" dirty="0"/>
              <a:t>- </a:t>
            </a:r>
            <a:r>
              <a:rPr lang="vi-VN" sz="2400" dirty="0"/>
              <a:t>Chủ động, tích cực học tập</a:t>
            </a:r>
            <a:r>
              <a:rPr lang="en-US" sz="2400" dirty="0"/>
              <a:t>.</a:t>
            </a:r>
          </a:p>
          <a:p>
            <a:pPr marL="285750" indent="-285750">
              <a:buFontTx/>
              <a:buChar char="-"/>
            </a:pPr>
            <a:r>
              <a:rPr lang="vi-VN" sz="2400" dirty="0"/>
              <a:t>Ghi ch</a:t>
            </a:r>
            <a:r>
              <a:rPr lang="en-US" sz="2400" dirty="0"/>
              <a:t>ú</a:t>
            </a:r>
            <a:r>
              <a:rPr lang="vi-VN" sz="2400" dirty="0"/>
              <a:t> được các ý chính trong bài giảng</a:t>
            </a:r>
            <a:endParaRPr lang="en-US" sz="2400" dirty="0"/>
          </a:p>
          <a:p>
            <a:pPr marL="285750" indent="-285750">
              <a:buFontTx/>
              <a:buChar char="-"/>
            </a:pPr>
            <a:r>
              <a:rPr lang="vi-VN" sz="2400" dirty="0"/>
              <a:t>Nh</a:t>
            </a:r>
            <a:r>
              <a:rPr lang="en-US" sz="2400" dirty="0"/>
              <a:t>ậ</a:t>
            </a:r>
            <a:r>
              <a:rPr lang="vi-VN" sz="2400" dirty="0"/>
              <a:t>n ra và điều chỉnh những sai sót, hạn chế của bản thân</a:t>
            </a:r>
            <a:r>
              <a:rPr lang="en-US" sz="2400" dirty="0"/>
              <a:t>.</a:t>
            </a:r>
          </a:p>
          <a:p>
            <a:r>
              <a:rPr lang="en-US" sz="2400" dirty="0"/>
              <a:t>3. </a:t>
            </a:r>
            <a:r>
              <a:rPr lang="en-US" sz="2400" b="1" dirty="0" err="1"/>
              <a:t>Phẩm</a:t>
            </a:r>
            <a:r>
              <a:rPr lang="en-US" sz="2400" b="1" dirty="0"/>
              <a:t> </a:t>
            </a:r>
            <a:r>
              <a:rPr lang="en-US" sz="2400" b="1" dirty="0" err="1"/>
              <a:t>chất</a:t>
            </a:r>
            <a:endParaRPr lang="en-US" sz="2400" b="1" dirty="0"/>
          </a:p>
          <a:p>
            <a:pPr marL="285750" indent="-285750">
              <a:buFontTx/>
              <a:buChar char="-"/>
            </a:pPr>
            <a:r>
              <a:rPr lang="vi-VN" sz="2400" dirty="0"/>
              <a:t>Có ý thức sử dụng tiếng Việt một cách phù hợp, hiệu quả</a:t>
            </a:r>
            <a:r>
              <a:rPr lang="en-US" sz="2400" dirty="0"/>
              <a:t>.</a:t>
            </a:r>
          </a:p>
          <a:p>
            <a:pPr marL="285750" indent="-285750">
              <a:buFontTx/>
              <a:buChar char="-"/>
            </a:pPr>
            <a:r>
              <a:rPr lang="vi-VN" sz="2400" dirty="0"/>
              <a:t> Góp phần gìn giữ sự trong sáng của tiếng Việt</a:t>
            </a:r>
            <a:endParaRPr lang="en-US" sz="2400" dirty="0"/>
          </a:p>
        </p:txBody>
      </p:sp>
    </p:spTree>
    <p:extLst>
      <p:ext uri="{BB962C8B-B14F-4D97-AF65-F5344CB8AC3E}">
        <p14:creationId xmlns:p14="http://schemas.microsoft.com/office/powerpoint/2010/main" val="223679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1000"/>
                                        <p:tgtEl>
                                          <p:spTgt spid="5">
                                            <p:txEl>
                                              <p:pRg st="3" end="3"/>
                                            </p:txEl>
                                          </p:spTgt>
                                        </p:tgtEl>
                                      </p:cBhvr>
                                    </p:animEffect>
                                    <p:anim calcmode="lin" valueType="num">
                                      <p:cBhvr>
                                        <p:cTn id="2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fade">
                                      <p:cBhvr>
                                        <p:cTn id="29" dur="1000"/>
                                        <p:tgtEl>
                                          <p:spTgt spid="5">
                                            <p:txEl>
                                              <p:pRg st="4" end="4"/>
                                            </p:txEl>
                                          </p:spTgt>
                                        </p:tgtEl>
                                      </p:cBhvr>
                                    </p:animEffect>
                                    <p:anim calcmode="lin" valueType="num">
                                      <p:cBhvr>
                                        <p:cTn id="3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Effect transition="in" filter="fade">
                                      <p:cBhvr>
                                        <p:cTn id="34" dur="1000"/>
                                        <p:tgtEl>
                                          <p:spTgt spid="5">
                                            <p:txEl>
                                              <p:pRg st="5" end="5"/>
                                            </p:txEl>
                                          </p:spTgt>
                                        </p:tgtEl>
                                      </p:cBhvr>
                                    </p:animEffect>
                                    <p:anim calcmode="lin" valueType="num">
                                      <p:cBhvr>
                                        <p:cTn id="35"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5">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animEffect transition="in" filter="fade">
                                      <p:cBhvr>
                                        <p:cTn id="39" dur="1000"/>
                                        <p:tgtEl>
                                          <p:spTgt spid="5">
                                            <p:txEl>
                                              <p:pRg st="6" end="6"/>
                                            </p:txEl>
                                          </p:spTgt>
                                        </p:tgtEl>
                                      </p:cBhvr>
                                    </p:animEffect>
                                    <p:anim calcmode="lin" valueType="num">
                                      <p:cBhvr>
                                        <p:cTn id="4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5">
                                            <p:txEl>
                                              <p:pRg st="7" end="7"/>
                                            </p:txEl>
                                          </p:spTgt>
                                        </p:tgtEl>
                                        <p:attrNameLst>
                                          <p:attrName>style.visibility</p:attrName>
                                        </p:attrNameLst>
                                      </p:cBhvr>
                                      <p:to>
                                        <p:strVal val="visible"/>
                                      </p:to>
                                    </p:set>
                                    <p:anim calcmode="lin" valueType="num">
                                      <p:cBhvr additive="base">
                                        <p:cTn id="46"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5">
                                            <p:txEl>
                                              <p:pRg st="8" end="8"/>
                                            </p:txEl>
                                          </p:spTgt>
                                        </p:tgtEl>
                                        <p:attrNameLst>
                                          <p:attrName>style.visibility</p:attrName>
                                        </p:attrNameLst>
                                      </p:cBhvr>
                                      <p:to>
                                        <p:strVal val="visible"/>
                                      </p:to>
                                    </p:set>
                                    <p:anim calcmode="lin" valueType="num">
                                      <p:cBhvr additive="base">
                                        <p:cTn id="52"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5">
                                            <p:txEl>
                                              <p:pRg st="8" end="8"/>
                                            </p:txEl>
                                          </p:spTgt>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5">
                                            <p:txEl>
                                              <p:pRg st="9" end="9"/>
                                            </p:txEl>
                                          </p:spTgt>
                                        </p:tgtEl>
                                        <p:attrNameLst>
                                          <p:attrName>style.visibility</p:attrName>
                                        </p:attrNameLst>
                                      </p:cBhvr>
                                      <p:to>
                                        <p:strVal val="visible"/>
                                      </p:to>
                                    </p:set>
                                    <p:anim calcmode="lin" valueType="num">
                                      <p:cBhvr additive="base">
                                        <p:cTn id="56"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5">
                                            <p:txEl>
                                              <p:pRg st="9" end="9"/>
                                            </p:txEl>
                                          </p:spTgt>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5">
                                            <p:txEl>
                                              <p:pRg st="10" end="10"/>
                                            </p:txEl>
                                          </p:spTgt>
                                        </p:tgtEl>
                                        <p:attrNameLst>
                                          <p:attrName>style.visibility</p:attrName>
                                        </p:attrNameLst>
                                      </p:cBhvr>
                                      <p:to>
                                        <p:strVal val="visible"/>
                                      </p:to>
                                    </p:set>
                                    <p:anim calcmode="lin" valueType="num">
                                      <p:cBhvr additive="base">
                                        <p:cTn id="60"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5">
                                            <p:txEl>
                                              <p:pRg st="11" end="11"/>
                                            </p:txEl>
                                          </p:spTgt>
                                        </p:tgtEl>
                                        <p:attrNameLst>
                                          <p:attrName>style.visibility</p:attrName>
                                        </p:attrNameLst>
                                      </p:cBhvr>
                                      <p:to>
                                        <p:strVal val="visible"/>
                                      </p:to>
                                    </p:set>
                                    <p:anim calcmode="lin" valueType="num">
                                      <p:cBhvr additive="base">
                                        <p:cTn id="66" dur="500" fill="hold"/>
                                        <p:tgtEl>
                                          <p:spTgt spid="5">
                                            <p:txEl>
                                              <p:pRg st="11" end="11"/>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5">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5">
                                            <p:txEl>
                                              <p:pRg st="12" end="12"/>
                                            </p:txEl>
                                          </p:spTgt>
                                        </p:tgtEl>
                                        <p:attrNameLst>
                                          <p:attrName>style.visibility</p:attrName>
                                        </p:attrNameLst>
                                      </p:cBhvr>
                                      <p:to>
                                        <p:strVal val="visible"/>
                                      </p:to>
                                    </p:set>
                                    <p:anim calcmode="lin" valueType="num">
                                      <p:cBhvr additive="base">
                                        <p:cTn id="72" dur="500" fill="hold"/>
                                        <p:tgtEl>
                                          <p:spTgt spid="5">
                                            <p:txEl>
                                              <p:pRg st="12" end="12"/>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5">
                                            <p:txEl>
                                              <p:pRg st="12" end="12"/>
                                            </p:txEl>
                                          </p:spTgt>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5">
                                            <p:txEl>
                                              <p:pRg st="13" end="13"/>
                                            </p:txEl>
                                          </p:spTgt>
                                        </p:tgtEl>
                                        <p:attrNameLst>
                                          <p:attrName>style.visibility</p:attrName>
                                        </p:attrNameLst>
                                      </p:cBhvr>
                                      <p:to>
                                        <p:strVal val="visible"/>
                                      </p:to>
                                    </p:set>
                                    <p:anim calcmode="lin" valueType="num">
                                      <p:cBhvr additive="base">
                                        <p:cTn id="76" dur="500" fill="hold"/>
                                        <p:tgtEl>
                                          <p:spTgt spid="5">
                                            <p:txEl>
                                              <p:pRg st="13" end="13"/>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5">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04801" y="760712"/>
          <a:ext cx="11582398" cy="6051901"/>
        </p:xfrm>
        <a:graphic>
          <a:graphicData uri="http://schemas.openxmlformats.org/drawingml/2006/table">
            <a:tbl>
              <a:tblPr firstRow="1" firstCol="1" bandRow="1">
                <a:tableStyleId>{7DF18680-E054-41AD-8BC1-D1AEF772440D}</a:tableStyleId>
              </a:tblPr>
              <a:tblGrid>
                <a:gridCol w="1010543">
                  <a:extLst>
                    <a:ext uri="{9D8B030D-6E8A-4147-A177-3AD203B41FA5}">
                      <a16:colId xmlns:a16="http://schemas.microsoft.com/office/drawing/2014/main" val="20000"/>
                    </a:ext>
                  </a:extLst>
                </a:gridCol>
                <a:gridCol w="1658951">
                  <a:extLst>
                    <a:ext uri="{9D8B030D-6E8A-4147-A177-3AD203B41FA5}">
                      <a16:colId xmlns:a16="http://schemas.microsoft.com/office/drawing/2014/main" val="20001"/>
                    </a:ext>
                  </a:extLst>
                </a:gridCol>
                <a:gridCol w="6736346">
                  <a:extLst>
                    <a:ext uri="{9D8B030D-6E8A-4147-A177-3AD203B41FA5}">
                      <a16:colId xmlns:a16="http://schemas.microsoft.com/office/drawing/2014/main" val="20002"/>
                    </a:ext>
                  </a:extLst>
                </a:gridCol>
                <a:gridCol w="1226375">
                  <a:extLst>
                    <a:ext uri="{9D8B030D-6E8A-4147-A177-3AD203B41FA5}">
                      <a16:colId xmlns:a16="http://schemas.microsoft.com/office/drawing/2014/main" val="20003"/>
                    </a:ext>
                  </a:extLst>
                </a:gridCol>
                <a:gridCol w="950183">
                  <a:extLst>
                    <a:ext uri="{9D8B030D-6E8A-4147-A177-3AD203B41FA5}">
                      <a16:colId xmlns:a16="http://schemas.microsoft.com/office/drawing/2014/main" val="20004"/>
                    </a:ext>
                  </a:extLst>
                </a:gridCol>
              </a:tblGrid>
              <a:tr h="189189">
                <a:tc rowSpan="2" gridSpan="3">
                  <a:txBody>
                    <a:bodyPr/>
                    <a:lstStyle/>
                    <a:p>
                      <a:pPr marL="0" marR="0" algn="ctr">
                        <a:lnSpc>
                          <a:spcPct val="115000"/>
                        </a:lnSpc>
                        <a:spcBef>
                          <a:spcPts val="0"/>
                        </a:spcBef>
                        <a:spcAft>
                          <a:spcPts val="0"/>
                        </a:spcAft>
                        <a:tabLst>
                          <a:tab pos="914400" algn="l"/>
                        </a:tabLst>
                      </a:pPr>
                      <a:r>
                        <a:rPr lang="en-US" sz="2400" dirty="0">
                          <a:effectLst/>
                          <a:latin typeface="Times New Roman" panose="02020603050405020304" pitchFamily="18" charset="0"/>
                          <a:cs typeface="Times New Roman" panose="02020603050405020304" pitchFamily="18" charset="0"/>
                        </a:rPr>
                        <a:t>TIÊU CHÍ ĐÁNH GIÁ</a:t>
                      </a:r>
                      <a:endParaRPr lang="en-US" sz="2400" dirty="0">
                        <a:effectLst/>
                        <a:latin typeface="Times New Roman" panose="02020603050405020304" pitchFamily="18" charset="0"/>
                        <a:ea typeface="Calibri"/>
                        <a:cs typeface="Times New Roman" panose="02020603050405020304" pitchFamily="18" charset="0"/>
                      </a:endParaRPr>
                    </a:p>
                  </a:txBody>
                  <a:tcPr marL="61692" marR="61692" marT="0" marB="0"/>
                </a:tc>
                <a:tc rowSpan="2" hMerge="1">
                  <a:txBody>
                    <a:bodyPr/>
                    <a:lstStyle/>
                    <a:p>
                      <a:endParaRPr lang="en-US"/>
                    </a:p>
                  </a:txBody>
                  <a:tcPr/>
                </a:tc>
                <a:tc rowSpan="2" hMerge="1">
                  <a:txBody>
                    <a:bodyPr/>
                    <a:lstStyle/>
                    <a:p>
                      <a:endParaRPr lang="en-US"/>
                    </a:p>
                  </a:txBody>
                  <a:tcPr/>
                </a:tc>
                <a:tc gridSpan="2">
                  <a:txBody>
                    <a:bodyPr/>
                    <a:lstStyle/>
                    <a:p>
                      <a:pPr marL="0" marR="0" algn="ctr">
                        <a:lnSpc>
                          <a:spcPct val="115000"/>
                        </a:lnSpc>
                        <a:spcBef>
                          <a:spcPts val="0"/>
                        </a:spcBef>
                        <a:spcAft>
                          <a:spcPts val="0"/>
                        </a:spcAft>
                        <a:tabLst>
                          <a:tab pos="914400" algn="l"/>
                        </a:tabLst>
                      </a:pPr>
                      <a:r>
                        <a:rPr lang="en-US" sz="2000">
                          <a:effectLst/>
                          <a:latin typeface="Times New Roman" panose="02020603050405020304" pitchFamily="18" charset="0"/>
                          <a:cs typeface="Times New Roman" panose="02020603050405020304" pitchFamily="18" charset="0"/>
                        </a:rPr>
                        <a:t>Phần đánh giá</a:t>
                      </a:r>
                      <a:endParaRPr lang="en-US" sz="2000">
                        <a:effectLst/>
                        <a:latin typeface="Times New Roman" panose="02020603050405020304" pitchFamily="18" charset="0"/>
                        <a:ea typeface="Calibri"/>
                        <a:cs typeface="Times New Roman" panose="02020603050405020304" pitchFamily="18" charset="0"/>
                      </a:endParaRPr>
                    </a:p>
                  </a:txBody>
                  <a:tcPr marL="61692" marR="61692" marT="0" marB="0"/>
                </a:tc>
                <a:tc hMerge="1">
                  <a:txBody>
                    <a:bodyPr/>
                    <a:lstStyle/>
                    <a:p>
                      <a:endParaRPr lang="en-US"/>
                    </a:p>
                  </a:txBody>
                  <a:tcPr/>
                </a:tc>
                <a:extLst>
                  <a:ext uri="{0D108BD9-81ED-4DB2-BD59-A6C34878D82A}">
                    <a16:rowId xmlns:a16="http://schemas.microsoft.com/office/drawing/2014/main" val="10000"/>
                  </a:ext>
                </a:extLst>
              </a:tr>
              <a:tr h="378377">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marL="0" marR="0" algn="ctr">
                        <a:lnSpc>
                          <a:spcPct val="115000"/>
                        </a:lnSpc>
                        <a:spcBef>
                          <a:spcPts val="0"/>
                        </a:spcBef>
                        <a:spcAft>
                          <a:spcPts val="0"/>
                        </a:spcAft>
                        <a:tabLst>
                          <a:tab pos="914400" algn="l"/>
                        </a:tabLst>
                      </a:pPr>
                      <a:r>
                        <a:rPr lang="en-US" sz="2000" dirty="0" err="1">
                          <a:effectLst/>
                          <a:latin typeface="Times New Roman" panose="02020603050405020304" pitchFamily="18" charset="0"/>
                          <a:cs typeface="Times New Roman" panose="02020603050405020304" pitchFamily="18" charset="0"/>
                        </a:rPr>
                        <a:t>Chưa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đạt</a:t>
                      </a:r>
                      <a:endParaRPr lang="en-US" sz="2000" dirty="0">
                        <a:effectLst/>
                        <a:latin typeface="Times New Roman" panose="02020603050405020304" pitchFamily="18" charset="0"/>
                        <a:ea typeface="Calibri"/>
                        <a:cs typeface="Times New Roman" panose="02020603050405020304" pitchFamily="18" charset="0"/>
                      </a:endParaRPr>
                    </a:p>
                  </a:txBody>
                  <a:tcPr marL="61692" marR="61692" marT="0" marB="0"/>
                </a:tc>
                <a:tc>
                  <a:txBody>
                    <a:bodyPr/>
                    <a:lstStyle/>
                    <a:p>
                      <a:pPr marL="0" marR="0">
                        <a:lnSpc>
                          <a:spcPct val="115000"/>
                        </a:lnSpc>
                        <a:spcBef>
                          <a:spcPts val="0"/>
                        </a:spcBef>
                        <a:spcAft>
                          <a:spcPts val="0"/>
                        </a:spcAft>
                        <a:tabLst>
                          <a:tab pos="914400" algn="l"/>
                        </a:tabLst>
                      </a:pPr>
                      <a:r>
                        <a:rPr lang="en-US" sz="2000" dirty="0" err="1">
                          <a:effectLst/>
                          <a:latin typeface="Times New Roman" panose="02020603050405020304" pitchFamily="18" charset="0"/>
                          <a:cs typeface="Times New Roman" panose="02020603050405020304" pitchFamily="18" charset="0"/>
                        </a:rPr>
                        <a:t>Đạt</a:t>
                      </a:r>
                      <a:endParaRPr lang="en-US" sz="2000" dirty="0">
                        <a:effectLst/>
                        <a:latin typeface="Times New Roman" panose="02020603050405020304" pitchFamily="18" charset="0"/>
                        <a:ea typeface="Calibri"/>
                        <a:cs typeface="Times New Roman" panose="02020603050405020304" pitchFamily="18" charset="0"/>
                      </a:endParaRPr>
                    </a:p>
                  </a:txBody>
                  <a:tcPr marL="61692" marR="61692" marT="0" marB="0"/>
                </a:tc>
                <a:extLst>
                  <a:ext uri="{0D108BD9-81ED-4DB2-BD59-A6C34878D82A}">
                    <a16:rowId xmlns:a16="http://schemas.microsoft.com/office/drawing/2014/main" val="10001"/>
                  </a:ext>
                </a:extLst>
              </a:tr>
              <a:tr h="756754">
                <a:tc rowSpan="4">
                  <a:txBody>
                    <a:bodyPr/>
                    <a:lstStyle/>
                    <a:p>
                      <a:pPr marL="0" marR="0" algn="just">
                        <a:lnSpc>
                          <a:spcPct val="115000"/>
                        </a:lnSpc>
                        <a:spcBef>
                          <a:spcPts val="0"/>
                        </a:spcBef>
                        <a:spcAft>
                          <a:spcPts val="0"/>
                        </a:spcAft>
                        <a:tabLst>
                          <a:tab pos="914400" algn="l"/>
                        </a:tabLst>
                      </a:pPr>
                      <a:r>
                        <a:rPr lang="en-US" sz="2000">
                          <a:effectLst/>
                          <a:latin typeface="Times New Roman" panose="02020603050405020304" pitchFamily="18" charset="0"/>
                          <a:cs typeface="Times New Roman" panose="02020603050405020304" pitchFamily="18" charset="0"/>
                        </a:rPr>
                        <a:t>Nội dung</a:t>
                      </a:r>
                      <a:endParaRPr lang="en-US" sz="2000">
                        <a:effectLst/>
                        <a:latin typeface="Times New Roman" panose="02020603050405020304" pitchFamily="18" charset="0"/>
                        <a:ea typeface="Calibri"/>
                        <a:cs typeface="Times New Roman" panose="02020603050405020304" pitchFamily="18" charset="0"/>
                      </a:endParaRPr>
                    </a:p>
                  </a:txBody>
                  <a:tcPr marL="61692" marR="61692" marT="0" marB="0"/>
                </a:tc>
                <a:tc>
                  <a:txBody>
                    <a:bodyPr/>
                    <a:lstStyle/>
                    <a:p>
                      <a:pPr marL="0" marR="0" algn="l">
                        <a:lnSpc>
                          <a:spcPct val="115000"/>
                        </a:lnSpc>
                        <a:spcBef>
                          <a:spcPts val="0"/>
                        </a:spcBef>
                        <a:spcAft>
                          <a:spcPts val="0"/>
                        </a:spcAft>
                        <a:tabLst>
                          <a:tab pos="914400" algn="l"/>
                        </a:tabLst>
                      </a:pPr>
                      <a:r>
                        <a:rPr lang="en-US" sz="2000">
                          <a:effectLst/>
                          <a:latin typeface="Times New Roman" panose="02020603050405020304" pitchFamily="18" charset="0"/>
                          <a:ea typeface="+mn-ea"/>
                          <a:cs typeface="Times New Roman" panose="02020603050405020304" pitchFamily="18" charset="0"/>
                        </a:rPr>
                        <a:t>Yêu</a:t>
                      </a:r>
                      <a:r>
                        <a:rPr lang="en-US" sz="2000" baseline="0">
                          <a:effectLst/>
                          <a:latin typeface="Times New Roman" panose="02020603050405020304" pitchFamily="18" charset="0"/>
                          <a:ea typeface="+mn-ea"/>
                          <a:cs typeface="Times New Roman" panose="02020603050405020304" pitchFamily="18" charset="0"/>
                        </a:rPr>
                        <a:t> cầu</a:t>
                      </a:r>
                      <a:endParaRPr lang="en-US" sz="2000">
                        <a:effectLst/>
                        <a:latin typeface="Times New Roman" panose="02020603050405020304" pitchFamily="18" charset="0"/>
                        <a:ea typeface="Calibri"/>
                        <a:cs typeface="Times New Roman" panose="02020603050405020304" pitchFamily="18" charset="0"/>
                      </a:endParaRPr>
                    </a:p>
                  </a:txBody>
                  <a:tcPr marL="61692" marR="61692" marT="0" marB="0"/>
                </a:tc>
                <a:tc>
                  <a:txBody>
                    <a:bodyPr/>
                    <a:lstStyle/>
                    <a:p>
                      <a:pPr marL="0" marR="0" algn="l">
                        <a:lnSpc>
                          <a:spcPct val="115000"/>
                        </a:lnSpc>
                        <a:spcBef>
                          <a:spcPts val="0"/>
                        </a:spcBef>
                        <a:spcAft>
                          <a:spcPts val="0"/>
                        </a:spcAft>
                      </a:pPr>
                      <a:r>
                        <a:rPr lang="en-US" sz="2000">
                          <a:effectLst/>
                          <a:latin typeface="Times New Roman" panose="02020603050405020304" pitchFamily="18" charset="0"/>
                          <a:cs typeface="Times New Roman" panose="02020603050405020304" pitchFamily="18" charset="0"/>
                        </a:rPr>
                        <a:t>Nêu cảm nhận của em về lịch sử đất nước sau khi đọc các văn bản Thánh Gióng, Sự tích Hồ Gươm.</a:t>
                      </a:r>
                      <a:endParaRPr lang="en-US" sz="2000">
                        <a:effectLst/>
                        <a:latin typeface="Times New Roman" panose="02020603050405020304" pitchFamily="18" charset="0"/>
                        <a:ea typeface="Calibri"/>
                        <a:cs typeface="Times New Roman" panose="02020603050405020304" pitchFamily="18" charset="0"/>
                      </a:endParaRPr>
                    </a:p>
                  </a:txBody>
                  <a:tcPr marL="61692" marR="61692" marT="0" marB="0"/>
                </a:tc>
                <a:tc>
                  <a:txBody>
                    <a:bodyPr/>
                    <a:lstStyle/>
                    <a:p>
                      <a:pPr marL="0" marR="0" algn="just">
                        <a:lnSpc>
                          <a:spcPct val="115000"/>
                        </a:lnSpc>
                        <a:spcBef>
                          <a:spcPts val="0"/>
                        </a:spcBef>
                        <a:spcAft>
                          <a:spcPts val="0"/>
                        </a:spcAft>
                        <a:tabLst>
                          <a:tab pos="914400" algn="l"/>
                        </a:tabLs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a:cs typeface="Times New Roman" panose="02020603050405020304" pitchFamily="18" charset="0"/>
                      </a:endParaRPr>
                    </a:p>
                  </a:txBody>
                  <a:tcPr marL="61692" marR="61692" marT="0" marB="0"/>
                </a:tc>
                <a:tc>
                  <a:txBody>
                    <a:bodyPr/>
                    <a:lstStyle/>
                    <a:p>
                      <a:pPr marL="0" marR="0" algn="just">
                        <a:lnSpc>
                          <a:spcPct val="115000"/>
                        </a:lnSpc>
                        <a:spcBef>
                          <a:spcPts val="0"/>
                        </a:spcBef>
                        <a:spcAft>
                          <a:spcPts val="0"/>
                        </a:spcAft>
                        <a:tabLst>
                          <a:tab pos="914400" algn="l"/>
                        </a:tabLs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a:cs typeface="Times New Roman" panose="02020603050405020304" pitchFamily="18" charset="0"/>
                      </a:endParaRPr>
                    </a:p>
                  </a:txBody>
                  <a:tcPr marL="61692" marR="61692" marT="0" marB="0"/>
                </a:tc>
                <a:extLst>
                  <a:ext uri="{0D108BD9-81ED-4DB2-BD59-A6C34878D82A}">
                    <a16:rowId xmlns:a16="http://schemas.microsoft.com/office/drawing/2014/main" val="10002"/>
                  </a:ext>
                </a:extLst>
              </a:tr>
              <a:tr h="189189">
                <a:tc vMerge="1">
                  <a:txBody>
                    <a:bodyPr/>
                    <a:lstStyle/>
                    <a:p>
                      <a:endParaRPr lang="en-US"/>
                    </a:p>
                  </a:txBody>
                  <a:tcPr/>
                </a:tc>
                <a:tc>
                  <a:txBody>
                    <a:bodyPr/>
                    <a:lstStyle/>
                    <a:p>
                      <a:pPr marL="0" marR="0" algn="l">
                        <a:lnSpc>
                          <a:spcPct val="115000"/>
                        </a:lnSpc>
                        <a:spcBef>
                          <a:spcPts val="0"/>
                        </a:spcBef>
                        <a:spcAft>
                          <a:spcPts val="0"/>
                        </a:spcAft>
                        <a:tabLst>
                          <a:tab pos="914400" algn="l"/>
                        </a:tabLst>
                      </a:pPr>
                      <a:r>
                        <a:rPr lang="en-US" sz="2000">
                          <a:effectLst/>
                          <a:latin typeface="Times New Roman" panose="02020603050405020304" pitchFamily="18" charset="0"/>
                          <a:cs typeface="Times New Roman" panose="02020603050405020304" pitchFamily="18" charset="0"/>
                        </a:rPr>
                        <a:t>Phương thức biểu đạt</a:t>
                      </a:r>
                      <a:endParaRPr lang="en-US" sz="2000">
                        <a:effectLst/>
                        <a:latin typeface="Times New Roman" panose="02020603050405020304" pitchFamily="18" charset="0"/>
                        <a:ea typeface="Calibri"/>
                        <a:cs typeface="Times New Roman" panose="02020603050405020304" pitchFamily="18" charset="0"/>
                      </a:endParaRPr>
                    </a:p>
                  </a:txBody>
                  <a:tcPr marL="61692" marR="61692" marT="0" marB="0"/>
                </a:tc>
                <a:tc>
                  <a:txBody>
                    <a:bodyPr/>
                    <a:lstStyle/>
                    <a:p>
                      <a:pPr marL="0" marR="0" algn="l">
                        <a:lnSpc>
                          <a:spcPct val="115000"/>
                        </a:lnSpc>
                        <a:spcBef>
                          <a:spcPts val="0"/>
                        </a:spcBef>
                        <a:spcAft>
                          <a:spcPts val="0"/>
                        </a:spcAft>
                        <a:tabLst>
                          <a:tab pos="914400" algn="l"/>
                        </a:tabLst>
                      </a:pPr>
                      <a:r>
                        <a:rPr lang="en-US" sz="2000">
                          <a:effectLst/>
                          <a:latin typeface="Times New Roman" panose="02020603050405020304" pitchFamily="18" charset="0"/>
                          <a:cs typeface="Times New Roman" panose="02020603050405020304" pitchFamily="18" charset="0"/>
                        </a:rPr>
                        <a:t>Lời văn biểu cảm.</a:t>
                      </a:r>
                      <a:endParaRPr lang="en-US" sz="2000">
                        <a:effectLst/>
                        <a:latin typeface="Times New Roman" panose="02020603050405020304" pitchFamily="18" charset="0"/>
                        <a:ea typeface="Calibri"/>
                        <a:cs typeface="Times New Roman" panose="02020603050405020304" pitchFamily="18" charset="0"/>
                      </a:endParaRPr>
                    </a:p>
                  </a:txBody>
                  <a:tcPr marL="61692" marR="61692" marT="0" marB="0"/>
                </a:tc>
                <a:tc>
                  <a:txBody>
                    <a:bodyPr/>
                    <a:lstStyle/>
                    <a:p>
                      <a:pPr marL="0" marR="0" algn="just">
                        <a:lnSpc>
                          <a:spcPct val="115000"/>
                        </a:lnSpc>
                        <a:spcBef>
                          <a:spcPts val="0"/>
                        </a:spcBef>
                        <a:spcAft>
                          <a:spcPts val="0"/>
                        </a:spcAft>
                        <a:tabLst>
                          <a:tab pos="914400" algn="l"/>
                        </a:tabLs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a:cs typeface="Times New Roman" panose="02020603050405020304" pitchFamily="18" charset="0"/>
                      </a:endParaRPr>
                    </a:p>
                  </a:txBody>
                  <a:tcPr marL="61692" marR="61692" marT="0" marB="0"/>
                </a:tc>
                <a:tc>
                  <a:txBody>
                    <a:bodyPr/>
                    <a:lstStyle/>
                    <a:p>
                      <a:pPr marL="0" marR="0" algn="just">
                        <a:lnSpc>
                          <a:spcPct val="115000"/>
                        </a:lnSpc>
                        <a:spcBef>
                          <a:spcPts val="0"/>
                        </a:spcBef>
                        <a:spcAft>
                          <a:spcPts val="0"/>
                        </a:spcAft>
                        <a:tabLst>
                          <a:tab pos="914400" algn="l"/>
                        </a:tabLs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a:cs typeface="Times New Roman" panose="02020603050405020304" pitchFamily="18" charset="0"/>
                      </a:endParaRPr>
                    </a:p>
                  </a:txBody>
                  <a:tcPr marL="61692" marR="61692" marT="0" marB="0"/>
                </a:tc>
                <a:extLst>
                  <a:ext uri="{0D108BD9-81ED-4DB2-BD59-A6C34878D82A}">
                    <a16:rowId xmlns:a16="http://schemas.microsoft.com/office/drawing/2014/main" val="10003"/>
                  </a:ext>
                </a:extLst>
              </a:tr>
              <a:tr h="567566">
                <a:tc vMerge="1">
                  <a:txBody>
                    <a:bodyPr/>
                    <a:lstStyle/>
                    <a:p>
                      <a:endParaRPr lang="en-US"/>
                    </a:p>
                  </a:txBody>
                  <a:tcPr/>
                </a:tc>
                <a:tc>
                  <a:txBody>
                    <a:bodyPr/>
                    <a:lstStyle/>
                    <a:p>
                      <a:pPr marL="0" marR="0" algn="l">
                        <a:lnSpc>
                          <a:spcPct val="115000"/>
                        </a:lnSpc>
                        <a:spcBef>
                          <a:spcPts val="0"/>
                        </a:spcBef>
                        <a:spcAft>
                          <a:spcPts val="0"/>
                        </a:spcAft>
                        <a:tabLst>
                          <a:tab pos="914400" algn="l"/>
                        </a:tabLst>
                      </a:pPr>
                      <a:r>
                        <a:rPr lang="en-US" sz="2000">
                          <a:effectLst/>
                          <a:latin typeface="Times New Roman" panose="02020603050405020304" pitchFamily="18" charset="0"/>
                          <a:cs typeface="Times New Roman" panose="02020603050405020304" pitchFamily="18" charset="0"/>
                        </a:rPr>
                        <a:t>Bố cục</a:t>
                      </a:r>
                      <a:endParaRPr lang="en-US" sz="2000">
                        <a:effectLst/>
                        <a:latin typeface="Times New Roman" panose="02020603050405020304" pitchFamily="18" charset="0"/>
                        <a:ea typeface="Calibri"/>
                        <a:cs typeface="Times New Roman" panose="02020603050405020304" pitchFamily="18" charset="0"/>
                      </a:endParaRPr>
                    </a:p>
                  </a:txBody>
                  <a:tcPr marL="61692" marR="61692" marT="0" marB="0"/>
                </a:tc>
                <a:tc>
                  <a:txBody>
                    <a:bodyPr/>
                    <a:lstStyle/>
                    <a:p>
                      <a:pPr marL="0" marR="0" algn="l">
                        <a:lnSpc>
                          <a:spcPct val="115000"/>
                        </a:lnSpc>
                        <a:spcBef>
                          <a:spcPts val="0"/>
                        </a:spcBef>
                        <a:spcAft>
                          <a:spcPts val="0"/>
                        </a:spcAft>
                        <a:tabLst>
                          <a:tab pos="914400" algn="l"/>
                        </a:tabLst>
                      </a:pPr>
                      <a:r>
                        <a:rPr lang="en-US" sz="2000">
                          <a:effectLst/>
                          <a:latin typeface="Times New Roman" panose="02020603050405020304" pitchFamily="18" charset="0"/>
                          <a:cs typeface="Times New Roman" panose="02020603050405020304" pitchFamily="18" charset="0"/>
                        </a:rPr>
                        <a:t>Đoạn văn trình bày đúng bố cục: mở đoạn, thân đoạn và kết đoạn.</a:t>
                      </a:r>
                      <a:endParaRPr lang="en-US" sz="2000">
                        <a:effectLst/>
                        <a:latin typeface="Times New Roman" panose="02020603050405020304" pitchFamily="18" charset="0"/>
                        <a:ea typeface="Calibri"/>
                        <a:cs typeface="Times New Roman" panose="02020603050405020304" pitchFamily="18" charset="0"/>
                      </a:endParaRPr>
                    </a:p>
                  </a:txBody>
                  <a:tcPr marL="61692" marR="61692" marT="0" marB="0"/>
                </a:tc>
                <a:tc>
                  <a:txBody>
                    <a:bodyPr/>
                    <a:lstStyle/>
                    <a:p>
                      <a:pPr marL="0" marR="0" algn="just">
                        <a:lnSpc>
                          <a:spcPct val="115000"/>
                        </a:lnSpc>
                        <a:spcBef>
                          <a:spcPts val="0"/>
                        </a:spcBef>
                        <a:spcAft>
                          <a:spcPts val="0"/>
                        </a:spcAft>
                        <a:tabLst>
                          <a:tab pos="914400" algn="l"/>
                        </a:tabLs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a:cs typeface="Times New Roman" panose="02020603050405020304" pitchFamily="18" charset="0"/>
                      </a:endParaRPr>
                    </a:p>
                  </a:txBody>
                  <a:tcPr marL="61692" marR="61692" marT="0" marB="0"/>
                </a:tc>
                <a:tc>
                  <a:txBody>
                    <a:bodyPr/>
                    <a:lstStyle/>
                    <a:p>
                      <a:pPr marL="0" marR="0" algn="just">
                        <a:lnSpc>
                          <a:spcPct val="115000"/>
                        </a:lnSpc>
                        <a:spcBef>
                          <a:spcPts val="0"/>
                        </a:spcBef>
                        <a:spcAft>
                          <a:spcPts val="0"/>
                        </a:spcAft>
                        <a:tabLst>
                          <a:tab pos="914400" algn="l"/>
                        </a:tabLs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a:cs typeface="Times New Roman" panose="02020603050405020304" pitchFamily="18" charset="0"/>
                      </a:endParaRPr>
                    </a:p>
                  </a:txBody>
                  <a:tcPr marL="61692" marR="61692" marT="0" marB="0"/>
                </a:tc>
                <a:extLst>
                  <a:ext uri="{0D108BD9-81ED-4DB2-BD59-A6C34878D82A}">
                    <a16:rowId xmlns:a16="http://schemas.microsoft.com/office/drawing/2014/main" val="10004"/>
                  </a:ext>
                </a:extLst>
              </a:tr>
              <a:tr h="756754">
                <a:tc vMerge="1">
                  <a:txBody>
                    <a:bodyPr/>
                    <a:lstStyle/>
                    <a:p>
                      <a:endParaRPr lang="en-US"/>
                    </a:p>
                  </a:txBody>
                  <a:tcPr/>
                </a:tc>
                <a:tc>
                  <a:txBody>
                    <a:bodyPr/>
                    <a:lstStyle/>
                    <a:p>
                      <a:pPr marL="0" marR="0" algn="l">
                        <a:lnSpc>
                          <a:spcPct val="115000"/>
                        </a:lnSpc>
                        <a:spcBef>
                          <a:spcPts val="0"/>
                        </a:spcBef>
                        <a:spcAft>
                          <a:spcPts val="0"/>
                        </a:spcAft>
                        <a:tabLst>
                          <a:tab pos="914400" algn="l"/>
                        </a:tabLst>
                      </a:pPr>
                      <a:r>
                        <a:rPr lang="en-US" sz="2000">
                          <a:effectLst/>
                          <a:latin typeface="Times New Roman" panose="02020603050405020304" pitchFamily="18" charset="0"/>
                          <a:cs typeface="Times New Roman" panose="02020603050405020304" pitchFamily="18" charset="0"/>
                        </a:rPr>
                        <a:t>Diễn đạt</a:t>
                      </a:r>
                      <a:endParaRPr lang="en-US" sz="2000">
                        <a:effectLst/>
                        <a:latin typeface="Times New Roman" panose="02020603050405020304" pitchFamily="18" charset="0"/>
                        <a:ea typeface="Calibri"/>
                        <a:cs typeface="Times New Roman" panose="02020603050405020304" pitchFamily="18" charset="0"/>
                      </a:endParaRPr>
                    </a:p>
                  </a:txBody>
                  <a:tcPr marL="61692" marR="61692" marT="0" marB="0"/>
                </a:tc>
                <a:tc>
                  <a:txBody>
                    <a:bodyPr/>
                    <a:lstStyle/>
                    <a:p>
                      <a:pPr marL="0" marR="0" algn="l">
                        <a:lnSpc>
                          <a:spcPct val="115000"/>
                        </a:lnSpc>
                        <a:spcBef>
                          <a:spcPts val="0"/>
                        </a:spcBef>
                        <a:spcAft>
                          <a:spcPts val="0"/>
                        </a:spcAft>
                        <a:tabLst>
                          <a:tab pos="914400" algn="l"/>
                        </a:tabLst>
                      </a:pPr>
                      <a:r>
                        <a:rPr lang="en-US" sz="2000">
                          <a:effectLst/>
                          <a:latin typeface="Times New Roman" panose="02020603050405020304" pitchFamily="18" charset="0"/>
                          <a:cs typeface="Times New Roman" panose="02020603050405020304" pitchFamily="18" charset="0"/>
                        </a:rPr>
                        <a:t>Phần diễn đạt trôi chảy, không mắc lỗi dùng từ.</a:t>
                      </a:r>
                    </a:p>
                    <a:p>
                      <a:pPr marL="0" marR="0" algn="l">
                        <a:lnSpc>
                          <a:spcPct val="115000"/>
                        </a:lnSpc>
                        <a:spcBef>
                          <a:spcPts val="0"/>
                        </a:spcBef>
                        <a:spcAft>
                          <a:spcPts val="0"/>
                        </a:spcAft>
                        <a:tabLst>
                          <a:tab pos="914400" algn="l"/>
                        </a:tabLst>
                      </a:pPr>
                      <a:r>
                        <a:rPr lang="en-US" sz="2000">
                          <a:effectLst/>
                          <a:latin typeface="Times New Roman" panose="02020603050405020304" pitchFamily="18" charset="0"/>
                          <a:cs typeface="Times New Roman" panose="02020603050405020304" pitchFamily="18" charset="0"/>
                        </a:rPr>
                        <a:t>Đoạn văn có sử dụng thành ngữ.</a:t>
                      </a:r>
                      <a:endParaRPr lang="en-US" sz="2000">
                        <a:effectLst/>
                        <a:latin typeface="Times New Roman" panose="02020603050405020304" pitchFamily="18" charset="0"/>
                        <a:ea typeface="Calibri"/>
                        <a:cs typeface="Times New Roman" panose="02020603050405020304" pitchFamily="18" charset="0"/>
                      </a:endParaRPr>
                    </a:p>
                  </a:txBody>
                  <a:tcPr marL="61692" marR="61692" marT="0" marB="0"/>
                </a:tc>
                <a:tc>
                  <a:txBody>
                    <a:bodyPr/>
                    <a:lstStyle/>
                    <a:p>
                      <a:pPr marL="0" marR="0" algn="just">
                        <a:lnSpc>
                          <a:spcPct val="115000"/>
                        </a:lnSpc>
                        <a:spcBef>
                          <a:spcPts val="0"/>
                        </a:spcBef>
                        <a:spcAft>
                          <a:spcPts val="0"/>
                        </a:spcAft>
                        <a:tabLst>
                          <a:tab pos="914400" algn="l"/>
                        </a:tabLs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a:cs typeface="Times New Roman" panose="02020603050405020304" pitchFamily="18" charset="0"/>
                      </a:endParaRPr>
                    </a:p>
                  </a:txBody>
                  <a:tcPr marL="61692" marR="61692" marT="0" marB="0"/>
                </a:tc>
                <a:tc>
                  <a:txBody>
                    <a:bodyPr/>
                    <a:lstStyle/>
                    <a:p>
                      <a:pPr marL="0" marR="0" algn="just">
                        <a:lnSpc>
                          <a:spcPct val="115000"/>
                        </a:lnSpc>
                        <a:spcBef>
                          <a:spcPts val="0"/>
                        </a:spcBef>
                        <a:spcAft>
                          <a:spcPts val="0"/>
                        </a:spcAft>
                        <a:tabLst>
                          <a:tab pos="914400" algn="l"/>
                        </a:tabLs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a:cs typeface="Times New Roman" panose="02020603050405020304" pitchFamily="18" charset="0"/>
                      </a:endParaRPr>
                    </a:p>
                  </a:txBody>
                  <a:tcPr marL="61692" marR="61692" marT="0" marB="0"/>
                </a:tc>
                <a:extLst>
                  <a:ext uri="{0D108BD9-81ED-4DB2-BD59-A6C34878D82A}">
                    <a16:rowId xmlns:a16="http://schemas.microsoft.com/office/drawing/2014/main" val="10005"/>
                  </a:ext>
                </a:extLst>
              </a:tr>
              <a:tr h="378377">
                <a:tc rowSpan="3">
                  <a:txBody>
                    <a:bodyPr/>
                    <a:lstStyle/>
                    <a:p>
                      <a:pPr marL="0" marR="0" algn="just">
                        <a:lnSpc>
                          <a:spcPct val="115000"/>
                        </a:lnSpc>
                        <a:spcBef>
                          <a:spcPts val="0"/>
                        </a:spcBef>
                        <a:spcAft>
                          <a:spcPts val="0"/>
                        </a:spcAft>
                        <a:tabLst>
                          <a:tab pos="914400" algn="l"/>
                        </a:tabLst>
                      </a:pPr>
                      <a:r>
                        <a:rPr lang="en-US" sz="2000">
                          <a:effectLst/>
                          <a:latin typeface="Times New Roman" panose="02020603050405020304" pitchFamily="18" charset="0"/>
                          <a:cs typeface="Times New Roman" panose="02020603050405020304" pitchFamily="18" charset="0"/>
                        </a:rPr>
                        <a:t>Hình thức </a:t>
                      </a:r>
                      <a:endParaRPr lang="en-US" sz="2000">
                        <a:effectLst/>
                        <a:latin typeface="Times New Roman" panose="02020603050405020304" pitchFamily="18" charset="0"/>
                        <a:ea typeface="Calibri"/>
                        <a:cs typeface="Times New Roman" panose="02020603050405020304" pitchFamily="18" charset="0"/>
                      </a:endParaRPr>
                    </a:p>
                  </a:txBody>
                  <a:tcPr marL="61692" marR="61692" marT="0" marB="0"/>
                </a:tc>
                <a:tc>
                  <a:txBody>
                    <a:bodyPr/>
                    <a:lstStyle/>
                    <a:p>
                      <a:pPr marL="0" marR="0" algn="l">
                        <a:lnSpc>
                          <a:spcPct val="115000"/>
                        </a:lnSpc>
                        <a:spcBef>
                          <a:spcPts val="0"/>
                        </a:spcBef>
                        <a:spcAft>
                          <a:spcPts val="0"/>
                        </a:spcAft>
                        <a:tabLst>
                          <a:tab pos="914400" algn="l"/>
                        </a:tabLst>
                      </a:pPr>
                      <a:r>
                        <a:rPr lang="en-US" sz="2000">
                          <a:effectLst/>
                          <a:latin typeface="Times New Roman" panose="02020603050405020304" pitchFamily="18" charset="0"/>
                          <a:cs typeface="Times New Roman" panose="02020603050405020304" pitchFamily="18" charset="0"/>
                        </a:rPr>
                        <a:t>Trình bày</a:t>
                      </a:r>
                      <a:endParaRPr lang="en-US" sz="2000">
                        <a:effectLst/>
                        <a:latin typeface="Times New Roman" panose="02020603050405020304" pitchFamily="18" charset="0"/>
                        <a:ea typeface="Calibri"/>
                        <a:cs typeface="Times New Roman" panose="02020603050405020304" pitchFamily="18" charset="0"/>
                      </a:endParaRPr>
                    </a:p>
                  </a:txBody>
                  <a:tcPr marL="61692" marR="61692" marT="0" marB="0"/>
                </a:tc>
                <a:tc>
                  <a:txBody>
                    <a:bodyPr/>
                    <a:lstStyle/>
                    <a:p>
                      <a:pPr marL="0" marR="0" algn="l">
                        <a:lnSpc>
                          <a:spcPct val="115000"/>
                        </a:lnSpc>
                        <a:spcBef>
                          <a:spcPts val="0"/>
                        </a:spcBef>
                        <a:spcAft>
                          <a:spcPts val="0"/>
                        </a:spcAft>
                        <a:tabLst>
                          <a:tab pos="914400" algn="l"/>
                        </a:tabLst>
                      </a:pPr>
                      <a:r>
                        <a:rPr lang="en-US" sz="2000">
                          <a:effectLst/>
                          <a:latin typeface="Times New Roman" panose="02020603050405020304" pitchFamily="18" charset="0"/>
                          <a:cs typeface="Times New Roman" panose="02020603050405020304" pitchFamily="18" charset="0"/>
                        </a:rPr>
                        <a:t>Đúng hình thức một đoạn văn: Đầu đoạn lùi đầu dòng, kết</a:t>
                      </a:r>
                      <a:r>
                        <a:rPr lang="en-US" sz="2000" baseline="0">
                          <a:effectLst/>
                          <a:latin typeface="Times New Roman" panose="02020603050405020304" pitchFamily="18" charset="0"/>
                          <a:cs typeface="Times New Roman" panose="02020603050405020304" pitchFamily="18" charset="0"/>
                        </a:rPr>
                        <a:t> thúc bằng một dấu chấm hết đoạn</a:t>
                      </a:r>
                      <a:r>
                        <a:rPr lang="en-US" sz="20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Calibri"/>
                        <a:cs typeface="Times New Roman" panose="02020603050405020304" pitchFamily="18" charset="0"/>
                      </a:endParaRPr>
                    </a:p>
                  </a:txBody>
                  <a:tcPr marL="61692" marR="61692" marT="0" marB="0"/>
                </a:tc>
                <a:tc>
                  <a:txBody>
                    <a:bodyPr/>
                    <a:lstStyle/>
                    <a:p>
                      <a:pPr marL="0" marR="0" algn="just">
                        <a:lnSpc>
                          <a:spcPct val="115000"/>
                        </a:lnSpc>
                        <a:spcBef>
                          <a:spcPts val="0"/>
                        </a:spcBef>
                        <a:spcAft>
                          <a:spcPts val="0"/>
                        </a:spcAft>
                        <a:tabLst>
                          <a:tab pos="914400" algn="l"/>
                        </a:tabLs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a:cs typeface="Times New Roman" panose="02020603050405020304" pitchFamily="18" charset="0"/>
                      </a:endParaRPr>
                    </a:p>
                  </a:txBody>
                  <a:tcPr marL="61692" marR="61692" marT="0" marB="0"/>
                </a:tc>
                <a:tc>
                  <a:txBody>
                    <a:bodyPr/>
                    <a:lstStyle/>
                    <a:p>
                      <a:pPr marL="0" marR="0" algn="just">
                        <a:lnSpc>
                          <a:spcPct val="115000"/>
                        </a:lnSpc>
                        <a:spcBef>
                          <a:spcPts val="0"/>
                        </a:spcBef>
                        <a:spcAft>
                          <a:spcPts val="0"/>
                        </a:spcAft>
                        <a:tabLst>
                          <a:tab pos="914400" algn="l"/>
                        </a:tabLs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a:cs typeface="Times New Roman" panose="02020603050405020304" pitchFamily="18" charset="0"/>
                      </a:endParaRPr>
                    </a:p>
                  </a:txBody>
                  <a:tcPr marL="61692" marR="61692" marT="0" marB="0"/>
                </a:tc>
                <a:extLst>
                  <a:ext uri="{0D108BD9-81ED-4DB2-BD59-A6C34878D82A}">
                    <a16:rowId xmlns:a16="http://schemas.microsoft.com/office/drawing/2014/main" val="10006"/>
                  </a:ext>
                </a:extLst>
              </a:tr>
              <a:tr h="567566">
                <a:tc vMerge="1">
                  <a:txBody>
                    <a:bodyPr/>
                    <a:lstStyle/>
                    <a:p>
                      <a:endParaRPr lang="en-US"/>
                    </a:p>
                  </a:txBody>
                  <a:tcPr/>
                </a:tc>
                <a:tc>
                  <a:txBody>
                    <a:bodyPr/>
                    <a:lstStyle/>
                    <a:p>
                      <a:pPr marL="0" marR="0" algn="l">
                        <a:lnSpc>
                          <a:spcPct val="115000"/>
                        </a:lnSpc>
                        <a:spcBef>
                          <a:spcPts val="0"/>
                        </a:spcBef>
                        <a:spcAft>
                          <a:spcPts val="0"/>
                        </a:spcAft>
                        <a:tabLst>
                          <a:tab pos="914400" algn="l"/>
                        </a:tabLst>
                      </a:pPr>
                      <a:r>
                        <a:rPr lang="en-US" sz="2000">
                          <a:effectLst/>
                          <a:latin typeface="Times New Roman" panose="02020603050405020304" pitchFamily="18" charset="0"/>
                          <a:cs typeface="Times New Roman" panose="02020603050405020304" pitchFamily="18" charset="0"/>
                        </a:rPr>
                        <a:t>Minh họa</a:t>
                      </a:r>
                      <a:endParaRPr lang="en-US" sz="2000">
                        <a:effectLst/>
                        <a:latin typeface="Times New Roman" panose="02020603050405020304" pitchFamily="18" charset="0"/>
                        <a:ea typeface="Calibri"/>
                        <a:cs typeface="Times New Roman" panose="02020603050405020304" pitchFamily="18" charset="0"/>
                      </a:endParaRPr>
                    </a:p>
                  </a:txBody>
                  <a:tcPr marL="61692" marR="61692" marT="0" marB="0"/>
                </a:tc>
                <a:tc>
                  <a:txBody>
                    <a:bodyPr/>
                    <a:lstStyle/>
                    <a:p>
                      <a:pPr marL="0" marR="0" algn="l">
                        <a:lnSpc>
                          <a:spcPct val="115000"/>
                        </a:lnSpc>
                        <a:spcBef>
                          <a:spcPts val="0"/>
                        </a:spcBef>
                        <a:spcAft>
                          <a:spcPts val="0"/>
                        </a:spcAft>
                        <a:tabLst>
                          <a:tab pos="914400" algn="l"/>
                        </a:tabLst>
                      </a:pPr>
                      <a:r>
                        <a:rPr lang="en-US" sz="2000">
                          <a:effectLst/>
                          <a:latin typeface="Times New Roman" panose="02020603050405020304" pitchFamily="18" charset="0"/>
                          <a:cs typeface="Times New Roman" panose="02020603050405020304" pitchFamily="18" charset="0"/>
                        </a:rPr>
                        <a:t>Phần minh họa sinh động, đúng chủ đề. (nếu có)</a:t>
                      </a:r>
                      <a:endParaRPr lang="en-US" sz="2000">
                        <a:effectLst/>
                        <a:latin typeface="Times New Roman" panose="02020603050405020304" pitchFamily="18" charset="0"/>
                        <a:ea typeface="Calibri"/>
                        <a:cs typeface="Times New Roman" panose="02020603050405020304" pitchFamily="18" charset="0"/>
                      </a:endParaRPr>
                    </a:p>
                  </a:txBody>
                  <a:tcPr marL="61692" marR="61692" marT="0" marB="0"/>
                </a:tc>
                <a:tc>
                  <a:txBody>
                    <a:bodyPr/>
                    <a:lstStyle/>
                    <a:p>
                      <a:pPr marL="0" marR="0" algn="just">
                        <a:lnSpc>
                          <a:spcPct val="115000"/>
                        </a:lnSpc>
                        <a:spcBef>
                          <a:spcPts val="0"/>
                        </a:spcBef>
                        <a:spcAft>
                          <a:spcPts val="0"/>
                        </a:spcAft>
                        <a:tabLst>
                          <a:tab pos="914400" algn="l"/>
                        </a:tabLs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a:cs typeface="Times New Roman" panose="02020603050405020304" pitchFamily="18" charset="0"/>
                      </a:endParaRPr>
                    </a:p>
                  </a:txBody>
                  <a:tcPr marL="61692" marR="61692" marT="0" marB="0"/>
                </a:tc>
                <a:tc>
                  <a:txBody>
                    <a:bodyPr/>
                    <a:lstStyle/>
                    <a:p>
                      <a:pPr marL="0" marR="0" algn="just">
                        <a:lnSpc>
                          <a:spcPct val="115000"/>
                        </a:lnSpc>
                        <a:spcBef>
                          <a:spcPts val="0"/>
                        </a:spcBef>
                        <a:spcAft>
                          <a:spcPts val="0"/>
                        </a:spcAft>
                        <a:tabLst>
                          <a:tab pos="914400" algn="l"/>
                        </a:tabLs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a:cs typeface="Times New Roman" panose="02020603050405020304" pitchFamily="18" charset="0"/>
                      </a:endParaRPr>
                    </a:p>
                  </a:txBody>
                  <a:tcPr marL="61692" marR="61692" marT="0" marB="0"/>
                </a:tc>
                <a:extLst>
                  <a:ext uri="{0D108BD9-81ED-4DB2-BD59-A6C34878D82A}">
                    <a16:rowId xmlns:a16="http://schemas.microsoft.com/office/drawing/2014/main" val="10007"/>
                  </a:ext>
                </a:extLst>
              </a:tr>
              <a:tr h="378377">
                <a:tc vMerge="1">
                  <a:txBody>
                    <a:bodyPr/>
                    <a:lstStyle/>
                    <a:p>
                      <a:endParaRPr lang="en-US"/>
                    </a:p>
                  </a:txBody>
                  <a:tcPr/>
                </a:tc>
                <a:tc>
                  <a:txBody>
                    <a:bodyPr/>
                    <a:lstStyle/>
                    <a:p>
                      <a:pPr marL="457200" marR="0" indent="-401638" algn="l">
                        <a:lnSpc>
                          <a:spcPct val="115000"/>
                        </a:lnSpc>
                        <a:spcBef>
                          <a:spcPts val="0"/>
                        </a:spcBef>
                        <a:spcAft>
                          <a:spcPts val="0"/>
                        </a:spcAft>
                        <a:tabLst>
                          <a:tab pos="914400" algn="l"/>
                        </a:tabLst>
                      </a:pPr>
                      <a:r>
                        <a:rPr lang="en-US" sz="2000">
                          <a:effectLst/>
                          <a:latin typeface="Times New Roman" panose="02020603050405020304" pitchFamily="18" charset="0"/>
                          <a:cs typeface="Times New Roman" panose="02020603050405020304" pitchFamily="18" charset="0"/>
                        </a:rPr>
                        <a:t>Chính tả</a:t>
                      </a:r>
                      <a:endParaRPr lang="en-US" sz="2000">
                        <a:effectLst/>
                        <a:latin typeface="Times New Roman" panose="02020603050405020304" pitchFamily="18" charset="0"/>
                        <a:ea typeface="Calibri"/>
                        <a:cs typeface="Times New Roman" panose="02020603050405020304" pitchFamily="18" charset="0"/>
                      </a:endParaRPr>
                    </a:p>
                  </a:txBody>
                  <a:tcPr marL="61692" marR="61692" marT="0" marB="0"/>
                </a:tc>
                <a:tc>
                  <a:txBody>
                    <a:bodyPr/>
                    <a:lstStyle/>
                    <a:p>
                      <a:pPr marL="0" marR="0" algn="l">
                        <a:lnSpc>
                          <a:spcPct val="115000"/>
                        </a:lnSpc>
                        <a:spcBef>
                          <a:spcPts val="0"/>
                        </a:spcBef>
                        <a:spcAft>
                          <a:spcPts val="0"/>
                        </a:spcAft>
                        <a:tabLst>
                          <a:tab pos="914400" algn="l"/>
                        </a:tabLst>
                      </a:pPr>
                      <a:r>
                        <a:rPr lang="en-US" sz="2000">
                          <a:effectLst/>
                          <a:latin typeface="Times New Roman" panose="02020603050405020304" pitchFamily="18" charset="0"/>
                          <a:cs typeface="Times New Roman" panose="02020603050405020304" pitchFamily="18" charset="0"/>
                        </a:rPr>
                        <a:t>Không mắc lỗi chính tả. Không gạch xóa.</a:t>
                      </a:r>
                      <a:endParaRPr lang="en-US" sz="2000">
                        <a:effectLst/>
                        <a:latin typeface="Times New Roman" panose="02020603050405020304" pitchFamily="18" charset="0"/>
                        <a:ea typeface="Calibri"/>
                        <a:cs typeface="Times New Roman" panose="02020603050405020304" pitchFamily="18" charset="0"/>
                      </a:endParaRPr>
                    </a:p>
                  </a:txBody>
                  <a:tcPr marL="61692" marR="61692" marT="0" marB="0"/>
                </a:tc>
                <a:tc>
                  <a:txBody>
                    <a:bodyPr/>
                    <a:lstStyle/>
                    <a:p>
                      <a:pPr marL="0" marR="0" algn="just">
                        <a:lnSpc>
                          <a:spcPct val="115000"/>
                        </a:lnSpc>
                        <a:spcBef>
                          <a:spcPts val="0"/>
                        </a:spcBef>
                        <a:spcAft>
                          <a:spcPts val="0"/>
                        </a:spcAft>
                        <a:tabLst>
                          <a:tab pos="914400" algn="l"/>
                        </a:tabLs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a:cs typeface="Times New Roman" panose="02020603050405020304" pitchFamily="18" charset="0"/>
                      </a:endParaRPr>
                    </a:p>
                  </a:txBody>
                  <a:tcPr marL="61692" marR="61692" marT="0" marB="0"/>
                </a:tc>
                <a:tc>
                  <a:txBody>
                    <a:bodyPr/>
                    <a:lstStyle/>
                    <a:p>
                      <a:pPr marL="0" marR="0" algn="just">
                        <a:lnSpc>
                          <a:spcPct val="115000"/>
                        </a:lnSpc>
                        <a:spcBef>
                          <a:spcPts val="0"/>
                        </a:spcBef>
                        <a:spcAft>
                          <a:spcPts val="0"/>
                        </a:spcAft>
                        <a:tabLst>
                          <a:tab pos="914400" algn="l"/>
                        </a:tabLs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a:cs typeface="Times New Roman" panose="02020603050405020304" pitchFamily="18" charset="0"/>
                      </a:endParaRPr>
                    </a:p>
                  </a:txBody>
                  <a:tcPr marL="61692" marR="61692" marT="0" marB="0"/>
                </a:tc>
                <a:extLst>
                  <a:ext uri="{0D108BD9-81ED-4DB2-BD59-A6C34878D82A}">
                    <a16:rowId xmlns:a16="http://schemas.microsoft.com/office/drawing/2014/main" val="10008"/>
                  </a:ext>
                </a:extLst>
              </a:tr>
              <a:tr h="760433">
                <a:tc gridSpan="5">
                  <a:txBody>
                    <a:bodyPr/>
                    <a:lstStyle/>
                    <a:p>
                      <a:pPr marL="0" marR="0" algn="ctr">
                        <a:lnSpc>
                          <a:spcPct val="115000"/>
                        </a:lnSpc>
                        <a:spcBef>
                          <a:spcPts val="0"/>
                        </a:spcBef>
                        <a:spcAft>
                          <a:spcPts val="0"/>
                        </a:spcAft>
                        <a:tabLst>
                          <a:tab pos="914400" algn="l"/>
                        </a:tabLst>
                      </a:pPr>
                      <a:r>
                        <a:rPr lang="en-US" sz="2000" dirty="0">
                          <a:effectLst/>
                          <a:latin typeface="Times New Roman" panose="02020603050405020304" pitchFamily="18" charset="0"/>
                          <a:cs typeface="Times New Roman" panose="02020603050405020304" pitchFamily="18" charset="0"/>
                        </a:rPr>
                        <a:t>TỔNG</a:t>
                      </a:r>
                      <a:endParaRPr lang="en-US" sz="2000" dirty="0">
                        <a:effectLst/>
                        <a:latin typeface="Times New Roman" panose="02020603050405020304" pitchFamily="18" charset="0"/>
                        <a:ea typeface="Calibri"/>
                        <a:cs typeface="Times New Roman" panose="02020603050405020304" pitchFamily="18" charset="0"/>
                      </a:endParaRPr>
                    </a:p>
                  </a:txBody>
                  <a:tcPr marL="61692" marR="61692" marT="0" marB="0"/>
                </a:tc>
                <a:tc hMerge="1">
                  <a:txBody>
                    <a:bodyPr/>
                    <a:lstStyle/>
                    <a:p>
                      <a:endParaRPr lang="en-US"/>
                    </a:p>
                  </a:txBody>
                  <a:tcPr/>
                </a:tc>
                <a:tc hMerge="1">
                  <a:txBody>
                    <a:bodyPr/>
                    <a:lstStyle/>
                    <a:p>
                      <a:endParaRPr lang="en-US"/>
                    </a:p>
                  </a:txBody>
                  <a:tcPr/>
                </a:tc>
                <a:tc hMerge="1">
                  <a:txBody>
                    <a:bodyPr/>
                    <a:lstStyle/>
                    <a:p>
                      <a:pPr marL="0" marR="0" algn="just">
                        <a:lnSpc>
                          <a:spcPct val="115000"/>
                        </a:lnSpc>
                        <a:spcBef>
                          <a:spcPts val="0"/>
                        </a:spcBef>
                        <a:spcAft>
                          <a:spcPts val="0"/>
                        </a:spcAft>
                        <a:tabLst>
                          <a:tab pos="914400" algn="l"/>
                        </a:tabLst>
                      </a:pPr>
                      <a:endParaRPr lang="en-US" sz="2400">
                        <a:effectLst/>
                        <a:latin typeface="Calibri"/>
                        <a:ea typeface="Calibri"/>
                        <a:cs typeface="Times New Roman"/>
                      </a:endParaRPr>
                    </a:p>
                  </a:txBody>
                  <a:tcPr marL="61692" marR="61692" marT="0" marB="0"/>
                </a:tc>
                <a:tc hMerge="1">
                  <a:txBody>
                    <a:bodyPr/>
                    <a:lstStyle/>
                    <a:p>
                      <a:pPr marL="0" marR="0" algn="just">
                        <a:lnSpc>
                          <a:spcPct val="115000"/>
                        </a:lnSpc>
                        <a:spcBef>
                          <a:spcPts val="0"/>
                        </a:spcBef>
                        <a:spcAft>
                          <a:spcPts val="0"/>
                        </a:spcAft>
                        <a:tabLst>
                          <a:tab pos="914400" algn="l"/>
                        </a:tabLst>
                      </a:pPr>
                      <a:endParaRPr lang="en-US" sz="2400">
                        <a:effectLst/>
                        <a:latin typeface="Calibri"/>
                        <a:ea typeface="Calibri"/>
                        <a:cs typeface="Times New Roman"/>
                      </a:endParaRPr>
                    </a:p>
                  </a:txBody>
                  <a:tcPr marL="61692" marR="61692" marT="0" marB="0"/>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318916503"/>
      </p:ext>
    </p:extLst>
  </p:cSld>
  <p:clrMapOvr>
    <a:masterClrMapping/>
  </p:clrMapOvr>
  <p:transition spd="slow">
    <p:pull/>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2B266D-3625-4584-A5C3-7D3F672CFF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5D2A5D1-BA0D-47D3-B051-DA7743C46E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Text&#10;&#10;Description automatically generated with medium confidence">
            <a:extLst>
              <a:ext uri="{FF2B5EF4-FFF2-40B4-BE49-F238E27FC236}">
                <a16:creationId xmlns:a16="http://schemas.microsoft.com/office/drawing/2014/main" id="{3C8C5182-5C63-2349-9C85-E0C195346F23}"/>
              </a:ext>
            </a:extLst>
          </p:cNvPr>
          <p:cNvPicPr>
            <a:picLocks noChangeAspect="1"/>
          </p:cNvPicPr>
          <p:nvPr/>
        </p:nvPicPr>
        <p:blipFill>
          <a:blip r:embed="rId3"/>
          <a:stretch>
            <a:fillRect/>
          </a:stretch>
        </p:blipFill>
        <p:spPr>
          <a:xfrm>
            <a:off x="2848339" y="455612"/>
            <a:ext cx="6492274" cy="5308600"/>
          </a:xfrm>
          <a:prstGeom prst="rect">
            <a:avLst/>
          </a:prstGeom>
        </p:spPr>
      </p:pic>
    </p:spTree>
    <p:extLst>
      <p:ext uri="{BB962C8B-B14F-4D97-AF65-F5344CB8AC3E}">
        <p14:creationId xmlns:p14="http://schemas.microsoft.com/office/powerpoint/2010/main" val="2560157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D09A31E-718E-4ED5-85AE-87EC52095C1A}"/>
              </a:ext>
            </a:extLst>
          </p:cNvPr>
          <p:cNvSpPr/>
          <p:nvPr/>
        </p:nvSpPr>
        <p:spPr>
          <a:xfrm>
            <a:off x="1882" y="-1"/>
            <a:ext cx="12188237" cy="6858001"/>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b="1">
              <a:latin typeface="Times New Roman" panose="02020603050405020304" pitchFamily="18" charset="0"/>
              <a:cs typeface="Times New Roman" panose="02020603050405020304" pitchFamily="18" charset="0"/>
            </a:endParaRPr>
          </a:p>
        </p:txBody>
      </p:sp>
      <p:pic>
        <p:nvPicPr>
          <p:cNvPr id="3" name="bamboo">
            <a:hlinkClick r:id="" action="ppaction://media"/>
            <a:extLst>
              <a:ext uri="{FF2B5EF4-FFF2-40B4-BE49-F238E27FC236}">
                <a16:creationId xmlns:a16="http://schemas.microsoft.com/office/drawing/2014/main" id="{6A64EBAE-9F16-4F3A-AA66-1D0CA386E6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9271" y="3016259"/>
            <a:ext cx="812549" cy="812549"/>
          </a:xfrm>
          <a:prstGeom prst="rect">
            <a:avLst/>
          </a:prstGeom>
        </p:spPr>
      </p:pic>
      <p:sp>
        <p:nvSpPr>
          <p:cNvPr id="11" name="文本框 10">
            <a:extLst>
              <a:ext uri="{FF2B5EF4-FFF2-40B4-BE49-F238E27FC236}">
                <a16:creationId xmlns:a16="http://schemas.microsoft.com/office/drawing/2014/main" id="{AF379A37-9B14-EA40-858B-A1B20CD4E627}"/>
              </a:ext>
            </a:extLst>
          </p:cNvPr>
          <p:cNvSpPr txBox="1">
            <a:spLocks noChangeArrowheads="1"/>
          </p:cNvSpPr>
          <p:nvPr/>
        </p:nvSpPr>
        <p:spPr bwMode="auto">
          <a:xfrm>
            <a:off x="6096000" y="2151727"/>
            <a:ext cx="5073651"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algn="ctr" defTabSz="1218565">
              <a:defRPr/>
            </a:pPr>
            <a:r>
              <a:rPr lang="vi-VN" altLang="zh-CN" sz="8000" b="1" kern="0" dirty="0">
                <a:solidFill>
                  <a:srgbClr val="FF2F92"/>
                </a:solidFill>
                <a:latin typeface="Times New Roman" panose="02020603050405020304" pitchFamily="18" charset="0"/>
                <a:ea typeface="方正少儿简体" panose="03000509000000000000" charset="-122"/>
                <a:cs typeface="Times New Roman" panose="02020603050405020304" pitchFamily="18" charset="0"/>
              </a:rPr>
              <a:t>KHỞI ĐỘNG</a:t>
            </a:r>
            <a:endParaRPr lang="zh-CN" altLang="en-US" sz="8000" b="1" kern="0" dirty="0">
              <a:solidFill>
                <a:srgbClr val="FF2F92"/>
              </a:solidFill>
              <a:latin typeface="Times New Roman" panose="02020603050405020304" pitchFamily="18" charset="0"/>
              <a:ea typeface="方正少儿简体" panose="03000509000000000000" charset="-122"/>
              <a:cs typeface="Times New Roman" panose="02020603050405020304" pitchFamily="18" charset="0"/>
            </a:endParaRPr>
          </a:p>
        </p:txBody>
      </p:sp>
      <p:pic>
        <p:nvPicPr>
          <p:cNvPr id="12" name="Picture 11" descr="66R58PICp58PICYfBXgfWdPs0_PIC2018.png">
            <a:extLst>
              <a:ext uri="{FF2B5EF4-FFF2-40B4-BE49-F238E27FC236}">
                <a16:creationId xmlns:a16="http://schemas.microsoft.com/office/drawing/2014/main" id="{AAD94D83-C2BE-D049-A183-F3844EC16F86}"/>
              </a:ext>
            </a:extLst>
          </p:cNvPr>
          <p:cNvPicPr>
            <a:picLocks noChangeAspect="1"/>
          </p:cNvPicPr>
          <p:nvPr/>
        </p:nvPicPr>
        <p:blipFill>
          <a:blip r:embed="rId5" cstate="print"/>
          <a:stretch>
            <a:fillRect/>
          </a:stretch>
        </p:blipFill>
        <p:spPr>
          <a:xfrm>
            <a:off x="548398" y="702095"/>
            <a:ext cx="5453810" cy="5453810"/>
          </a:xfrm>
          <a:prstGeom prst="rect">
            <a:avLst/>
          </a:prstGeom>
        </p:spPr>
      </p:pic>
    </p:spTree>
    <p:extLst>
      <p:ext uri="{BB962C8B-B14F-4D97-AF65-F5344CB8AC3E}">
        <p14:creationId xmlns:p14="http://schemas.microsoft.com/office/powerpoint/2010/main" val="7075920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by="(-#ppt_w*2)" calcmode="lin" valueType="num">
                                      <p:cBhvr rctx="PPT">
                                        <p:cTn id="7" dur="500" autoRev="1" fill="hold">
                                          <p:stCondLst>
                                            <p:cond delay="0"/>
                                          </p:stCondLst>
                                        </p:cTn>
                                        <p:tgtEl>
                                          <p:spTgt spid="11"/>
                                        </p:tgtEl>
                                        <p:attrNameLst>
                                          <p:attrName>ppt_w</p:attrName>
                                        </p:attrNameLst>
                                      </p:cBhvr>
                                    </p:anim>
                                    <p:anim by="(#ppt_w*0.50)" calcmode="lin" valueType="num">
                                      <p:cBhvr>
                                        <p:cTn id="8" dur="500" decel="50000" autoRev="1" fill="hold">
                                          <p:stCondLst>
                                            <p:cond delay="0"/>
                                          </p:stCondLst>
                                        </p:cTn>
                                        <p:tgtEl>
                                          <p:spTgt spid="11"/>
                                        </p:tgtEl>
                                        <p:attrNameLst>
                                          <p:attrName>ppt_x</p:attrName>
                                        </p:attrNameLst>
                                      </p:cBhvr>
                                    </p:anim>
                                    <p:anim from="(-#ppt_h/2)" to="(#ppt_y)" calcmode="lin" valueType="num">
                                      <p:cBhvr>
                                        <p:cTn id="9" dur="1000" fill="hold">
                                          <p:stCondLst>
                                            <p:cond delay="0"/>
                                          </p:stCondLst>
                                        </p:cTn>
                                        <p:tgtEl>
                                          <p:spTgt spid="11"/>
                                        </p:tgtEl>
                                        <p:attrNameLst>
                                          <p:attrName>ppt_y</p:attrName>
                                        </p:attrNameLst>
                                      </p:cBhvr>
                                    </p:anim>
                                    <p:animRot by="21600000">
                                      <p:cBhvr>
                                        <p:cTn id="10" dur="1000" fill="hold">
                                          <p:stCondLst>
                                            <p:cond delay="0"/>
                                          </p:stCondLst>
                                        </p:cTn>
                                        <p:tgtEl>
                                          <p:spTgt spid="11"/>
                                        </p:tgtEl>
                                        <p:attrNameLst>
                                          <p:attrName>r</p:attrName>
                                        </p:attrNameLst>
                                      </p:cBhvr>
                                    </p:animRot>
                                  </p:childTnLst>
                                </p:cTn>
                              </p:par>
                              <p:par>
                                <p:cTn id="11" presetID="3" presetClass="mediacall" presetSubtype="0" fill="hold" nodeType="withEffect">
                                  <p:stCondLst>
                                    <p:cond delay="0"/>
                                  </p:stCondLst>
                                  <p:childTnLst>
                                    <p:cmd type="call" cmd="stop">
                                      <p:cBhvr>
                                        <p:cTn id="12"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5">
                <p:cTn id="13" repeatCount="indefinite" fill="hold" display="0">
                  <p:stCondLst>
                    <p:cond delay="indefinite"/>
                  </p:stCondLst>
                  <p:endCondLst>
                    <p:cond evt="onStopAudio" delay="0">
                      <p:tgtEl>
                        <p:sldTgt/>
                      </p:tgtEl>
                    </p:cond>
                  </p:endCondLst>
                </p:cTn>
                <p:tgtEl>
                  <p:spTgt spid="3"/>
                </p:tgtEl>
              </p:cMediaNode>
            </p:audio>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图片 10"/>
          <p:cNvPicPr>
            <a:picLocks noChangeAspect="1"/>
          </p:cNvPicPr>
          <p:nvPr/>
        </p:nvPicPr>
        <p:blipFill>
          <a:blip r:embed="rId4"/>
          <a:stretch>
            <a:fillRect/>
          </a:stretch>
        </p:blipFill>
        <p:spPr>
          <a:xfrm>
            <a:off x="10472779" y="-72"/>
            <a:ext cx="1719221" cy="1950889"/>
          </a:xfrm>
          <a:prstGeom prst="rect">
            <a:avLst/>
          </a:prstGeom>
        </p:spPr>
      </p:pic>
      <p:pic>
        <p:nvPicPr>
          <p:cNvPr id="12" name="图片 11"/>
          <p:cNvPicPr>
            <a:picLocks noChangeAspect="1"/>
          </p:cNvPicPr>
          <p:nvPr/>
        </p:nvPicPr>
        <p:blipFill>
          <a:blip r:embed="rId5"/>
          <a:stretch>
            <a:fillRect/>
          </a:stretch>
        </p:blipFill>
        <p:spPr>
          <a:xfrm>
            <a:off x="535012" y="-72"/>
            <a:ext cx="1719221" cy="1676545"/>
          </a:xfrm>
          <a:prstGeom prst="rect">
            <a:avLst/>
          </a:prstGeom>
        </p:spPr>
      </p:pic>
      <p:sp>
        <p:nvSpPr>
          <p:cNvPr id="22" name="十字星 21"/>
          <p:cNvSpPr/>
          <p:nvPr/>
        </p:nvSpPr>
        <p:spPr>
          <a:xfrm>
            <a:off x="8816367" y="847627"/>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sp>
        <p:nvSpPr>
          <p:cNvPr id="24" name="十字星 21"/>
          <p:cNvSpPr/>
          <p:nvPr/>
        </p:nvSpPr>
        <p:spPr>
          <a:xfrm>
            <a:off x="7453257" y="2705240"/>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EBA020"/>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sp>
        <p:nvSpPr>
          <p:cNvPr id="26" name="十字星 21"/>
          <p:cNvSpPr/>
          <p:nvPr/>
        </p:nvSpPr>
        <p:spPr>
          <a:xfrm>
            <a:off x="852250" y="4396604"/>
            <a:ext cx="342927" cy="342927"/>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accent1">
              <a:lumMod val="75000"/>
            </a:schemeClr>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sp>
        <p:nvSpPr>
          <p:cNvPr id="53" name="任意多边形 52"/>
          <p:cNvSpPr/>
          <p:nvPr/>
        </p:nvSpPr>
        <p:spPr>
          <a:xfrm rot="8286032">
            <a:off x="2977434" y="4720634"/>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sp>
        <p:nvSpPr>
          <p:cNvPr id="55" name="任意多边形 54"/>
          <p:cNvSpPr/>
          <p:nvPr/>
        </p:nvSpPr>
        <p:spPr>
          <a:xfrm rot="8286032">
            <a:off x="6690716" y="708698"/>
            <a:ext cx="170999" cy="170999"/>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accent2">
              <a:lumMod val="60000"/>
              <a:lumOff val="40000"/>
            </a:schemeClr>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sp>
        <p:nvSpPr>
          <p:cNvPr id="3" name="椭圆 2"/>
          <p:cNvSpPr/>
          <p:nvPr/>
        </p:nvSpPr>
        <p:spPr>
          <a:xfrm>
            <a:off x="4169917" y="906919"/>
            <a:ext cx="243840" cy="243840"/>
          </a:xfrm>
          <a:prstGeom prst="ellipse">
            <a:avLst/>
          </a:prstGeom>
          <a:noFill/>
          <a:ln w="57150">
            <a:solidFill>
              <a:srgbClr val="FD8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sp>
        <p:nvSpPr>
          <p:cNvPr id="23" name="十字星 21"/>
          <p:cNvSpPr/>
          <p:nvPr/>
        </p:nvSpPr>
        <p:spPr>
          <a:xfrm>
            <a:off x="3094028" y="1104202"/>
            <a:ext cx="259868" cy="259868"/>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sp>
        <p:nvSpPr>
          <p:cNvPr id="27" name="椭圆 26"/>
          <p:cNvSpPr/>
          <p:nvPr/>
        </p:nvSpPr>
        <p:spPr>
          <a:xfrm>
            <a:off x="1926381" y="4298772"/>
            <a:ext cx="179383" cy="179383"/>
          </a:xfrm>
          <a:prstGeom prst="ellipse">
            <a:avLst/>
          </a:prstGeom>
          <a:noFill/>
          <a:ln w="57150">
            <a:solidFill>
              <a:srgbClr val="FD8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sp>
        <p:nvSpPr>
          <p:cNvPr id="28" name="椭圆 27"/>
          <p:cNvSpPr/>
          <p:nvPr/>
        </p:nvSpPr>
        <p:spPr>
          <a:xfrm>
            <a:off x="4575849" y="4644398"/>
            <a:ext cx="95134" cy="95134"/>
          </a:xfrm>
          <a:prstGeom prst="ellipse">
            <a:avLst/>
          </a:prstGeom>
          <a:noFill/>
          <a:ln w="57150">
            <a:solidFill>
              <a:srgbClr val="22B4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grpSp>
        <p:nvGrpSpPr>
          <p:cNvPr id="36" name="组合 35"/>
          <p:cNvGrpSpPr/>
          <p:nvPr/>
        </p:nvGrpSpPr>
        <p:grpSpPr>
          <a:xfrm>
            <a:off x="1620744" y="506509"/>
            <a:ext cx="5742402" cy="4667424"/>
            <a:chOff x="1620744" y="506509"/>
            <a:chExt cx="5742402" cy="4667424"/>
          </a:xfrm>
        </p:grpSpPr>
        <p:grpSp>
          <p:nvGrpSpPr>
            <p:cNvPr id="57" name="组合 56"/>
            <p:cNvGrpSpPr/>
            <p:nvPr/>
          </p:nvGrpSpPr>
          <p:grpSpPr>
            <a:xfrm>
              <a:off x="1620744" y="506509"/>
              <a:ext cx="5742402" cy="4541919"/>
              <a:chOff x="1620744" y="506510"/>
              <a:chExt cx="5297161" cy="4189758"/>
            </a:xfrm>
          </p:grpSpPr>
          <p:sp>
            <p:nvSpPr>
              <p:cNvPr id="15" name="任意多边形 14"/>
              <p:cNvSpPr/>
              <p:nvPr/>
            </p:nvSpPr>
            <p:spPr>
              <a:xfrm rot="17936247">
                <a:off x="2187788" y="-60534"/>
                <a:ext cx="4046638" cy="5180726"/>
              </a:xfrm>
              <a:custGeom>
                <a:avLst/>
                <a:gdLst>
                  <a:gd name="connsiteX0" fmla="*/ 1911615 w 4046638"/>
                  <a:gd name="connsiteY0" fmla="*/ 183604 h 5180726"/>
                  <a:gd name="connsiteX1" fmla="*/ 4002176 w 4046638"/>
                  <a:gd name="connsiteY1" fmla="*/ 3964805 h 5180726"/>
                  <a:gd name="connsiteX2" fmla="*/ 3863034 w 4046638"/>
                  <a:gd name="connsiteY2" fmla="*/ 4448060 h 5180726"/>
                  <a:gd name="connsiteX3" fmla="*/ 2618278 w 4046638"/>
                  <a:gd name="connsiteY3" fmla="*/ 5136264 h 5180726"/>
                  <a:gd name="connsiteX4" fmla="*/ 2135023 w 4046638"/>
                  <a:gd name="connsiteY4" fmla="*/ 4997122 h 5180726"/>
                  <a:gd name="connsiteX5" fmla="*/ 2017858 w 4046638"/>
                  <a:gd name="connsiteY5" fmla="*/ 4785206 h 5180726"/>
                  <a:gd name="connsiteX6" fmla="*/ 1842165 w 4046638"/>
                  <a:gd name="connsiteY6" fmla="*/ 4785206 h 5180726"/>
                  <a:gd name="connsiteX7" fmla="*/ 1564625 w 4046638"/>
                  <a:gd name="connsiteY7" fmla="*/ 4507666 h 5180726"/>
                  <a:gd name="connsiteX8" fmla="*/ 1564625 w 4046638"/>
                  <a:gd name="connsiteY8" fmla="*/ 3965442 h 5180726"/>
                  <a:gd name="connsiteX9" fmla="*/ 44462 w 4046638"/>
                  <a:gd name="connsiteY9" fmla="*/ 1215921 h 5180726"/>
                  <a:gd name="connsiteX10" fmla="*/ 183604 w 4046638"/>
                  <a:gd name="connsiteY10" fmla="*/ 732666 h 5180726"/>
                  <a:gd name="connsiteX11" fmla="*/ 1428360 w 4046638"/>
                  <a:gd name="connsiteY11" fmla="*/ 44462 h 5180726"/>
                  <a:gd name="connsiteX12" fmla="*/ 1911615 w 4046638"/>
                  <a:gd name="connsiteY12" fmla="*/ 183604 h 518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6638" h="5180726">
                    <a:moveTo>
                      <a:pt x="1911615" y="183604"/>
                    </a:moveTo>
                    <a:lnTo>
                      <a:pt x="4002176" y="3964805"/>
                    </a:lnTo>
                    <a:cubicBezTo>
                      <a:pt x="4097200" y="4136676"/>
                      <a:pt x="4034904" y="4353036"/>
                      <a:pt x="3863034" y="4448060"/>
                    </a:cubicBezTo>
                    <a:lnTo>
                      <a:pt x="2618278" y="5136264"/>
                    </a:lnTo>
                    <a:cubicBezTo>
                      <a:pt x="2446408" y="5231288"/>
                      <a:pt x="2230048" y="5168993"/>
                      <a:pt x="2135023" y="4997122"/>
                    </a:cubicBezTo>
                    <a:lnTo>
                      <a:pt x="2017858" y="4785206"/>
                    </a:lnTo>
                    <a:lnTo>
                      <a:pt x="1842165" y="4785206"/>
                    </a:lnTo>
                    <a:cubicBezTo>
                      <a:pt x="1688884" y="4785206"/>
                      <a:pt x="1564625" y="4660947"/>
                      <a:pt x="1564625" y="4507666"/>
                    </a:cubicBezTo>
                    <a:lnTo>
                      <a:pt x="1564625" y="3965442"/>
                    </a:lnTo>
                    <a:lnTo>
                      <a:pt x="44462" y="1215921"/>
                    </a:lnTo>
                    <a:cubicBezTo>
                      <a:pt x="-50562" y="1044050"/>
                      <a:pt x="11734" y="827690"/>
                      <a:pt x="183604" y="732666"/>
                    </a:cubicBezTo>
                    <a:lnTo>
                      <a:pt x="1428360" y="44462"/>
                    </a:lnTo>
                    <a:cubicBezTo>
                      <a:pt x="1600231" y="-50562"/>
                      <a:pt x="1816591" y="11734"/>
                      <a:pt x="1911615" y="183604"/>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grpSp>
            <p:nvGrpSpPr>
              <p:cNvPr id="18" name="组合 17"/>
              <p:cNvGrpSpPr/>
              <p:nvPr/>
            </p:nvGrpSpPr>
            <p:grpSpPr>
              <a:xfrm>
                <a:off x="1775538" y="649630"/>
                <a:ext cx="5142367" cy="4046638"/>
                <a:chOff x="1775538" y="649630"/>
                <a:chExt cx="5142367" cy="4046638"/>
              </a:xfrm>
            </p:grpSpPr>
            <p:sp>
              <p:nvSpPr>
                <p:cNvPr id="16" name="任意多边形 15"/>
                <p:cNvSpPr/>
                <p:nvPr/>
              </p:nvSpPr>
              <p:spPr>
                <a:xfrm rot="17936247">
                  <a:off x="2323403" y="101765"/>
                  <a:ext cx="4046638" cy="5142367"/>
                </a:xfrm>
                <a:custGeom>
                  <a:avLst/>
                  <a:gdLst>
                    <a:gd name="connsiteX0" fmla="*/ 1911615 w 4046638"/>
                    <a:gd name="connsiteY0" fmla="*/ 183604 h 5180726"/>
                    <a:gd name="connsiteX1" fmla="*/ 4002176 w 4046638"/>
                    <a:gd name="connsiteY1" fmla="*/ 3964805 h 5180726"/>
                    <a:gd name="connsiteX2" fmla="*/ 3863034 w 4046638"/>
                    <a:gd name="connsiteY2" fmla="*/ 4448060 h 5180726"/>
                    <a:gd name="connsiteX3" fmla="*/ 2618278 w 4046638"/>
                    <a:gd name="connsiteY3" fmla="*/ 5136264 h 5180726"/>
                    <a:gd name="connsiteX4" fmla="*/ 2135023 w 4046638"/>
                    <a:gd name="connsiteY4" fmla="*/ 4997122 h 5180726"/>
                    <a:gd name="connsiteX5" fmla="*/ 2017858 w 4046638"/>
                    <a:gd name="connsiteY5" fmla="*/ 4785206 h 5180726"/>
                    <a:gd name="connsiteX6" fmla="*/ 1842165 w 4046638"/>
                    <a:gd name="connsiteY6" fmla="*/ 4785206 h 5180726"/>
                    <a:gd name="connsiteX7" fmla="*/ 1564625 w 4046638"/>
                    <a:gd name="connsiteY7" fmla="*/ 4507666 h 5180726"/>
                    <a:gd name="connsiteX8" fmla="*/ 1564625 w 4046638"/>
                    <a:gd name="connsiteY8" fmla="*/ 3965442 h 5180726"/>
                    <a:gd name="connsiteX9" fmla="*/ 44462 w 4046638"/>
                    <a:gd name="connsiteY9" fmla="*/ 1215921 h 5180726"/>
                    <a:gd name="connsiteX10" fmla="*/ 183604 w 4046638"/>
                    <a:gd name="connsiteY10" fmla="*/ 732666 h 5180726"/>
                    <a:gd name="connsiteX11" fmla="*/ 1428360 w 4046638"/>
                    <a:gd name="connsiteY11" fmla="*/ 44462 h 5180726"/>
                    <a:gd name="connsiteX12" fmla="*/ 1911615 w 4046638"/>
                    <a:gd name="connsiteY12" fmla="*/ 183604 h 5180726"/>
                    <a:gd name="connsiteX0" fmla="*/ 1911615 w 4046638"/>
                    <a:gd name="connsiteY0" fmla="*/ 183604 h 5180726"/>
                    <a:gd name="connsiteX1" fmla="*/ 2820421 w 4046638"/>
                    <a:gd name="connsiteY1" fmla="*/ 1795814 h 5180726"/>
                    <a:gd name="connsiteX2" fmla="*/ 4002176 w 4046638"/>
                    <a:gd name="connsiteY2" fmla="*/ 3964805 h 5180726"/>
                    <a:gd name="connsiteX3" fmla="*/ 3863034 w 4046638"/>
                    <a:gd name="connsiteY3" fmla="*/ 4448060 h 5180726"/>
                    <a:gd name="connsiteX4" fmla="*/ 2618278 w 4046638"/>
                    <a:gd name="connsiteY4" fmla="*/ 5136264 h 5180726"/>
                    <a:gd name="connsiteX5" fmla="*/ 2135023 w 4046638"/>
                    <a:gd name="connsiteY5" fmla="*/ 4997122 h 5180726"/>
                    <a:gd name="connsiteX6" fmla="*/ 2017858 w 4046638"/>
                    <a:gd name="connsiteY6" fmla="*/ 4785206 h 5180726"/>
                    <a:gd name="connsiteX7" fmla="*/ 1842165 w 4046638"/>
                    <a:gd name="connsiteY7" fmla="*/ 4785206 h 5180726"/>
                    <a:gd name="connsiteX8" fmla="*/ 1564625 w 4046638"/>
                    <a:gd name="connsiteY8" fmla="*/ 4507666 h 5180726"/>
                    <a:gd name="connsiteX9" fmla="*/ 1564625 w 4046638"/>
                    <a:gd name="connsiteY9" fmla="*/ 3965442 h 5180726"/>
                    <a:gd name="connsiteX10" fmla="*/ 44462 w 4046638"/>
                    <a:gd name="connsiteY10" fmla="*/ 1215921 h 5180726"/>
                    <a:gd name="connsiteX11" fmla="*/ 183604 w 4046638"/>
                    <a:gd name="connsiteY11" fmla="*/ 732666 h 5180726"/>
                    <a:gd name="connsiteX12" fmla="*/ 1428360 w 4046638"/>
                    <a:gd name="connsiteY12" fmla="*/ 44462 h 5180726"/>
                    <a:gd name="connsiteX13" fmla="*/ 1911615 w 4046638"/>
                    <a:gd name="connsiteY13" fmla="*/ 183604 h 5180726"/>
                    <a:gd name="connsiteX0" fmla="*/ 1911615 w 4046638"/>
                    <a:gd name="connsiteY0" fmla="*/ 183604 h 5180726"/>
                    <a:gd name="connsiteX1" fmla="*/ 2820421 w 4046638"/>
                    <a:gd name="connsiteY1" fmla="*/ 1795814 h 5180726"/>
                    <a:gd name="connsiteX2" fmla="*/ 3071135 w 4046638"/>
                    <a:gd name="connsiteY2" fmla="*/ 2249281 h 5180726"/>
                    <a:gd name="connsiteX3" fmla="*/ 4002176 w 4046638"/>
                    <a:gd name="connsiteY3" fmla="*/ 3964805 h 5180726"/>
                    <a:gd name="connsiteX4" fmla="*/ 3863034 w 4046638"/>
                    <a:gd name="connsiteY4" fmla="*/ 4448060 h 5180726"/>
                    <a:gd name="connsiteX5" fmla="*/ 2618278 w 4046638"/>
                    <a:gd name="connsiteY5" fmla="*/ 5136264 h 5180726"/>
                    <a:gd name="connsiteX6" fmla="*/ 2135023 w 4046638"/>
                    <a:gd name="connsiteY6" fmla="*/ 4997122 h 5180726"/>
                    <a:gd name="connsiteX7" fmla="*/ 2017858 w 4046638"/>
                    <a:gd name="connsiteY7" fmla="*/ 4785206 h 5180726"/>
                    <a:gd name="connsiteX8" fmla="*/ 1842165 w 4046638"/>
                    <a:gd name="connsiteY8" fmla="*/ 4785206 h 5180726"/>
                    <a:gd name="connsiteX9" fmla="*/ 1564625 w 4046638"/>
                    <a:gd name="connsiteY9" fmla="*/ 4507666 h 5180726"/>
                    <a:gd name="connsiteX10" fmla="*/ 1564625 w 4046638"/>
                    <a:gd name="connsiteY10" fmla="*/ 3965442 h 5180726"/>
                    <a:gd name="connsiteX11" fmla="*/ 44462 w 4046638"/>
                    <a:gd name="connsiteY11" fmla="*/ 1215921 h 5180726"/>
                    <a:gd name="connsiteX12" fmla="*/ 183604 w 4046638"/>
                    <a:gd name="connsiteY12" fmla="*/ 732666 h 5180726"/>
                    <a:gd name="connsiteX13" fmla="*/ 1428360 w 4046638"/>
                    <a:gd name="connsiteY13" fmla="*/ 44462 h 5180726"/>
                    <a:gd name="connsiteX14" fmla="*/ 1911615 w 4046638"/>
                    <a:gd name="connsiteY14" fmla="*/ 183604 h 5180726"/>
                    <a:gd name="connsiteX0" fmla="*/ 3071135 w 4046638"/>
                    <a:gd name="connsiteY0" fmla="*/ 2249281 h 5180726"/>
                    <a:gd name="connsiteX1" fmla="*/ 4002176 w 4046638"/>
                    <a:gd name="connsiteY1" fmla="*/ 3964805 h 5180726"/>
                    <a:gd name="connsiteX2" fmla="*/ 3863034 w 4046638"/>
                    <a:gd name="connsiteY2" fmla="*/ 4448060 h 5180726"/>
                    <a:gd name="connsiteX3" fmla="*/ 2618278 w 4046638"/>
                    <a:gd name="connsiteY3" fmla="*/ 5136264 h 5180726"/>
                    <a:gd name="connsiteX4" fmla="*/ 2135023 w 4046638"/>
                    <a:gd name="connsiteY4" fmla="*/ 4997122 h 5180726"/>
                    <a:gd name="connsiteX5" fmla="*/ 2017858 w 4046638"/>
                    <a:gd name="connsiteY5" fmla="*/ 4785206 h 5180726"/>
                    <a:gd name="connsiteX6" fmla="*/ 1842165 w 4046638"/>
                    <a:gd name="connsiteY6" fmla="*/ 4785206 h 5180726"/>
                    <a:gd name="connsiteX7" fmla="*/ 1564625 w 4046638"/>
                    <a:gd name="connsiteY7" fmla="*/ 4507666 h 5180726"/>
                    <a:gd name="connsiteX8" fmla="*/ 1564625 w 4046638"/>
                    <a:gd name="connsiteY8" fmla="*/ 3965442 h 5180726"/>
                    <a:gd name="connsiteX9" fmla="*/ 44462 w 4046638"/>
                    <a:gd name="connsiteY9" fmla="*/ 1215921 h 5180726"/>
                    <a:gd name="connsiteX10" fmla="*/ 183604 w 4046638"/>
                    <a:gd name="connsiteY10" fmla="*/ 732666 h 5180726"/>
                    <a:gd name="connsiteX11" fmla="*/ 1428360 w 4046638"/>
                    <a:gd name="connsiteY11" fmla="*/ 44462 h 5180726"/>
                    <a:gd name="connsiteX12" fmla="*/ 1911615 w 4046638"/>
                    <a:gd name="connsiteY12" fmla="*/ 183604 h 5180726"/>
                    <a:gd name="connsiteX13" fmla="*/ 2820421 w 4046638"/>
                    <a:gd name="connsiteY13" fmla="*/ 1795814 h 5180726"/>
                    <a:gd name="connsiteX14" fmla="*/ 3162575 w 4046638"/>
                    <a:gd name="connsiteY14" fmla="*/ 2340721 h 5180726"/>
                    <a:gd name="connsiteX0" fmla="*/ 3071135 w 4046638"/>
                    <a:gd name="connsiteY0" fmla="*/ 2249281 h 5180726"/>
                    <a:gd name="connsiteX1" fmla="*/ 4002176 w 4046638"/>
                    <a:gd name="connsiteY1" fmla="*/ 3964805 h 5180726"/>
                    <a:gd name="connsiteX2" fmla="*/ 3863034 w 4046638"/>
                    <a:gd name="connsiteY2" fmla="*/ 4448060 h 5180726"/>
                    <a:gd name="connsiteX3" fmla="*/ 2618278 w 4046638"/>
                    <a:gd name="connsiteY3" fmla="*/ 5136264 h 5180726"/>
                    <a:gd name="connsiteX4" fmla="*/ 2135023 w 4046638"/>
                    <a:gd name="connsiteY4" fmla="*/ 4997122 h 5180726"/>
                    <a:gd name="connsiteX5" fmla="*/ 2017858 w 4046638"/>
                    <a:gd name="connsiteY5" fmla="*/ 4785206 h 5180726"/>
                    <a:gd name="connsiteX6" fmla="*/ 1842165 w 4046638"/>
                    <a:gd name="connsiteY6" fmla="*/ 4785206 h 5180726"/>
                    <a:gd name="connsiteX7" fmla="*/ 1564625 w 4046638"/>
                    <a:gd name="connsiteY7" fmla="*/ 4507666 h 5180726"/>
                    <a:gd name="connsiteX8" fmla="*/ 1564625 w 4046638"/>
                    <a:gd name="connsiteY8" fmla="*/ 3965442 h 5180726"/>
                    <a:gd name="connsiteX9" fmla="*/ 44462 w 4046638"/>
                    <a:gd name="connsiteY9" fmla="*/ 1215921 h 5180726"/>
                    <a:gd name="connsiteX10" fmla="*/ 183604 w 4046638"/>
                    <a:gd name="connsiteY10" fmla="*/ 732666 h 5180726"/>
                    <a:gd name="connsiteX11" fmla="*/ 1428360 w 4046638"/>
                    <a:gd name="connsiteY11" fmla="*/ 44462 h 5180726"/>
                    <a:gd name="connsiteX12" fmla="*/ 1911615 w 4046638"/>
                    <a:gd name="connsiteY12" fmla="*/ 183604 h 5180726"/>
                    <a:gd name="connsiteX13" fmla="*/ 2820421 w 4046638"/>
                    <a:gd name="connsiteY13" fmla="*/ 1795814 h 5180726"/>
                    <a:gd name="connsiteX0" fmla="*/ 3071135 w 4046638"/>
                    <a:gd name="connsiteY0" fmla="*/ 2249281 h 5180726"/>
                    <a:gd name="connsiteX1" fmla="*/ 4002176 w 4046638"/>
                    <a:gd name="connsiteY1" fmla="*/ 3964805 h 5180726"/>
                    <a:gd name="connsiteX2" fmla="*/ 3863034 w 4046638"/>
                    <a:gd name="connsiteY2" fmla="*/ 4448060 h 5180726"/>
                    <a:gd name="connsiteX3" fmla="*/ 2618278 w 4046638"/>
                    <a:gd name="connsiteY3" fmla="*/ 5136264 h 5180726"/>
                    <a:gd name="connsiteX4" fmla="*/ 2135023 w 4046638"/>
                    <a:gd name="connsiteY4" fmla="*/ 4997122 h 5180726"/>
                    <a:gd name="connsiteX5" fmla="*/ 2017858 w 4046638"/>
                    <a:gd name="connsiteY5" fmla="*/ 4785206 h 5180726"/>
                    <a:gd name="connsiteX6" fmla="*/ 1842165 w 4046638"/>
                    <a:gd name="connsiteY6" fmla="*/ 4785206 h 5180726"/>
                    <a:gd name="connsiteX7" fmla="*/ 1564625 w 4046638"/>
                    <a:gd name="connsiteY7" fmla="*/ 4507666 h 5180726"/>
                    <a:gd name="connsiteX8" fmla="*/ 1564625 w 4046638"/>
                    <a:gd name="connsiteY8" fmla="*/ 3965442 h 5180726"/>
                    <a:gd name="connsiteX9" fmla="*/ 44462 w 4046638"/>
                    <a:gd name="connsiteY9" fmla="*/ 1215921 h 5180726"/>
                    <a:gd name="connsiteX10" fmla="*/ 183604 w 4046638"/>
                    <a:gd name="connsiteY10" fmla="*/ 732666 h 5180726"/>
                    <a:gd name="connsiteX11" fmla="*/ 1044325 w 4046638"/>
                    <a:gd name="connsiteY11" fmla="*/ 252730 h 5180726"/>
                    <a:gd name="connsiteX12" fmla="*/ 1428360 w 4046638"/>
                    <a:gd name="connsiteY12" fmla="*/ 44462 h 5180726"/>
                    <a:gd name="connsiteX13" fmla="*/ 1911615 w 4046638"/>
                    <a:gd name="connsiteY13" fmla="*/ 183604 h 5180726"/>
                    <a:gd name="connsiteX14" fmla="*/ 2820421 w 4046638"/>
                    <a:gd name="connsiteY14" fmla="*/ 1795814 h 5180726"/>
                    <a:gd name="connsiteX0" fmla="*/ 3071135 w 4046638"/>
                    <a:gd name="connsiteY0" fmla="*/ 2249281 h 5180726"/>
                    <a:gd name="connsiteX1" fmla="*/ 4002176 w 4046638"/>
                    <a:gd name="connsiteY1" fmla="*/ 3964805 h 5180726"/>
                    <a:gd name="connsiteX2" fmla="*/ 3863034 w 4046638"/>
                    <a:gd name="connsiteY2" fmla="*/ 4448060 h 5180726"/>
                    <a:gd name="connsiteX3" fmla="*/ 2618278 w 4046638"/>
                    <a:gd name="connsiteY3" fmla="*/ 5136264 h 5180726"/>
                    <a:gd name="connsiteX4" fmla="*/ 2135023 w 4046638"/>
                    <a:gd name="connsiteY4" fmla="*/ 4997122 h 5180726"/>
                    <a:gd name="connsiteX5" fmla="*/ 2017858 w 4046638"/>
                    <a:gd name="connsiteY5" fmla="*/ 4785206 h 5180726"/>
                    <a:gd name="connsiteX6" fmla="*/ 1842165 w 4046638"/>
                    <a:gd name="connsiteY6" fmla="*/ 4785206 h 5180726"/>
                    <a:gd name="connsiteX7" fmla="*/ 1564625 w 4046638"/>
                    <a:gd name="connsiteY7" fmla="*/ 4507666 h 5180726"/>
                    <a:gd name="connsiteX8" fmla="*/ 1564625 w 4046638"/>
                    <a:gd name="connsiteY8" fmla="*/ 3965442 h 5180726"/>
                    <a:gd name="connsiteX9" fmla="*/ 44462 w 4046638"/>
                    <a:gd name="connsiteY9" fmla="*/ 1215921 h 5180726"/>
                    <a:gd name="connsiteX10" fmla="*/ 183604 w 4046638"/>
                    <a:gd name="connsiteY10" fmla="*/ 732666 h 5180726"/>
                    <a:gd name="connsiteX11" fmla="*/ 1044325 w 4046638"/>
                    <a:gd name="connsiteY11" fmla="*/ 252730 h 5180726"/>
                    <a:gd name="connsiteX12" fmla="*/ 1428360 w 4046638"/>
                    <a:gd name="connsiteY12" fmla="*/ 44462 h 5180726"/>
                    <a:gd name="connsiteX13" fmla="*/ 1911615 w 4046638"/>
                    <a:gd name="connsiteY13" fmla="*/ 183604 h 5180726"/>
                    <a:gd name="connsiteX14" fmla="*/ 2391322 w 4046638"/>
                    <a:gd name="connsiteY14" fmla="*/ 988204 h 5180726"/>
                    <a:gd name="connsiteX15" fmla="*/ 2820421 w 4046638"/>
                    <a:gd name="connsiteY15" fmla="*/ 1795814 h 5180726"/>
                    <a:gd name="connsiteX0" fmla="*/ 3071135 w 4046638"/>
                    <a:gd name="connsiteY0" fmla="*/ 2249281 h 5180726"/>
                    <a:gd name="connsiteX1" fmla="*/ 4002176 w 4046638"/>
                    <a:gd name="connsiteY1" fmla="*/ 3964805 h 5180726"/>
                    <a:gd name="connsiteX2" fmla="*/ 3863034 w 4046638"/>
                    <a:gd name="connsiteY2" fmla="*/ 4448060 h 5180726"/>
                    <a:gd name="connsiteX3" fmla="*/ 2618278 w 4046638"/>
                    <a:gd name="connsiteY3" fmla="*/ 5136264 h 5180726"/>
                    <a:gd name="connsiteX4" fmla="*/ 2135023 w 4046638"/>
                    <a:gd name="connsiteY4" fmla="*/ 4997122 h 5180726"/>
                    <a:gd name="connsiteX5" fmla="*/ 2017858 w 4046638"/>
                    <a:gd name="connsiteY5" fmla="*/ 4785206 h 5180726"/>
                    <a:gd name="connsiteX6" fmla="*/ 1842165 w 4046638"/>
                    <a:gd name="connsiteY6" fmla="*/ 4785206 h 5180726"/>
                    <a:gd name="connsiteX7" fmla="*/ 1564625 w 4046638"/>
                    <a:gd name="connsiteY7" fmla="*/ 4507666 h 5180726"/>
                    <a:gd name="connsiteX8" fmla="*/ 1564625 w 4046638"/>
                    <a:gd name="connsiteY8" fmla="*/ 3965442 h 5180726"/>
                    <a:gd name="connsiteX9" fmla="*/ 44462 w 4046638"/>
                    <a:gd name="connsiteY9" fmla="*/ 1215921 h 5180726"/>
                    <a:gd name="connsiteX10" fmla="*/ 183604 w 4046638"/>
                    <a:gd name="connsiteY10" fmla="*/ 732666 h 5180726"/>
                    <a:gd name="connsiteX11" fmla="*/ 1044325 w 4046638"/>
                    <a:gd name="connsiteY11" fmla="*/ 252730 h 5180726"/>
                    <a:gd name="connsiteX12" fmla="*/ 1428360 w 4046638"/>
                    <a:gd name="connsiteY12" fmla="*/ 44462 h 5180726"/>
                    <a:gd name="connsiteX13" fmla="*/ 1911615 w 4046638"/>
                    <a:gd name="connsiteY13" fmla="*/ 183604 h 5180726"/>
                    <a:gd name="connsiteX14" fmla="*/ 2820421 w 4046638"/>
                    <a:gd name="connsiteY14" fmla="*/ 1795814 h 5180726"/>
                    <a:gd name="connsiteX0" fmla="*/ 3071135 w 4046638"/>
                    <a:gd name="connsiteY0" fmla="*/ 2249281 h 5180726"/>
                    <a:gd name="connsiteX1" fmla="*/ 4002176 w 4046638"/>
                    <a:gd name="connsiteY1" fmla="*/ 3964805 h 5180726"/>
                    <a:gd name="connsiteX2" fmla="*/ 3863034 w 4046638"/>
                    <a:gd name="connsiteY2" fmla="*/ 4448060 h 5180726"/>
                    <a:gd name="connsiteX3" fmla="*/ 2618278 w 4046638"/>
                    <a:gd name="connsiteY3" fmla="*/ 5136264 h 5180726"/>
                    <a:gd name="connsiteX4" fmla="*/ 2135023 w 4046638"/>
                    <a:gd name="connsiteY4" fmla="*/ 4997122 h 5180726"/>
                    <a:gd name="connsiteX5" fmla="*/ 2017858 w 4046638"/>
                    <a:gd name="connsiteY5" fmla="*/ 4785206 h 5180726"/>
                    <a:gd name="connsiteX6" fmla="*/ 1842165 w 4046638"/>
                    <a:gd name="connsiteY6" fmla="*/ 4785206 h 5180726"/>
                    <a:gd name="connsiteX7" fmla="*/ 1564625 w 4046638"/>
                    <a:gd name="connsiteY7" fmla="*/ 4507666 h 5180726"/>
                    <a:gd name="connsiteX8" fmla="*/ 1564625 w 4046638"/>
                    <a:gd name="connsiteY8" fmla="*/ 3965442 h 5180726"/>
                    <a:gd name="connsiteX9" fmla="*/ 44462 w 4046638"/>
                    <a:gd name="connsiteY9" fmla="*/ 1215921 h 5180726"/>
                    <a:gd name="connsiteX10" fmla="*/ 183604 w 4046638"/>
                    <a:gd name="connsiteY10" fmla="*/ 732666 h 5180726"/>
                    <a:gd name="connsiteX11" fmla="*/ 1044325 w 4046638"/>
                    <a:gd name="connsiteY11" fmla="*/ 252730 h 5180726"/>
                    <a:gd name="connsiteX12" fmla="*/ 1428360 w 4046638"/>
                    <a:gd name="connsiteY12" fmla="*/ 44462 h 5180726"/>
                    <a:gd name="connsiteX13" fmla="*/ 1911615 w 4046638"/>
                    <a:gd name="connsiteY13" fmla="*/ 183604 h 5180726"/>
                    <a:gd name="connsiteX14" fmla="*/ 2444350 w 4046638"/>
                    <a:gd name="connsiteY14" fmla="*/ 1115613 h 5180726"/>
                    <a:gd name="connsiteX15" fmla="*/ 2820421 w 4046638"/>
                    <a:gd name="connsiteY15" fmla="*/ 1795814 h 5180726"/>
                    <a:gd name="connsiteX0" fmla="*/ 3071135 w 4046638"/>
                    <a:gd name="connsiteY0" fmla="*/ 2249281 h 5180726"/>
                    <a:gd name="connsiteX1" fmla="*/ 4002176 w 4046638"/>
                    <a:gd name="connsiteY1" fmla="*/ 3964805 h 5180726"/>
                    <a:gd name="connsiteX2" fmla="*/ 3863034 w 4046638"/>
                    <a:gd name="connsiteY2" fmla="*/ 4448060 h 5180726"/>
                    <a:gd name="connsiteX3" fmla="*/ 2618278 w 4046638"/>
                    <a:gd name="connsiteY3" fmla="*/ 5136264 h 5180726"/>
                    <a:gd name="connsiteX4" fmla="*/ 2135023 w 4046638"/>
                    <a:gd name="connsiteY4" fmla="*/ 4997122 h 5180726"/>
                    <a:gd name="connsiteX5" fmla="*/ 2017858 w 4046638"/>
                    <a:gd name="connsiteY5" fmla="*/ 4785206 h 5180726"/>
                    <a:gd name="connsiteX6" fmla="*/ 1842165 w 4046638"/>
                    <a:gd name="connsiteY6" fmla="*/ 4785206 h 5180726"/>
                    <a:gd name="connsiteX7" fmla="*/ 1564625 w 4046638"/>
                    <a:gd name="connsiteY7" fmla="*/ 4507666 h 5180726"/>
                    <a:gd name="connsiteX8" fmla="*/ 1564625 w 4046638"/>
                    <a:gd name="connsiteY8" fmla="*/ 3965442 h 5180726"/>
                    <a:gd name="connsiteX9" fmla="*/ 44462 w 4046638"/>
                    <a:gd name="connsiteY9" fmla="*/ 1215921 h 5180726"/>
                    <a:gd name="connsiteX10" fmla="*/ 183604 w 4046638"/>
                    <a:gd name="connsiteY10" fmla="*/ 732666 h 5180726"/>
                    <a:gd name="connsiteX11" fmla="*/ 1044325 w 4046638"/>
                    <a:gd name="connsiteY11" fmla="*/ 252730 h 5180726"/>
                    <a:gd name="connsiteX12" fmla="*/ 1428360 w 4046638"/>
                    <a:gd name="connsiteY12" fmla="*/ 44462 h 5180726"/>
                    <a:gd name="connsiteX13" fmla="*/ 1911615 w 4046638"/>
                    <a:gd name="connsiteY13" fmla="*/ 183604 h 5180726"/>
                    <a:gd name="connsiteX14" fmla="*/ 2444350 w 4046638"/>
                    <a:gd name="connsiteY14" fmla="*/ 1115613 h 5180726"/>
                    <a:gd name="connsiteX15" fmla="*/ 2820421 w 4046638"/>
                    <a:gd name="connsiteY15" fmla="*/ 1795814 h 5180726"/>
                    <a:gd name="connsiteX16" fmla="*/ 3071135 w 4046638"/>
                    <a:gd name="connsiteY16" fmla="*/ 2249281 h 5180726"/>
                    <a:gd name="connsiteX0" fmla="*/ 3071135 w 4046638"/>
                    <a:gd name="connsiteY0" fmla="*/ 2249281 h 5180726"/>
                    <a:gd name="connsiteX1" fmla="*/ 4002176 w 4046638"/>
                    <a:gd name="connsiteY1" fmla="*/ 3964805 h 5180726"/>
                    <a:gd name="connsiteX2" fmla="*/ 3863034 w 4046638"/>
                    <a:gd name="connsiteY2" fmla="*/ 4448060 h 5180726"/>
                    <a:gd name="connsiteX3" fmla="*/ 2618278 w 4046638"/>
                    <a:gd name="connsiteY3" fmla="*/ 5136264 h 5180726"/>
                    <a:gd name="connsiteX4" fmla="*/ 2135023 w 4046638"/>
                    <a:gd name="connsiteY4" fmla="*/ 4997122 h 5180726"/>
                    <a:gd name="connsiteX5" fmla="*/ 2017858 w 4046638"/>
                    <a:gd name="connsiteY5" fmla="*/ 4785206 h 5180726"/>
                    <a:gd name="connsiteX6" fmla="*/ 1842165 w 4046638"/>
                    <a:gd name="connsiteY6" fmla="*/ 4785206 h 5180726"/>
                    <a:gd name="connsiteX7" fmla="*/ 1564625 w 4046638"/>
                    <a:gd name="connsiteY7" fmla="*/ 4507666 h 5180726"/>
                    <a:gd name="connsiteX8" fmla="*/ 1564625 w 4046638"/>
                    <a:gd name="connsiteY8" fmla="*/ 3965442 h 5180726"/>
                    <a:gd name="connsiteX9" fmla="*/ 44462 w 4046638"/>
                    <a:gd name="connsiteY9" fmla="*/ 1215921 h 5180726"/>
                    <a:gd name="connsiteX10" fmla="*/ 183604 w 4046638"/>
                    <a:gd name="connsiteY10" fmla="*/ 732666 h 5180726"/>
                    <a:gd name="connsiteX11" fmla="*/ 1044325 w 4046638"/>
                    <a:gd name="connsiteY11" fmla="*/ 252730 h 5180726"/>
                    <a:gd name="connsiteX12" fmla="*/ 1428360 w 4046638"/>
                    <a:gd name="connsiteY12" fmla="*/ 44462 h 5180726"/>
                    <a:gd name="connsiteX13" fmla="*/ 1911615 w 4046638"/>
                    <a:gd name="connsiteY13" fmla="*/ 183604 h 5180726"/>
                    <a:gd name="connsiteX14" fmla="*/ 2444350 w 4046638"/>
                    <a:gd name="connsiteY14" fmla="*/ 1115613 h 5180726"/>
                    <a:gd name="connsiteX15" fmla="*/ 2820421 w 4046638"/>
                    <a:gd name="connsiteY15" fmla="*/ 1795814 h 5180726"/>
                    <a:gd name="connsiteX16" fmla="*/ 3162575 w 4046638"/>
                    <a:gd name="connsiteY16" fmla="*/ 2340721 h 5180726"/>
                    <a:gd name="connsiteX0" fmla="*/ 3071135 w 4046638"/>
                    <a:gd name="connsiteY0" fmla="*/ 2249281 h 5180726"/>
                    <a:gd name="connsiteX1" fmla="*/ 4002176 w 4046638"/>
                    <a:gd name="connsiteY1" fmla="*/ 3964805 h 5180726"/>
                    <a:gd name="connsiteX2" fmla="*/ 3863034 w 4046638"/>
                    <a:gd name="connsiteY2" fmla="*/ 4448060 h 5180726"/>
                    <a:gd name="connsiteX3" fmla="*/ 2618278 w 4046638"/>
                    <a:gd name="connsiteY3" fmla="*/ 5136264 h 5180726"/>
                    <a:gd name="connsiteX4" fmla="*/ 2135023 w 4046638"/>
                    <a:gd name="connsiteY4" fmla="*/ 4997122 h 5180726"/>
                    <a:gd name="connsiteX5" fmla="*/ 2017858 w 4046638"/>
                    <a:gd name="connsiteY5" fmla="*/ 4785206 h 5180726"/>
                    <a:gd name="connsiteX6" fmla="*/ 1842165 w 4046638"/>
                    <a:gd name="connsiteY6" fmla="*/ 4785206 h 5180726"/>
                    <a:gd name="connsiteX7" fmla="*/ 1564625 w 4046638"/>
                    <a:gd name="connsiteY7" fmla="*/ 4507666 h 5180726"/>
                    <a:gd name="connsiteX8" fmla="*/ 1564625 w 4046638"/>
                    <a:gd name="connsiteY8" fmla="*/ 3965442 h 5180726"/>
                    <a:gd name="connsiteX9" fmla="*/ 44462 w 4046638"/>
                    <a:gd name="connsiteY9" fmla="*/ 1215921 h 5180726"/>
                    <a:gd name="connsiteX10" fmla="*/ 183604 w 4046638"/>
                    <a:gd name="connsiteY10" fmla="*/ 732666 h 5180726"/>
                    <a:gd name="connsiteX11" fmla="*/ 1044325 w 4046638"/>
                    <a:gd name="connsiteY11" fmla="*/ 252730 h 5180726"/>
                    <a:gd name="connsiteX12" fmla="*/ 1428360 w 4046638"/>
                    <a:gd name="connsiteY12" fmla="*/ 44462 h 5180726"/>
                    <a:gd name="connsiteX13" fmla="*/ 1911615 w 4046638"/>
                    <a:gd name="connsiteY13" fmla="*/ 183604 h 5180726"/>
                    <a:gd name="connsiteX14" fmla="*/ 2444350 w 4046638"/>
                    <a:gd name="connsiteY14" fmla="*/ 1115613 h 5180726"/>
                    <a:gd name="connsiteX15" fmla="*/ 2820421 w 4046638"/>
                    <a:gd name="connsiteY15" fmla="*/ 1795814 h 5180726"/>
                    <a:gd name="connsiteX0" fmla="*/ 3071135 w 4046638"/>
                    <a:gd name="connsiteY0" fmla="*/ 2249281 h 5180726"/>
                    <a:gd name="connsiteX1" fmla="*/ 4002176 w 4046638"/>
                    <a:gd name="connsiteY1" fmla="*/ 3964805 h 5180726"/>
                    <a:gd name="connsiteX2" fmla="*/ 3863034 w 4046638"/>
                    <a:gd name="connsiteY2" fmla="*/ 4448060 h 5180726"/>
                    <a:gd name="connsiteX3" fmla="*/ 2618278 w 4046638"/>
                    <a:gd name="connsiteY3" fmla="*/ 5136264 h 5180726"/>
                    <a:gd name="connsiteX4" fmla="*/ 2135023 w 4046638"/>
                    <a:gd name="connsiteY4" fmla="*/ 4997122 h 5180726"/>
                    <a:gd name="connsiteX5" fmla="*/ 2017858 w 4046638"/>
                    <a:gd name="connsiteY5" fmla="*/ 4785206 h 5180726"/>
                    <a:gd name="connsiteX6" fmla="*/ 1842165 w 4046638"/>
                    <a:gd name="connsiteY6" fmla="*/ 4785206 h 5180726"/>
                    <a:gd name="connsiteX7" fmla="*/ 1564625 w 4046638"/>
                    <a:gd name="connsiteY7" fmla="*/ 4507666 h 5180726"/>
                    <a:gd name="connsiteX8" fmla="*/ 1564625 w 4046638"/>
                    <a:gd name="connsiteY8" fmla="*/ 3965442 h 5180726"/>
                    <a:gd name="connsiteX9" fmla="*/ 44462 w 4046638"/>
                    <a:gd name="connsiteY9" fmla="*/ 1215921 h 5180726"/>
                    <a:gd name="connsiteX10" fmla="*/ 183604 w 4046638"/>
                    <a:gd name="connsiteY10" fmla="*/ 732666 h 5180726"/>
                    <a:gd name="connsiteX11" fmla="*/ 1044325 w 4046638"/>
                    <a:gd name="connsiteY11" fmla="*/ 252730 h 5180726"/>
                    <a:gd name="connsiteX12" fmla="*/ 1428360 w 4046638"/>
                    <a:gd name="connsiteY12" fmla="*/ 44462 h 5180726"/>
                    <a:gd name="connsiteX13" fmla="*/ 1911615 w 4046638"/>
                    <a:gd name="connsiteY13" fmla="*/ 183604 h 5180726"/>
                    <a:gd name="connsiteX14" fmla="*/ 2444350 w 4046638"/>
                    <a:gd name="connsiteY14" fmla="*/ 1115613 h 5180726"/>
                    <a:gd name="connsiteX0" fmla="*/ 3071135 w 4046638"/>
                    <a:gd name="connsiteY0" fmla="*/ 2249281 h 5180726"/>
                    <a:gd name="connsiteX1" fmla="*/ 4002176 w 4046638"/>
                    <a:gd name="connsiteY1" fmla="*/ 3964805 h 5180726"/>
                    <a:gd name="connsiteX2" fmla="*/ 3863034 w 4046638"/>
                    <a:gd name="connsiteY2" fmla="*/ 4448060 h 5180726"/>
                    <a:gd name="connsiteX3" fmla="*/ 2618278 w 4046638"/>
                    <a:gd name="connsiteY3" fmla="*/ 5136264 h 5180726"/>
                    <a:gd name="connsiteX4" fmla="*/ 2135023 w 4046638"/>
                    <a:gd name="connsiteY4" fmla="*/ 4997122 h 5180726"/>
                    <a:gd name="connsiteX5" fmla="*/ 2017858 w 4046638"/>
                    <a:gd name="connsiteY5" fmla="*/ 4785206 h 5180726"/>
                    <a:gd name="connsiteX6" fmla="*/ 1842165 w 4046638"/>
                    <a:gd name="connsiteY6" fmla="*/ 4785206 h 5180726"/>
                    <a:gd name="connsiteX7" fmla="*/ 1564625 w 4046638"/>
                    <a:gd name="connsiteY7" fmla="*/ 4507666 h 5180726"/>
                    <a:gd name="connsiteX8" fmla="*/ 1564625 w 4046638"/>
                    <a:gd name="connsiteY8" fmla="*/ 3965442 h 5180726"/>
                    <a:gd name="connsiteX9" fmla="*/ 333793 w 4046638"/>
                    <a:gd name="connsiteY9" fmla="*/ 1707836 h 5180726"/>
                    <a:gd name="connsiteX10" fmla="*/ 44462 w 4046638"/>
                    <a:gd name="connsiteY10" fmla="*/ 1215921 h 5180726"/>
                    <a:gd name="connsiteX11" fmla="*/ 183604 w 4046638"/>
                    <a:gd name="connsiteY11" fmla="*/ 732666 h 5180726"/>
                    <a:gd name="connsiteX12" fmla="*/ 1044325 w 4046638"/>
                    <a:gd name="connsiteY12" fmla="*/ 252730 h 5180726"/>
                    <a:gd name="connsiteX13" fmla="*/ 1428360 w 4046638"/>
                    <a:gd name="connsiteY13" fmla="*/ 44462 h 5180726"/>
                    <a:gd name="connsiteX14" fmla="*/ 1911615 w 4046638"/>
                    <a:gd name="connsiteY14" fmla="*/ 183604 h 5180726"/>
                    <a:gd name="connsiteX15" fmla="*/ 2444350 w 4046638"/>
                    <a:gd name="connsiteY15" fmla="*/ 1115613 h 5180726"/>
                    <a:gd name="connsiteX0" fmla="*/ 3071135 w 4046638"/>
                    <a:gd name="connsiteY0" fmla="*/ 2249281 h 5180726"/>
                    <a:gd name="connsiteX1" fmla="*/ 4002176 w 4046638"/>
                    <a:gd name="connsiteY1" fmla="*/ 3964805 h 5180726"/>
                    <a:gd name="connsiteX2" fmla="*/ 3863034 w 4046638"/>
                    <a:gd name="connsiteY2" fmla="*/ 4448060 h 5180726"/>
                    <a:gd name="connsiteX3" fmla="*/ 2618278 w 4046638"/>
                    <a:gd name="connsiteY3" fmla="*/ 5136264 h 5180726"/>
                    <a:gd name="connsiteX4" fmla="*/ 2135023 w 4046638"/>
                    <a:gd name="connsiteY4" fmla="*/ 4997122 h 5180726"/>
                    <a:gd name="connsiteX5" fmla="*/ 2017858 w 4046638"/>
                    <a:gd name="connsiteY5" fmla="*/ 4785206 h 5180726"/>
                    <a:gd name="connsiteX6" fmla="*/ 1842165 w 4046638"/>
                    <a:gd name="connsiteY6" fmla="*/ 4785206 h 5180726"/>
                    <a:gd name="connsiteX7" fmla="*/ 1564625 w 4046638"/>
                    <a:gd name="connsiteY7" fmla="*/ 4507666 h 5180726"/>
                    <a:gd name="connsiteX8" fmla="*/ 1564625 w 4046638"/>
                    <a:gd name="connsiteY8" fmla="*/ 3965442 h 5180726"/>
                    <a:gd name="connsiteX9" fmla="*/ 937046 w 4046638"/>
                    <a:gd name="connsiteY9" fmla="*/ 2767443 h 5180726"/>
                    <a:gd name="connsiteX10" fmla="*/ 333793 w 4046638"/>
                    <a:gd name="connsiteY10" fmla="*/ 1707836 h 5180726"/>
                    <a:gd name="connsiteX11" fmla="*/ 44462 w 4046638"/>
                    <a:gd name="connsiteY11" fmla="*/ 1215921 h 5180726"/>
                    <a:gd name="connsiteX12" fmla="*/ 183604 w 4046638"/>
                    <a:gd name="connsiteY12" fmla="*/ 732666 h 5180726"/>
                    <a:gd name="connsiteX13" fmla="*/ 1044325 w 4046638"/>
                    <a:gd name="connsiteY13" fmla="*/ 252730 h 5180726"/>
                    <a:gd name="connsiteX14" fmla="*/ 1428360 w 4046638"/>
                    <a:gd name="connsiteY14" fmla="*/ 44462 h 5180726"/>
                    <a:gd name="connsiteX15" fmla="*/ 1911615 w 4046638"/>
                    <a:gd name="connsiteY15" fmla="*/ 183604 h 5180726"/>
                    <a:gd name="connsiteX16" fmla="*/ 2444350 w 4046638"/>
                    <a:gd name="connsiteY16" fmla="*/ 1115613 h 5180726"/>
                    <a:gd name="connsiteX0" fmla="*/ 3071135 w 4046638"/>
                    <a:gd name="connsiteY0" fmla="*/ 2249281 h 5180726"/>
                    <a:gd name="connsiteX1" fmla="*/ 4002176 w 4046638"/>
                    <a:gd name="connsiteY1" fmla="*/ 3964805 h 5180726"/>
                    <a:gd name="connsiteX2" fmla="*/ 3863034 w 4046638"/>
                    <a:gd name="connsiteY2" fmla="*/ 4448060 h 5180726"/>
                    <a:gd name="connsiteX3" fmla="*/ 2618278 w 4046638"/>
                    <a:gd name="connsiteY3" fmla="*/ 5136264 h 5180726"/>
                    <a:gd name="connsiteX4" fmla="*/ 2135023 w 4046638"/>
                    <a:gd name="connsiteY4" fmla="*/ 4997122 h 5180726"/>
                    <a:gd name="connsiteX5" fmla="*/ 2017858 w 4046638"/>
                    <a:gd name="connsiteY5" fmla="*/ 4785206 h 5180726"/>
                    <a:gd name="connsiteX6" fmla="*/ 1842165 w 4046638"/>
                    <a:gd name="connsiteY6" fmla="*/ 4785206 h 5180726"/>
                    <a:gd name="connsiteX7" fmla="*/ 1564625 w 4046638"/>
                    <a:gd name="connsiteY7" fmla="*/ 4507666 h 5180726"/>
                    <a:gd name="connsiteX8" fmla="*/ 1564625 w 4046638"/>
                    <a:gd name="connsiteY8" fmla="*/ 3965442 h 5180726"/>
                    <a:gd name="connsiteX9" fmla="*/ 333793 w 4046638"/>
                    <a:gd name="connsiteY9" fmla="*/ 1707836 h 5180726"/>
                    <a:gd name="connsiteX10" fmla="*/ 44462 w 4046638"/>
                    <a:gd name="connsiteY10" fmla="*/ 1215921 h 5180726"/>
                    <a:gd name="connsiteX11" fmla="*/ 183604 w 4046638"/>
                    <a:gd name="connsiteY11" fmla="*/ 732666 h 5180726"/>
                    <a:gd name="connsiteX12" fmla="*/ 1044325 w 4046638"/>
                    <a:gd name="connsiteY12" fmla="*/ 252730 h 5180726"/>
                    <a:gd name="connsiteX13" fmla="*/ 1428360 w 4046638"/>
                    <a:gd name="connsiteY13" fmla="*/ 44462 h 5180726"/>
                    <a:gd name="connsiteX14" fmla="*/ 1911615 w 4046638"/>
                    <a:gd name="connsiteY14" fmla="*/ 183604 h 5180726"/>
                    <a:gd name="connsiteX15" fmla="*/ 2444350 w 4046638"/>
                    <a:gd name="connsiteY15" fmla="*/ 1115613 h 5180726"/>
                    <a:gd name="connsiteX0" fmla="*/ 3071135 w 4046638"/>
                    <a:gd name="connsiteY0" fmla="*/ 2249281 h 5180726"/>
                    <a:gd name="connsiteX1" fmla="*/ 4002176 w 4046638"/>
                    <a:gd name="connsiteY1" fmla="*/ 3964805 h 5180726"/>
                    <a:gd name="connsiteX2" fmla="*/ 3863034 w 4046638"/>
                    <a:gd name="connsiteY2" fmla="*/ 4448060 h 5180726"/>
                    <a:gd name="connsiteX3" fmla="*/ 2618278 w 4046638"/>
                    <a:gd name="connsiteY3" fmla="*/ 5136264 h 5180726"/>
                    <a:gd name="connsiteX4" fmla="*/ 2135023 w 4046638"/>
                    <a:gd name="connsiteY4" fmla="*/ 4997122 h 5180726"/>
                    <a:gd name="connsiteX5" fmla="*/ 2017858 w 4046638"/>
                    <a:gd name="connsiteY5" fmla="*/ 4785206 h 5180726"/>
                    <a:gd name="connsiteX6" fmla="*/ 1842165 w 4046638"/>
                    <a:gd name="connsiteY6" fmla="*/ 4785206 h 5180726"/>
                    <a:gd name="connsiteX7" fmla="*/ 1564625 w 4046638"/>
                    <a:gd name="connsiteY7" fmla="*/ 4507666 h 5180726"/>
                    <a:gd name="connsiteX8" fmla="*/ 1564625 w 4046638"/>
                    <a:gd name="connsiteY8" fmla="*/ 3965442 h 5180726"/>
                    <a:gd name="connsiteX9" fmla="*/ 44462 w 4046638"/>
                    <a:gd name="connsiteY9" fmla="*/ 1215921 h 5180726"/>
                    <a:gd name="connsiteX10" fmla="*/ 183604 w 4046638"/>
                    <a:gd name="connsiteY10" fmla="*/ 732666 h 5180726"/>
                    <a:gd name="connsiteX11" fmla="*/ 1044325 w 4046638"/>
                    <a:gd name="connsiteY11" fmla="*/ 252730 h 5180726"/>
                    <a:gd name="connsiteX12" fmla="*/ 1428360 w 4046638"/>
                    <a:gd name="connsiteY12" fmla="*/ 44462 h 5180726"/>
                    <a:gd name="connsiteX13" fmla="*/ 1911615 w 4046638"/>
                    <a:gd name="connsiteY13" fmla="*/ 183604 h 5180726"/>
                    <a:gd name="connsiteX14" fmla="*/ 2444350 w 4046638"/>
                    <a:gd name="connsiteY14" fmla="*/ 1115613 h 5180726"/>
                    <a:gd name="connsiteX0" fmla="*/ 3071135 w 4046638"/>
                    <a:gd name="connsiteY0" fmla="*/ 2249281 h 5142367"/>
                    <a:gd name="connsiteX1" fmla="*/ 4002176 w 4046638"/>
                    <a:gd name="connsiteY1" fmla="*/ 3964805 h 5142367"/>
                    <a:gd name="connsiteX2" fmla="*/ 3863034 w 4046638"/>
                    <a:gd name="connsiteY2" fmla="*/ 4448060 h 5142367"/>
                    <a:gd name="connsiteX3" fmla="*/ 2618278 w 4046638"/>
                    <a:gd name="connsiteY3" fmla="*/ 5136264 h 5142367"/>
                    <a:gd name="connsiteX4" fmla="*/ 2017858 w 4046638"/>
                    <a:gd name="connsiteY4" fmla="*/ 4785206 h 5142367"/>
                    <a:gd name="connsiteX5" fmla="*/ 1842165 w 4046638"/>
                    <a:gd name="connsiteY5" fmla="*/ 4785206 h 5142367"/>
                    <a:gd name="connsiteX6" fmla="*/ 1564625 w 4046638"/>
                    <a:gd name="connsiteY6" fmla="*/ 4507666 h 5142367"/>
                    <a:gd name="connsiteX7" fmla="*/ 1564625 w 4046638"/>
                    <a:gd name="connsiteY7" fmla="*/ 3965442 h 5142367"/>
                    <a:gd name="connsiteX8" fmla="*/ 44462 w 4046638"/>
                    <a:gd name="connsiteY8" fmla="*/ 1215921 h 5142367"/>
                    <a:gd name="connsiteX9" fmla="*/ 183604 w 4046638"/>
                    <a:gd name="connsiteY9" fmla="*/ 732666 h 5142367"/>
                    <a:gd name="connsiteX10" fmla="*/ 1044325 w 4046638"/>
                    <a:gd name="connsiteY10" fmla="*/ 252730 h 5142367"/>
                    <a:gd name="connsiteX11" fmla="*/ 1428360 w 4046638"/>
                    <a:gd name="connsiteY11" fmla="*/ 44462 h 5142367"/>
                    <a:gd name="connsiteX12" fmla="*/ 1911615 w 4046638"/>
                    <a:gd name="connsiteY12" fmla="*/ 183604 h 5142367"/>
                    <a:gd name="connsiteX13" fmla="*/ 2444350 w 4046638"/>
                    <a:gd name="connsiteY13" fmla="*/ 1115613 h 5142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46638" h="5142367">
                      <a:moveTo>
                        <a:pt x="3071135" y="2249281"/>
                      </a:moveTo>
                      <a:lnTo>
                        <a:pt x="4002176" y="3964805"/>
                      </a:lnTo>
                      <a:cubicBezTo>
                        <a:pt x="4097200" y="4136676"/>
                        <a:pt x="4034904" y="4353036"/>
                        <a:pt x="3863034" y="4448060"/>
                      </a:cubicBezTo>
                      <a:lnTo>
                        <a:pt x="2618278" y="5136264"/>
                      </a:lnTo>
                      <a:cubicBezTo>
                        <a:pt x="2310749" y="5192455"/>
                        <a:pt x="2147210" y="4843716"/>
                        <a:pt x="2017858" y="4785206"/>
                      </a:cubicBezTo>
                      <a:lnTo>
                        <a:pt x="1842165" y="4785206"/>
                      </a:lnTo>
                      <a:cubicBezTo>
                        <a:pt x="1688884" y="4785206"/>
                        <a:pt x="1564625" y="4660947"/>
                        <a:pt x="1564625" y="4507666"/>
                      </a:cubicBezTo>
                      <a:lnTo>
                        <a:pt x="1564625" y="3965442"/>
                      </a:lnTo>
                      <a:lnTo>
                        <a:pt x="44462" y="1215921"/>
                      </a:lnTo>
                      <a:cubicBezTo>
                        <a:pt x="-50562" y="1044050"/>
                        <a:pt x="11734" y="827690"/>
                        <a:pt x="183604" y="732666"/>
                      </a:cubicBezTo>
                      <a:lnTo>
                        <a:pt x="1044325" y="252730"/>
                      </a:lnTo>
                      <a:lnTo>
                        <a:pt x="1428360" y="44462"/>
                      </a:lnTo>
                      <a:cubicBezTo>
                        <a:pt x="1600231" y="-50562"/>
                        <a:pt x="1816591" y="11734"/>
                        <a:pt x="1911615" y="183604"/>
                      </a:cubicBezTo>
                      <a:lnTo>
                        <a:pt x="2444350" y="1115613"/>
                      </a:ln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cxnSp>
              <p:nvCxnSpPr>
                <p:cNvPr id="6" name="直接连接符 5"/>
                <p:cNvCxnSpPr/>
                <p:nvPr/>
              </p:nvCxnSpPr>
              <p:spPr>
                <a:xfrm>
                  <a:off x="3594137" y="1600273"/>
                  <a:ext cx="662690" cy="0"/>
                </a:xfrm>
                <a:prstGeom prst="line">
                  <a:avLst/>
                </a:prstGeom>
                <a:solidFill>
                  <a:srgbClr val="FFC000"/>
                </a:solidFill>
                <a:ln w="38100" cap="rnd">
                  <a:solidFill>
                    <a:srgbClr val="002060"/>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98" name="任意多边形 97"/>
            <p:cNvSpPr/>
            <p:nvPr/>
          </p:nvSpPr>
          <p:spPr>
            <a:xfrm rot="17936247">
              <a:off x="2749545" y="753766"/>
              <a:ext cx="4384750" cy="4455584"/>
            </a:xfrm>
            <a:custGeom>
              <a:avLst/>
              <a:gdLst>
                <a:gd name="connsiteX0" fmla="*/ 4368223 w 4384750"/>
                <a:gd name="connsiteY0" fmla="*/ 3213765 h 4455584"/>
                <a:gd name="connsiteX1" fmla="*/ 4382641 w 4384750"/>
                <a:gd name="connsiteY1" fmla="*/ 3283434 h 4455584"/>
                <a:gd name="connsiteX2" fmla="*/ 4185713 w 4384750"/>
                <a:gd name="connsiteY2" fmla="*/ 3661335 h 4455584"/>
                <a:gd name="connsiteX3" fmla="*/ 2836333 w 4384750"/>
                <a:gd name="connsiteY3" fmla="*/ 4407385 h 4455584"/>
                <a:gd name="connsiteX4" fmla="*/ 2312458 w 4384750"/>
                <a:gd name="connsiteY4" fmla="*/ 4256548 h 4455584"/>
                <a:gd name="connsiteX5" fmla="*/ 2185446 w 4384750"/>
                <a:gd name="connsiteY5" fmla="*/ 4026819 h 4455584"/>
                <a:gd name="connsiteX6" fmla="*/ 1994985 w 4384750"/>
                <a:gd name="connsiteY6" fmla="*/ 4026820 h 4455584"/>
                <a:gd name="connsiteX7" fmla="*/ 1694117 w 4384750"/>
                <a:gd name="connsiteY7" fmla="*/ 3725951 h 4455584"/>
                <a:gd name="connsiteX8" fmla="*/ 1694117 w 4384750"/>
                <a:gd name="connsiteY8" fmla="*/ 3138152 h 4455584"/>
                <a:gd name="connsiteX9" fmla="*/ 46180 w 4384750"/>
                <a:gd name="connsiteY9" fmla="*/ 157526 h 4455584"/>
                <a:gd name="connsiteX10" fmla="*/ 90 w 4384750"/>
                <a:gd name="connsiteY10" fmla="*/ 11554 h 4455584"/>
                <a:gd name="connsiteX11" fmla="*/ 0 w 4384750"/>
                <a:gd name="connsiteY11" fmla="*/ 0 h 4455584"/>
                <a:gd name="connsiteX12" fmla="*/ 19153 w 4384750"/>
                <a:gd name="connsiteY12" fmla="*/ 16362 h 4455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4750" h="4455584">
                  <a:moveTo>
                    <a:pt x="4368223" y="3213765"/>
                  </a:moveTo>
                  <a:lnTo>
                    <a:pt x="4382641" y="3283434"/>
                  </a:lnTo>
                  <a:cubicBezTo>
                    <a:pt x="4398372" y="3432831"/>
                    <a:pt x="4325450" y="3584077"/>
                    <a:pt x="4185713" y="3661335"/>
                  </a:cubicBezTo>
                  <a:lnTo>
                    <a:pt x="2836333" y="4407385"/>
                  </a:lnTo>
                  <a:cubicBezTo>
                    <a:pt x="2650016" y="4510396"/>
                    <a:pt x="2415471" y="4442865"/>
                    <a:pt x="2312458" y="4256548"/>
                  </a:cubicBezTo>
                  <a:lnTo>
                    <a:pt x="2185446" y="4026819"/>
                  </a:lnTo>
                  <a:lnTo>
                    <a:pt x="1994985" y="4026820"/>
                  </a:lnTo>
                  <a:cubicBezTo>
                    <a:pt x="1828820" y="4026819"/>
                    <a:pt x="1694117" y="3892116"/>
                    <a:pt x="1694117" y="3725951"/>
                  </a:cubicBezTo>
                  <a:lnTo>
                    <a:pt x="1694117" y="3138152"/>
                  </a:lnTo>
                  <a:lnTo>
                    <a:pt x="46180" y="157526"/>
                  </a:lnTo>
                  <a:cubicBezTo>
                    <a:pt x="20427" y="110947"/>
                    <a:pt x="5334" y="61354"/>
                    <a:pt x="90" y="11554"/>
                  </a:cubicBezTo>
                  <a:lnTo>
                    <a:pt x="0" y="0"/>
                  </a:lnTo>
                  <a:lnTo>
                    <a:pt x="19153" y="16362"/>
                  </a:lnTo>
                  <a:close/>
                </a:path>
              </a:pathLst>
            </a:cu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Times New Roman" panose="02020603050405020304" pitchFamily="18" charset="0"/>
              </a:endParaRPr>
            </a:p>
          </p:txBody>
        </p:sp>
      </p:grpSp>
      <p:sp>
        <p:nvSpPr>
          <p:cNvPr id="32" name="十字星 21"/>
          <p:cNvSpPr/>
          <p:nvPr/>
        </p:nvSpPr>
        <p:spPr>
          <a:xfrm>
            <a:off x="3773677" y="4113119"/>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7030A0"/>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sp>
        <p:nvSpPr>
          <p:cNvPr id="99" name="十字星 21"/>
          <p:cNvSpPr/>
          <p:nvPr/>
        </p:nvSpPr>
        <p:spPr>
          <a:xfrm>
            <a:off x="1975830" y="2431270"/>
            <a:ext cx="259868" cy="259868"/>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sp>
        <p:nvSpPr>
          <p:cNvPr id="100" name="十字星 21"/>
          <p:cNvSpPr/>
          <p:nvPr/>
        </p:nvSpPr>
        <p:spPr>
          <a:xfrm>
            <a:off x="4292355" y="3178310"/>
            <a:ext cx="259868" cy="259868"/>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FD8876"/>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sp>
        <p:nvSpPr>
          <p:cNvPr id="101" name="十字星 21"/>
          <p:cNvSpPr/>
          <p:nvPr/>
        </p:nvSpPr>
        <p:spPr>
          <a:xfrm>
            <a:off x="5393079" y="1457195"/>
            <a:ext cx="259868" cy="259868"/>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sp>
        <p:nvSpPr>
          <p:cNvPr id="102" name="十字星 21"/>
          <p:cNvSpPr/>
          <p:nvPr/>
        </p:nvSpPr>
        <p:spPr>
          <a:xfrm>
            <a:off x="6001895" y="3499906"/>
            <a:ext cx="259868" cy="259868"/>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DCEEF8"/>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sp>
        <p:nvSpPr>
          <p:cNvPr id="103" name="文本框 102"/>
          <p:cNvSpPr txBox="1"/>
          <p:nvPr/>
        </p:nvSpPr>
        <p:spPr>
          <a:xfrm>
            <a:off x="1652524" y="2048819"/>
            <a:ext cx="5669552" cy="1323439"/>
          </a:xfrm>
          <a:prstGeom prst="rect">
            <a:avLst/>
          </a:prstGeom>
          <a:noFill/>
        </p:spPr>
        <p:txBody>
          <a:bodyPr wrap="square" rtlCol="0">
            <a:spAutoFit/>
          </a:bodyPr>
          <a:lstStyle/>
          <a:p>
            <a:pPr algn="ctr"/>
            <a:r>
              <a:rPr lang="en-US" altLang="zh-CN" sz="4000">
                <a:solidFill>
                  <a:srgbClr val="FF0000"/>
                </a:solidFill>
                <a:latin typeface="Times New Roman" panose="02020603050405020304" pitchFamily="18" charset="0"/>
                <a:ea typeface="印品粗朗体" panose="02000000000000000000" pitchFamily="2" charset="-122"/>
              </a:rPr>
              <a:t>Trò chơi</a:t>
            </a:r>
          </a:p>
          <a:p>
            <a:pPr algn="ctr"/>
            <a:r>
              <a:rPr lang="en-US" altLang="zh-CN" sz="4000" b="1">
                <a:solidFill>
                  <a:srgbClr val="FF0000"/>
                </a:solidFill>
                <a:latin typeface="Times New Roman" panose="02020603050405020304" pitchFamily="18" charset="0"/>
                <a:ea typeface="印品粗朗体" panose="02000000000000000000" pitchFamily="2" charset="-122"/>
              </a:rPr>
              <a:t>ĐUỔI HÌNH BẮT CHỮ</a:t>
            </a:r>
            <a:endParaRPr lang="zh-CN" altLang="en-US" sz="4000" b="1" dirty="0">
              <a:solidFill>
                <a:srgbClr val="FF0000"/>
              </a:solidFill>
              <a:latin typeface="Times New Roman" panose="02020603050405020304" pitchFamily="18" charset="0"/>
              <a:ea typeface="印品粗朗体" panose="02000000000000000000" pitchFamily="2" charset="-122"/>
            </a:endParaRPr>
          </a:p>
        </p:txBody>
      </p:sp>
      <p:grpSp>
        <p:nvGrpSpPr>
          <p:cNvPr id="40" name="Google Shape;417;p23"/>
          <p:cNvGrpSpPr/>
          <p:nvPr/>
        </p:nvGrpSpPr>
        <p:grpSpPr>
          <a:xfrm>
            <a:off x="-80049" y="1113651"/>
            <a:ext cx="1702940" cy="1508444"/>
            <a:chOff x="-182869" y="835238"/>
            <a:chExt cx="1277205" cy="1131333"/>
          </a:xfrm>
        </p:grpSpPr>
        <p:sp>
          <p:nvSpPr>
            <p:cNvPr id="41" name="Google Shape;418;p23"/>
            <p:cNvSpPr/>
            <p:nvPr/>
          </p:nvSpPr>
          <p:spPr>
            <a:xfrm>
              <a:off x="-182869" y="851983"/>
              <a:ext cx="1277205" cy="1076929"/>
            </a:xfrm>
            <a:custGeom>
              <a:avLst/>
              <a:gdLst/>
              <a:ahLst/>
              <a:cxnLst/>
              <a:rect l="l" t="t" r="r" b="b"/>
              <a:pathLst>
                <a:path w="38595" h="32543" extrusionOk="0">
                  <a:moveTo>
                    <a:pt x="5482" y="757"/>
                  </a:moveTo>
                  <a:cubicBezTo>
                    <a:pt x="9744" y="757"/>
                    <a:pt x="13979" y="1983"/>
                    <a:pt x="17624" y="4249"/>
                  </a:cubicBezTo>
                  <a:cubicBezTo>
                    <a:pt x="21956" y="6940"/>
                    <a:pt x="24621" y="10679"/>
                    <a:pt x="26212" y="15448"/>
                  </a:cubicBezTo>
                  <a:cubicBezTo>
                    <a:pt x="25337" y="16600"/>
                    <a:pt x="24513" y="17790"/>
                    <a:pt x="23775" y="19030"/>
                  </a:cubicBezTo>
                  <a:cubicBezTo>
                    <a:pt x="23769" y="19040"/>
                    <a:pt x="23771" y="19049"/>
                    <a:pt x="23765" y="19058"/>
                  </a:cubicBezTo>
                  <a:cubicBezTo>
                    <a:pt x="23310" y="19007"/>
                    <a:pt x="22855" y="18981"/>
                    <a:pt x="22401" y="18966"/>
                  </a:cubicBezTo>
                  <a:cubicBezTo>
                    <a:pt x="22388" y="18935"/>
                    <a:pt x="22368" y="18906"/>
                    <a:pt x="22343" y="18883"/>
                  </a:cubicBezTo>
                  <a:cubicBezTo>
                    <a:pt x="18336" y="14967"/>
                    <a:pt x="12853" y="12949"/>
                    <a:pt x="7336" y="12949"/>
                  </a:cubicBezTo>
                  <a:cubicBezTo>
                    <a:pt x="5691" y="12949"/>
                    <a:pt x="4043" y="13129"/>
                    <a:pt x="2431" y="13491"/>
                  </a:cubicBezTo>
                  <a:lnTo>
                    <a:pt x="4986" y="10881"/>
                  </a:lnTo>
                  <a:cubicBezTo>
                    <a:pt x="5145" y="10717"/>
                    <a:pt x="5140" y="10409"/>
                    <a:pt x="4920" y="10291"/>
                  </a:cubicBezTo>
                  <a:cubicBezTo>
                    <a:pt x="3721" y="9649"/>
                    <a:pt x="2497" y="9075"/>
                    <a:pt x="1243" y="8554"/>
                  </a:cubicBezTo>
                  <a:cubicBezTo>
                    <a:pt x="2477" y="7724"/>
                    <a:pt x="3655" y="6814"/>
                    <a:pt x="4771" y="5830"/>
                  </a:cubicBezTo>
                  <a:cubicBezTo>
                    <a:pt x="4941" y="5679"/>
                    <a:pt x="4912" y="5361"/>
                    <a:pt x="4708" y="5254"/>
                  </a:cubicBezTo>
                  <a:cubicBezTo>
                    <a:pt x="3854" y="4805"/>
                    <a:pt x="3001" y="4358"/>
                    <a:pt x="2148" y="3912"/>
                  </a:cubicBezTo>
                  <a:cubicBezTo>
                    <a:pt x="2894" y="3595"/>
                    <a:pt x="3639" y="3278"/>
                    <a:pt x="4385" y="2961"/>
                  </a:cubicBezTo>
                  <a:cubicBezTo>
                    <a:pt x="4644" y="2851"/>
                    <a:pt x="4595" y="2486"/>
                    <a:pt x="4396" y="2354"/>
                  </a:cubicBezTo>
                  <a:lnTo>
                    <a:pt x="2344" y="982"/>
                  </a:lnTo>
                  <a:cubicBezTo>
                    <a:pt x="3386" y="831"/>
                    <a:pt x="4435" y="757"/>
                    <a:pt x="5482" y="757"/>
                  </a:cubicBezTo>
                  <a:close/>
                  <a:moveTo>
                    <a:pt x="28705" y="13579"/>
                  </a:moveTo>
                  <a:cubicBezTo>
                    <a:pt x="29313" y="15774"/>
                    <a:pt x="29856" y="18001"/>
                    <a:pt x="30620" y="20144"/>
                  </a:cubicBezTo>
                  <a:cubicBezTo>
                    <a:pt x="30651" y="20240"/>
                    <a:pt x="30730" y="20312"/>
                    <a:pt x="30830" y="20332"/>
                  </a:cubicBezTo>
                  <a:cubicBezTo>
                    <a:pt x="30883" y="20435"/>
                    <a:pt x="30985" y="20512"/>
                    <a:pt x="31137" y="20512"/>
                  </a:cubicBezTo>
                  <a:cubicBezTo>
                    <a:pt x="31141" y="20512"/>
                    <a:pt x="31145" y="20512"/>
                    <a:pt x="31150" y="20511"/>
                  </a:cubicBezTo>
                  <a:cubicBezTo>
                    <a:pt x="31536" y="20500"/>
                    <a:pt x="31923" y="20494"/>
                    <a:pt x="32309" y="20494"/>
                  </a:cubicBezTo>
                  <a:cubicBezTo>
                    <a:pt x="33975" y="20494"/>
                    <a:pt x="35639" y="20601"/>
                    <a:pt x="37292" y="20818"/>
                  </a:cubicBezTo>
                  <a:cubicBezTo>
                    <a:pt x="35683" y="22270"/>
                    <a:pt x="33947" y="23581"/>
                    <a:pt x="32389" y="25080"/>
                  </a:cubicBezTo>
                  <a:cubicBezTo>
                    <a:pt x="32227" y="25235"/>
                    <a:pt x="32348" y="25481"/>
                    <a:pt x="32528" y="25515"/>
                  </a:cubicBezTo>
                  <a:cubicBezTo>
                    <a:pt x="32828" y="27512"/>
                    <a:pt x="33165" y="29421"/>
                    <a:pt x="33152" y="31432"/>
                  </a:cubicBezTo>
                  <a:cubicBezTo>
                    <a:pt x="31393" y="30242"/>
                    <a:pt x="29673" y="28999"/>
                    <a:pt x="27992" y="27704"/>
                  </a:cubicBezTo>
                  <a:cubicBezTo>
                    <a:pt x="27921" y="27649"/>
                    <a:pt x="27851" y="27626"/>
                    <a:pt x="27785" y="27626"/>
                  </a:cubicBezTo>
                  <a:cubicBezTo>
                    <a:pt x="27637" y="27626"/>
                    <a:pt x="27511" y="27743"/>
                    <a:pt x="27457" y="27892"/>
                  </a:cubicBezTo>
                  <a:cubicBezTo>
                    <a:pt x="27419" y="27894"/>
                    <a:pt x="27384" y="27906"/>
                    <a:pt x="27351" y="27926"/>
                  </a:cubicBezTo>
                  <a:cubicBezTo>
                    <a:pt x="25455" y="29082"/>
                    <a:pt x="23590" y="30644"/>
                    <a:pt x="21519" y="31473"/>
                  </a:cubicBezTo>
                  <a:cubicBezTo>
                    <a:pt x="21317" y="31722"/>
                    <a:pt x="21192" y="31846"/>
                    <a:pt x="21142" y="31846"/>
                  </a:cubicBezTo>
                  <a:cubicBezTo>
                    <a:pt x="21097" y="31846"/>
                    <a:pt x="21115" y="31743"/>
                    <a:pt x="21196" y="31536"/>
                  </a:cubicBezTo>
                  <a:cubicBezTo>
                    <a:pt x="21273" y="31242"/>
                    <a:pt x="21349" y="30949"/>
                    <a:pt x="21424" y="30657"/>
                  </a:cubicBezTo>
                  <a:cubicBezTo>
                    <a:pt x="21576" y="30070"/>
                    <a:pt x="21727" y="29485"/>
                    <a:pt x="21879" y="28900"/>
                  </a:cubicBezTo>
                  <a:cubicBezTo>
                    <a:pt x="22233" y="27532"/>
                    <a:pt x="22591" y="26168"/>
                    <a:pt x="22937" y="24798"/>
                  </a:cubicBezTo>
                  <a:cubicBezTo>
                    <a:pt x="22986" y="24604"/>
                    <a:pt x="22888" y="24460"/>
                    <a:pt x="22751" y="24385"/>
                  </a:cubicBezTo>
                  <a:cubicBezTo>
                    <a:pt x="22769" y="24302"/>
                    <a:pt x="22740" y="24216"/>
                    <a:pt x="22676" y="24161"/>
                  </a:cubicBezTo>
                  <a:cubicBezTo>
                    <a:pt x="21126" y="22746"/>
                    <a:pt x="19395" y="21505"/>
                    <a:pt x="17712" y="20245"/>
                  </a:cubicBezTo>
                  <a:cubicBezTo>
                    <a:pt x="19098" y="19900"/>
                    <a:pt x="20490" y="19733"/>
                    <a:pt x="21901" y="19733"/>
                  </a:cubicBezTo>
                  <a:cubicBezTo>
                    <a:pt x="22587" y="19733"/>
                    <a:pt x="23277" y="19772"/>
                    <a:pt x="23974" y="19850"/>
                  </a:cubicBezTo>
                  <a:cubicBezTo>
                    <a:pt x="23991" y="19852"/>
                    <a:pt x="24007" y="19852"/>
                    <a:pt x="24022" y="19852"/>
                  </a:cubicBezTo>
                  <a:cubicBezTo>
                    <a:pt x="24245" y="19852"/>
                    <a:pt x="24349" y="19673"/>
                    <a:pt x="24340" y="19487"/>
                  </a:cubicBezTo>
                  <a:cubicBezTo>
                    <a:pt x="24368" y="19467"/>
                    <a:pt x="24391" y="19442"/>
                    <a:pt x="24411" y="19416"/>
                  </a:cubicBezTo>
                  <a:cubicBezTo>
                    <a:pt x="25772" y="17402"/>
                    <a:pt x="27151" y="15442"/>
                    <a:pt x="28705" y="13579"/>
                  </a:cubicBezTo>
                  <a:close/>
                  <a:moveTo>
                    <a:pt x="5503" y="0"/>
                  </a:moveTo>
                  <a:cubicBezTo>
                    <a:pt x="4148" y="0"/>
                    <a:pt x="2793" y="125"/>
                    <a:pt x="1457" y="383"/>
                  </a:cubicBezTo>
                  <a:cubicBezTo>
                    <a:pt x="1100" y="451"/>
                    <a:pt x="1131" y="878"/>
                    <a:pt x="1371" y="1036"/>
                  </a:cubicBezTo>
                  <a:cubicBezTo>
                    <a:pt x="1385" y="1131"/>
                    <a:pt x="1440" y="1216"/>
                    <a:pt x="1523" y="1269"/>
                  </a:cubicBezTo>
                  <a:lnTo>
                    <a:pt x="3480" y="2583"/>
                  </a:lnTo>
                  <a:cubicBezTo>
                    <a:pt x="2698" y="2910"/>
                    <a:pt x="1916" y="3238"/>
                    <a:pt x="1134" y="3564"/>
                  </a:cubicBezTo>
                  <a:cubicBezTo>
                    <a:pt x="886" y="3669"/>
                    <a:pt x="898" y="4068"/>
                    <a:pt x="1123" y="4188"/>
                  </a:cubicBezTo>
                  <a:cubicBezTo>
                    <a:pt x="2037" y="4672"/>
                    <a:pt x="2953" y="5156"/>
                    <a:pt x="3869" y="5637"/>
                  </a:cubicBezTo>
                  <a:cubicBezTo>
                    <a:pt x="2737" y="6608"/>
                    <a:pt x="1540" y="7501"/>
                    <a:pt x="285" y="8309"/>
                  </a:cubicBezTo>
                  <a:cubicBezTo>
                    <a:pt x="0" y="8491"/>
                    <a:pt x="66" y="8868"/>
                    <a:pt x="365" y="8988"/>
                  </a:cubicBezTo>
                  <a:cubicBezTo>
                    <a:pt x="1641" y="9498"/>
                    <a:pt x="2889" y="10072"/>
                    <a:pt x="4107" y="10709"/>
                  </a:cubicBezTo>
                  <a:lnTo>
                    <a:pt x="955" y="13919"/>
                  </a:lnTo>
                  <a:cubicBezTo>
                    <a:pt x="724" y="14155"/>
                    <a:pt x="894" y="14573"/>
                    <a:pt x="1205" y="14573"/>
                  </a:cubicBezTo>
                  <a:cubicBezTo>
                    <a:pt x="1238" y="14573"/>
                    <a:pt x="1274" y="14568"/>
                    <a:pt x="1310" y="14558"/>
                  </a:cubicBezTo>
                  <a:cubicBezTo>
                    <a:pt x="3280" y="13989"/>
                    <a:pt x="5279" y="13716"/>
                    <a:pt x="7261" y="13716"/>
                  </a:cubicBezTo>
                  <a:cubicBezTo>
                    <a:pt x="12453" y="13716"/>
                    <a:pt x="17526" y="15593"/>
                    <a:pt x="21645" y="18958"/>
                  </a:cubicBezTo>
                  <a:cubicBezTo>
                    <a:pt x="19988" y="18978"/>
                    <a:pt x="18343" y="19228"/>
                    <a:pt x="16756" y="19703"/>
                  </a:cubicBezTo>
                  <a:cubicBezTo>
                    <a:pt x="16416" y="19804"/>
                    <a:pt x="16391" y="20208"/>
                    <a:pt x="16652" y="20407"/>
                  </a:cubicBezTo>
                  <a:cubicBezTo>
                    <a:pt x="18490" y="21804"/>
                    <a:pt x="20294" y="23303"/>
                    <a:pt x="22245" y="24543"/>
                  </a:cubicBezTo>
                  <a:cubicBezTo>
                    <a:pt x="22234" y="24559"/>
                    <a:pt x="22225" y="24576"/>
                    <a:pt x="22219" y="24595"/>
                  </a:cubicBezTo>
                  <a:cubicBezTo>
                    <a:pt x="21706" y="26544"/>
                    <a:pt x="21210" y="28500"/>
                    <a:pt x="20707" y="30453"/>
                  </a:cubicBezTo>
                  <a:cubicBezTo>
                    <a:pt x="20577" y="30960"/>
                    <a:pt x="20017" y="32050"/>
                    <a:pt x="20683" y="32418"/>
                  </a:cubicBezTo>
                  <a:cubicBezTo>
                    <a:pt x="20782" y="32473"/>
                    <a:pt x="20896" y="32497"/>
                    <a:pt x="21019" y="32497"/>
                  </a:cubicBezTo>
                  <a:cubicBezTo>
                    <a:pt x="21809" y="32497"/>
                    <a:pt x="22999" y="31509"/>
                    <a:pt x="23489" y="31222"/>
                  </a:cubicBezTo>
                  <a:cubicBezTo>
                    <a:pt x="24927" y="30378"/>
                    <a:pt x="26345" y="29470"/>
                    <a:pt x="27620" y="28388"/>
                  </a:cubicBezTo>
                  <a:cubicBezTo>
                    <a:pt x="29473" y="29819"/>
                    <a:pt x="31373" y="31182"/>
                    <a:pt x="33322" y="32482"/>
                  </a:cubicBezTo>
                  <a:cubicBezTo>
                    <a:pt x="33384" y="32524"/>
                    <a:pt x="33451" y="32543"/>
                    <a:pt x="33515" y="32543"/>
                  </a:cubicBezTo>
                  <a:cubicBezTo>
                    <a:pt x="33715" y="32543"/>
                    <a:pt x="33899" y="32366"/>
                    <a:pt x="33908" y="32155"/>
                  </a:cubicBezTo>
                  <a:cubicBezTo>
                    <a:pt x="34023" y="29876"/>
                    <a:pt x="33896" y="27417"/>
                    <a:pt x="33035" y="25276"/>
                  </a:cubicBezTo>
                  <a:cubicBezTo>
                    <a:pt x="35002" y="24068"/>
                    <a:pt x="36743" y="22398"/>
                    <a:pt x="38405" y="20821"/>
                  </a:cubicBezTo>
                  <a:cubicBezTo>
                    <a:pt x="38595" y="20642"/>
                    <a:pt x="38540" y="20228"/>
                    <a:pt x="38247" y="20184"/>
                  </a:cubicBezTo>
                  <a:cubicBezTo>
                    <a:pt x="36273" y="19882"/>
                    <a:pt x="34279" y="19731"/>
                    <a:pt x="32283" y="19731"/>
                  </a:cubicBezTo>
                  <a:cubicBezTo>
                    <a:pt x="31908" y="19731"/>
                    <a:pt x="31533" y="19736"/>
                    <a:pt x="31157" y="19747"/>
                  </a:cubicBezTo>
                  <a:cubicBezTo>
                    <a:pt x="31141" y="19749"/>
                    <a:pt x="31124" y="19750"/>
                    <a:pt x="31107" y="19753"/>
                  </a:cubicBezTo>
                  <a:cubicBezTo>
                    <a:pt x="30666" y="17361"/>
                    <a:pt x="29921" y="15015"/>
                    <a:pt x="29255" y="12679"/>
                  </a:cubicBezTo>
                  <a:cubicBezTo>
                    <a:pt x="29207" y="12509"/>
                    <a:pt x="29030" y="12384"/>
                    <a:pt x="28858" y="12384"/>
                  </a:cubicBezTo>
                  <a:cubicBezTo>
                    <a:pt x="28769" y="12384"/>
                    <a:pt x="28682" y="12418"/>
                    <a:pt x="28614" y="12497"/>
                  </a:cubicBezTo>
                  <a:cubicBezTo>
                    <a:pt x="27929" y="13288"/>
                    <a:pt x="27258" y="14099"/>
                    <a:pt x="26612" y="14927"/>
                  </a:cubicBezTo>
                  <a:cubicBezTo>
                    <a:pt x="25846" y="10227"/>
                    <a:pt x="22110" y="6232"/>
                    <a:pt x="18234" y="3765"/>
                  </a:cubicBezTo>
                  <a:cubicBezTo>
                    <a:pt x="14456" y="1362"/>
                    <a:pt x="9980" y="0"/>
                    <a:pt x="5503" y="0"/>
                  </a:cubicBezTo>
                  <a:close/>
                </a:path>
              </a:pathLst>
            </a:custGeom>
            <a:solidFill>
              <a:srgbClr val="000000"/>
            </a:solidFill>
            <a:ln>
              <a:noFill/>
            </a:ln>
          </p:spPr>
          <p:txBody>
            <a:bodyPr spcFirstLastPara="1" wrap="square" lIns="91425" tIns="91425" rIns="91425" bIns="91425" anchor="ctr" anchorCtr="0">
              <a:noAutofit/>
            </a:bodyPr>
            <a:lstStyle/>
            <a:p>
              <a:endParaRPr>
                <a:latin typeface="Times New Roman" panose="02020603050405020304" pitchFamily="18" charset="0"/>
              </a:endParaRPr>
            </a:p>
          </p:txBody>
        </p:sp>
        <p:grpSp>
          <p:nvGrpSpPr>
            <p:cNvPr id="42" name="Google Shape;419;p23"/>
            <p:cNvGrpSpPr/>
            <p:nvPr/>
          </p:nvGrpSpPr>
          <p:grpSpPr>
            <a:xfrm>
              <a:off x="454360" y="835238"/>
              <a:ext cx="112382" cy="56555"/>
              <a:chOff x="454360" y="835238"/>
              <a:chExt cx="112382" cy="56555"/>
            </a:xfrm>
          </p:grpSpPr>
          <p:sp>
            <p:nvSpPr>
              <p:cNvPr id="46" name="Google Shape;420;p23"/>
              <p:cNvSpPr/>
              <p:nvPr/>
            </p:nvSpPr>
            <p:spPr>
              <a:xfrm>
                <a:off x="454360" y="840897"/>
                <a:ext cx="72870" cy="50896"/>
              </a:xfrm>
              <a:custGeom>
                <a:avLst/>
                <a:gdLst/>
                <a:ahLst/>
                <a:cxnLst/>
                <a:rect l="l" t="t" r="r" b="b"/>
                <a:pathLst>
                  <a:path w="2202" h="1538" extrusionOk="0">
                    <a:moveTo>
                      <a:pt x="128" y="0"/>
                    </a:moveTo>
                    <a:cubicBezTo>
                      <a:pt x="50" y="0"/>
                      <a:pt x="1" y="124"/>
                      <a:pt x="84" y="182"/>
                    </a:cubicBezTo>
                    <a:cubicBezTo>
                      <a:pt x="696" y="625"/>
                      <a:pt x="1311" y="1067"/>
                      <a:pt x="1925" y="1512"/>
                    </a:cubicBezTo>
                    <a:cubicBezTo>
                      <a:pt x="1950" y="1530"/>
                      <a:pt x="1975" y="1538"/>
                      <a:pt x="1999" y="1538"/>
                    </a:cubicBezTo>
                    <a:cubicBezTo>
                      <a:pt x="2118" y="1538"/>
                      <a:pt x="2201" y="1345"/>
                      <a:pt x="2070" y="1259"/>
                    </a:cubicBezTo>
                    <a:lnTo>
                      <a:pt x="179" y="17"/>
                    </a:lnTo>
                    <a:cubicBezTo>
                      <a:pt x="161" y="5"/>
                      <a:pt x="144" y="0"/>
                      <a:pt x="128" y="0"/>
                    </a:cubicBezTo>
                    <a:close/>
                  </a:path>
                </a:pathLst>
              </a:custGeom>
              <a:solidFill>
                <a:srgbClr val="000000"/>
              </a:solidFill>
              <a:ln>
                <a:noFill/>
              </a:ln>
            </p:spPr>
            <p:txBody>
              <a:bodyPr spcFirstLastPara="1" wrap="square" lIns="91425" tIns="91425" rIns="91425" bIns="91425" anchor="ctr" anchorCtr="0">
                <a:noAutofit/>
              </a:bodyPr>
              <a:lstStyle/>
              <a:p>
                <a:endParaRPr>
                  <a:latin typeface="Times New Roman" panose="02020603050405020304" pitchFamily="18" charset="0"/>
                </a:endParaRPr>
              </a:p>
            </p:txBody>
          </p:sp>
          <p:sp>
            <p:nvSpPr>
              <p:cNvPr id="47" name="Google Shape;421;p23"/>
              <p:cNvSpPr/>
              <p:nvPr/>
            </p:nvSpPr>
            <p:spPr>
              <a:xfrm>
                <a:off x="509095" y="835238"/>
                <a:ext cx="57647" cy="54934"/>
              </a:xfrm>
              <a:custGeom>
                <a:avLst/>
                <a:gdLst/>
                <a:ahLst/>
                <a:cxnLst/>
                <a:rect l="l" t="t" r="r" b="b"/>
                <a:pathLst>
                  <a:path w="1742" h="1660" extrusionOk="0">
                    <a:moveTo>
                      <a:pt x="110" y="0"/>
                    </a:moveTo>
                    <a:cubicBezTo>
                      <a:pt x="24" y="0"/>
                      <a:pt x="0" y="140"/>
                      <a:pt x="93" y="177"/>
                    </a:cubicBezTo>
                    <a:cubicBezTo>
                      <a:pt x="735" y="431"/>
                      <a:pt x="1187" y="934"/>
                      <a:pt x="1441" y="1568"/>
                    </a:cubicBezTo>
                    <a:cubicBezTo>
                      <a:pt x="1466" y="1632"/>
                      <a:pt x="1523" y="1660"/>
                      <a:pt x="1578" y="1660"/>
                    </a:cubicBezTo>
                    <a:cubicBezTo>
                      <a:pt x="1662" y="1660"/>
                      <a:pt x="1742" y="1596"/>
                      <a:pt x="1706" y="1494"/>
                    </a:cubicBezTo>
                    <a:cubicBezTo>
                      <a:pt x="1452" y="782"/>
                      <a:pt x="850" y="244"/>
                      <a:pt x="141" y="6"/>
                    </a:cubicBezTo>
                    <a:cubicBezTo>
                      <a:pt x="130" y="2"/>
                      <a:pt x="120" y="0"/>
                      <a:pt x="110" y="0"/>
                    </a:cubicBezTo>
                    <a:close/>
                  </a:path>
                </a:pathLst>
              </a:custGeom>
              <a:solidFill>
                <a:srgbClr val="000000"/>
              </a:solidFill>
              <a:ln>
                <a:noFill/>
              </a:ln>
            </p:spPr>
            <p:txBody>
              <a:bodyPr spcFirstLastPara="1" wrap="square" lIns="91425" tIns="91425" rIns="91425" bIns="91425" anchor="ctr" anchorCtr="0">
                <a:noAutofit/>
              </a:bodyPr>
              <a:lstStyle/>
              <a:p>
                <a:endParaRPr>
                  <a:latin typeface="Times New Roman" panose="02020603050405020304" pitchFamily="18" charset="0"/>
                </a:endParaRPr>
              </a:p>
            </p:txBody>
          </p:sp>
        </p:grpSp>
        <p:grpSp>
          <p:nvGrpSpPr>
            <p:cNvPr id="43" name="Google Shape;422;p23"/>
            <p:cNvGrpSpPr/>
            <p:nvPr/>
          </p:nvGrpSpPr>
          <p:grpSpPr>
            <a:xfrm>
              <a:off x="588484" y="1891352"/>
              <a:ext cx="127241" cy="75219"/>
              <a:chOff x="588484" y="1891352"/>
              <a:chExt cx="127241" cy="75219"/>
            </a:xfrm>
          </p:grpSpPr>
          <p:sp>
            <p:nvSpPr>
              <p:cNvPr id="44" name="Google Shape;423;p23"/>
              <p:cNvSpPr/>
              <p:nvPr/>
            </p:nvSpPr>
            <p:spPr>
              <a:xfrm>
                <a:off x="588484" y="1891352"/>
                <a:ext cx="82268" cy="56919"/>
              </a:xfrm>
              <a:custGeom>
                <a:avLst/>
                <a:gdLst/>
                <a:ahLst/>
                <a:cxnLst/>
                <a:rect l="l" t="t" r="r" b="b"/>
                <a:pathLst>
                  <a:path w="2486" h="1720" extrusionOk="0">
                    <a:moveTo>
                      <a:pt x="2272" y="1"/>
                    </a:moveTo>
                    <a:cubicBezTo>
                      <a:pt x="2238" y="1"/>
                      <a:pt x="2204" y="16"/>
                      <a:pt x="2175" y="51"/>
                    </a:cubicBezTo>
                    <a:cubicBezTo>
                      <a:pt x="1630" y="731"/>
                      <a:pt x="923" y="1232"/>
                      <a:pt x="103" y="1532"/>
                    </a:cubicBezTo>
                    <a:cubicBezTo>
                      <a:pt x="0" y="1570"/>
                      <a:pt x="29" y="1719"/>
                      <a:pt x="122" y="1719"/>
                    </a:cubicBezTo>
                    <a:cubicBezTo>
                      <a:pt x="131" y="1719"/>
                      <a:pt x="141" y="1718"/>
                      <a:pt x="152" y="1714"/>
                    </a:cubicBezTo>
                    <a:cubicBezTo>
                      <a:pt x="1024" y="1433"/>
                      <a:pt x="1773" y="938"/>
                      <a:pt x="2387" y="261"/>
                    </a:cubicBezTo>
                    <a:cubicBezTo>
                      <a:pt x="2486" y="151"/>
                      <a:pt x="2380" y="1"/>
                      <a:pt x="2272" y="1"/>
                    </a:cubicBezTo>
                    <a:close/>
                  </a:path>
                </a:pathLst>
              </a:custGeom>
              <a:solidFill>
                <a:srgbClr val="000000"/>
              </a:solidFill>
              <a:ln>
                <a:noFill/>
              </a:ln>
            </p:spPr>
            <p:txBody>
              <a:bodyPr spcFirstLastPara="1" wrap="square" lIns="91425" tIns="91425" rIns="91425" bIns="91425" anchor="ctr" anchorCtr="0">
                <a:noAutofit/>
              </a:bodyPr>
              <a:lstStyle/>
              <a:p>
                <a:endParaRPr>
                  <a:latin typeface="Times New Roman" panose="02020603050405020304" pitchFamily="18" charset="0"/>
                </a:endParaRPr>
              </a:p>
            </p:txBody>
          </p:sp>
          <p:sp>
            <p:nvSpPr>
              <p:cNvPr id="45" name="Google Shape;424;p23"/>
              <p:cNvSpPr/>
              <p:nvPr/>
            </p:nvSpPr>
            <p:spPr>
              <a:xfrm>
                <a:off x="652849" y="1914782"/>
                <a:ext cx="62876" cy="51790"/>
              </a:xfrm>
              <a:custGeom>
                <a:avLst/>
                <a:gdLst/>
                <a:ahLst/>
                <a:cxnLst/>
                <a:rect l="l" t="t" r="r" b="b"/>
                <a:pathLst>
                  <a:path w="1900" h="1565" extrusionOk="0">
                    <a:moveTo>
                      <a:pt x="1663" y="1"/>
                    </a:moveTo>
                    <a:cubicBezTo>
                      <a:pt x="1623" y="1"/>
                      <a:pt x="1578" y="16"/>
                      <a:pt x="1534" y="51"/>
                    </a:cubicBezTo>
                    <a:lnTo>
                      <a:pt x="933" y="526"/>
                    </a:lnTo>
                    <a:cubicBezTo>
                      <a:pt x="894" y="553"/>
                      <a:pt x="871" y="599"/>
                      <a:pt x="871" y="648"/>
                    </a:cubicBezTo>
                    <a:cubicBezTo>
                      <a:pt x="606" y="885"/>
                      <a:pt x="339" y="1123"/>
                      <a:pt x="77" y="1365"/>
                    </a:cubicBezTo>
                    <a:cubicBezTo>
                      <a:pt x="1" y="1435"/>
                      <a:pt x="73" y="1564"/>
                      <a:pt x="158" y="1564"/>
                    </a:cubicBezTo>
                    <a:cubicBezTo>
                      <a:pt x="177" y="1564"/>
                      <a:pt x="197" y="1558"/>
                      <a:pt x="215" y="1544"/>
                    </a:cubicBezTo>
                    <a:cubicBezTo>
                      <a:pt x="695" y="1180"/>
                      <a:pt x="1160" y="801"/>
                      <a:pt x="1636" y="434"/>
                    </a:cubicBezTo>
                    <a:lnTo>
                      <a:pt x="1794" y="310"/>
                    </a:lnTo>
                    <a:lnTo>
                      <a:pt x="1788" y="305"/>
                    </a:lnTo>
                    <a:cubicBezTo>
                      <a:pt x="1900" y="178"/>
                      <a:pt x="1804" y="1"/>
                      <a:pt x="1663" y="1"/>
                    </a:cubicBezTo>
                    <a:close/>
                  </a:path>
                </a:pathLst>
              </a:custGeom>
              <a:solidFill>
                <a:srgbClr val="000000"/>
              </a:solidFill>
              <a:ln>
                <a:noFill/>
              </a:ln>
            </p:spPr>
            <p:txBody>
              <a:bodyPr spcFirstLastPara="1" wrap="square" lIns="91425" tIns="91425" rIns="91425" bIns="91425" anchor="ctr" anchorCtr="0">
                <a:noAutofit/>
              </a:bodyPr>
              <a:lstStyle/>
              <a:p>
                <a:endParaRPr>
                  <a:latin typeface="Times New Roman" panose="02020603050405020304" pitchFamily="18" charset="0"/>
                </a:endParaRPr>
              </a:p>
            </p:txBody>
          </p:sp>
        </p:grpSp>
      </p:grpSp>
      <p:grpSp>
        <p:nvGrpSpPr>
          <p:cNvPr id="108" name="Google Shape;1776;p37"/>
          <p:cNvGrpSpPr/>
          <p:nvPr/>
        </p:nvGrpSpPr>
        <p:grpSpPr>
          <a:xfrm>
            <a:off x="1278443" y="4112491"/>
            <a:ext cx="8887860" cy="2588755"/>
            <a:chOff x="1278444" y="3013848"/>
            <a:chExt cx="7121158" cy="1746245"/>
          </a:xfrm>
        </p:grpSpPr>
        <p:grpSp>
          <p:nvGrpSpPr>
            <p:cNvPr id="109" name="Google Shape;1777;p37"/>
            <p:cNvGrpSpPr/>
            <p:nvPr/>
          </p:nvGrpSpPr>
          <p:grpSpPr>
            <a:xfrm>
              <a:off x="1278444" y="3334334"/>
              <a:ext cx="5053527" cy="1425759"/>
              <a:chOff x="1969569" y="3334334"/>
              <a:chExt cx="5053527" cy="1425759"/>
            </a:xfrm>
          </p:grpSpPr>
          <p:grpSp>
            <p:nvGrpSpPr>
              <p:cNvPr id="258" name="Google Shape;1778;p37"/>
              <p:cNvGrpSpPr/>
              <p:nvPr/>
            </p:nvGrpSpPr>
            <p:grpSpPr>
              <a:xfrm>
                <a:off x="1969569" y="3334334"/>
                <a:ext cx="2743330" cy="1418598"/>
                <a:chOff x="1969569" y="3334334"/>
                <a:chExt cx="2743330" cy="1418598"/>
              </a:xfrm>
            </p:grpSpPr>
            <p:grpSp>
              <p:nvGrpSpPr>
                <p:cNvPr id="306" name="Google Shape;1779;p37"/>
                <p:cNvGrpSpPr/>
                <p:nvPr/>
              </p:nvGrpSpPr>
              <p:grpSpPr>
                <a:xfrm>
                  <a:off x="4107166" y="4200099"/>
                  <a:ext cx="197076" cy="216135"/>
                  <a:chOff x="7799791" y="3438161"/>
                  <a:chExt cx="197076" cy="216135"/>
                </a:xfrm>
              </p:grpSpPr>
              <p:sp>
                <p:nvSpPr>
                  <p:cNvPr id="377" name="Google Shape;1780;p37"/>
                  <p:cNvSpPr/>
                  <p:nvPr/>
                </p:nvSpPr>
                <p:spPr>
                  <a:xfrm>
                    <a:off x="7799791" y="3455891"/>
                    <a:ext cx="189541" cy="198405"/>
                  </a:xfrm>
                  <a:custGeom>
                    <a:avLst/>
                    <a:gdLst/>
                    <a:ahLst/>
                    <a:cxnLst/>
                    <a:rect l="l" t="t" r="r" b="b"/>
                    <a:pathLst>
                      <a:path w="3421" h="3581" extrusionOk="0">
                        <a:moveTo>
                          <a:pt x="1209" y="0"/>
                        </a:moveTo>
                        <a:cubicBezTo>
                          <a:pt x="1170" y="0"/>
                          <a:pt x="1131" y="8"/>
                          <a:pt x="1092" y="26"/>
                        </a:cubicBezTo>
                        <a:cubicBezTo>
                          <a:pt x="475" y="303"/>
                          <a:pt x="724" y="893"/>
                          <a:pt x="713" y="965"/>
                        </a:cubicBezTo>
                        <a:cubicBezTo>
                          <a:pt x="703" y="1036"/>
                          <a:pt x="262" y="1002"/>
                          <a:pt x="164" y="1343"/>
                        </a:cubicBezTo>
                        <a:cubicBezTo>
                          <a:pt x="65" y="1682"/>
                          <a:pt x="461" y="1924"/>
                          <a:pt x="464" y="1989"/>
                        </a:cubicBezTo>
                        <a:cubicBezTo>
                          <a:pt x="471" y="2057"/>
                          <a:pt x="0" y="2580"/>
                          <a:pt x="928" y="3276"/>
                        </a:cubicBezTo>
                        <a:cubicBezTo>
                          <a:pt x="1231" y="3504"/>
                          <a:pt x="1493" y="3581"/>
                          <a:pt x="1709" y="3581"/>
                        </a:cubicBezTo>
                        <a:cubicBezTo>
                          <a:pt x="2011" y="3581"/>
                          <a:pt x="2224" y="3431"/>
                          <a:pt x="2331" y="3334"/>
                        </a:cubicBezTo>
                        <a:cubicBezTo>
                          <a:pt x="2386" y="3282"/>
                          <a:pt x="2451" y="3248"/>
                          <a:pt x="2523" y="3228"/>
                        </a:cubicBezTo>
                        <a:cubicBezTo>
                          <a:pt x="3191" y="3037"/>
                          <a:pt x="3421" y="2142"/>
                          <a:pt x="3369" y="1579"/>
                        </a:cubicBezTo>
                        <a:cubicBezTo>
                          <a:pt x="3314" y="982"/>
                          <a:pt x="2912" y="1074"/>
                          <a:pt x="2833" y="1020"/>
                        </a:cubicBezTo>
                        <a:cubicBezTo>
                          <a:pt x="2755" y="968"/>
                          <a:pt x="2864" y="562"/>
                          <a:pt x="2584" y="395"/>
                        </a:cubicBezTo>
                        <a:cubicBezTo>
                          <a:pt x="2523" y="359"/>
                          <a:pt x="2460" y="345"/>
                          <a:pt x="2397" y="345"/>
                        </a:cubicBezTo>
                        <a:cubicBezTo>
                          <a:pt x="2206" y="345"/>
                          <a:pt x="2018" y="472"/>
                          <a:pt x="1905" y="472"/>
                        </a:cubicBezTo>
                        <a:cubicBezTo>
                          <a:pt x="1885" y="472"/>
                          <a:pt x="1868" y="468"/>
                          <a:pt x="1853" y="459"/>
                        </a:cubicBezTo>
                        <a:cubicBezTo>
                          <a:pt x="1737" y="397"/>
                          <a:pt x="1483" y="0"/>
                          <a:pt x="1209"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78" name="Google Shape;1781;p37"/>
                  <p:cNvSpPr/>
                  <p:nvPr/>
                </p:nvSpPr>
                <p:spPr>
                  <a:xfrm>
                    <a:off x="7866888" y="3469410"/>
                    <a:ext cx="62497" cy="151533"/>
                  </a:xfrm>
                  <a:custGeom>
                    <a:avLst/>
                    <a:gdLst/>
                    <a:ahLst/>
                    <a:cxnLst/>
                    <a:rect l="l" t="t" r="r" b="b"/>
                    <a:pathLst>
                      <a:path w="1128" h="2735" extrusionOk="0">
                        <a:moveTo>
                          <a:pt x="1" y="1"/>
                        </a:moveTo>
                        <a:cubicBezTo>
                          <a:pt x="86" y="233"/>
                          <a:pt x="182" y="461"/>
                          <a:pt x="274" y="690"/>
                        </a:cubicBezTo>
                        <a:cubicBezTo>
                          <a:pt x="370" y="915"/>
                          <a:pt x="465" y="1144"/>
                          <a:pt x="560" y="1370"/>
                        </a:cubicBezTo>
                        <a:lnTo>
                          <a:pt x="854" y="2049"/>
                        </a:lnTo>
                        <a:cubicBezTo>
                          <a:pt x="902" y="2161"/>
                          <a:pt x="950" y="2274"/>
                          <a:pt x="997" y="2390"/>
                        </a:cubicBezTo>
                        <a:cubicBezTo>
                          <a:pt x="1045" y="2503"/>
                          <a:pt x="1096" y="2615"/>
                          <a:pt x="1127" y="2735"/>
                        </a:cubicBezTo>
                        <a:cubicBezTo>
                          <a:pt x="1083" y="2489"/>
                          <a:pt x="987" y="2260"/>
                          <a:pt x="902" y="2028"/>
                        </a:cubicBezTo>
                        <a:cubicBezTo>
                          <a:pt x="813" y="1800"/>
                          <a:pt x="718" y="1570"/>
                          <a:pt x="622" y="1345"/>
                        </a:cubicBezTo>
                        <a:cubicBezTo>
                          <a:pt x="526" y="1116"/>
                          <a:pt x="428" y="891"/>
                          <a:pt x="321" y="669"/>
                        </a:cubicBezTo>
                        <a:cubicBezTo>
                          <a:pt x="219" y="444"/>
                          <a:pt x="113" y="223"/>
                          <a:pt x="1"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79" name="Google Shape;1782;p37"/>
                  <p:cNvSpPr/>
                  <p:nvPr/>
                </p:nvSpPr>
                <p:spPr>
                  <a:xfrm>
                    <a:off x="7860461" y="3556232"/>
                    <a:ext cx="93690" cy="50529"/>
                  </a:xfrm>
                  <a:custGeom>
                    <a:avLst/>
                    <a:gdLst/>
                    <a:ahLst/>
                    <a:cxnLst/>
                    <a:rect l="l" t="t" r="r" b="b"/>
                    <a:pathLst>
                      <a:path w="1691" h="912" extrusionOk="0">
                        <a:moveTo>
                          <a:pt x="1691" y="0"/>
                        </a:moveTo>
                        <a:cubicBezTo>
                          <a:pt x="1588" y="140"/>
                          <a:pt x="1496" y="284"/>
                          <a:pt x="1400" y="427"/>
                        </a:cubicBezTo>
                        <a:cubicBezTo>
                          <a:pt x="1312" y="561"/>
                          <a:pt x="1223" y="701"/>
                          <a:pt x="1138" y="842"/>
                        </a:cubicBezTo>
                        <a:lnTo>
                          <a:pt x="1138" y="842"/>
                        </a:lnTo>
                        <a:cubicBezTo>
                          <a:pt x="950" y="829"/>
                          <a:pt x="766" y="819"/>
                          <a:pt x="577" y="813"/>
                        </a:cubicBezTo>
                        <a:lnTo>
                          <a:pt x="287" y="806"/>
                        </a:lnTo>
                        <a:cubicBezTo>
                          <a:pt x="246" y="806"/>
                          <a:pt x="204" y="805"/>
                          <a:pt x="163" y="805"/>
                        </a:cubicBezTo>
                        <a:cubicBezTo>
                          <a:pt x="109" y="805"/>
                          <a:pt x="55" y="807"/>
                          <a:pt x="1" y="813"/>
                        </a:cubicBezTo>
                        <a:cubicBezTo>
                          <a:pt x="96" y="816"/>
                          <a:pt x="191" y="830"/>
                          <a:pt x="287" y="840"/>
                        </a:cubicBezTo>
                        <a:lnTo>
                          <a:pt x="574" y="868"/>
                        </a:lnTo>
                        <a:cubicBezTo>
                          <a:pt x="769" y="884"/>
                          <a:pt x="960" y="898"/>
                          <a:pt x="1154" y="909"/>
                        </a:cubicBezTo>
                        <a:lnTo>
                          <a:pt x="1171" y="912"/>
                        </a:lnTo>
                        <a:lnTo>
                          <a:pt x="1182" y="895"/>
                        </a:lnTo>
                        <a:cubicBezTo>
                          <a:pt x="1270" y="748"/>
                          <a:pt x="1359" y="601"/>
                          <a:pt x="1441" y="451"/>
                        </a:cubicBezTo>
                        <a:cubicBezTo>
                          <a:pt x="1527" y="304"/>
                          <a:pt x="1612" y="154"/>
                          <a:pt x="1691"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80" name="Google Shape;1783;p37"/>
                  <p:cNvSpPr/>
                  <p:nvPr/>
                </p:nvSpPr>
                <p:spPr>
                  <a:xfrm>
                    <a:off x="7848160" y="3502155"/>
                    <a:ext cx="73633" cy="49033"/>
                  </a:xfrm>
                  <a:custGeom>
                    <a:avLst/>
                    <a:gdLst/>
                    <a:ahLst/>
                    <a:cxnLst/>
                    <a:rect l="l" t="t" r="r" b="b"/>
                    <a:pathLst>
                      <a:path w="1329" h="885" extrusionOk="0">
                        <a:moveTo>
                          <a:pt x="1329" y="0"/>
                        </a:moveTo>
                        <a:lnTo>
                          <a:pt x="1329" y="0"/>
                        </a:lnTo>
                        <a:cubicBezTo>
                          <a:pt x="1257" y="133"/>
                          <a:pt x="1188" y="273"/>
                          <a:pt x="1124" y="410"/>
                        </a:cubicBezTo>
                        <a:cubicBezTo>
                          <a:pt x="1060" y="540"/>
                          <a:pt x="1002" y="672"/>
                          <a:pt x="944" y="803"/>
                        </a:cubicBezTo>
                        <a:lnTo>
                          <a:pt x="944" y="803"/>
                        </a:lnTo>
                        <a:cubicBezTo>
                          <a:pt x="794" y="755"/>
                          <a:pt x="643" y="707"/>
                          <a:pt x="489" y="666"/>
                        </a:cubicBezTo>
                        <a:lnTo>
                          <a:pt x="246" y="598"/>
                        </a:lnTo>
                        <a:lnTo>
                          <a:pt x="1" y="533"/>
                        </a:lnTo>
                        <a:lnTo>
                          <a:pt x="1" y="533"/>
                        </a:lnTo>
                        <a:cubicBezTo>
                          <a:pt x="79" y="570"/>
                          <a:pt x="158" y="598"/>
                          <a:pt x="236" y="628"/>
                        </a:cubicBezTo>
                        <a:lnTo>
                          <a:pt x="475" y="717"/>
                        </a:lnTo>
                        <a:cubicBezTo>
                          <a:pt x="632" y="771"/>
                          <a:pt x="793" y="826"/>
                          <a:pt x="953" y="877"/>
                        </a:cubicBezTo>
                        <a:lnTo>
                          <a:pt x="984" y="884"/>
                        </a:lnTo>
                        <a:lnTo>
                          <a:pt x="994" y="856"/>
                        </a:lnTo>
                        <a:cubicBezTo>
                          <a:pt x="1056" y="717"/>
                          <a:pt x="1114" y="574"/>
                          <a:pt x="1168" y="430"/>
                        </a:cubicBezTo>
                        <a:cubicBezTo>
                          <a:pt x="1226" y="287"/>
                          <a:pt x="1281" y="144"/>
                          <a:pt x="1329"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81" name="Google Shape;1784;p37"/>
                  <p:cNvSpPr/>
                  <p:nvPr/>
                </p:nvSpPr>
                <p:spPr>
                  <a:xfrm>
                    <a:off x="7807492" y="3438161"/>
                    <a:ext cx="189374" cy="198350"/>
                  </a:xfrm>
                  <a:custGeom>
                    <a:avLst/>
                    <a:gdLst/>
                    <a:ahLst/>
                    <a:cxnLst/>
                    <a:rect l="l" t="t" r="r" b="b"/>
                    <a:pathLst>
                      <a:path w="3418" h="3580" extrusionOk="0">
                        <a:moveTo>
                          <a:pt x="1207" y="0"/>
                        </a:moveTo>
                        <a:cubicBezTo>
                          <a:pt x="1169" y="0"/>
                          <a:pt x="1131" y="8"/>
                          <a:pt x="1093" y="25"/>
                        </a:cubicBezTo>
                        <a:cubicBezTo>
                          <a:pt x="472" y="302"/>
                          <a:pt x="721" y="892"/>
                          <a:pt x="714" y="964"/>
                        </a:cubicBezTo>
                        <a:cubicBezTo>
                          <a:pt x="704" y="1036"/>
                          <a:pt x="260" y="1005"/>
                          <a:pt x="161" y="1343"/>
                        </a:cubicBezTo>
                        <a:cubicBezTo>
                          <a:pt x="62" y="1684"/>
                          <a:pt x="458" y="1923"/>
                          <a:pt x="465" y="1991"/>
                        </a:cubicBezTo>
                        <a:cubicBezTo>
                          <a:pt x="468" y="2057"/>
                          <a:pt x="0" y="2578"/>
                          <a:pt x="926" y="3275"/>
                        </a:cubicBezTo>
                        <a:cubicBezTo>
                          <a:pt x="1228" y="3503"/>
                          <a:pt x="1491" y="3580"/>
                          <a:pt x="1707" y="3580"/>
                        </a:cubicBezTo>
                        <a:cubicBezTo>
                          <a:pt x="2009" y="3580"/>
                          <a:pt x="2221" y="3430"/>
                          <a:pt x="2329" y="3333"/>
                        </a:cubicBezTo>
                        <a:cubicBezTo>
                          <a:pt x="2384" y="3285"/>
                          <a:pt x="2448" y="3248"/>
                          <a:pt x="2520" y="3227"/>
                        </a:cubicBezTo>
                        <a:cubicBezTo>
                          <a:pt x="3192" y="3040"/>
                          <a:pt x="3418" y="2142"/>
                          <a:pt x="3367" y="1578"/>
                        </a:cubicBezTo>
                        <a:cubicBezTo>
                          <a:pt x="3312" y="984"/>
                          <a:pt x="2913" y="1073"/>
                          <a:pt x="2831" y="1022"/>
                        </a:cubicBezTo>
                        <a:cubicBezTo>
                          <a:pt x="2752" y="967"/>
                          <a:pt x="2861" y="565"/>
                          <a:pt x="2581" y="398"/>
                        </a:cubicBezTo>
                        <a:cubicBezTo>
                          <a:pt x="2520" y="360"/>
                          <a:pt x="2456" y="347"/>
                          <a:pt x="2393" y="347"/>
                        </a:cubicBezTo>
                        <a:cubicBezTo>
                          <a:pt x="2202" y="347"/>
                          <a:pt x="2017" y="474"/>
                          <a:pt x="1902" y="474"/>
                        </a:cubicBezTo>
                        <a:cubicBezTo>
                          <a:pt x="1883" y="474"/>
                          <a:pt x="1866" y="471"/>
                          <a:pt x="1851" y="462"/>
                        </a:cubicBezTo>
                        <a:cubicBezTo>
                          <a:pt x="1734" y="396"/>
                          <a:pt x="1480" y="0"/>
                          <a:pt x="1207"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82" name="Google Shape;1785;p37"/>
                  <p:cNvSpPr/>
                  <p:nvPr/>
                </p:nvSpPr>
                <p:spPr>
                  <a:xfrm>
                    <a:off x="7874423" y="3451791"/>
                    <a:ext cx="62497" cy="151422"/>
                  </a:xfrm>
                  <a:custGeom>
                    <a:avLst/>
                    <a:gdLst/>
                    <a:ahLst/>
                    <a:cxnLst/>
                    <a:rect l="l" t="t" r="r" b="b"/>
                    <a:pathLst>
                      <a:path w="1128" h="2733" extrusionOk="0">
                        <a:moveTo>
                          <a:pt x="1" y="1"/>
                        </a:moveTo>
                        <a:lnTo>
                          <a:pt x="1" y="1"/>
                        </a:lnTo>
                        <a:cubicBezTo>
                          <a:pt x="90" y="229"/>
                          <a:pt x="182" y="459"/>
                          <a:pt x="278" y="687"/>
                        </a:cubicBezTo>
                        <a:cubicBezTo>
                          <a:pt x="370" y="916"/>
                          <a:pt x="465" y="1141"/>
                          <a:pt x="565" y="1370"/>
                        </a:cubicBezTo>
                        <a:lnTo>
                          <a:pt x="855" y="2046"/>
                        </a:lnTo>
                        <a:cubicBezTo>
                          <a:pt x="906" y="2159"/>
                          <a:pt x="954" y="2274"/>
                          <a:pt x="1001" y="2387"/>
                        </a:cubicBezTo>
                        <a:cubicBezTo>
                          <a:pt x="1045" y="2500"/>
                          <a:pt x="1097" y="2613"/>
                          <a:pt x="1127" y="2732"/>
                        </a:cubicBezTo>
                        <a:cubicBezTo>
                          <a:pt x="1083" y="2490"/>
                          <a:pt x="988" y="2261"/>
                          <a:pt x="902" y="2028"/>
                        </a:cubicBezTo>
                        <a:cubicBezTo>
                          <a:pt x="814" y="1797"/>
                          <a:pt x="722" y="1568"/>
                          <a:pt x="623" y="1343"/>
                        </a:cubicBezTo>
                        <a:cubicBezTo>
                          <a:pt x="527" y="1117"/>
                          <a:pt x="428" y="889"/>
                          <a:pt x="322" y="667"/>
                        </a:cubicBezTo>
                        <a:cubicBezTo>
                          <a:pt x="220" y="442"/>
                          <a:pt x="114" y="220"/>
                          <a:pt x="1"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83" name="Google Shape;1786;p37"/>
                  <p:cNvSpPr/>
                  <p:nvPr/>
                </p:nvSpPr>
                <p:spPr>
                  <a:xfrm>
                    <a:off x="7868051" y="3538668"/>
                    <a:ext cx="93634" cy="50308"/>
                  </a:xfrm>
                  <a:custGeom>
                    <a:avLst/>
                    <a:gdLst/>
                    <a:ahLst/>
                    <a:cxnLst/>
                    <a:rect l="l" t="t" r="r" b="b"/>
                    <a:pathLst>
                      <a:path w="1690" h="908" extrusionOk="0">
                        <a:moveTo>
                          <a:pt x="1690" y="0"/>
                        </a:moveTo>
                        <a:cubicBezTo>
                          <a:pt x="1587" y="136"/>
                          <a:pt x="1496" y="279"/>
                          <a:pt x="1400" y="423"/>
                        </a:cubicBezTo>
                        <a:cubicBezTo>
                          <a:pt x="1312" y="560"/>
                          <a:pt x="1223" y="697"/>
                          <a:pt x="1138" y="838"/>
                        </a:cubicBezTo>
                        <a:lnTo>
                          <a:pt x="1138" y="838"/>
                        </a:lnTo>
                        <a:cubicBezTo>
                          <a:pt x="953" y="825"/>
                          <a:pt x="765" y="816"/>
                          <a:pt x="580" y="809"/>
                        </a:cubicBezTo>
                        <a:lnTo>
                          <a:pt x="290" y="802"/>
                        </a:lnTo>
                        <a:cubicBezTo>
                          <a:pt x="266" y="803"/>
                          <a:pt x="241" y="803"/>
                          <a:pt x="217" y="803"/>
                        </a:cubicBezTo>
                        <a:cubicBezTo>
                          <a:pt x="192" y="803"/>
                          <a:pt x="168" y="803"/>
                          <a:pt x="144" y="803"/>
                        </a:cubicBezTo>
                        <a:cubicBezTo>
                          <a:pt x="96" y="803"/>
                          <a:pt x="48" y="804"/>
                          <a:pt x="0" y="809"/>
                        </a:cubicBezTo>
                        <a:cubicBezTo>
                          <a:pt x="95" y="816"/>
                          <a:pt x="191" y="826"/>
                          <a:pt x="287" y="837"/>
                        </a:cubicBezTo>
                        <a:lnTo>
                          <a:pt x="577" y="864"/>
                        </a:lnTo>
                        <a:cubicBezTo>
                          <a:pt x="768" y="881"/>
                          <a:pt x="960" y="894"/>
                          <a:pt x="1154" y="908"/>
                        </a:cubicBezTo>
                        <a:lnTo>
                          <a:pt x="1174" y="908"/>
                        </a:lnTo>
                        <a:lnTo>
                          <a:pt x="1185" y="891"/>
                        </a:lnTo>
                        <a:cubicBezTo>
                          <a:pt x="1270" y="744"/>
                          <a:pt x="1359" y="597"/>
                          <a:pt x="1444" y="451"/>
                        </a:cubicBezTo>
                        <a:cubicBezTo>
                          <a:pt x="1529" y="300"/>
                          <a:pt x="1611" y="150"/>
                          <a:pt x="1690"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84" name="Google Shape;1787;p37"/>
                  <p:cNvSpPr/>
                  <p:nvPr/>
                </p:nvSpPr>
                <p:spPr>
                  <a:xfrm>
                    <a:off x="7855917" y="3484370"/>
                    <a:ext cx="73467" cy="49200"/>
                  </a:xfrm>
                  <a:custGeom>
                    <a:avLst/>
                    <a:gdLst/>
                    <a:ahLst/>
                    <a:cxnLst/>
                    <a:rect l="l" t="t" r="r" b="b"/>
                    <a:pathLst>
                      <a:path w="1326" h="888" extrusionOk="0">
                        <a:moveTo>
                          <a:pt x="1325" y="0"/>
                        </a:moveTo>
                        <a:lnTo>
                          <a:pt x="1325" y="0"/>
                        </a:lnTo>
                        <a:cubicBezTo>
                          <a:pt x="1253" y="137"/>
                          <a:pt x="1185" y="273"/>
                          <a:pt x="1121" y="413"/>
                        </a:cubicBezTo>
                        <a:cubicBezTo>
                          <a:pt x="1060" y="540"/>
                          <a:pt x="1003" y="673"/>
                          <a:pt x="942" y="804"/>
                        </a:cubicBezTo>
                        <a:lnTo>
                          <a:pt x="942" y="804"/>
                        </a:lnTo>
                        <a:cubicBezTo>
                          <a:pt x="792" y="756"/>
                          <a:pt x="640" y="711"/>
                          <a:pt x="489" y="665"/>
                        </a:cubicBezTo>
                        <a:lnTo>
                          <a:pt x="243" y="597"/>
                        </a:lnTo>
                        <a:lnTo>
                          <a:pt x="1" y="533"/>
                        </a:lnTo>
                        <a:lnTo>
                          <a:pt x="1" y="533"/>
                        </a:lnTo>
                        <a:cubicBezTo>
                          <a:pt x="76" y="570"/>
                          <a:pt x="155" y="597"/>
                          <a:pt x="232" y="632"/>
                        </a:cubicBezTo>
                        <a:lnTo>
                          <a:pt x="472" y="717"/>
                        </a:lnTo>
                        <a:cubicBezTo>
                          <a:pt x="632" y="775"/>
                          <a:pt x="790" y="826"/>
                          <a:pt x="953" y="878"/>
                        </a:cubicBezTo>
                        <a:lnTo>
                          <a:pt x="980" y="887"/>
                        </a:lnTo>
                        <a:lnTo>
                          <a:pt x="990" y="860"/>
                        </a:lnTo>
                        <a:cubicBezTo>
                          <a:pt x="1052" y="717"/>
                          <a:pt x="1110" y="577"/>
                          <a:pt x="1168" y="434"/>
                        </a:cubicBezTo>
                        <a:cubicBezTo>
                          <a:pt x="1223" y="290"/>
                          <a:pt x="1277" y="147"/>
                          <a:pt x="1325"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grpSp>
            <p:sp>
              <p:nvSpPr>
                <p:cNvPr id="307" name="Google Shape;1788;p37"/>
                <p:cNvSpPr/>
                <p:nvPr/>
              </p:nvSpPr>
              <p:spPr>
                <a:xfrm flipH="1">
                  <a:off x="3443526" y="4021888"/>
                  <a:ext cx="197705" cy="204381"/>
                </a:xfrm>
                <a:custGeom>
                  <a:avLst/>
                  <a:gdLst/>
                  <a:ahLst/>
                  <a:cxnLst/>
                  <a:rect l="l" t="t" r="r" b="b"/>
                  <a:pathLst>
                    <a:path w="3524" h="3643" extrusionOk="0">
                      <a:moveTo>
                        <a:pt x="297" y="0"/>
                      </a:moveTo>
                      <a:lnTo>
                        <a:pt x="297" y="0"/>
                      </a:lnTo>
                      <a:cubicBezTo>
                        <a:pt x="413" y="499"/>
                        <a:pt x="502" y="997"/>
                        <a:pt x="506" y="1510"/>
                      </a:cubicBezTo>
                      <a:cubicBezTo>
                        <a:pt x="509" y="2250"/>
                        <a:pt x="267" y="2947"/>
                        <a:pt x="0" y="3643"/>
                      </a:cubicBezTo>
                      <a:cubicBezTo>
                        <a:pt x="0" y="3643"/>
                        <a:pt x="925" y="2691"/>
                        <a:pt x="1943" y="2039"/>
                      </a:cubicBezTo>
                      <a:cubicBezTo>
                        <a:pt x="2953" y="1387"/>
                        <a:pt x="3479" y="1206"/>
                        <a:pt x="3479" y="1206"/>
                      </a:cubicBezTo>
                      <a:cubicBezTo>
                        <a:pt x="3523" y="1001"/>
                        <a:pt x="3394" y="799"/>
                        <a:pt x="3189" y="752"/>
                      </a:cubicBezTo>
                      <a:cubicBezTo>
                        <a:pt x="2564" y="612"/>
                        <a:pt x="1434" y="383"/>
                        <a:pt x="297" y="0"/>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08" name="Google Shape;1789;p37"/>
                <p:cNvSpPr/>
                <p:nvPr/>
              </p:nvSpPr>
              <p:spPr>
                <a:xfrm flipH="1">
                  <a:off x="2933979" y="3612643"/>
                  <a:ext cx="111532" cy="146540"/>
                </a:xfrm>
                <a:custGeom>
                  <a:avLst/>
                  <a:gdLst/>
                  <a:ahLst/>
                  <a:cxnLst/>
                  <a:rect l="l" t="t" r="r" b="b"/>
                  <a:pathLst>
                    <a:path w="1988" h="2612" extrusionOk="0">
                      <a:moveTo>
                        <a:pt x="1913" y="0"/>
                      </a:moveTo>
                      <a:cubicBezTo>
                        <a:pt x="1892" y="0"/>
                        <a:pt x="1872" y="10"/>
                        <a:pt x="1858" y="29"/>
                      </a:cubicBezTo>
                      <a:lnTo>
                        <a:pt x="21" y="2507"/>
                      </a:lnTo>
                      <a:cubicBezTo>
                        <a:pt x="1" y="2534"/>
                        <a:pt x="8" y="2578"/>
                        <a:pt x="35" y="2599"/>
                      </a:cubicBezTo>
                      <a:cubicBezTo>
                        <a:pt x="48" y="2607"/>
                        <a:pt x="63" y="2611"/>
                        <a:pt x="77" y="2611"/>
                      </a:cubicBezTo>
                      <a:cubicBezTo>
                        <a:pt x="97" y="2611"/>
                        <a:pt x="117" y="2603"/>
                        <a:pt x="131" y="2585"/>
                      </a:cubicBezTo>
                      <a:lnTo>
                        <a:pt x="1967" y="106"/>
                      </a:lnTo>
                      <a:cubicBezTo>
                        <a:pt x="1987" y="79"/>
                        <a:pt x="1981" y="35"/>
                        <a:pt x="1954" y="15"/>
                      </a:cubicBezTo>
                      <a:cubicBezTo>
                        <a:pt x="1941" y="5"/>
                        <a:pt x="1927" y="0"/>
                        <a:pt x="1913" y="0"/>
                      </a:cubicBezTo>
                      <a:close/>
                    </a:path>
                  </a:pathLst>
                </a:custGeom>
                <a:solidFill>
                  <a:srgbClr val="C98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09" name="Google Shape;1790;p37"/>
                <p:cNvSpPr/>
                <p:nvPr/>
              </p:nvSpPr>
              <p:spPr>
                <a:xfrm flipH="1">
                  <a:off x="2697858" y="3768038"/>
                  <a:ext cx="87576" cy="149177"/>
                </a:xfrm>
                <a:custGeom>
                  <a:avLst/>
                  <a:gdLst/>
                  <a:ahLst/>
                  <a:cxnLst/>
                  <a:rect l="l" t="t" r="r" b="b"/>
                  <a:pathLst>
                    <a:path w="1561" h="2659" extrusionOk="0">
                      <a:moveTo>
                        <a:pt x="989" y="0"/>
                      </a:moveTo>
                      <a:cubicBezTo>
                        <a:pt x="880" y="0"/>
                        <a:pt x="778" y="69"/>
                        <a:pt x="735" y="173"/>
                      </a:cubicBezTo>
                      <a:lnTo>
                        <a:pt x="496" y="747"/>
                      </a:lnTo>
                      <a:cubicBezTo>
                        <a:pt x="455" y="849"/>
                        <a:pt x="400" y="941"/>
                        <a:pt x="329" y="1027"/>
                      </a:cubicBezTo>
                      <a:cubicBezTo>
                        <a:pt x="1" y="1453"/>
                        <a:pt x="83" y="2068"/>
                        <a:pt x="513" y="2392"/>
                      </a:cubicBezTo>
                      <a:lnTo>
                        <a:pt x="864" y="2658"/>
                      </a:lnTo>
                      <a:lnTo>
                        <a:pt x="1561" y="1744"/>
                      </a:lnTo>
                      <a:lnTo>
                        <a:pt x="874" y="1225"/>
                      </a:lnTo>
                      <a:cubicBezTo>
                        <a:pt x="878" y="1215"/>
                        <a:pt x="885" y="1204"/>
                        <a:pt x="891" y="1191"/>
                      </a:cubicBezTo>
                      <a:lnTo>
                        <a:pt x="1230" y="368"/>
                      </a:lnTo>
                      <a:cubicBezTo>
                        <a:pt x="1288" y="228"/>
                        <a:pt x="1216" y="65"/>
                        <a:pt x="1069" y="13"/>
                      </a:cubicBezTo>
                      <a:cubicBezTo>
                        <a:pt x="1042" y="4"/>
                        <a:pt x="1016" y="0"/>
                        <a:pt x="989"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10" name="Google Shape;1791;p37"/>
                <p:cNvSpPr/>
                <p:nvPr/>
              </p:nvSpPr>
              <p:spPr>
                <a:xfrm flipH="1">
                  <a:off x="2970495" y="4289426"/>
                  <a:ext cx="203708" cy="454542"/>
                </a:xfrm>
                <a:custGeom>
                  <a:avLst/>
                  <a:gdLst/>
                  <a:ahLst/>
                  <a:cxnLst/>
                  <a:rect l="l" t="t" r="r" b="b"/>
                  <a:pathLst>
                    <a:path w="3631" h="8102" extrusionOk="0">
                      <a:moveTo>
                        <a:pt x="3084" y="0"/>
                      </a:moveTo>
                      <a:cubicBezTo>
                        <a:pt x="2495" y="133"/>
                        <a:pt x="1833" y="209"/>
                        <a:pt x="1091" y="209"/>
                      </a:cubicBezTo>
                      <a:cubicBezTo>
                        <a:pt x="745" y="209"/>
                        <a:pt x="382" y="192"/>
                        <a:pt x="1" y="158"/>
                      </a:cubicBezTo>
                      <a:lnTo>
                        <a:pt x="1" y="158"/>
                      </a:lnTo>
                      <a:cubicBezTo>
                        <a:pt x="1" y="158"/>
                        <a:pt x="2459" y="4687"/>
                        <a:pt x="2469" y="8101"/>
                      </a:cubicBezTo>
                      <a:lnTo>
                        <a:pt x="3630" y="8098"/>
                      </a:lnTo>
                      <a:cubicBezTo>
                        <a:pt x="3630" y="8098"/>
                        <a:pt x="3244" y="3790"/>
                        <a:pt x="3084" y="0"/>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11" name="Google Shape;1792;p37"/>
                <p:cNvSpPr/>
                <p:nvPr/>
              </p:nvSpPr>
              <p:spPr>
                <a:xfrm flipH="1">
                  <a:off x="2990294" y="3911204"/>
                  <a:ext cx="283430" cy="194283"/>
                </a:xfrm>
                <a:custGeom>
                  <a:avLst/>
                  <a:gdLst/>
                  <a:ahLst/>
                  <a:cxnLst/>
                  <a:rect l="l" t="t" r="r" b="b"/>
                  <a:pathLst>
                    <a:path w="5052" h="3463" extrusionOk="0">
                      <a:moveTo>
                        <a:pt x="5052" y="1"/>
                      </a:moveTo>
                      <a:cubicBezTo>
                        <a:pt x="4772" y="273"/>
                        <a:pt x="4404" y="536"/>
                        <a:pt x="3933" y="772"/>
                      </a:cubicBezTo>
                      <a:cubicBezTo>
                        <a:pt x="3479" y="994"/>
                        <a:pt x="3072" y="1199"/>
                        <a:pt x="2714" y="1379"/>
                      </a:cubicBezTo>
                      <a:cubicBezTo>
                        <a:pt x="2553" y="1458"/>
                        <a:pt x="2403" y="1537"/>
                        <a:pt x="2263" y="1609"/>
                      </a:cubicBezTo>
                      <a:cubicBezTo>
                        <a:pt x="1400" y="2046"/>
                        <a:pt x="837" y="2339"/>
                        <a:pt x="509" y="2513"/>
                      </a:cubicBezTo>
                      <a:cubicBezTo>
                        <a:pt x="270" y="2639"/>
                        <a:pt x="103" y="2868"/>
                        <a:pt x="58" y="3131"/>
                      </a:cubicBezTo>
                      <a:cubicBezTo>
                        <a:pt x="38" y="3237"/>
                        <a:pt x="21" y="3350"/>
                        <a:pt x="0" y="3462"/>
                      </a:cubicBezTo>
                      <a:cubicBezTo>
                        <a:pt x="594" y="3455"/>
                        <a:pt x="1168" y="3445"/>
                        <a:pt x="1713" y="3424"/>
                      </a:cubicBezTo>
                      <a:cubicBezTo>
                        <a:pt x="1816" y="3418"/>
                        <a:pt x="1918" y="3415"/>
                        <a:pt x="2021" y="3407"/>
                      </a:cubicBezTo>
                      <a:cubicBezTo>
                        <a:pt x="2243" y="3397"/>
                        <a:pt x="2458" y="3383"/>
                        <a:pt x="2673" y="3366"/>
                      </a:cubicBezTo>
                      <a:cubicBezTo>
                        <a:pt x="2860" y="3350"/>
                        <a:pt x="3045" y="3333"/>
                        <a:pt x="3226" y="3312"/>
                      </a:cubicBezTo>
                      <a:lnTo>
                        <a:pt x="3240" y="3312"/>
                      </a:lnTo>
                      <a:cubicBezTo>
                        <a:pt x="3328" y="3301"/>
                        <a:pt x="3417" y="3292"/>
                        <a:pt x="3506" y="3278"/>
                      </a:cubicBezTo>
                      <a:cubicBezTo>
                        <a:pt x="3591" y="3268"/>
                        <a:pt x="3676" y="3257"/>
                        <a:pt x="3758" y="3243"/>
                      </a:cubicBezTo>
                      <a:cubicBezTo>
                        <a:pt x="3769" y="3243"/>
                        <a:pt x="3775" y="3243"/>
                        <a:pt x="3782" y="3240"/>
                      </a:cubicBezTo>
                      <a:cubicBezTo>
                        <a:pt x="3864" y="3230"/>
                        <a:pt x="3943" y="3216"/>
                        <a:pt x="4024" y="3202"/>
                      </a:cubicBezTo>
                      <a:cubicBezTo>
                        <a:pt x="4035" y="3199"/>
                        <a:pt x="4048" y="3199"/>
                        <a:pt x="4059" y="3196"/>
                      </a:cubicBezTo>
                      <a:cubicBezTo>
                        <a:pt x="4130" y="3182"/>
                        <a:pt x="4205" y="3169"/>
                        <a:pt x="4278" y="3155"/>
                      </a:cubicBezTo>
                      <a:cubicBezTo>
                        <a:pt x="4284" y="3155"/>
                        <a:pt x="4294" y="3155"/>
                        <a:pt x="4301" y="3152"/>
                      </a:cubicBezTo>
                      <a:cubicBezTo>
                        <a:pt x="4376" y="3138"/>
                        <a:pt x="4451" y="3120"/>
                        <a:pt x="4523" y="3104"/>
                      </a:cubicBezTo>
                      <a:cubicBezTo>
                        <a:pt x="4540" y="3100"/>
                        <a:pt x="4557" y="3097"/>
                        <a:pt x="4571" y="3093"/>
                      </a:cubicBezTo>
                      <a:cubicBezTo>
                        <a:pt x="4646" y="3076"/>
                        <a:pt x="4721" y="3059"/>
                        <a:pt x="4793" y="3043"/>
                      </a:cubicBezTo>
                      <a:cubicBezTo>
                        <a:pt x="4803" y="2626"/>
                        <a:pt x="4823" y="2264"/>
                        <a:pt x="4858" y="1973"/>
                      </a:cubicBezTo>
                      <a:cubicBezTo>
                        <a:pt x="4916" y="1431"/>
                        <a:pt x="4990" y="752"/>
                        <a:pt x="5052" y="1"/>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12" name="Google Shape;1793;p37"/>
                <p:cNvSpPr/>
                <p:nvPr/>
              </p:nvSpPr>
              <p:spPr>
                <a:xfrm flipH="1">
                  <a:off x="2727919" y="3885398"/>
                  <a:ext cx="227552" cy="296951"/>
                </a:xfrm>
                <a:custGeom>
                  <a:avLst/>
                  <a:gdLst/>
                  <a:ahLst/>
                  <a:cxnLst/>
                  <a:rect l="l" t="t" r="r" b="b"/>
                  <a:pathLst>
                    <a:path w="4056" h="5293" extrusionOk="0">
                      <a:moveTo>
                        <a:pt x="3281" y="0"/>
                      </a:moveTo>
                      <a:cubicBezTo>
                        <a:pt x="2588" y="1553"/>
                        <a:pt x="1636" y="2488"/>
                        <a:pt x="431" y="3052"/>
                      </a:cubicBezTo>
                      <a:cubicBezTo>
                        <a:pt x="431" y="3052"/>
                        <a:pt x="1" y="3485"/>
                        <a:pt x="472" y="4547"/>
                      </a:cubicBezTo>
                      <a:cubicBezTo>
                        <a:pt x="746" y="5162"/>
                        <a:pt x="1019" y="5292"/>
                        <a:pt x="1200" y="5292"/>
                      </a:cubicBezTo>
                      <a:cubicBezTo>
                        <a:pt x="1333" y="5292"/>
                        <a:pt x="1417" y="5223"/>
                        <a:pt x="1417" y="5223"/>
                      </a:cubicBezTo>
                      <a:cubicBezTo>
                        <a:pt x="3373" y="3417"/>
                        <a:pt x="4049" y="481"/>
                        <a:pt x="4056" y="464"/>
                      </a:cubicBezTo>
                      <a:lnTo>
                        <a:pt x="3281" y="0"/>
                      </a:ln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13" name="Google Shape;1794;p37"/>
                <p:cNvSpPr/>
                <p:nvPr/>
              </p:nvSpPr>
              <p:spPr>
                <a:xfrm flipH="1">
                  <a:off x="2866732" y="4056557"/>
                  <a:ext cx="851299" cy="687424"/>
                </a:xfrm>
                <a:custGeom>
                  <a:avLst/>
                  <a:gdLst/>
                  <a:ahLst/>
                  <a:cxnLst/>
                  <a:rect l="l" t="t" r="r" b="b"/>
                  <a:pathLst>
                    <a:path w="15174" h="12253" extrusionOk="0">
                      <a:moveTo>
                        <a:pt x="14003" y="1"/>
                      </a:moveTo>
                      <a:cubicBezTo>
                        <a:pt x="13600" y="189"/>
                        <a:pt x="13170" y="335"/>
                        <a:pt x="12713" y="452"/>
                      </a:cubicBezTo>
                      <a:cubicBezTo>
                        <a:pt x="12641" y="468"/>
                        <a:pt x="12566" y="485"/>
                        <a:pt x="12491" y="502"/>
                      </a:cubicBezTo>
                      <a:cubicBezTo>
                        <a:pt x="12477" y="506"/>
                        <a:pt x="12460" y="509"/>
                        <a:pt x="12443" y="513"/>
                      </a:cubicBezTo>
                      <a:cubicBezTo>
                        <a:pt x="12371" y="529"/>
                        <a:pt x="12296" y="547"/>
                        <a:pt x="12221" y="561"/>
                      </a:cubicBezTo>
                      <a:cubicBezTo>
                        <a:pt x="12214" y="564"/>
                        <a:pt x="12204" y="564"/>
                        <a:pt x="12198" y="564"/>
                      </a:cubicBezTo>
                      <a:cubicBezTo>
                        <a:pt x="12125" y="578"/>
                        <a:pt x="12050" y="591"/>
                        <a:pt x="11979" y="605"/>
                      </a:cubicBezTo>
                      <a:cubicBezTo>
                        <a:pt x="11968" y="608"/>
                        <a:pt x="11955" y="608"/>
                        <a:pt x="11944" y="611"/>
                      </a:cubicBezTo>
                      <a:cubicBezTo>
                        <a:pt x="11863" y="625"/>
                        <a:pt x="11784" y="639"/>
                        <a:pt x="11702" y="649"/>
                      </a:cubicBezTo>
                      <a:cubicBezTo>
                        <a:pt x="11695" y="652"/>
                        <a:pt x="11689" y="652"/>
                        <a:pt x="11678" y="652"/>
                      </a:cubicBezTo>
                      <a:cubicBezTo>
                        <a:pt x="11596" y="666"/>
                        <a:pt x="11511" y="677"/>
                        <a:pt x="11426" y="687"/>
                      </a:cubicBezTo>
                      <a:cubicBezTo>
                        <a:pt x="11337" y="701"/>
                        <a:pt x="11248" y="710"/>
                        <a:pt x="11160" y="721"/>
                      </a:cubicBezTo>
                      <a:lnTo>
                        <a:pt x="11146" y="721"/>
                      </a:lnTo>
                      <a:cubicBezTo>
                        <a:pt x="10965" y="742"/>
                        <a:pt x="10780" y="759"/>
                        <a:pt x="10593" y="775"/>
                      </a:cubicBezTo>
                      <a:cubicBezTo>
                        <a:pt x="10378" y="792"/>
                        <a:pt x="10163" y="806"/>
                        <a:pt x="9941" y="816"/>
                      </a:cubicBezTo>
                      <a:cubicBezTo>
                        <a:pt x="9838" y="824"/>
                        <a:pt x="9736" y="827"/>
                        <a:pt x="9633" y="833"/>
                      </a:cubicBezTo>
                      <a:cubicBezTo>
                        <a:pt x="9088" y="854"/>
                        <a:pt x="8514" y="864"/>
                        <a:pt x="7920" y="871"/>
                      </a:cubicBezTo>
                      <a:cubicBezTo>
                        <a:pt x="7910" y="929"/>
                        <a:pt x="7900" y="984"/>
                        <a:pt x="7889" y="1035"/>
                      </a:cubicBezTo>
                      <a:cubicBezTo>
                        <a:pt x="7876" y="1123"/>
                        <a:pt x="7859" y="1209"/>
                        <a:pt x="7845" y="1281"/>
                      </a:cubicBezTo>
                      <a:cubicBezTo>
                        <a:pt x="7845" y="1298"/>
                        <a:pt x="7842" y="1312"/>
                        <a:pt x="7835" y="1325"/>
                      </a:cubicBezTo>
                      <a:cubicBezTo>
                        <a:pt x="7835" y="1328"/>
                        <a:pt x="7835" y="1332"/>
                        <a:pt x="7831" y="1336"/>
                      </a:cubicBezTo>
                      <a:cubicBezTo>
                        <a:pt x="7828" y="1349"/>
                        <a:pt x="7824" y="1363"/>
                        <a:pt x="7818" y="1377"/>
                      </a:cubicBezTo>
                      <a:cubicBezTo>
                        <a:pt x="7810" y="1390"/>
                        <a:pt x="7804" y="1404"/>
                        <a:pt x="7797" y="1417"/>
                      </a:cubicBezTo>
                      <a:cubicBezTo>
                        <a:pt x="7797" y="1417"/>
                        <a:pt x="7794" y="1421"/>
                        <a:pt x="7794" y="1424"/>
                      </a:cubicBezTo>
                      <a:cubicBezTo>
                        <a:pt x="7787" y="1435"/>
                        <a:pt x="7777" y="1448"/>
                        <a:pt x="7769" y="1458"/>
                      </a:cubicBezTo>
                      <a:cubicBezTo>
                        <a:pt x="7701" y="1547"/>
                        <a:pt x="7602" y="1605"/>
                        <a:pt x="7490" y="1619"/>
                      </a:cubicBezTo>
                      <a:cubicBezTo>
                        <a:pt x="7298" y="1642"/>
                        <a:pt x="7031" y="1666"/>
                        <a:pt x="6730" y="1666"/>
                      </a:cubicBezTo>
                      <a:cubicBezTo>
                        <a:pt x="6107" y="1666"/>
                        <a:pt x="5339" y="1566"/>
                        <a:pt x="4790" y="1161"/>
                      </a:cubicBezTo>
                      <a:cubicBezTo>
                        <a:pt x="4681" y="1079"/>
                        <a:pt x="4623" y="946"/>
                        <a:pt x="4632" y="810"/>
                      </a:cubicBezTo>
                      <a:cubicBezTo>
                        <a:pt x="4636" y="796"/>
                        <a:pt x="4636" y="783"/>
                        <a:pt x="4640" y="765"/>
                      </a:cubicBezTo>
                      <a:lnTo>
                        <a:pt x="4677" y="591"/>
                      </a:lnTo>
                      <a:lnTo>
                        <a:pt x="4677" y="591"/>
                      </a:lnTo>
                      <a:cubicBezTo>
                        <a:pt x="4677" y="591"/>
                        <a:pt x="3704" y="1038"/>
                        <a:pt x="2830" y="1676"/>
                      </a:cubicBezTo>
                      <a:cubicBezTo>
                        <a:pt x="1953" y="2315"/>
                        <a:pt x="1458" y="2848"/>
                        <a:pt x="1458" y="2848"/>
                      </a:cubicBezTo>
                      <a:cubicBezTo>
                        <a:pt x="1277" y="3322"/>
                        <a:pt x="1086" y="3793"/>
                        <a:pt x="963" y="4285"/>
                      </a:cubicBezTo>
                      <a:cubicBezTo>
                        <a:pt x="0" y="8186"/>
                        <a:pt x="1138" y="11986"/>
                        <a:pt x="1215" y="12252"/>
                      </a:cubicBezTo>
                      <a:lnTo>
                        <a:pt x="12163" y="12252"/>
                      </a:lnTo>
                      <a:cubicBezTo>
                        <a:pt x="12153" y="8838"/>
                        <a:pt x="9695" y="4309"/>
                        <a:pt x="9695" y="4309"/>
                      </a:cubicBezTo>
                      <a:lnTo>
                        <a:pt x="9695" y="4309"/>
                      </a:lnTo>
                      <a:cubicBezTo>
                        <a:pt x="10076" y="4343"/>
                        <a:pt x="10439" y="4360"/>
                        <a:pt x="10785" y="4360"/>
                      </a:cubicBezTo>
                      <a:cubicBezTo>
                        <a:pt x="11527" y="4360"/>
                        <a:pt x="12189" y="4284"/>
                        <a:pt x="12778" y="4151"/>
                      </a:cubicBezTo>
                      <a:cubicBezTo>
                        <a:pt x="13843" y="3909"/>
                        <a:pt x="14106" y="3698"/>
                        <a:pt x="14703" y="3100"/>
                      </a:cubicBezTo>
                      <a:cubicBezTo>
                        <a:pt x="14914" y="2889"/>
                        <a:pt x="15174" y="2298"/>
                        <a:pt x="14999" y="2182"/>
                      </a:cubicBezTo>
                      <a:cubicBezTo>
                        <a:pt x="14569" y="1892"/>
                        <a:pt x="14188" y="1462"/>
                        <a:pt x="14003" y="1"/>
                      </a:cubicBez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14" name="Google Shape;1795;p37"/>
                <p:cNvSpPr/>
                <p:nvPr/>
              </p:nvSpPr>
              <p:spPr>
                <a:xfrm flipH="1">
                  <a:off x="3525153" y="4307995"/>
                  <a:ext cx="154787" cy="432813"/>
                </a:xfrm>
                <a:custGeom>
                  <a:avLst/>
                  <a:gdLst/>
                  <a:ahLst/>
                  <a:cxnLst/>
                  <a:rect l="l" t="t" r="r" b="b"/>
                  <a:pathLst>
                    <a:path w="2759" h="8907" extrusionOk="0">
                      <a:moveTo>
                        <a:pt x="2759" y="0"/>
                      </a:moveTo>
                      <a:cubicBezTo>
                        <a:pt x="2759" y="1"/>
                        <a:pt x="1609" y="1407"/>
                        <a:pt x="803" y="4424"/>
                      </a:cubicBezTo>
                      <a:cubicBezTo>
                        <a:pt x="1" y="7439"/>
                        <a:pt x="114" y="8907"/>
                        <a:pt x="114" y="8907"/>
                      </a:cubicBezTo>
                      <a:lnTo>
                        <a:pt x="2182" y="8848"/>
                      </a:lnTo>
                      <a:cubicBezTo>
                        <a:pt x="2182" y="8848"/>
                        <a:pt x="172" y="5517"/>
                        <a:pt x="2759" y="0"/>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15" name="Google Shape;1796;p37"/>
                <p:cNvSpPr/>
                <p:nvPr/>
              </p:nvSpPr>
              <p:spPr>
                <a:xfrm rot="498630" flipH="1">
                  <a:off x="3080882" y="4226449"/>
                  <a:ext cx="144070" cy="85971"/>
                </a:xfrm>
                <a:custGeom>
                  <a:avLst/>
                  <a:gdLst/>
                  <a:ahLst/>
                  <a:cxnLst/>
                  <a:rect l="l" t="t" r="r" b="b"/>
                  <a:pathLst>
                    <a:path w="2936" h="1752" extrusionOk="0">
                      <a:moveTo>
                        <a:pt x="5" y="1"/>
                      </a:moveTo>
                      <a:cubicBezTo>
                        <a:pt x="1" y="1"/>
                        <a:pt x="7" y="14"/>
                        <a:pt x="24" y="42"/>
                      </a:cubicBezTo>
                      <a:cubicBezTo>
                        <a:pt x="284" y="458"/>
                        <a:pt x="1011" y="1421"/>
                        <a:pt x="1011" y="1421"/>
                      </a:cubicBezTo>
                      <a:cubicBezTo>
                        <a:pt x="1011" y="1421"/>
                        <a:pt x="2842" y="1751"/>
                        <a:pt x="2915" y="1751"/>
                      </a:cubicBezTo>
                      <a:cubicBezTo>
                        <a:pt x="2935" y="1751"/>
                        <a:pt x="2828" y="1727"/>
                        <a:pt x="2523" y="1666"/>
                      </a:cubicBezTo>
                      <a:cubicBezTo>
                        <a:pt x="1212" y="1405"/>
                        <a:pt x="49" y="1"/>
                        <a:pt x="5" y="1"/>
                      </a:cubicBezTo>
                      <a:close/>
                    </a:path>
                  </a:pathLst>
                </a:custGeom>
                <a:solidFill>
                  <a:srgbClr val="007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16" name="Google Shape;1798;p37"/>
                <p:cNvSpPr/>
                <p:nvPr/>
              </p:nvSpPr>
              <p:spPr>
                <a:xfrm flipH="1">
                  <a:off x="2660497" y="3810449"/>
                  <a:ext cx="52344" cy="41123"/>
                </a:xfrm>
                <a:custGeom>
                  <a:avLst/>
                  <a:gdLst/>
                  <a:ahLst/>
                  <a:cxnLst/>
                  <a:rect l="l" t="t" r="r" b="b"/>
                  <a:pathLst>
                    <a:path w="933" h="733" extrusionOk="0">
                      <a:moveTo>
                        <a:pt x="278" y="0"/>
                      </a:moveTo>
                      <a:cubicBezTo>
                        <a:pt x="199" y="0"/>
                        <a:pt x="121" y="39"/>
                        <a:pt x="76" y="111"/>
                      </a:cubicBezTo>
                      <a:cubicBezTo>
                        <a:pt x="1" y="223"/>
                        <a:pt x="35" y="369"/>
                        <a:pt x="144" y="445"/>
                      </a:cubicBezTo>
                      <a:lnTo>
                        <a:pt x="526" y="694"/>
                      </a:lnTo>
                      <a:cubicBezTo>
                        <a:pt x="566" y="720"/>
                        <a:pt x="611" y="733"/>
                        <a:pt x="656" y="733"/>
                      </a:cubicBezTo>
                      <a:cubicBezTo>
                        <a:pt x="735" y="733"/>
                        <a:pt x="813" y="694"/>
                        <a:pt x="861" y="623"/>
                      </a:cubicBezTo>
                      <a:cubicBezTo>
                        <a:pt x="932" y="510"/>
                        <a:pt x="902" y="360"/>
                        <a:pt x="789" y="288"/>
                      </a:cubicBezTo>
                      <a:lnTo>
                        <a:pt x="410" y="38"/>
                      </a:lnTo>
                      <a:cubicBezTo>
                        <a:pt x="369" y="13"/>
                        <a:pt x="323" y="0"/>
                        <a:pt x="278"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17" name="Google Shape;1799;p37"/>
                <p:cNvSpPr/>
                <p:nvPr/>
              </p:nvSpPr>
              <p:spPr>
                <a:xfrm flipH="1">
                  <a:off x="2696345" y="3883771"/>
                  <a:ext cx="46565" cy="28724"/>
                </a:xfrm>
                <a:custGeom>
                  <a:avLst/>
                  <a:gdLst/>
                  <a:ahLst/>
                  <a:cxnLst/>
                  <a:rect l="l" t="t" r="r" b="b"/>
                  <a:pathLst>
                    <a:path w="830" h="512" extrusionOk="0">
                      <a:moveTo>
                        <a:pt x="223" y="1"/>
                      </a:moveTo>
                      <a:cubicBezTo>
                        <a:pt x="135" y="1"/>
                        <a:pt x="57" y="58"/>
                        <a:pt x="31" y="145"/>
                      </a:cubicBezTo>
                      <a:cubicBezTo>
                        <a:pt x="1" y="250"/>
                        <a:pt x="62" y="363"/>
                        <a:pt x="168" y="394"/>
                      </a:cubicBezTo>
                      <a:lnTo>
                        <a:pt x="550" y="504"/>
                      </a:lnTo>
                      <a:cubicBezTo>
                        <a:pt x="569" y="509"/>
                        <a:pt x="587" y="511"/>
                        <a:pt x="605" y="511"/>
                      </a:cubicBezTo>
                      <a:cubicBezTo>
                        <a:pt x="693" y="511"/>
                        <a:pt x="774" y="454"/>
                        <a:pt x="800" y="367"/>
                      </a:cubicBezTo>
                      <a:cubicBezTo>
                        <a:pt x="830" y="261"/>
                        <a:pt x="768" y="148"/>
                        <a:pt x="663" y="118"/>
                      </a:cubicBezTo>
                      <a:lnTo>
                        <a:pt x="280" y="9"/>
                      </a:lnTo>
                      <a:cubicBezTo>
                        <a:pt x="261" y="3"/>
                        <a:pt x="242" y="1"/>
                        <a:pt x="223" y="1"/>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18" name="Google Shape;1800;p37"/>
                <p:cNvSpPr/>
                <p:nvPr/>
              </p:nvSpPr>
              <p:spPr>
                <a:xfrm flipH="1">
                  <a:off x="2685405" y="3860883"/>
                  <a:ext cx="54476" cy="36635"/>
                </a:xfrm>
                <a:custGeom>
                  <a:avLst/>
                  <a:gdLst/>
                  <a:ahLst/>
                  <a:cxnLst/>
                  <a:rect l="l" t="t" r="r" b="b"/>
                  <a:pathLst>
                    <a:path w="971" h="653" extrusionOk="0">
                      <a:moveTo>
                        <a:pt x="277" y="1"/>
                      </a:moveTo>
                      <a:cubicBezTo>
                        <a:pt x="180" y="1"/>
                        <a:pt x="88" y="59"/>
                        <a:pt x="49" y="154"/>
                      </a:cubicBezTo>
                      <a:cubicBezTo>
                        <a:pt x="1" y="277"/>
                        <a:pt x="62" y="417"/>
                        <a:pt x="185" y="468"/>
                      </a:cubicBezTo>
                      <a:lnTo>
                        <a:pt x="605" y="635"/>
                      </a:lnTo>
                      <a:cubicBezTo>
                        <a:pt x="636" y="647"/>
                        <a:pt x="667" y="653"/>
                        <a:pt x="698" y="653"/>
                      </a:cubicBezTo>
                      <a:cubicBezTo>
                        <a:pt x="794" y="653"/>
                        <a:pt x="883" y="595"/>
                        <a:pt x="919" y="502"/>
                      </a:cubicBezTo>
                      <a:cubicBezTo>
                        <a:pt x="971" y="376"/>
                        <a:pt x="909" y="236"/>
                        <a:pt x="786" y="187"/>
                      </a:cubicBezTo>
                      <a:lnTo>
                        <a:pt x="363" y="17"/>
                      </a:lnTo>
                      <a:cubicBezTo>
                        <a:pt x="335" y="6"/>
                        <a:pt x="306" y="1"/>
                        <a:pt x="277" y="1"/>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19" name="Google Shape;1801;p37"/>
                <p:cNvSpPr/>
                <p:nvPr/>
              </p:nvSpPr>
              <p:spPr>
                <a:xfrm flipH="1">
                  <a:off x="2672222" y="3839340"/>
                  <a:ext cx="54419" cy="36579"/>
                </a:xfrm>
                <a:custGeom>
                  <a:avLst/>
                  <a:gdLst/>
                  <a:ahLst/>
                  <a:cxnLst/>
                  <a:rect l="l" t="t" r="r" b="b"/>
                  <a:pathLst>
                    <a:path w="970" h="652" extrusionOk="0">
                      <a:moveTo>
                        <a:pt x="275" y="0"/>
                      </a:moveTo>
                      <a:cubicBezTo>
                        <a:pt x="178" y="0"/>
                        <a:pt x="88" y="58"/>
                        <a:pt x="52" y="152"/>
                      </a:cubicBezTo>
                      <a:cubicBezTo>
                        <a:pt x="1" y="275"/>
                        <a:pt x="62" y="418"/>
                        <a:pt x="185" y="466"/>
                      </a:cubicBezTo>
                      <a:lnTo>
                        <a:pt x="609" y="633"/>
                      </a:lnTo>
                      <a:cubicBezTo>
                        <a:pt x="638" y="645"/>
                        <a:pt x="669" y="651"/>
                        <a:pt x="699" y="651"/>
                      </a:cubicBezTo>
                      <a:cubicBezTo>
                        <a:pt x="794" y="651"/>
                        <a:pt x="883" y="593"/>
                        <a:pt x="922" y="500"/>
                      </a:cubicBezTo>
                      <a:cubicBezTo>
                        <a:pt x="970" y="377"/>
                        <a:pt x="912" y="234"/>
                        <a:pt x="786" y="186"/>
                      </a:cubicBezTo>
                      <a:lnTo>
                        <a:pt x="366" y="18"/>
                      </a:lnTo>
                      <a:cubicBezTo>
                        <a:pt x="336" y="6"/>
                        <a:pt x="305" y="0"/>
                        <a:pt x="275"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20" name="Google Shape;1802;p37"/>
                <p:cNvSpPr/>
                <p:nvPr/>
              </p:nvSpPr>
              <p:spPr>
                <a:xfrm flipH="1">
                  <a:off x="2952378" y="3873281"/>
                  <a:ext cx="148279" cy="870711"/>
                </a:xfrm>
                <a:custGeom>
                  <a:avLst/>
                  <a:gdLst/>
                  <a:ahLst/>
                  <a:cxnLst/>
                  <a:rect l="l" t="t" r="r" b="b"/>
                  <a:pathLst>
                    <a:path w="2643" h="15520" extrusionOk="0">
                      <a:moveTo>
                        <a:pt x="2192" y="1"/>
                      </a:moveTo>
                      <a:lnTo>
                        <a:pt x="783" y="1445"/>
                      </a:lnTo>
                      <a:cubicBezTo>
                        <a:pt x="1" y="4349"/>
                        <a:pt x="315" y="15382"/>
                        <a:pt x="328" y="15519"/>
                      </a:cubicBezTo>
                      <a:lnTo>
                        <a:pt x="2319" y="15516"/>
                      </a:lnTo>
                      <a:cubicBezTo>
                        <a:pt x="2319" y="15447"/>
                        <a:pt x="2643" y="13143"/>
                        <a:pt x="2155" y="9805"/>
                      </a:cubicBezTo>
                      <a:cubicBezTo>
                        <a:pt x="1667" y="6459"/>
                        <a:pt x="2176" y="83"/>
                        <a:pt x="2192" y="1"/>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21" name="Google Shape;1803;p37"/>
                <p:cNvSpPr/>
                <p:nvPr/>
              </p:nvSpPr>
              <p:spPr>
                <a:xfrm flipH="1">
                  <a:off x="2919920" y="3428469"/>
                  <a:ext cx="738926" cy="721590"/>
                </a:xfrm>
                <a:custGeom>
                  <a:avLst/>
                  <a:gdLst/>
                  <a:ahLst/>
                  <a:cxnLst/>
                  <a:rect l="l" t="t" r="r" b="b"/>
                  <a:pathLst>
                    <a:path w="13171" h="12862" extrusionOk="0">
                      <a:moveTo>
                        <a:pt x="6728" y="0"/>
                      </a:moveTo>
                      <a:cubicBezTo>
                        <a:pt x="6558" y="392"/>
                        <a:pt x="6052" y="837"/>
                        <a:pt x="5708" y="1144"/>
                      </a:cubicBezTo>
                      <a:cubicBezTo>
                        <a:pt x="4670" y="2079"/>
                        <a:pt x="3287" y="2181"/>
                        <a:pt x="1980" y="2677"/>
                      </a:cubicBezTo>
                      <a:cubicBezTo>
                        <a:pt x="1567" y="2833"/>
                        <a:pt x="1157" y="3045"/>
                        <a:pt x="881" y="3389"/>
                      </a:cubicBezTo>
                      <a:cubicBezTo>
                        <a:pt x="567" y="3778"/>
                        <a:pt x="454" y="4287"/>
                        <a:pt x="365" y="4779"/>
                      </a:cubicBezTo>
                      <a:cubicBezTo>
                        <a:pt x="123" y="6127"/>
                        <a:pt x="1" y="7517"/>
                        <a:pt x="246" y="8865"/>
                      </a:cubicBezTo>
                      <a:cubicBezTo>
                        <a:pt x="355" y="9472"/>
                        <a:pt x="536" y="10070"/>
                        <a:pt x="676" y="10671"/>
                      </a:cubicBezTo>
                      <a:cubicBezTo>
                        <a:pt x="1728" y="11026"/>
                        <a:pt x="2775" y="11238"/>
                        <a:pt x="3349" y="11367"/>
                      </a:cubicBezTo>
                      <a:cubicBezTo>
                        <a:pt x="3540" y="11412"/>
                        <a:pt x="3659" y="11596"/>
                        <a:pt x="3622" y="11787"/>
                      </a:cubicBezTo>
                      <a:lnTo>
                        <a:pt x="3585" y="11961"/>
                      </a:lnTo>
                      <a:cubicBezTo>
                        <a:pt x="3581" y="11979"/>
                        <a:pt x="3581" y="11992"/>
                        <a:pt x="3577" y="12006"/>
                      </a:cubicBezTo>
                      <a:cubicBezTo>
                        <a:pt x="3568" y="12142"/>
                        <a:pt x="3626" y="12275"/>
                        <a:pt x="3735" y="12357"/>
                      </a:cubicBezTo>
                      <a:cubicBezTo>
                        <a:pt x="4284" y="12762"/>
                        <a:pt x="5052" y="12862"/>
                        <a:pt x="5675" y="12862"/>
                      </a:cubicBezTo>
                      <a:cubicBezTo>
                        <a:pt x="5976" y="12862"/>
                        <a:pt x="6243" y="12838"/>
                        <a:pt x="6435" y="12815"/>
                      </a:cubicBezTo>
                      <a:cubicBezTo>
                        <a:pt x="6616" y="12795"/>
                        <a:pt x="6760" y="12658"/>
                        <a:pt x="6790" y="12477"/>
                      </a:cubicBezTo>
                      <a:cubicBezTo>
                        <a:pt x="6804" y="12405"/>
                        <a:pt x="6821" y="12319"/>
                        <a:pt x="6834" y="12231"/>
                      </a:cubicBezTo>
                      <a:cubicBezTo>
                        <a:pt x="6845" y="12180"/>
                        <a:pt x="6855" y="12125"/>
                        <a:pt x="6865" y="12067"/>
                      </a:cubicBezTo>
                      <a:cubicBezTo>
                        <a:pt x="6886" y="11955"/>
                        <a:pt x="6903" y="11842"/>
                        <a:pt x="6923" y="11736"/>
                      </a:cubicBezTo>
                      <a:cubicBezTo>
                        <a:pt x="6968" y="11473"/>
                        <a:pt x="7135" y="11244"/>
                        <a:pt x="7374" y="11118"/>
                      </a:cubicBezTo>
                      <a:cubicBezTo>
                        <a:pt x="7702" y="10944"/>
                        <a:pt x="8265" y="10651"/>
                        <a:pt x="9128" y="10214"/>
                      </a:cubicBezTo>
                      <a:cubicBezTo>
                        <a:pt x="9268" y="10142"/>
                        <a:pt x="9418" y="10063"/>
                        <a:pt x="9579" y="9984"/>
                      </a:cubicBezTo>
                      <a:cubicBezTo>
                        <a:pt x="9937" y="9804"/>
                        <a:pt x="10344" y="9599"/>
                        <a:pt x="10798" y="9377"/>
                      </a:cubicBezTo>
                      <a:cubicBezTo>
                        <a:pt x="11269" y="9141"/>
                        <a:pt x="11637" y="8878"/>
                        <a:pt x="11917" y="8606"/>
                      </a:cubicBezTo>
                      <a:cubicBezTo>
                        <a:pt x="13170" y="7383"/>
                        <a:pt x="12712" y="5899"/>
                        <a:pt x="12064" y="5298"/>
                      </a:cubicBezTo>
                      <a:cubicBezTo>
                        <a:pt x="11982" y="5226"/>
                        <a:pt x="11896" y="5165"/>
                        <a:pt x="11814" y="5120"/>
                      </a:cubicBezTo>
                      <a:cubicBezTo>
                        <a:pt x="10954" y="4659"/>
                        <a:pt x="11094" y="3693"/>
                        <a:pt x="10869" y="2864"/>
                      </a:cubicBezTo>
                      <a:cubicBezTo>
                        <a:pt x="10856" y="2813"/>
                        <a:pt x="10842" y="2765"/>
                        <a:pt x="10825" y="2713"/>
                      </a:cubicBezTo>
                      <a:cubicBezTo>
                        <a:pt x="10811" y="2677"/>
                        <a:pt x="10798" y="2642"/>
                        <a:pt x="10787" y="2604"/>
                      </a:cubicBezTo>
                      <a:cubicBezTo>
                        <a:pt x="10678" y="2294"/>
                        <a:pt x="10552" y="2004"/>
                        <a:pt x="10412" y="1730"/>
                      </a:cubicBezTo>
                      <a:cubicBezTo>
                        <a:pt x="9323" y="137"/>
                        <a:pt x="6728" y="0"/>
                        <a:pt x="6728"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22" name="Google Shape;1804;p37"/>
                <p:cNvSpPr/>
                <p:nvPr/>
              </p:nvSpPr>
              <p:spPr>
                <a:xfrm flipH="1">
                  <a:off x="3022607" y="3425720"/>
                  <a:ext cx="286572" cy="129765"/>
                </a:xfrm>
                <a:custGeom>
                  <a:avLst/>
                  <a:gdLst/>
                  <a:ahLst/>
                  <a:cxnLst/>
                  <a:rect l="l" t="t" r="r" b="b"/>
                  <a:pathLst>
                    <a:path w="5108" h="2313" extrusionOk="0">
                      <a:moveTo>
                        <a:pt x="686" y="0"/>
                      </a:moveTo>
                      <a:cubicBezTo>
                        <a:pt x="266" y="0"/>
                        <a:pt x="1" y="38"/>
                        <a:pt x="1" y="38"/>
                      </a:cubicBezTo>
                      <a:cubicBezTo>
                        <a:pt x="14" y="38"/>
                        <a:pt x="79" y="30"/>
                        <a:pt x="190" y="30"/>
                      </a:cubicBezTo>
                      <a:cubicBezTo>
                        <a:pt x="586" y="30"/>
                        <a:pt x="1564" y="132"/>
                        <a:pt x="2848" y="1067"/>
                      </a:cubicBezTo>
                      <a:cubicBezTo>
                        <a:pt x="4279" y="2113"/>
                        <a:pt x="4460" y="2313"/>
                        <a:pt x="4528" y="2313"/>
                      </a:cubicBezTo>
                      <a:cubicBezTo>
                        <a:pt x="4538" y="2313"/>
                        <a:pt x="4545" y="2308"/>
                        <a:pt x="4554" y="2302"/>
                      </a:cubicBezTo>
                      <a:cubicBezTo>
                        <a:pt x="4626" y="2255"/>
                        <a:pt x="5107" y="1513"/>
                        <a:pt x="3479" y="643"/>
                      </a:cubicBezTo>
                      <a:cubicBezTo>
                        <a:pt x="2466" y="103"/>
                        <a:pt x="1371" y="0"/>
                        <a:pt x="686" y="0"/>
                      </a:cubicBezTo>
                      <a:close/>
                    </a:path>
                  </a:pathLst>
                </a:custGeom>
                <a:solidFill>
                  <a:srgbClr val="F9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23" name="Google Shape;1805;p37"/>
                <p:cNvSpPr/>
                <p:nvPr/>
              </p:nvSpPr>
              <p:spPr>
                <a:xfrm flipH="1">
                  <a:off x="3297734" y="3986483"/>
                  <a:ext cx="379629" cy="163537"/>
                </a:xfrm>
                <a:custGeom>
                  <a:avLst/>
                  <a:gdLst/>
                  <a:ahLst/>
                  <a:cxnLst/>
                  <a:rect l="l" t="t" r="r" b="b"/>
                  <a:pathLst>
                    <a:path w="6564" h="3023" extrusionOk="0">
                      <a:moveTo>
                        <a:pt x="268" y="0"/>
                      </a:moveTo>
                      <a:cubicBezTo>
                        <a:pt x="0" y="0"/>
                        <a:pt x="153" y="744"/>
                        <a:pt x="153" y="744"/>
                      </a:cubicBezTo>
                      <a:cubicBezTo>
                        <a:pt x="153" y="744"/>
                        <a:pt x="2850" y="1189"/>
                        <a:pt x="3304" y="1506"/>
                      </a:cubicBezTo>
                      <a:cubicBezTo>
                        <a:pt x="3758" y="1819"/>
                        <a:pt x="3037" y="2889"/>
                        <a:pt x="4273" y="2977"/>
                      </a:cubicBezTo>
                      <a:cubicBezTo>
                        <a:pt x="4760" y="3012"/>
                        <a:pt x="5216" y="3022"/>
                        <a:pt x="5590" y="3022"/>
                      </a:cubicBezTo>
                      <a:cubicBezTo>
                        <a:pt x="6009" y="3022"/>
                        <a:pt x="6324" y="3009"/>
                        <a:pt x="6465" y="3002"/>
                      </a:cubicBezTo>
                      <a:lnTo>
                        <a:pt x="6465" y="3002"/>
                      </a:lnTo>
                      <a:cubicBezTo>
                        <a:pt x="6470" y="3002"/>
                        <a:pt x="6474" y="3002"/>
                        <a:pt x="6478" y="3002"/>
                      </a:cubicBezTo>
                      <a:cubicBezTo>
                        <a:pt x="6494" y="3002"/>
                        <a:pt x="6507" y="3002"/>
                        <a:pt x="6516" y="3001"/>
                      </a:cubicBezTo>
                      <a:cubicBezTo>
                        <a:pt x="6546" y="2997"/>
                        <a:pt x="6564" y="2997"/>
                        <a:pt x="6564" y="2997"/>
                      </a:cubicBezTo>
                      <a:lnTo>
                        <a:pt x="6546" y="2997"/>
                      </a:lnTo>
                      <a:cubicBezTo>
                        <a:pt x="6546" y="2997"/>
                        <a:pt x="6518" y="2999"/>
                        <a:pt x="6465" y="3002"/>
                      </a:cubicBezTo>
                      <a:lnTo>
                        <a:pt x="6465" y="3002"/>
                      </a:lnTo>
                      <a:cubicBezTo>
                        <a:pt x="6156" y="2998"/>
                        <a:pt x="4905" y="2844"/>
                        <a:pt x="4382" y="2410"/>
                      </a:cubicBezTo>
                      <a:cubicBezTo>
                        <a:pt x="3641" y="1799"/>
                        <a:pt x="4867" y="1594"/>
                        <a:pt x="3255" y="1089"/>
                      </a:cubicBezTo>
                      <a:cubicBezTo>
                        <a:pt x="2075" y="717"/>
                        <a:pt x="1112" y="636"/>
                        <a:pt x="518" y="130"/>
                      </a:cubicBezTo>
                      <a:cubicBezTo>
                        <a:pt x="409" y="38"/>
                        <a:pt x="328" y="0"/>
                        <a:pt x="268" y="0"/>
                      </a:cubicBezTo>
                      <a:close/>
                    </a:path>
                  </a:pathLst>
                </a:custGeom>
                <a:solidFill>
                  <a:srgbClr val="F9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24" name="Google Shape;1806;p37"/>
                <p:cNvSpPr/>
                <p:nvPr/>
              </p:nvSpPr>
              <p:spPr>
                <a:xfrm flipH="1">
                  <a:off x="3390122" y="3826774"/>
                  <a:ext cx="147886" cy="104070"/>
                </a:xfrm>
                <a:custGeom>
                  <a:avLst/>
                  <a:gdLst/>
                  <a:ahLst/>
                  <a:cxnLst/>
                  <a:rect l="l" t="t" r="r" b="b"/>
                  <a:pathLst>
                    <a:path w="2636" h="1855" extrusionOk="0">
                      <a:moveTo>
                        <a:pt x="1392" y="0"/>
                      </a:moveTo>
                      <a:cubicBezTo>
                        <a:pt x="1341" y="0"/>
                        <a:pt x="1289" y="3"/>
                        <a:pt x="1236" y="7"/>
                      </a:cubicBezTo>
                      <a:cubicBezTo>
                        <a:pt x="533" y="72"/>
                        <a:pt x="0" y="536"/>
                        <a:pt x="45" y="1041"/>
                      </a:cubicBezTo>
                      <a:cubicBezTo>
                        <a:pt x="89" y="1512"/>
                        <a:pt x="612" y="1854"/>
                        <a:pt x="1244" y="1854"/>
                      </a:cubicBezTo>
                      <a:cubicBezTo>
                        <a:pt x="1295" y="1854"/>
                        <a:pt x="1347" y="1852"/>
                        <a:pt x="1400" y="1847"/>
                      </a:cubicBezTo>
                      <a:cubicBezTo>
                        <a:pt x="2103" y="1783"/>
                        <a:pt x="2635" y="1321"/>
                        <a:pt x="2591" y="813"/>
                      </a:cubicBezTo>
                      <a:cubicBezTo>
                        <a:pt x="2547" y="342"/>
                        <a:pt x="2026" y="0"/>
                        <a:pt x="1392" y="0"/>
                      </a:cubicBezTo>
                      <a:close/>
                    </a:path>
                  </a:pathLst>
                </a:custGeom>
                <a:solidFill>
                  <a:srgbClr val="EA8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25" name="Google Shape;1807;p37"/>
                <p:cNvSpPr/>
                <p:nvPr/>
              </p:nvSpPr>
              <p:spPr>
                <a:xfrm flipH="1">
                  <a:off x="2950642" y="3730788"/>
                  <a:ext cx="91952" cy="69174"/>
                </a:xfrm>
                <a:custGeom>
                  <a:avLst/>
                  <a:gdLst/>
                  <a:ahLst/>
                  <a:cxnLst/>
                  <a:rect l="l" t="t" r="r" b="b"/>
                  <a:pathLst>
                    <a:path w="1639" h="1233" extrusionOk="0">
                      <a:moveTo>
                        <a:pt x="909" y="1"/>
                      </a:moveTo>
                      <a:cubicBezTo>
                        <a:pt x="827" y="1"/>
                        <a:pt x="743" y="12"/>
                        <a:pt x="659" y="35"/>
                      </a:cubicBezTo>
                      <a:cubicBezTo>
                        <a:pt x="256" y="144"/>
                        <a:pt x="0" y="496"/>
                        <a:pt x="89" y="817"/>
                      </a:cubicBezTo>
                      <a:cubicBezTo>
                        <a:pt x="160" y="1072"/>
                        <a:pt x="427" y="1232"/>
                        <a:pt x="736" y="1232"/>
                      </a:cubicBezTo>
                      <a:cubicBezTo>
                        <a:pt x="815" y="1232"/>
                        <a:pt x="898" y="1222"/>
                        <a:pt x="980" y="1200"/>
                      </a:cubicBezTo>
                      <a:cubicBezTo>
                        <a:pt x="1382" y="1087"/>
                        <a:pt x="1639" y="735"/>
                        <a:pt x="1550" y="414"/>
                      </a:cubicBezTo>
                      <a:cubicBezTo>
                        <a:pt x="1480" y="161"/>
                        <a:pt x="1215" y="1"/>
                        <a:pt x="909" y="1"/>
                      </a:cubicBezTo>
                      <a:close/>
                    </a:path>
                  </a:pathLst>
                </a:custGeom>
                <a:solidFill>
                  <a:srgbClr val="EA8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26" name="Google Shape;1808;p37"/>
                <p:cNvSpPr/>
                <p:nvPr/>
              </p:nvSpPr>
              <p:spPr>
                <a:xfrm flipH="1">
                  <a:off x="3054201" y="3544651"/>
                  <a:ext cx="104463" cy="21936"/>
                </a:xfrm>
                <a:custGeom>
                  <a:avLst/>
                  <a:gdLst/>
                  <a:ahLst/>
                  <a:cxnLst/>
                  <a:rect l="l" t="t" r="r" b="b"/>
                  <a:pathLst>
                    <a:path w="1862" h="391" extrusionOk="0">
                      <a:moveTo>
                        <a:pt x="726" y="1"/>
                      </a:moveTo>
                      <a:cubicBezTo>
                        <a:pt x="550" y="1"/>
                        <a:pt x="372" y="20"/>
                        <a:pt x="192" y="66"/>
                      </a:cubicBezTo>
                      <a:cubicBezTo>
                        <a:pt x="106" y="86"/>
                        <a:pt x="1" y="155"/>
                        <a:pt x="31" y="237"/>
                      </a:cubicBezTo>
                      <a:cubicBezTo>
                        <a:pt x="42" y="264"/>
                        <a:pt x="65" y="284"/>
                        <a:pt x="89" y="298"/>
                      </a:cubicBezTo>
                      <a:cubicBezTo>
                        <a:pt x="137" y="326"/>
                        <a:pt x="195" y="345"/>
                        <a:pt x="250" y="345"/>
                      </a:cubicBezTo>
                      <a:cubicBezTo>
                        <a:pt x="262" y="345"/>
                        <a:pt x="273" y="344"/>
                        <a:pt x="284" y="343"/>
                      </a:cubicBezTo>
                      <a:cubicBezTo>
                        <a:pt x="453" y="314"/>
                        <a:pt x="629" y="302"/>
                        <a:pt x="810" y="302"/>
                      </a:cubicBezTo>
                      <a:cubicBezTo>
                        <a:pt x="1142" y="302"/>
                        <a:pt x="1493" y="341"/>
                        <a:pt x="1861" y="390"/>
                      </a:cubicBezTo>
                      <a:lnTo>
                        <a:pt x="1735" y="171"/>
                      </a:lnTo>
                      <a:cubicBezTo>
                        <a:pt x="1400" y="73"/>
                        <a:pt x="1066" y="1"/>
                        <a:pt x="726" y="1"/>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27" name="Google Shape;1809;p37"/>
                <p:cNvSpPr/>
                <p:nvPr/>
              </p:nvSpPr>
              <p:spPr>
                <a:xfrm flipH="1">
                  <a:off x="3407569" y="3597721"/>
                  <a:ext cx="146371" cy="62498"/>
                </a:xfrm>
                <a:custGeom>
                  <a:avLst/>
                  <a:gdLst/>
                  <a:ahLst/>
                  <a:cxnLst/>
                  <a:rect l="l" t="t" r="r" b="b"/>
                  <a:pathLst>
                    <a:path w="2609" h="1114" extrusionOk="0">
                      <a:moveTo>
                        <a:pt x="2412" y="0"/>
                      </a:moveTo>
                      <a:cubicBezTo>
                        <a:pt x="2408" y="0"/>
                        <a:pt x="2404" y="0"/>
                        <a:pt x="2401" y="0"/>
                      </a:cubicBezTo>
                      <a:cubicBezTo>
                        <a:pt x="1482" y="14"/>
                        <a:pt x="783" y="635"/>
                        <a:pt x="1" y="1114"/>
                      </a:cubicBezTo>
                      <a:cubicBezTo>
                        <a:pt x="871" y="779"/>
                        <a:pt x="1646" y="366"/>
                        <a:pt x="2383" y="287"/>
                      </a:cubicBezTo>
                      <a:cubicBezTo>
                        <a:pt x="2452" y="281"/>
                        <a:pt x="2514" y="243"/>
                        <a:pt x="2561" y="199"/>
                      </a:cubicBezTo>
                      <a:cubicBezTo>
                        <a:pt x="2582" y="178"/>
                        <a:pt x="2599" y="151"/>
                        <a:pt x="2602" y="120"/>
                      </a:cubicBezTo>
                      <a:cubicBezTo>
                        <a:pt x="2608" y="35"/>
                        <a:pt x="2499" y="0"/>
                        <a:pt x="2412" y="0"/>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28" name="Google Shape;1810;p37"/>
                <p:cNvSpPr/>
                <p:nvPr/>
              </p:nvSpPr>
              <p:spPr>
                <a:xfrm flipH="1">
                  <a:off x="3022604" y="3787561"/>
                  <a:ext cx="345199" cy="63957"/>
                </a:xfrm>
                <a:custGeom>
                  <a:avLst/>
                  <a:gdLst/>
                  <a:ahLst/>
                  <a:cxnLst/>
                  <a:rect l="l" t="t" r="r" b="b"/>
                  <a:pathLst>
                    <a:path w="6153" h="1140" extrusionOk="0">
                      <a:moveTo>
                        <a:pt x="6058" y="1"/>
                      </a:moveTo>
                      <a:cubicBezTo>
                        <a:pt x="6037" y="1"/>
                        <a:pt x="6015" y="9"/>
                        <a:pt x="5999" y="24"/>
                      </a:cubicBezTo>
                      <a:cubicBezTo>
                        <a:pt x="5565" y="437"/>
                        <a:pt x="4947" y="597"/>
                        <a:pt x="4343" y="709"/>
                      </a:cubicBezTo>
                      <a:cubicBezTo>
                        <a:pt x="3406" y="881"/>
                        <a:pt x="2456" y="967"/>
                        <a:pt x="1506" y="967"/>
                      </a:cubicBezTo>
                      <a:cubicBezTo>
                        <a:pt x="1037" y="967"/>
                        <a:pt x="568" y="946"/>
                        <a:pt x="100" y="904"/>
                      </a:cubicBezTo>
                      <a:cubicBezTo>
                        <a:pt x="98" y="904"/>
                        <a:pt x="95" y="904"/>
                        <a:pt x="92" y="904"/>
                      </a:cubicBezTo>
                      <a:cubicBezTo>
                        <a:pt x="47" y="904"/>
                        <a:pt x="11" y="937"/>
                        <a:pt x="8" y="982"/>
                      </a:cubicBezTo>
                      <a:cubicBezTo>
                        <a:pt x="1" y="1031"/>
                        <a:pt x="39" y="1072"/>
                        <a:pt x="83" y="1075"/>
                      </a:cubicBezTo>
                      <a:cubicBezTo>
                        <a:pt x="557" y="1119"/>
                        <a:pt x="1032" y="1140"/>
                        <a:pt x="1506" y="1140"/>
                      </a:cubicBezTo>
                      <a:cubicBezTo>
                        <a:pt x="2465" y="1140"/>
                        <a:pt x="3428" y="1051"/>
                        <a:pt x="4378" y="877"/>
                      </a:cubicBezTo>
                      <a:cubicBezTo>
                        <a:pt x="5005" y="761"/>
                        <a:pt x="5651" y="593"/>
                        <a:pt x="6118" y="150"/>
                      </a:cubicBezTo>
                      <a:cubicBezTo>
                        <a:pt x="6152" y="115"/>
                        <a:pt x="6152" y="61"/>
                        <a:pt x="6122" y="27"/>
                      </a:cubicBezTo>
                      <a:cubicBezTo>
                        <a:pt x="6104" y="9"/>
                        <a:pt x="6081" y="1"/>
                        <a:pt x="6058" y="1"/>
                      </a:cubicBezTo>
                      <a:close/>
                    </a:path>
                  </a:pathLst>
                </a:custGeom>
                <a:solidFill>
                  <a:srgbClr val="C68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29" name="Google Shape;1811;p37"/>
                <p:cNvSpPr/>
                <p:nvPr/>
              </p:nvSpPr>
              <p:spPr>
                <a:xfrm flipH="1">
                  <a:off x="3110525" y="3862453"/>
                  <a:ext cx="86398" cy="17448"/>
                </a:xfrm>
                <a:custGeom>
                  <a:avLst/>
                  <a:gdLst/>
                  <a:ahLst/>
                  <a:cxnLst/>
                  <a:rect l="l" t="t" r="r" b="b"/>
                  <a:pathLst>
                    <a:path w="1540" h="311" extrusionOk="0">
                      <a:moveTo>
                        <a:pt x="1447" y="1"/>
                      </a:moveTo>
                      <a:cubicBezTo>
                        <a:pt x="1442" y="1"/>
                        <a:pt x="1436" y="2"/>
                        <a:pt x="1430" y="3"/>
                      </a:cubicBezTo>
                      <a:cubicBezTo>
                        <a:pt x="987" y="81"/>
                        <a:pt x="536" y="126"/>
                        <a:pt x="85" y="136"/>
                      </a:cubicBezTo>
                      <a:cubicBezTo>
                        <a:pt x="37" y="139"/>
                        <a:pt x="0" y="177"/>
                        <a:pt x="3" y="225"/>
                      </a:cubicBezTo>
                      <a:cubicBezTo>
                        <a:pt x="3" y="272"/>
                        <a:pt x="41" y="310"/>
                        <a:pt x="89" y="310"/>
                      </a:cubicBezTo>
                      <a:lnTo>
                        <a:pt x="92" y="310"/>
                      </a:lnTo>
                      <a:cubicBezTo>
                        <a:pt x="549" y="296"/>
                        <a:pt x="1010" y="252"/>
                        <a:pt x="1461" y="173"/>
                      </a:cubicBezTo>
                      <a:cubicBezTo>
                        <a:pt x="1508" y="167"/>
                        <a:pt x="1540" y="118"/>
                        <a:pt x="1529" y="74"/>
                      </a:cubicBezTo>
                      <a:cubicBezTo>
                        <a:pt x="1523" y="32"/>
                        <a:pt x="1489" y="1"/>
                        <a:pt x="1447" y="1"/>
                      </a:cubicBezTo>
                      <a:close/>
                    </a:path>
                  </a:pathLst>
                </a:custGeom>
                <a:solidFill>
                  <a:srgbClr val="C68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30" name="Google Shape;1812;p37"/>
                <p:cNvSpPr/>
                <p:nvPr/>
              </p:nvSpPr>
              <p:spPr>
                <a:xfrm flipH="1">
                  <a:off x="3031033" y="3676540"/>
                  <a:ext cx="81685" cy="44153"/>
                </a:xfrm>
                <a:custGeom>
                  <a:avLst/>
                  <a:gdLst/>
                  <a:ahLst/>
                  <a:cxnLst/>
                  <a:rect l="l" t="t" r="r" b="b"/>
                  <a:pathLst>
                    <a:path w="1456" h="787" extrusionOk="0">
                      <a:moveTo>
                        <a:pt x="687" y="0"/>
                      </a:moveTo>
                      <a:cubicBezTo>
                        <a:pt x="665" y="0"/>
                        <a:pt x="644" y="1"/>
                        <a:pt x="622" y="2"/>
                      </a:cubicBezTo>
                      <a:cubicBezTo>
                        <a:pt x="502" y="12"/>
                        <a:pt x="404" y="40"/>
                        <a:pt x="322" y="87"/>
                      </a:cubicBezTo>
                      <a:cubicBezTo>
                        <a:pt x="107" y="210"/>
                        <a:pt x="1" y="500"/>
                        <a:pt x="89" y="733"/>
                      </a:cubicBezTo>
                      <a:cubicBezTo>
                        <a:pt x="103" y="766"/>
                        <a:pt x="138" y="787"/>
                        <a:pt x="171" y="787"/>
                      </a:cubicBezTo>
                      <a:cubicBezTo>
                        <a:pt x="182" y="787"/>
                        <a:pt x="192" y="784"/>
                        <a:pt x="202" y="780"/>
                      </a:cubicBezTo>
                      <a:cubicBezTo>
                        <a:pt x="247" y="763"/>
                        <a:pt x="267" y="716"/>
                        <a:pt x="250" y="671"/>
                      </a:cubicBezTo>
                      <a:cubicBezTo>
                        <a:pt x="192" y="517"/>
                        <a:pt x="264" y="319"/>
                        <a:pt x="407" y="237"/>
                      </a:cubicBezTo>
                      <a:cubicBezTo>
                        <a:pt x="465" y="200"/>
                        <a:pt x="540" y="183"/>
                        <a:pt x="636" y="176"/>
                      </a:cubicBezTo>
                      <a:cubicBezTo>
                        <a:pt x="655" y="174"/>
                        <a:pt x="674" y="174"/>
                        <a:pt x="693" y="174"/>
                      </a:cubicBezTo>
                      <a:cubicBezTo>
                        <a:pt x="914" y="174"/>
                        <a:pt x="1138" y="261"/>
                        <a:pt x="1301" y="408"/>
                      </a:cubicBezTo>
                      <a:cubicBezTo>
                        <a:pt x="1318" y="422"/>
                        <a:pt x="1339" y="429"/>
                        <a:pt x="1359" y="429"/>
                      </a:cubicBezTo>
                      <a:cubicBezTo>
                        <a:pt x="1382" y="429"/>
                        <a:pt x="1406" y="420"/>
                        <a:pt x="1424" y="401"/>
                      </a:cubicBezTo>
                      <a:cubicBezTo>
                        <a:pt x="1455" y="367"/>
                        <a:pt x="1452" y="313"/>
                        <a:pt x="1417" y="278"/>
                      </a:cubicBezTo>
                      <a:cubicBezTo>
                        <a:pt x="1219" y="98"/>
                        <a:pt x="955" y="0"/>
                        <a:pt x="687" y="0"/>
                      </a:cubicBezTo>
                      <a:close/>
                    </a:path>
                  </a:pathLst>
                </a:custGeom>
                <a:solidFill>
                  <a:srgbClr val="604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31" name="Google Shape;1813;p37"/>
                <p:cNvSpPr/>
                <p:nvPr/>
              </p:nvSpPr>
              <p:spPr>
                <a:xfrm flipH="1">
                  <a:off x="3334414" y="3728713"/>
                  <a:ext cx="174871" cy="90830"/>
                </a:xfrm>
                <a:custGeom>
                  <a:avLst/>
                  <a:gdLst/>
                  <a:ahLst/>
                  <a:cxnLst/>
                  <a:rect l="l" t="t" r="r" b="b"/>
                  <a:pathLst>
                    <a:path w="3117" h="1619" extrusionOk="0">
                      <a:moveTo>
                        <a:pt x="1975" y="0"/>
                      </a:moveTo>
                      <a:cubicBezTo>
                        <a:pt x="1629" y="0"/>
                        <a:pt x="1255" y="102"/>
                        <a:pt x="871" y="304"/>
                      </a:cubicBezTo>
                      <a:cubicBezTo>
                        <a:pt x="594" y="451"/>
                        <a:pt x="399" y="605"/>
                        <a:pt x="259" y="786"/>
                      </a:cubicBezTo>
                      <a:cubicBezTo>
                        <a:pt x="79" y="1018"/>
                        <a:pt x="0" y="1298"/>
                        <a:pt x="45" y="1550"/>
                      </a:cubicBezTo>
                      <a:cubicBezTo>
                        <a:pt x="55" y="1591"/>
                        <a:pt x="89" y="1618"/>
                        <a:pt x="130" y="1618"/>
                      </a:cubicBezTo>
                      <a:lnTo>
                        <a:pt x="147" y="1618"/>
                      </a:lnTo>
                      <a:cubicBezTo>
                        <a:pt x="195" y="1612"/>
                        <a:pt x="226" y="1564"/>
                        <a:pt x="215" y="1519"/>
                      </a:cubicBezTo>
                      <a:cubicBezTo>
                        <a:pt x="177" y="1319"/>
                        <a:pt x="246" y="1083"/>
                        <a:pt x="396" y="892"/>
                      </a:cubicBezTo>
                      <a:cubicBezTo>
                        <a:pt x="519" y="731"/>
                        <a:pt x="697" y="591"/>
                        <a:pt x="952" y="458"/>
                      </a:cubicBezTo>
                      <a:cubicBezTo>
                        <a:pt x="1308" y="270"/>
                        <a:pt x="1652" y="171"/>
                        <a:pt x="1970" y="171"/>
                      </a:cubicBezTo>
                      <a:cubicBezTo>
                        <a:pt x="1982" y="171"/>
                        <a:pt x="1993" y="171"/>
                        <a:pt x="2004" y="172"/>
                      </a:cubicBezTo>
                      <a:cubicBezTo>
                        <a:pt x="2389" y="178"/>
                        <a:pt x="2745" y="339"/>
                        <a:pt x="2953" y="598"/>
                      </a:cubicBezTo>
                      <a:cubicBezTo>
                        <a:pt x="2970" y="617"/>
                        <a:pt x="2995" y="628"/>
                        <a:pt x="3021" y="628"/>
                      </a:cubicBezTo>
                      <a:cubicBezTo>
                        <a:pt x="3040" y="628"/>
                        <a:pt x="3060" y="621"/>
                        <a:pt x="3076" y="608"/>
                      </a:cubicBezTo>
                      <a:cubicBezTo>
                        <a:pt x="3110" y="581"/>
                        <a:pt x="3117" y="526"/>
                        <a:pt x="3086" y="489"/>
                      </a:cubicBezTo>
                      <a:cubicBezTo>
                        <a:pt x="2847" y="192"/>
                        <a:pt x="2441" y="8"/>
                        <a:pt x="2008" y="0"/>
                      </a:cubicBezTo>
                      <a:cubicBezTo>
                        <a:pt x="1997" y="0"/>
                        <a:pt x="1986" y="0"/>
                        <a:pt x="1975" y="0"/>
                      </a:cubicBezTo>
                      <a:close/>
                    </a:path>
                  </a:pathLst>
                </a:custGeom>
                <a:solidFill>
                  <a:srgbClr val="604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32" name="Google Shape;1814;p37"/>
                <p:cNvSpPr/>
                <p:nvPr/>
              </p:nvSpPr>
              <p:spPr>
                <a:xfrm flipH="1">
                  <a:off x="3264112" y="3651183"/>
                  <a:ext cx="345760" cy="237482"/>
                </a:xfrm>
                <a:custGeom>
                  <a:avLst/>
                  <a:gdLst/>
                  <a:ahLst/>
                  <a:cxnLst/>
                  <a:rect l="l" t="t" r="r" b="b"/>
                  <a:pathLst>
                    <a:path w="6163" h="4233" extrusionOk="0">
                      <a:moveTo>
                        <a:pt x="3801" y="1382"/>
                      </a:moveTo>
                      <a:cubicBezTo>
                        <a:pt x="4234" y="1390"/>
                        <a:pt x="4640" y="1574"/>
                        <a:pt x="4879" y="1871"/>
                      </a:cubicBezTo>
                      <a:cubicBezTo>
                        <a:pt x="4910" y="1908"/>
                        <a:pt x="4903" y="1963"/>
                        <a:pt x="4869" y="1990"/>
                      </a:cubicBezTo>
                      <a:cubicBezTo>
                        <a:pt x="4852" y="2004"/>
                        <a:pt x="4831" y="2011"/>
                        <a:pt x="4814" y="2011"/>
                      </a:cubicBezTo>
                      <a:cubicBezTo>
                        <a:pt x="4787" y="2011"/>
                        <a:pt x="4763" y="2000"/>
                        <a:pt x="4746" y="1980"/>
                      </a:cubicBezTo>
                      <a:cubicBezTo>
                        <a:pt x="4538" y="1721"/>
                        <a:pt x="4182" y="1560"/>
                        <a:pt x="3797" y="1554"/>
                      </a:cubicBezTo>
                      <a:lnTo>
                        <a:pt x="3770" y="1554"/>
                      </a:lnTo>
                      <a:cubicBezTo>
                        <a:pt x="3449" y="1554"/>
                        <a:pt x="3104" y="1649"/>
                        <a:pt x="2745" y="1840"/>
                      </a:cubicBezTo>
                      <a:cubicBezTo>
                        <a:pt x="2490" y="1973"/>
                        <a:pt x="2312" y="2113"/>
                        <a:pt x="2189" y="2274"/>
                      </a:cubicBezTo>
                      <a:cubicBezTo>
                        <a:pt x="2039" y="2465"/>
                        <a:pt x="1970" y="2701"/>
                        <a:pt x="2008" y="2901"/>
                      </a:cubicBezTo>
                      <a:cubicBezTo>
                        <a:pt x="2019" y="2946"/>
                        <a:pt x="1988" y="2994"/>
                        <a:pt x="1940" y="3000"/>
                      </a:cubicBezTo>
                      <a:lnTo>
                        <a:pt x="1923" y="3000"/>
                      </a:lnTo>
                      <a:cubicBezTo>
                        <a:pt x="1882" y="3000"/>
                        <a:pt x="1848" y="2973"/>
                        <a:pt x="1838" y="2932"/>
                      </a:cubicBezTo>
                      <a:cubicBezTo>
                        <a:pt x="1793" y="2680"/>
                        <a:pt x="1872" y="2400"/>
                        <a:pt x="2052" y="2168"/>
                      </a:cubicBezTo>
                      <a:cubicBezTo>
                        <a:pt x="2192" y="1987"/>
                        <a:pt x="2387" y="1833"/>
                        <a:pt x="2664" y="1686"/>
                      </a:cubicBezTo>
                      <a:cubicBezTo>
                        <a:pt x="3049" y="1485"/>
                        <a:pt x="3421" y="1382"/>
                        <a:pt x="3773" y="1382"/>
                      </a:cubicBezTo>
                      <a:close/>
                      <a:moveTo>
                        <a:pt x="4661" y="0"/>
                      </a:moveTo>
                      <a:cubicBezTo>
                        <a:pt x="4121" y="0"/>
                        <a:pt x="3552" y="51"/>
                        <a:pt x="2964" y="153"/>
                      </a:cubicBezTo>
                      <a:cubicBezTo>
                        <a:pt x="1821" y="352"/>
                        <a:pt x="732" y="908"/>
                        <a:pt x="185" y="1222"/>
                      </a:cubicBezTo>
                      <a:cubicBezTo>
                        <a:pt x="56" y="1297"/>
                        <a:pt x="1" y="1454"/>
                        <a:pt x="56" y="1595"/>
                      </a:cubicBezTo>
                      <a:cubicBezTo>
                        <a:pt x="257" y="2110"/>
                        <a:pt x="705" y="3059"/>
                        <a:pt x="1462" y="3690"/>
                      </a:cubicBezTo>
                      <a:cubicBezTo>
                        <a:pt x="1657" y="3400"/>
                        <a:pt x="2049" y="3181"/>
                        <a:pt x="2517" y="3137"/>
                      </a:cubicBezTo>
                      <a:cubicBezTo>
                        <a:pt x="2572" y="3134"/>
                        <a:pt x="2623" y="3131"/>
                        <a:pt x="2677" y="3131"/>
                      </a:cubicBezTo>
                      <a:cubicBezTo>
                        <a:pt x="3309" y="3131"/>
                        <a:pt x="3828" y="3475"/>
                        <a:pt x="3872" y="3943"/>
                      </a:cubicBezTo>
                      <a:cubicBezTo>
                        <a:pt x="3879" y="4042"/>
                        <a:pt x="3869" y="4141"/>
                        <a:pt x="3834" y="4233"/>
                      </a:cubicBezTo>
                      <a:cubicBezTo>
                        <a:pt x="3927" y="4209"/>
                        <a:pt x="4019" y="4182"/>
                        <a:pt x="4111" y="4151"/>
                      </a:cubicBezTo>
                      <a:cubicBezTo>
                        <a:pt x="4551" y="4004"/>
                        <a:pt x="4917" y="3807"/>
                        <a:pt x="5197" y="3557"/>
                      </a:cubicBezTo>
                      <a:cubicBezTo>
                        <a:pt x="4930" y="3547"/>
                        <a:pt x="4664" y="3530"/>
                        <a:pt x="4398" y="3506"/>
                      </a:cubicBezTo>
                      <a:cubicBezTo>
                        <a:pt x="4354" y="3503"/>
                        <a:pt x="4316" y="3462"/>
                        <a:pt x="4323" y="3413"/>
                      </a:cubicBezTo>
                      <a:cubicBezTo>
                        <a:pt x="4326" y="3366"/>
                        <a:pt x="4367" y="3335"/>
                        <a:pt x="4412" y="3335"/>
                      </a:cubicBezTo>
                      <a:lnTo>
                        <a:pt x="4415" y="3335"/>
                      </a:lnTo>
                      <a:cubicBezTo>
                        <a:pt x="4732" y="3362"/>
                        <a:pt x="5050" y="3383"/>
                        <a:pt x="5367" y="3393"/>
                      </a:cubicBezTo>
                      <a:cubicBezTo>
                        <a:pt x="5514" y="3229"/>
                        <a:pt x="5630" y="3052"/>
                        <a:pt x="5719" y="2854"/>
                      </a:cubicBezTo>
                      <a:cubicBezTo>
                        <a:pt x="6163" y="1864"/>
                        <a:pt x="5746" y="673"/>
                        <a:pt x="5545" y="208"/>
                      </a:cubicBezTo>
                      <a:cubicBezTo>
                        <a:pt x="5501" y="106"/>
                        <a:pt x="5405" y="38"/>
                        <a:pt x="5296" y="27"/>
                      </a:cubicBezTo>
                      <a:cubicBezTo>
                        <a:pt x="5101" y="7"/>
                        <a:pt x="4886" y="0"/>
                        <a:pt x="4661" y="0"/>
                      </a:cubicBezTo>
                      <a:close/>
                    </a:path>
                  </a:pathLst>
                </a:custGeom>
                <a:solidFill>
                  <a:srgbClr val="D6A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33" name="Google Shape;1815;p37"/>
                <p:cNvSpPr/>
                <p:nvPr/>
              </p:nvSpPr>
              <p:spPr>
                <a:xfrm flipH="1">
                  <a:off x="3392198" y="3826774"/>
                  <a:ext cx="135656" cy="66874"/>
                </a:xfrm>
                <a:custGeom>
                  <a:avLst/>
                  <a:gdLst/>
                  <a:ahLst/>
                  <a:cxnLst/>
                  <a:rect l="l" t="t" r="r" b="b"/>
                  <a:pathLst>
                    <a:path w="2418" h="1192" extrusionOk="0">
                      <a:moveTo>
                        <a:pt x="1215" y="1"/>
                      </a:moveTo>
                      <a:cubicBezTo>
                        <a:pt x="1161" y="1"/>
                        <a:pt x="1110" y="4"/>
                        <a:pt x="1055" y="7"/>
                      </a:cubicBezTo>
                      <a:cubicBezTo>
                        <a:pt x="587" y="51"/>
                        <a:pt x="195" y="270"/>
                        <a:pt x="0" y="560"/>
                      </a:cubicBezTo>
                      <a:cubicBezTo>
                        <a:pt x="444" y="929"/>
                        <a:pt x="997" y="1192"/>
                        <a:pt x="1669" y="1192"/>
                      </a:cubicBezTo>
                      <a:cubicBezTo>
                        <a:pt x="1895" y="1192"/>
                        <a:pt x="2131" y="1161"/>
                        <a:pt x="2372" y="1103"/>
                      </a:cubicBezTo>
                      <a:cubicBezTo>
                        <a:pt x="2407" y="1011"/>
                        <a:pt x="2417" y="912"/>
                        <a:pt x="2410" y="813"/>
                      </a:cubicBezTo>
                      <a:cubicBezTo>
                        <a:pt x="2366" y="345"/>
                        <a:pt x="1847" y="1"/>
                        <a:pt x="1215" y="1"/>
                      </a:cubicBezTo>
                      <a:close/>
                    </a:path>
                  </a:pathLst>
                </a:custGeom>
                <a:solidFill>
                  <a:srgbClr val="C67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34" name="Google Shape;1816;p37"/>
                <p:cNvSpPr/>
                <p:nvPr/>
              </p:nvSpPr>
              <p:spPr>
                <a:xfrm flipH="1">
                  <a:off x="3308726" y="3838275"/>
                  <a:ext cx="59076" cy="12455"/>
                </a:xfrm>
                <a:custGeom>
                  <a:avLst/>
                  <a:gdLst/>
                  <a:ahLst/>
                  <a:cxnLst/>
                  <a:rect l="l" t="t" r="r" b="b"/>
                  <a:pathLst>
                    <a:path w="1053" h="222" extrusionOk="0">
                      <a:moveTo>
                        <a:pt x="97" y="0"/>
                      </a:moveTo>
                      <a:cubicBezTo>
                        <a:pt x="52" y="0"/>
                        <a:pt x="11" y="31"/>
                        <a:pt x="8" y="78"/>
                      </a:cubicBezTo>
                      <a:cubicBezTo>
                        <a:pt x="1" y="127"/>
                        <a:pt x="39" y="168"/>
                        <a:pt x="83" y="171"/>
                      </a:cubicBezTo>
                      <a:cubicBezTo>
                        <a:pt x="349" y="195"/>
                        <a:pt x="615" y="212"/>
                        <a:pt x="882" y="222"/>
                      </a:cubicBezTo>
                      <a:cubicBezTo>
                        <a:pt x="943" y="171"/>
                        <a:pt x="998" y="113"/>
                        <a:pt x="1052" y="58"/>
                      </a:cubicBezTo>
                      <a:cubicBezTo>
                        <a:pt x="735" y="48"/>
                        <a:pt x="417" y="27"/>
                        <a:pt x="100" y="0"/>
                      </a:cubicBezTo>
                      <a:close/>
                    </a:path>
                  </a:pathLst>
                </a:custGeom>
                <a:solidFill>
                  <a:srgbClr val="A87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35" name="Google Shape;1817;p37"/>
                <p:cNvSpPr/>
                <p:nvPr/>
              </p:nvSpPr>
              <p:spPr>
                <a:xfrm flipH="1">
                  <a:off x="3334414" y="3728713"/>
                  <a:ext cx="174871" cy="90830"/>
                </a:xfrm>
                <a:custGeom>
                  <a:avLst/>
                  <a:gdLst/>
                  <a:ahLst/>
                  <a:cxnLst/>
                  <a:rect l="l" t="t" r="r" b="b"/>
                  <a:pathLst>
                    <a:path w="3117" h="1619" extrusionOk="0">
                      <a:moveTo>
                        <a:pt x="1980" y="0"/>
                      </a:moveTo>
                      <a:cubicBezTo>
                        <a:pt x="1628" y="0"/>
                        <a:pt x="1256" y="103"/>
                        <a:pt x="871" y="304"/>
                      </a:cubicBezTo>
                      <a:cubicBezTo>
                        <a:pt x="594" y="451"/>
                        <a:pt x="399" y="605"/>
                        <a:pt x="259" y="786"/>
                      </a:cubicBezTo>
                      <a:cubicBezTo>
                        <a:pt x="79" y="1018"/>
                        <a:pt x="0" y="1298"/>
                        <a:pt x="45" y="1550"/>
                      </a:cubicBezTo>
                      <a:cubicBezTo>
                        <a:pt x="55" y="1591"/>
                        <a:pt x="89" y="1618"/>
                        <a:pt x="130" y="1618"/>
                      </a:cubicBezTo>
                      <a:lnTo>
                        <a:pt x="147" y="1618"/>
                      </a:lnTo>
                      <a:cubicBezTo>
                        <a:pt x="195" y="1612"/>
                        <a:pt x="226" y="1564"/>
                        <a:pt x="215" y="1519"/>
                      </a:cubicBezTo>
                      <a:cubicBezTo>
                        <a:pt x="177" y="1319"/>
                        <a:pt x="246" y="1083"/>
                        <a:pt x="396" y="892"/>
                      </a:cubicBezTo>
                      <a:cubicBezTo>
                        <a:pt x="519" y="731"/>
                        <a:pt x="697" y="591"/>
                        <a:pt x="952" y="458"/>
                      </a:cubicBezTo>
                      <a:cubicBezTo>
                        <a:pt x="1311" y="267"/>
                        <a:pt x="1656" y="172"/>
                        <a:pt x="1977" y="172"/>
                      </a:cubicBezTo>
                      <a:lnTo>
                        <a:pt x="2004" y="172"/>
                      </a:lnTo>
                      <a:cubicBezTo>
                        <a:pt x="2389" y="178"/>
                        <a:pt x="2745" y="339"/>
                        <a:pt x="2953" y="598"/>
                      </a:cubicBezTo>
                      <a:cubicBezTo>
                        <a:pt x="2970" y="618"/>
                        <a:pt x="2994" y="629"/>
                        <a:pt x="3021" y="629"/>
                      </a:cubicBezTo>
                      <a:cubicBezTo>
                        <a:pt x="3038" y="629"/>
                        <a:pt x="3059" y="622"/>
                        <a:pt x="3076" y="608"/>
                      </a:cubicBezTo>
                      <a:cubicBezTo>
                        <a:pt x="3110" y="581"/>
                        <a:pt x="3117" y="526"/>
                        <a:pt x="3086" y="489"/>
                      </a:cubicBezTo>
                      <a:cubicBezTo>
                        <a:pt x="2847" y="192"/>
                        <a:pt x="2441" y="8"/>
                        <a:pt x="2008" y="0"/>
                      </a:cubicBezTo>
                      <a:close/>
                    </a:path>
                  </a:pathLst>
                </a:custGeom>
                <a:solidFill>
                  <a:srgbClr val="513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36" name="Google Shape;1818;p37"/>
                <p:cNvSpPr/>
                <p:nvPr/>
              </p:nvSpPr>
              <p:spPr>
                <a:xfrm flipH="1">
                  <a:off x="3165277" y="3670201"/>
                  <a:ext cx="109793" cy="61993"/>
                </a:xfrm>
                <a:custGeom>
                  <a:avLst/>
                  <a:gdLst/>
                  <a:ahLst/>
                  <a:cxnLst/>
                  <a:rect l="l" t="t" r="r" b="b"/>
                  <a:pathLst>
                    <a:path w="1957" h="1105" extrusionOk="0">
                      <a:moveTo>
                        <a:pt x="1949" y="565"/>
                      </a:moveTo>
                      <a:cubicBezTo>
                        <a:pt x="1953" y="576"/>
                        <a:pt x="1956" y="583"/>
                        <a:pt x="1956" y="583"/>
                      </a:cubicBezTo>
                      <a:cubicBezTo>
                        <a:pt x="1956" y="583"/>
                        <a:pt x="1954" y="576"/>
                        <a:pt x="1949" y="565"/>
                      </a:cubicBezTo>
                      <a:close/>
                      <a:moveTo>
                        <a:pt x="1241" y="0"/>
                      </a:moveTo>
                      <a:cubicBezTo>
                        <a:pt x="1162" y="0"/>
                        <a:pt x="1072" y="10"/>
                        <a:pt x="973" y="33"/>
                      </a:cubicBezTo>
                      <a:cubicBezTo>
                        <a:pt x="256" y="197"/>
                        <a:pt x="0" y="887"/>
                        <a:pt x="0" y="887"/>
                      </a:cubicBezTo>
                      <a:lnTo>
                        <a:pt x="58" y="1105"/>
                      </a:lnTo>
                      <a:cubicBezTo>
                        <a:pt x="58" y="1105"/>
                        <a:pt x="349" y="405"/>
                        <a:pt x="1065" y="245"/>
                      </a:cubicBezTo>
                      <a:cubicBezTo>
                        <a:pt x="1165" y="222"/>
                        <a:pt x="1255" y="212"/>
                        <a:pt x="1335" y="212"/>
                      </a:cubicBezTo>
                      <a:cubicBezTo>
                        <a:pt x="1760" y="212"/>
                        <a:pt x="1915" y="491"/>
                        <a:pt x="1949" y="565"/>
                      </a:cubicBezTo>
                      <a:lnTo>
                        <a:pt x="1949" y="565"/>
                      </a:lnTo>
                      <a:cubicBezTo>
                        <a:pt x="1928" y="515"/>
                        <a:pt x="1870" y="377"/>
                        <a:pt x="1864" y="375"/>
                      </a:cubicBezTo>
                      <a:cubicBezTo>
                        <a:pt x="1864" y="375"/>
                        <a:pt x="1733" y="0"/>
                        <a:pt x="1241" y="0"/>
                      </a:cubicBezTo>
                      <a:close/>
                    </a:path>
                  </a:pathLst>
                </a:cu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37" name="Google Shape;1819;p37"/>
                <p:cNvSpPr/>
                <p:nvPr/>
              </p:nvSpPr>
              <p:spPr>
                <a:xfrm flipH="1">
                  <a:off x="3149005" y="3607314"/>
                  <a:ext cx="176611" cy="36074"/>
                </a:xfrm>
                <a:custGeom>
                  <a:avLst/>
                  <a:gdLst/>
                  <a:ahLst/>
                  <a:cxnLst/>
                  <a:rect l="l" t="t" r="r" b="b"/>
                  <a:pathLst>
                    <a:path w="3148" h="643" extrusionOk="0">
                      <a:moveTo>
                        <a:pt x="3093" y="1"/>
                      </a:moveTo>
                      <a:cubicBezTo>
                        <a:pt x="3087" y="1"/>
                        <a:pt x="3081" y="2"/>
                        <a:pt x="3076" y="4"/>
                      </a:cubicBezTo>
                      <a:cubicBezTo>
                        <a:pt x="2891" y="58"/>
                        <a:pt x="2243" y="246"/>
                        <a:pt x="1526" y="345"/>
                      </a:cubicBezTo>
                      <a:cubicBezTo>
                        <a:pt x="812" y="444"/>
                        <a:pt x="226" y="485"/>
                        <a:pt x="51" y="495"/>
                      </a:cubicBezTo>
                      <a:cubicBezTo>
                        <a:pt x="24" y="499"/>
                        <a:pt x="0" y="522"/>
                        <a:pt x="4" y="550"/>
                      </a:cubicBezTo>
                      <a:lnTo>
                        <a:pt x="4" y="590"/>
                      </a:lnTo>
                      <a:cubicBezTo>
                        <a:pt x="7" y="622"/>
                        <a:pt x="31" y="642"/>
                        <a:pt x="58" y="642"/>
                      </a:cubicBezTo>
                      <a:cubicBezTo>
                        <a:pt x="259" y="636"/>
                        <a:pt x="1020" y="604"/>
                        <a:pt x="1635" y="526"/>
                      </a:cubicBezTo>
                      <a:cubicBezTo>
                        <a:pt x="2253" y="447"/>
                        <a:pt x="2936" y="174"/>
                        <a:pt x="3109" y="103"/>
                      </a:cubicBezTo>
                      <a:cubicBezTo>
                        <a:pt x="3134" y="92"/>
                        <a:pt x="3147" y="65"/>
                        <a:pt x="3141" y="37"/>
                      </a:cubicBezTo>
                      <a:cubicBezTo>
                        <a:pt x="3135" y="16"/>
                        <a:pt x="3115" y="1"/>
                        <a:pt x="3093" y="1"/>
                      </a:cubicBezTo>
                      <a:close/>
                    </a:path>
                  </a:pathLst>
                </a:custGeom>
                <a:solidFill>
                  <a:srgbClr val="CC0000"/>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38" name="Google Shape;1820;p37"/>
                <p:cNvSpPr/>
                <p:nvPr/>
              </p:nvSpPr>
              <p:spPr>
                <a:xfrm flipH="1">
                  <a:off x="2981958" y="3334334"/>
                  <a:ext cx="897472" cy="1409688"/>
                </a:xfrm>
                <a:custGeom>
                  <a:avLst/>
                  <a:gdLst/>
                  <a:ahLst/>
                  <a:cxnLst/>
                  <a:rect l="l" t="t" r="r" b="b"/>
                  <a:pathLst>
                    <a:path w="15997" h="25127" extrusionOk="0">
                      <a:moveTo>
                        <a:pt x="11095" y="0"/>
                      </a:moveTo>
                      <a:cubicBezTo>
                        <a:pt x="9524" y="0"/>
                        <a:pt x="8312" y="569"/>
                        <a:pt x="8312" y="569"/>
                      </a:cubicBezTo>
                      <a:cubicBezTo>
                        <a:pt x="8312" y="569"/>
                        <a:pt x="7603" y="326"/>
                        <a:pt x="6604" y="326"/>
                      </a:cubicBezTo>
                      <a:cubicBezTo>
                        <a:pt x="4605" y="326"/>
                        <a:pt x="1443" y="1296"/>
                        <a:pt x="464" y="7116"/>
                      </a:cubicBezTo>
                      <a:cubicBezTo>
                        <a:pt x="0" y="9877"/>
                        <a:pt x="369" y="25119"/>
                        <a:pt x="369" y="25119"/>
                      </a:cubicBezTo>
                      <a:lnTo>
                        <a:pt x="4089" y="25126"/>
                      </a:lnTo>
                      <a:lnTo>
                        <a:pt x="4089" y="25126"/>
                      </a:lnTo>
                      <a:cubicBezTo>
                        <a:pt x="4010" y="24860"/>
                        <a:pt x="2877" y="21060"/>
                        <a:pt x="3840" y="17159"/>
                      </a:cubicBezTo>
                      <a:cubicBezTo>
                        <a:pt x="3963" y="16667"/>
                        <a:pt x="4154" y="16196"/>
                        <a:pt x="4335" y="15722"/>
                      </a:cubicBezTo>
                      <a:cubicBezTo>
                        <a:pt x="4581" y="15076"/>
                        <a:pt x="4806" y="14432"/>
                        <a:pt x="4803" y="13745"/>
                      </a:cubicBezTo>
                      <a:cubicBezTo>
                        <a:pt x="4799" y="13274"/>
                        <a:pt x="4717" y="12809"/>
                        <a:pt x="4608" y="12349"/>
                      </a:cubicBezTo>
                      <a:cubicBezTo>
                        <a:pt x="4468" y="11748"/>
                        <a:pt x="4287" y="11150"/>
                        <a:pt x="4178" y="10543"/>
                      </a:cubicBezTo>
                      <a:cubicBezTo>
                        <a:pt x="3933" y="9195"/>
                        <a:pt x="4055" y="7805"/>
                        <a:pt x="4297" y="6457"/>
                      </a:cubicBezTo>
                      <a:cubicBezTo>
                        <a:pt x="4386" y="5965"/>
                        <a:pt x="4499" y="5456"/>
                        <a:pt x="4813" y="5067"/>
                      </a:cubicBezTo>
                      <a:cubicBezTo>
                        <a:pt x="5089" y="4723"/>
                        <a:pt x="5499" y="4511"/>
                        <a:pt x="5912" y="4355"/>
                      </a:cubicBezTo>
                      <a:cubicBezTo>
                        <a:pt x="7219" y="3859"/>
                        <a:pt x="8602" y="3757"/>
                        <a:pt x="9640" y="2822"/>
                      </a:cubicBezTo>
                      <a:cubicBezTo>
                        <a:pt x="9984" y="2515"/>
                        <a:pt x="10490" y="2070"/>
                        <a:pt x="10660" y="1678"/>
                      </a:cubicBezTo>
                      <a:cubicBezTo>
                        <a:pt x="10660" y="1678"/>
                        <a:pt x="13217" y="1818"/>
                        <a:pt x="14306" y="3412"/>
                      </a:cubicBezTo>
                      <a:cubicBezTo>
                        <a:pt x="14446" y="3613"/>
                        <a:pt x="14490" y="3747"/>
                        <a:pt x="14631" y="4084"/>
                      </a:cubicBezTo>
                      <a:cubicBezTo>
                        <a:pt x="14651" y="4136"/>
                        <a:pt x="14695" y="4194"/>
                        <a:pt x="14706" y="4269"/>
                      </a:cubicBezTo>
                      <a:cubicBezTo>
                        <a:pt x="14719" y="4306"/>
                        <a:pt x="14743" y="4355"/>
                        <a:pt x="14757" y="4391"/>
                      </a:cubicBezTo>
                      <a:cubicBezTo>
                        <a:pt x="14774" y="4443"/>
                        <a:pt x="14788" y="4491"/>
                        <a:pt x="14801" y="4542"/>
                      </a:cubicBezTo>
                      <a:cubicBezTo>
                        <a:pt x="15026" y="5371"/>
                        <a:pt x="14886" y="6337"/>
                        <a:pt x="15746" y="6798"/>
                      </a:cubicBezTo>
                      <a:cubicBezTo>
                        <a:pt x="15828" y="6843"/>
                        <a:pt x="15914" y="6904"/>
                        <a:pt x="15996" y="6976"/>
                      </a:cubicBezTo>
                      <a:cubicBezTo>
                        <a:pt x="15976" y="4350"/>
                        <a:pt x="15552" y="1729"/>
                        <a:pt x="14026" y="797"/>
                      </a:cubicBezTo>
                      <a:cubicBezTo>
                        <a:pt x="13039" y="192"/>
                        <a:pt x="12007" y="0"/>
                        <a:pt x="11095" y="0"/>
                      </a:cubicBezTo>
                      <a:close/>
                      <a:moveTo>
                        <a:pt x="4089" y="25126"/>
                      </a:moveTo>
                      <a:cubicBezTo>
                        <a:pt x="4089" y="25126"/>
                        <a:pt x="4089" y="25126"/>
                        <a:pt x="4089" y="25126"/>
                      </a:cubicBezTo>
                      <a:lnTo>
                        <a:pt x="4100" y="25126"/>
                      </a:lnTo>
                      <a:lnTo>
                        <a:pt x="4089" y="25126"/>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39" name="Google Shape;1821;p37"/>
                <p:cNvSpPr/>
                <p:nvPr/>
              </p:nvSpPr>
              <p:spPr>
                <a:xfrm flipH="1">
                  <a:off x="3286269" y="4059699"/>
                  <a:ext cx="1426630" cy="684282"/>
                </a:xfrm>
                <a:custGeom>
                  <a:avLst/>
                  <a:gdLst/>
                  <a:ahLst/>
                  <a:cxnLst/>
                  <a:rect l="l" t="t" r="r" b="b"/>
                  <a:pathLst>
                    <a:path w="25429" h="12197" extrusionOk="0">
                      <a:moveTo>
                        <a:pt x="12089" y="0"/>
                      </a:moveTo>
                      <a:cubicBezTo>
                        <a:pt x="10233" y="0"/>
                        <a:pt x="8085" y="175"/>
                        <a:pt x="6292" y="175"/>
                      </a:cubicBezTo>
                      <a:cubicBezTo>
                        <a:pt x="6130" y="175"/>
                        <a:pt x="5970" y="173"/>
                        <a:pt x="5814" y="170"/>
                      </a:cubicBezTo>
                      <a:cubicBezTo>
                        <a:pt x="4695" y="148"/>
                        <a:pt x="3732" y="78"/>
                        <a:pt x="2936" y="78"/>
                      </a:cubicBezTo>
                      <a:cubicBezTo>
                        <a:pt x="1315" y="78"/>
                        <a:pt x="385" y="368"/>
                        <a:pt x="229" y="1938"/>
                      </a:cubicBezTo>
                      <a:cubicBezTo>
                        <a:pt x="1" y="4280"/>
                        <a:pt x="1998" y="12127"/>
                        <a:pt x="1977" y="12196"/>
                      </a:cubicBezTo>
                      <a:lnTo>
                        <a:pt x="24859" y="12189"/>
                      </a:lnTo>
                      <a:cubicBezTo>
                        <a:pt x="25176" y="12189"/>
                        <a:pt x="25429" y="11937"/>
                        <a:pt x="25429" y="11623"/>
                      </a:cubicBezTo>
                      <a:lnTo>
                        <a:pt x="25429" y="10885"/>
                      </a:lnTo>
                      <a:cubicBezTo>
                        <a:pt x="25429" y="10544"/>
                        <a:pt x="25153" y="10271"/>
                        <a:pt x="24816" y="10271"/>
                      </a:cubicBezTo>
                      <a:cubicBezTo>
                        <a:pt x="24810" y="10271"/>
                        <a:pt x="24804" y="10271"/>
                        <a:pt x="24797" y="10271"/>
                      </a:cubicBezTo>
                      <a:lnTo>
                        <a:pt x="15413" y="10554"/>
                      </a:lnTo>
                      <a:cubicBezTo>
                        <a:pt x="15932" y="7554"/>
                        <a:pt x="16871" y="1338"/>
                        <a:pt x="15877" y="648"/>
                      </a:cubicBezTo>
                      <a:cubicBezTo>
                        <a:pt x="15138" y="136"/>
                        <a:pt x="13727" y="0"/>
                        <a:pt x="12089"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40" name="Google Shape;1822;p37"/>
                <p:cNvSpPr/>
                <p:nvPr/>
              </p:nvSpPr>
              <p:spPr>
                <a:xfrm flipH="1">
                  <a:off x="4228699" y="4204996"/>
                  <a:ext cx="111756" cy="111700"/>
                </a:xfrm>
                <a:custGeom>
                  <a:avLst/>
                  <a:gdLst/>
                  <a:ahLst/>
                  <a:cxnLst/>
                  <a:rect l="l" t="t" r="r" b="b"/>
                  <a:pathLst>
                    <a:path w="1992" h="1991" extrusionOk="0">
                      <a:moveTo>
                        <a:pt x="995" y="0"/>
                      </a:moveTo>
                      <a:cubicBezTo>
                        <a:pt x="445" y="0"/>
                        <a:pt x="1" y="444"/>
                        <a:pt x="1" y="993"/>
                      </a:cubicBezTo>
                      <a:cubicBezTo>
                        <a:pt x="1" y="1543"/>
                        <a:pt x="445" y="1990"/>
                        <a:pt x="995" y="1990"/>
                      </a:cubicBezTo>
                      <a:cubicBezTo>
                        <a:pt x="1548" y="1990"/>
                        <a:pt x="1992" y="1543"/>
                        <a:pt x="1992" y="993"/>
                      </a:cubicBezTo>
                      <a:cubicBezTo>
                        <a:pt x="1992" y="444"/>
                        <a:pt x="1548" y="0"/>
                        <a:pt x="995" y="0"/>
                      </a:cubicBezTo>
                      <a:close/>
                    </a:path>
                  </a:pathLst>
                </a:custGeom>
                <a:solidFill>
                  <a:srgbClr val="F2F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41" name="Google Shape;1823;p37"/>
                <p:cNvSpPr/>
                <p:nvPr/>
              </p:nvSpPr>
              <p:spPr>
                <a:xfrm flipH="1">
                  <a:off x="3607061" y="3744364"/>
                  <a:ext cx="111756" cy="146596"/>
                </a:xfrm>
                <a:custGeom>
                  <a:avLst/>
                  <a:gdLst/>
                  <a:ahLst/>
                  <a:cxnLst/>
                  <a:rect l="l" t="t" r="r" b="b"/>
                  <a:pathLst>
                    <a:path w="1992" h="2613" extrusionOk="0">
                      <a:moveTo>
                        <a:pt x="1914" y="1"/>
                      </a:moveTo>
                      <a:cubicBezTo>
                        <a:pt x="1894" y="1"/>
                        <a:pt x="1873" y="11"/>
                        <a:pt x="1861" y="29"/>
                      </a:cubicBezTo>
                      <a:lnTo>
                        <a:pt x="25" y="2507"/>
                      </a:lnTo>
                      <a:cubicBezTo>
                        <a:pt x="0" y="2535"/>
                        <a:pt x="8" y="2576"/>
                        <a:pt x="38" y="2599"/>
                      </a:cubicBezTo>
                      <a:cubicBezTo>
                        <a:pt x="50" y="2608"/>
                        <a:pt x="64" y="2612"/>
                        <a:pt x="79" y="2612"/>
                      </a:cubicBezTo>
                      <a:cubicBezTo>
                        <a:pt x="99" y="2612"/>
                        <a:pt x="119" y="2604"/>
                        <a:pt x="131" y="2585"/>
                      </a:cubicBezTo>
                      <a:lnTo>
                        <a:pt x="1967" y="107"/>
                      </a:lnTo>
                      <a:cubicBezTo>
                        <a:pt x="1991" y="77"/>
                        <a:pt x="1984" y="36"/>
                        <a:pt x="1954" y="15"/>
                      </a:cubicBezTo>
                      <a:cubicBezTo>
                        <a:pt x="1942" y="5"/>
                        <a:pt x="1928" y="1"/>
                        <a:pt x="1914" y="1"/>
                      </a:cubicBezTo>
                      <a:close/>
                    </a:path>
                  </a:pathLst>
                </a:custGeom>
                <a:solidFill>
                  <a:srgbClr val="CC0000"/>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42" name="Google Shape;1824;p37"/>
                <p:cNvSpPr/>
                <p:nvPr/>
              </p:nvSpPr>
              <p:spPr>
                <a:xfrm flipH="1">
                  <a:off x="3657884" y="3838892"/>
                  <a:ext cx="156302" cy="144464"/>
                </a:xfrm>
                <a:custGeom>
                  <a:avLst/>
                  <a:gdLst/>
                  <a:ahLst/>
                  <a:cxnLst/>
                  <a:rect l="l" t="t" r="r" b="b"/>
                  <a:pathLst>
                    <a:path w="2786" h="2575" extrusionOk="0">
                      <a:moveTo>
                        <a:pt x="1306" y="1"/>
                      </a:moveTo>
                      <a:cubicBezTo>
                        <a:pt x="1149" y="1"/>
                        <a:pt x="994" y="25"/>
                        <a:pt x="844" y="75"/>
                      </a:cubicBezTo>
                      <a:cubicBezTo>
                        <a:pt x="612" y="149"/>
                        <a:pt x="386" y="289"/>
                        <a:pt x="233" y="529"/>
                      </a:cubicBezTo>
                      <a:cubicBezTo>
                        <a:pt x="79" y="768"/>
                        <a:pt x="0" y="1119"/>
                        <a:pt x="69" y="1453"/>
                      </a:cubicBezTo>
                      <a:cubicBezTo>
                        <a:pt x="123" y="1720"/>
                        <a:pt x="267" y="1952"/>
                        <a:pt x="435" y="2112"/>
                      </a:cubicBezTo>
                      <a:cubicBezTo>
                        <a:pt x="605" y="2276"/>
                        <a:pt x="799" y="2372"/>
                        <a:pt x="991" y="2440"/>
                      </a:cubicBezTo>
                      <a:cubicBezTo>
                        <a:pt x="1244" y="2530"/>
                        <a:pt x="1501" y="2575"/>
                        <a:pt x="1754" y="2575"/>
                      </a:cubicBezTo>
                      <a:cubicBezTo>
                        <a:pt x="1857" y="2575"/>
                        <a:pt x="1958" y="2568"/>
                        <a:pt x="2059" y="2553"/>
                      </a:cubicBezTo>
                      <a:cubicBezTo>
                        <a:pt x="2247" y="2525"/>
                        <a:pt x="2438" y="2468"/>
                        <a:pt x="2575" y="2304"/>
                      </a:cubicBezTo>
                      <a:cubicBezTo>
                        <a:pt x="2715" y="2140"/>
                        <a:pt x="2786" y="1849"/>
                        <a:pt x="2697" y="1600"/>
                      </a:cubicBezTo>
                      <a:lnTo>
                        <a:pt x="2431" y="546"/>
                      </a:lnTo>
                      <a:lnTo>
                        <a:pt x="2414" y="481"/>
                      </a:lnTo>
                      <a:cubicBezTo>
                        <a:pt x="2401" y="402"/>
                        <a:pt x="2343" y="351"/>
                        <a:pt x="2288" y="317"/>
                      </a:cubicBezTo>
                      <a:cubicBezTo>
                        <a:pt x="1976" y="109"/>
                        <a:pt x="1636" y="1"/>
                        <a:pt x="1306" y="1"/>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43" name="Google Shape;1825;p37"/>
                <p:cNvSpPr/>
                <p:nvPr/>
              </p:nvSpPr>
              <p:spPr>
                <a:xfrm flipH="1">
                  <a:off x="3689078" y="3881639"/>
                  <a:ext cx="104407" cy="61993"/>
                </a:xfrm>
                <a:custGeom>
                  <a:avLst/>
                  <a:gdLst/>
                  <a:ahLst/>
                  <a:cxnLst/>
                  <a:rect l="l" t="t" r="r" b="b"/>
                  <a:pathLst>
                    <a:path w="1861" h="1105" extrusionOk="0">
                      <a:moveTo>
                        <a:pt x="955" y="0"/>
                      </a:moveTo>
                      <a:cubicBezTo>
                        <a:pt x="812" y="0"/>
                        <a:pt x="665" y="40"/>
                        <a:pt x="529" y="145"/>
                      </a:cubicBezTo>
                      <a:cubicBezTo>
                        <a:pt x="1" y="556"/>
                        <a:pt x="396" y="1105"/>
                        <a:pt x="953" y="1105"/>
                      </a:cubicBezTo>
                      <a:cubicBezTo>
                        <a:pt x="979" y="1105"/>
                        <a:pt x="1005" y="1104"/>
                        <a:pt x="1032" y="1101"/>
                      </a:cubicBezTo>
                      <a:cubicBezTo>
                        <a:pt x="1626" y="1046"/>
                        <a:pt x="1861" y="811"/>
                        <a:pt x="1861" y="811"/>
                      </a:cubicBezTo>
                      <a:lnTo>
                        <a:pt x="1820" y="381"/>
                      </a:lnTo>
                      <a:cubicBezTo>
                        <a:pt x="1820" y="381"/>
                        <a:pt x="1400" y="0"/>
                        <a:pt x="955" y="0"/>
                      </a:cubicBezTo>
                      <a:close/>
                    </a:path>
                  </a:pathLst>
                </a:custGeom>
                <a:solidFill>
                  <a:srgbClr val="F9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44" name="Google Shape;1826;p37"/>
                <p:cNvSpPr/>
                <p:nvPr/>
              </p:nvSpPr>
              <p:spPr>
                <a:xfrm flipH="1">
                  <a:off x="3226018" y="3642432"/>
                  <a:ext cx="393559" cy="259923"/>
                </a:xfrm>
                <a:custGeom>
                  <a:avLst/>
                  <a:gdLst/>
                  <a:ahLst/>
                  <a:cxnLst/>
                  <a:rect l="l" t="t" r="r" b="b"/>
                  <a:pathLst>
                    <a:path w="7015" h="4633" extrusionOk="0">
                      <a:moveTo>
                        <a:pt x="4834" y="156"/>
                      </a:moveTo>
                      <a:cubicBezTo>
                        <a:pt x="5059" y="156"/>
                        <a:pt x="5274" y="163"/>
                        <a:pt x="5469" y="183"/>
                      </a:cubicBezTo>
                      <a:cubicBezTo>
                        <a:pt x="5578" y="194"/>
                        <a:pt x="5674" y="262"/>
                        <a:pt x="5718" y="364"/>
                      </a:cubicBezTo>
                      <a:cubicBezTo>
                        <a:pt x="5919" y="829"/>
                        <a:pt x="6336" y="2020"/>
                        <a:pt x="5892" y="3010"/>
                      </a:cubicBezTo>
                      <a:cubicBezTo>
                        <a:pt x="5625" y="3604"/>
                        <a:pt x="5086" y="4040"/>
                        <a:pt x="4284" y="4307"/>
                      </a:cubicBezTo>
                      <a:cubicBezTo>
                        <a:pt x="3946" y="4420"/>
                        <a:pt x="3615" y="4478"/>
                        <a:pt x="3304" y="4478"/>
                      </a:cubicBezTo>
                      <a:cubicBezTo>
                        <a:pt x="1488" y="4478"/>
                        <a:pt x="546" y="2570"/>
                        <a:pt x="229" y="1751"/>
                      </a:cubicBezTo>
                      <a:cubicBezTo>
                        <a:pt x="174" y="1610"/>
                        <a:pt x="229" y="1453"/>
                        <a:pt x="358" y="1378"/>
                      </a:cubicBezTo>
                      <a:cubicBezTo>
                        <a:pt x="905" y="1064"/>
                        <a:pt x="1994" y="508"/>
                        <a:pt x="3137" y="309"/>
                      </a:cubicBezTo>
                      <a:cubicBezTo>
                        <a:pt x="3725" y="207"/>
                        <a:pt x="4294" y="156"/>
                        <a:pt x="4834" y="156"/>
                      </a:cubicBezTo>
                      <a:close/>
                      <a:moveTo>
                        <a:pt x="4840" y="0"/>
                      </a:moveTo>
                      <a:cubicBezTo>
                        <a:pt x="4400" y="0"/>
                        <a:pt x="3814" y="34"/>
                        <a:pt x="3110" y="156"/>
                      </a:cubicBezTo>
                      <a:cubicBezTo>
                        <a:pt x="1932" y="358"/>
                        <a:pt x="812" y="938"/>
                        <a:pt x="280" y="1245"/>
                      </a:cubicBezTo>
                      <a:cubicBezTo>
                        <a:pt x="85" y="1357"/>
                        <a:pt x="0" y="1596"/>
                        <a:pt x="82" y="1805"/>
                      </a:cubicBezTo>
                      <a:cubicBezTo>
                        <a:pt x="410" y="2642"/>
                        <a:pt x="1386" y="4633"/>
                        <a:pt x="3303" y="4633"/>
                      </a:cubicBezTo>
                      <a:cubicBezTo>
                        <a:pt x="3620" y="4633"/>
                        <a:pt x="3964" y="4578"/>
                        <a:pt x="4335" y="4454"/>
                      </a:cubicBezTo>
                      <a:cubicBezTo>
                        <a:pt x="7015" y="3563"/>
                        <a:pt x="6196" y="1084"/>
                        <a:pt x="5861" y="303"/>
                      </a:cubicBezTo>
                      <a:cubicBezTo>
                        <a:pt x="5793" y="149"/>
                        <a:pt x="5650" y="43"/>
                        <a:pt x="5482" y="26"/>
                      </a:cubicBezTo>
                      <a:cubicBezTo>
                        <a:pt x="5329" y="13"/>
                        <a:pt x="5113" y="0"/>
                        <a:pt x="4840" y="0"/>
                      </a:cubicBezTo>
                      <a:close/>
                    </a:path>
                  </a:pathLst>
                </a:custGeom>
                <a:solidFill>
                  <a:srgbClr val="CC0000"/>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45" name="Google Shape;1827;p37"/>
                <p:cNvSpPr/>
                <p:nvPr/>
              </p:nvSpPr>
              <p:spPr>
                <a:xfrm flipH="1">
                  <a:off x="2879720" y="3595869"/>
                  <a:ext cx="306712" cy="220539"/>
                </a:xfrm>
                <a:custGeom>
                  <a:avLst/>
                  <a:gdLst/>
                  <a:ahLst/>
                  <a:cxnLst/>
                  <a:rect l="l" t="t" r="r" b="b"/>
                  <a:pathLst>
                    <a:path w="5467" h="3931" extrusionOk="0">
                      <a:moveTo>
                        <a:pt x="2998" y="156"/>
                      </a:moveTo>
                      <a:cubicBezTo>
                        <a:pt x="3705" y="156"/>
                        <a:pt x="4090" y="238"/>
                        <a:pt x="4291" y="310"/>
                      </a:cubicBezTo>
                      <a:cubicBezTo>
                        <a:pt x="4356" y="334"/>
                        <a:pt x="4408" y="385"/>
                        <a:pt x="4431" y="454"/>
                      </a:cubicBezTo>
                      <a:cubicBezTo>
                        <a:pt x="4571" y="863"/>
                        <a:pt x="4991" y="2266"/>
                        <a:pt x="4558" y="3106"/>
                      </a:cubicBezTo>
                      <a:cubicBezTo>
                        <a:pt x="4404" y="3403"/>
                        <a:pt x="4168" y="3594"/>
                        <a:pt x="3834" y="3693"/>
                      </a:cubicBezTo>
                      <a:cubicBezTo>
                        <a:pt x="3650" y="3748"/>
                        <a:pt x="3455" y="3775"/>
                        <a:pt x="3261" y="3775"/>
                      </a:cubicBezTo>
                      <a:cubicBezTo>
                        <a:pt x="2585" y="3775"/>
                        <a:pt x="1851" y="3433"/>
                        <a:pt x="1250" y="2836"/>
                      </a:cubicBezTo>
                      <a:cubicBezTo>
                        <a:pt x="663" y="2256"/>
                        <a:pt x="274" y="1522"/>
                        <a:pt x="178" y="819"/>
                      </a:cubicBezTo>
                      <a:cubicBezTo>
                        <a:pt x="165" y="717"/>
                        <a:pt x="229" y="614"/>
                        <a:pt x="329" y="577"/>
                      </a:cubicBezTo>
                      <a:cubicBezTo>
                        <a:pt x="673" y="446"/>
                        <a:pt x="1414" y="221"/>
                        <a:pt x="2506" y="167"/>
                      </a:cubicBezTo>
                      <a:cubicBezTo>
                        <a:pt x="2677" y="160"/>
                        <a:pt x="2840" y="156"/>
                        <a:pt x="2998" y="156"/>
                      </a:cubicBezTo>
                      <a:close/>
                      <a:moveTo>
                        <a:pt x="3003" y="0"/>
                      </a:moveTo>
                      <a:cubicBezTo>
                        <a:pt x="2850" y="0"/>
                        <a:pt x="2682" y="4"/>
                        <a:pt x="2500" y="13"/>
                      </a:cubicBezTo>
                      <a:cubicBezTo>
                        <a:pt x="1397" y="65"/>
                        <a:pt x="646" y="290"/>
                        <a:pt x="274" y="430"/>
                      </a:cubicBezTo>
                      <a:cubicBezTo>
                        <a:pt x="106" y="495"/>
                        <a:pt x="1" y="662"/>
                        <a:pt x="25" y="840"/>
                      </a:cubicBezTo>
                      <a:cubicBezTo>
                        <a:pt x="226" y="2337"/>
                        <a:pt x="1718" y="3931"/>
                        <a:pt x="3256" y="3931"/>
                      </a:cubicBezTo>
                      <a:cubicBezTo>
                        <a:pt x="3464" y="3931"/>
                        <a:pt x="3672" y="3902"/>
                        <a:pt x="3878" y="3840"/>
                      </a:cubicBezTo>
                      <a:cubicBezTo>
                        <a:pt x="5466" y="3365"/>
                        <a:pt x="4790" y="1027"/>
                        <a:pt x="4578" y="402"/>
                      </a:cubicBezTo>
                      <a:cubicBezTo>
                        <a:pt x="4540" y="290"/>
                        <a:pt x="4452" y="201"/>
                        <a:pt x="4343" y="164"/>
                      </a:cubicBezTo>
                      <a:cubicBezTo>
                        <a:pt x="4140" y="90"/>
                        <a:pt x="3735" y="0"/>
                        <a:pt x="3003" y="0"/>
                      </a:cubicBezTo>
                      <a:close/>
                    </a:path>
                  </a:pathLst>
                </a:custGeom>
                <a:solidFill>
                  <a:srgbClr val="CD3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46" name="Google Shape;1828;p37"/>
                <p:cNvSpPr/>
                <p:nvPr/>
              </p:nvSpPr>
              <p:spPr>
                <a:xfrm flipH="1">
                  <a:off x="2919957" y="3605574"/>
                  <a:ext cx="69230" cy="185643"/>
                </a:xfrm>
                <a:custGeom>
                  <a:avLst/>
                  <a:gdLst/>
                  <a:ahLst/>
                  <a:cxnLst/>
                  <a:rect l="l" t="t" r="r" b="b"/>
                  <a:pathLst>
                    <a:path w="1234" h="3309" extrusionOk="0">
                      <a:moveTo>
                        <a:pt x="0" y="0"/>
                      </a:moveTo>
                      <a:cubicBezTo>
                        <a:pt x="49" y="383"/>
                        <a:pt x="79" y="776"/>
                        <a:pt x="99" y="1175"/>
                      </a:cubicBezTo>
                      <a:lnTo>
                        <a:pt x="840" y="175"/>
                      </a:lnTo>
                      <a:cubicBezTo>
                        <a:pt x="820" y="158"/>
                        <a:pt x="799" y="144"/>
                        <a:pt x="775" y="137"/>
                      </a:cubicBezTo>
                      <a:cubicBezTo>
                        <a:pt x="629" y="86"/>
                        <a:pt x="389" y="28"/>
                        <a:pt x="0" y="0"/>
                      </a:cubicBezTo>
                      <a:close/>
                      <a:moveTo>
                        <a:pt x="919" y="291"/>
                      </a:moveTo>
                      <a:lnTo>
                        <a:pt x="107" y="1387"/>
                      </a:lnTo>
                      <a:cubicBezTo>
                        <a:pt x="117" y="1636"/>
                        <a:pt x="123" y="1888"/>
                        <a:pt x="127" y="2141"/>
                      </a:cubicBezTo>
                      <a:cubicBezTo>
                        <a:pt x="175" y="2189"/>
                        <a:pt x="222" y="2236"/>
                        <a:pt x="271" y="2294"/>
                      </a:cubicBezTo>
                      <a:cubicBezTo>
                        <a:pt x="430" y="2362"/>
                        <a:pt x="553" y="2485"/>
                        <a:pt x="598" y="2646"/>
                      </a:cubicBezTo>
                      <a:cubicBezTo>
                        <a:pt x="619" y="2718"/>
                        <a:pt x="622" y="2793"/>
                        <a:pt x="608" y="2865"/>
                      </a:cubicBezTo>
                      <a:cubicBezTo>
                        <a:pt x="663" y="3005"/>
                        <a:pt x="707" y="3155"/>
                        <a:pt x="734" y="3309"/>
                      </a:cubicBezTo>
                      <a:cubicBezTo>
                        <a:pt x="861" y="3210"/>
                        <a:pt x="963" y="3087"/>
                        <a:pt x="1042" y="2933"/>
                      </a:cubicBezTo>
                      <a:cubicBezTo>
                        <a:pt x="1182" y="2663"/>
                        <a:pt x="1233" y="2329"/>
                        <a:pt x="1233" y="1990"/>
                      </a:cubicBezTo>
                      <a:cubicBezTo>
                        <a:pt x="1233" y="1297"/>
                        <a:pt x="1015" y="577"/>
                        <a:pt x="919" y="291"/>
                      </a:cubicBezTo>
                      <a:close/>
                    </a:path>
                  </a:pathLst>
                </a:custGeom>
                <a:solidFill>
                  <a:srgbClr val="CBDA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47" name="Google Shape;1829;p37"/>
                <p:cNvSpPr/>
                <p:nvPr/>
              </p:nvSpPr>
              <p:spPr>
                <a:xfrm flipH="1">
                  <a:off x="2937629" y="3615336"/>
                  <a:ext cx="46004" cy="68052"/>
                </a:xfrm>
                <a:custGeom>
                  <a:avLst/>
                  <a:gdLst/>
                  <a:ahLst/>
                  <a:cxnLst/>
                  <a:rect l="l" t="t" r="r" b="b"/>
                  <a:pathLst>
                    <a:path w="820" h="1213" extrusionOk="0">
                      <a:moveTo>
                        <a:pt x="741" y="1"/>
                      </a:moveTo>
                      <a:lnTo>
                        <a:pt x="0" y="1001"/>
                      </a:lnTo>
                      <a:cubicBezTo>
                        <a:pt x="4" y="1073"/>
                        <a:pt x="8" y="1141"/>
                        <a:pt x="8" y="1213"/>
                      </a:cubicBezTo>
                      <a:lnTo>
                        <a:pt x="820" y="117"/>
                      </a:lnTo>
                      <a:cubicBezTo>
                        <a:pt x="820" y="113"/>
                        <a:pt x="816" y="110"/>
                        <a:pt x="816" y="107"/>
                      </a:cubicBezTo>
                      <a:cubicBezTo>
                        <a:pt x="802" y="62"/>
                        <a:pt x="775" y="28"/>
                        <a:pt x="741" y="1"/>
                      </a:cubicBezTo>
                      <a:close/>
                    </a:path>
                  </a:pathLst>
                </a:custGeom>
                <a:solidFill>
                  <a:srgbClr val="A06F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48" name="Google Shape;1830;p37"/>
                <p:cNvSpPr/>
                <p:nvPr/>
              </p:nvSpPr>
              <p:spPr>
                <a:xfrm flipH="1">
                  <a:off x="2947942" y="3605182"/>
                  <a:ext cx="228562" cy="202474"/>
                </a:xfrm>
                <a:custGeom>
                  <a:avLst/>
                  <a:gdLst/>
                  <a:ahLst/>
                  <a:cxnLst/>
                  <a:rect l="l" t="t" r="r" b="b"/>
                  <a:pathLst>
                    <a:path w="4074" h="3609" extrusionOk="0">
                      <a:moveTo>
                        <a:pt x="1831" y="1274"/>
                      </a:moveTo>
                      <a:cubicBezTo>
                        <a:pt x="2097" y="1274"/>
                        <a:pt x="2356" y="1373"/>
                        <a:pt x="2554" y="1550"/>
                      </a:cubicBezTo>
                      <a:cubicBezTo>
                        <a:pt x="2589" y="1585"/>
                        <a:pt x="2592" y="1639"/>
                        <a:pt x="2561" y="1673"/>
                      </a:cubicBezTo>
                      <a:cubicBezTo>
                        <a:pt x="2545" y="1690"/>
                        <a:pt x="2520" y="1701"/>
                        <a:pt x="2496" y="1701"/>
                      </a:cubicBezTo>
                      <a:cubicBezTo>
                        <a:pt x="2476" y="1701"/>
                        <a:pt x="2455" y="1694"/>
                        <a:pt x="2438" y="1680"/>
                      </a:cubicBezTo>
                      <a:cubicBezTo>
                        <a:pt x="2274" y="1534"/>
                        <a:pt x="2056" y="1444"/>
                        <a:pt x="1834" y="1444"/>
                      </a:cubicBezTo>
                      <a:cubicBezTo>
                        <a:pt x="1814" y="1444"/>
                        <a:pt x="1793" y="1444"/>
                        <a:pt x="1773" y="1448"/>
                      </a:cubicBezTo>
                      <a:cubicBezTo>
                        <a:pt x="1677" y="1455"/>
                        <a:pt x="1602" y="1472"/>
                        <a:pt x="1544" y="1509"/>
                      </a:cubicBezTo>
                      <a:cubicBezTo>
                        <a:pt x="1401" y="1591"/>
                        <a:pt x="1329" y="1789"/>
                        <a:pt x="1387" y="1943"/>
                      </a:cubicBezTo>
                      <a:cubicBezTo>
                        <a:pt x="1404" y="1988"/>
                        <a:pt x="1384" y="2035"/>
                        <a:pt x="1339" y="2052"/>
                      </a:cubicBezTo>
                      <a:cubicBezTo>
                        <a:pt x="1329" y="2056"/>
                        <a:pt x="1319" y="2059"/>
                        <a:pt x="1308" y="2059"/>
                      </a:cubicBezTo>
                      <a:cubicBezTo>
                        <a:pt x="1275" y="2059"/>
                        <a:pt x="1240" y="2038"/>
                        <a:pt x="1226" y="2005"/>
                      </a:cubicBezTo>
                      <a:cubicBezTo>
                        <a:pt x="1138" y="1772"/>
                        <a:pt x="1244" y="1482"/>
                        <a:pt x="1459" y="1359"/>
                      </a:cubicBezTo>
                      <a:cubicBezTo>
                        <a:pt x="1541" y="1312"/>
                        <a:pt x="1639" y="1284"/>
                        <a:pt x="1759" y="1274"/>
                      </a:cubicBezTo>
                      <a:close/>
                      <a:moveTo>
                        <a:pt x="2329" y="1"/>
                      </a:moveTo>
                      <a:cubicBezTo>
                        <a:pt x="1237" y="55"/>
                        <a:pt x="496" y="280"/>
                        <a:pt x="152" y="411"/>
                      </a:cubicBezTo>
                      <a:cubicBezTo>
                        <a:pt x="59" y="444"/>
                        <a:pt x="1" y="530"/>
                        <a:pt x="1" y="625"/>
                      </a:cubicBezTo>
                      <a:lnTo>
                        <a:pt x="1" y="653"/>
                      </a:lnTo>
                      <a:cubicBezTo>
                        <a:pt x="97" y="1356"/>
                        <a:pt x="486" y="2090"/>
                        <a:pt x="1073" y="2670"/>
                      </a:cubicBezTo>
                      <a:cubicBezTo>
                        <a:pt x="1455" y="3049"/>
                        <a:pt x="1892" y="3329"/>
                        <a:pt x="2332" y="3480"/>
                      </a:cubicBezTo>
                      <a:cubicBezTo>
                        <a:pt x="2422" y="3418"/>
                        <a:pt x="2510" y="3349"/>
                        <a:pt x="2589" y="3275"/>
                      </a:cubicBezTo>
                      <a:cubicBezTo>
                        <a:pt x="2592" y="3271"/>
                        <a:pt x="2595" y="3271"/>
                        <a:pt x="2599" y="3267"/>
                      </a:cubicBezTo>
                      <a:cubicBezTo>
                        <a:pt x="2540" y="3209"/>
                        <a:pt x="2500" y="3138"/>
                        <a:pt x="2476" y="3056"/>
                      </a:cubicBezTo>
                      <a:cubicBezTo>
                        <a:pt x="2387" y="2735"/>
                        <a:pt x="2643" y="2383"/>
                        <a:pt x="3046" y="2274"/>
                      </a:cubicBezTo>
                      <a:cubicBezTo>
                        <a:pt x="3131" y="2251"/>
                        <a:pt x="3213" y="2240"/>
                        <a:pt x="3295" y="2240"/>
                      </a:cubicBezTo>
                      <a:cubicBezTo>
                        <a:pt x="3408" y="2240"/>
                        <a:pt x="3514" y="2260"/>
                        <a:pt x="3610" y="2301"/>
                      </a:cubicBezTo>
                      <a:cubicBezTo>
                        <a:pt x="3561" y="2243"/>
                        <a:pt x="3514" y="2196"/>
                        <a:pt x="3466" y="2148"/>
                      </a:cubicBezTo>
                      <a:cubicBezTo>
                        <a:pt x="3384" y="2076"/>
                        <a:pt x="3298" y="2015"/>
                        <a:pt x="3216" y="1970"/>
                      </a:cubicBezTo>
                      <a:cubicBezTo>
                        <a:pt x="3169" y="1943"/>
                        <a:pt x="3121" y="1916"/>
                        <a:pt x="3080" y="1889"/>
                      </a:cubicBezTo>
                      <a:cubicBezTo>
                        <a:pt x="2459" y="1462"/>
                        <a:pt x="2469" y="710"/>
                        <a:pt x="2336" y="1"/>
                      </a:cubicBezTo>
                      <a:close/>
                      <a:moveTo>
                        <a:pt x="3947" y="2872"/>
                      </a:moveTo>
                      <a:cubicBezTo>
                        <a:pt x="3903" y="3121"/>
                        <a:pt x="3681" y="3349"/>
                        <a:pt x="3367" y="3439"/>
                      </a:cubicBezTo>
                      <a:cubicBezTo>
                        <a:pt x="3285" y="3459"/>
                        <a:pt x="3200" y="3472"/>
                        <a:pt x="3121" y="3472"/>
                      </a:cubicBezTo>
                      <a:cubicBezTo>
                        <a:pt x="2975" y="3472"/>
                        <a:pt x="2838" y="3434"/>
                        <a:pt x="2729" y="3370"/>
                      </a:cubicBezTo>
                      <a:cubicBezTo>
                        <a:pt x="2722" y="3380"/>
                        <a:pt x="2715" y="3390"/>
                        <a:pt x="2708" y="3401"/>
                      </a:cubicBezTo>
                      <a:cubicBezTo>
                        <a:pt x="2654" y="3452"/>
                        <a:pt x="2599" y="3496"/>
                        <a:pt x="2540" y="3541"/>
                      </a:cubicBezTo>
                      <a:cubicBezTo>
                        <a:pt x="2725" y="3585"/>
                        <a:pt x="2906" y="3609"/>
                        <a:pt x="3084" y="3609"/>
                      </a:cubicBezTo>
                      <a:cubicBezTo>
                        <a:pt x="3278" y="3609"/>
                        <a:pt x="3473" y="3582"/>
                        <a:pt x="3657" y="3527"/>
                      </a:cubicBezTo>
                      <a:cubicBezTo>
                        <a:pt x="3818" y="3480"/>
                        <a:pt x="3958" y="3407"/>
                        <a:pt x="4073" y="3316"/>
                      </a:cubicBezTo>
                      <a:cubicBezTo>
                        <a:pt x="4046" y="3162"/>
                        <a:pt x="4002" y="3012"/>
                        <a:pt x="3947" y="2872"/>
                      </a:cubicBezTo>
                      <a:close/>
                    </a:path>
                  </a:pathLst>
                </a:custGeom>
                <a:solidFill>
                  <a:srgbClr val="C999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49" name="Google Shape;1831;p37"/>
                <p:cNvSpPr/>
                <p:nvPr/>
              </p:nvSpPr>
              <p:spPr>
                <a:xfrm flipH="1">
                  <a:off x="2954232" y="3730788"/>
                  <a:ext cx="88361" cy="69230"/>
                </a:xfrm>
                <a:custGeom>
                  <a:avLst/>
                  <a:gdLst/>
                  <a:ahLst/>
                  <a:cxnLst/>
                  <a:rect l="l" t="t" r="r" b="b"/>
                  <a:pathLst>
                    <a:path w="1575" h="1234" extrusionOk="0">
                      <a:moveTo>
                        <a:pt x="908" y="1"/>
                      </a:moveTo>
                      <a:cubicBezTo>
                        <a:pt x="826" y="1"/>
                        <a:pt x="744" y="12"/>
                        <a:pt x="659" y="35"/>
                      </a:cubicBezTo>
                      <a:cubicBezTo>
                        <a:pt x="256" y="144"/>
                        <a:pt x="0" y="496"/>
                        <a:pt x="89" y="817"/>
                      </a:cubicBezTo>
                      <a:cubicBezTo>
                        <a:pt x="113" y="899"/>
                        <a:pt x="153" y="970"/>
                        <a:pt x="212" y="1028"/>
                      </a:cubicBezTo>
                      <a:cubicBezTo>
                        <a:pt x="226" y="1019"/>
                        <a:pt x="243" y="1011"/>
                        <a:pt x="260" y="1011"/>
                      </a:cubicBezTo>
                      <a:cubicBezTo>
                        <a:pt x="284" y="1011"/>
                        <a:pt x="308" y="1022"/>
                        <a:pt x="325" y="1039"/>
                      </a:cubicBezTo>
                      <a:cubicBezTo>
                        <a:pt x="348" y="1066"/>
                        <a:pt x="352" y="1100"/>
                        <a:pt x="342" y="1131"/>
                      </a:cubicBezTo>
                      <a:cubicBezTo>
                        <a:pt x="451" y="1195"/>
                        <a:pt x="588" y="1233"/>
                        <a:pt x="734" y="1233"/>
                      </a:cubicBezTo>
                      <a:cubicBezTo>
                        <a:pt x="813" y="1233"/>
                        <a:pt x="898" y="1220"/>
                        <a:pt x="980" y="1200"/>
                      </a:cubicBezTo>
                      <a:cubicBezTo>
                        <a:pt x="1294" y="1110"/>
                        <a:pt x="1516" y="882"/>
                        <a:pt x="1560" y="633"/>
                      </a:cubicBezTo>
                      <a:cubicBezTo>
                        <a:pt x="1574" y="561"/>
                        <a:pt x="1571" y="486"/>
                        <a:pt x="1550" y="414"/>
                      </a:cubicBezTo>
                      <a:cubicBezTo>
                        <a:pt x="1505" y="253"/>
                        <a:pt x="1382" y="130"/>
                        <a:pt x="1223" y="62"/>
                      </a:cubicBezTo>
                      <a:cubicBezTo>
                        <a:pt x="1127" y="21"/>
                        <a:pt x="1021" y="1"/>
                        <a:pt x="908" y="1"/>
                      </a:cubicBezTo>
                      <a:close/>
                    </a:path>
                  </a:pathLst>
                </a:custGeom>
                <a:solidFill>
                  <a:srgbClr val="BA7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50" name="Google Shape;1832;p37"/>
                <p:cNvSpPr/>
                <p:nvPr/>
              </p:nvSpPr>
              <p:spPr>
                <a:xfrm flipH="1">
                  <a:off x="3022845" y="3787505"/>
                  <a:ext cx="22834" cy="16326"/>
                </a:xfrm>
                <a:custGeom>
                  <a:avLst/>
                  <a:gdLst/>
                  <a:ahLst/>
                  <a:cxnLst/>
                  <a:rect l="l" t="t" r="r" b="b"/>
                  <a:pathLst>
                    <a:path w="407" h="291" extrusionOk="0">
                      <a:moveTo>
                        <a:pt x="315" y="0"/>
                      </a:moveTo>
                      <a:cubicBezTo>
                        <a:pt x="298" y="0"/>
                        <a:pt x="281" y="8"/>
                        <a:pt x="267" y="17"/>
                      </a:cubicBezTo>
                      <a:cubicBezTo>
                        <a:pt x="263" y="21"/>
                        <a:pt x="260" y="21"/>
                        <a:pt x="257" y="25"/>
                      </a:cubicBezTo>
                      <a:cubicBezTo>
                        <a:pt x="178" y="99"/>
                        <a:pt x="90" y="168"/>
                        <a:pt x="0" y="230"/>
                      </a:cubicBezTo>
                      <a:cubicBezTo>
                        <a:pt x="69" y="253"/>
                        <a:pt x="140" y="274"/>
                        <a:pt x="208" y="291"/>
                      </a:cubicBezTo>
                      <a:cubicBezTo>
                        <a:pt x="267" y="246"/>
                        <a:pt x="322" y="202"/>
                        <a:pt x="376" y="151"/>
                      </a:cubicBezTo>
                      <a:cubicBezTo>
                        <a:pt x="383" y="140"/>
                        <a:pt x="390" y="130"/>
                        <a:pt x="397" y="120"/>
                      </a:cubicBezTo>
                      <a:cubicBezTo>
                        <a:pt x="407" y="89"/>
                        <a:pt x="403" y="55"/>
                        <a:pt x="380" y="28"/>
                      </a:cubicBezTo>
                      <a:cubicBezTo>
                        <a:pt x="363" y="11"/>
                        <a:pt x="339" y="0"/>
                        <a:pt x="315" y="0"/>
                      </a:cubicBezTo>
                      <a:close/>
                    </a:path>
                  </a:pathLst>
                </a:custGeom>
                <a:solidFill>
                  <a:srgbClr val="9E72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51" name="Google Shape;1833;p37"/>
                <p:cNvSpPr/>
                <p:nvPr/>
              </p:nvSpPr>
              <p:spPr>
                <a:xfrm flipH="1">
                  <a:off x="3031033" y="3676652"/>
                  <a:ext cx="81685" cy="44040"/>
                </a:xfrm>
                <a:custGeom>
                  <a:avLst/>
                  <a:gdLst/>
                  <a:ahLst/>
                  <a:cxnLst/>
                  <a:rect l="l" t="t" r="r" b="b"/>
                  <a:pathLst>
                    <a:path w="1456" h="785" extrusionOk="0">
                      <a:moveTo>
                        <a:pt x="622" y="0"/>
                      </a:moveTo>
                      <a:cubicBezTo>
                        <a:pt x="502" y="10"/>
                        <a:pt x="404" y="38"/>
                        <a:pt x="322" y="85"/>
                      </a:cubicBezTo>
                      <a:cubicBezTo>
                        <a:pt x="107" y="208"/>
                        <a:pt x="1" y="498"/>
                        <a:pt x="89" y="731"/>
                      </a:cubicBezTo>
                      <a:cubicBezTo>
                        <a:pt x="103" y="764"/>
                        <a:pt x="138" y="785"/>
                        <a:pt x="171" y="785"/>
                      </a:cubicBezTo>
                      <a:cubicBezTo>
                        <a:pt x="182" y="785"/>
                        <a:pt x="192" y="782"/>
                        <a:pt x="202" y="778"/>
                      </a:cubicBezTo>
                      <a:cubicBezTo>
                        <a:pt x="247" y="761"/>
                        <a:pt x="267" y="714"/>
                        <a:pt x="250" y="669"/>
                      </a:cubicBezTo>
                      <a:cubicBezTo>
                        <a:pt x="192" y="515"/>
                        <a:pt x="264" y="317"/>
                        <a:pt x="407" y="235"/>
                      </a:cubicBezTo>
                      <a:cubicBezTo>
                        <a:pt x="465" y="198"/>
                        <a:pt x="540" y="181"/>
                        <a:pt x="636" y="174"/>
                      </a:cubicBezTo>
                      <a:cubicBezTo>
                        <a:pt x="656" y="170"/>
                        <a:pt x="677" y="170"/>
                        <a:pt x="697" y="170"/>
                      </a:cubicBezTo>
                      <a:cubicBezTo>
                        <a:pt x="919" y="170"/>
                        <a:pt x="1137" y="260"/>
                        <a:pt x="1301" y="406"/>
                      </a:cubicBezTo>
                      <a:cubicBezTo>
                        <a:pt x="1318" y="420"/>
                        <a:pt x="1339" y="427"/>
                        <a:pt x="1359" y="427"/>
                      </a:cubicBezTo>
                      <a:cubicBezTo>
                        <a:pt x="1383" y="427"/>
                        <a:pt x="1408" y="416"/>
                        <a:pt x="1424" y="399"/>
                      </a:cubicBezTo>
                      <a:cubicBezTo>
                        <a:pt x="1455" y="365"/>
                        <a:pt x="1452" y="311"/>
                        <a:pt x="1417" y="276"/>
                      </a:cubicBezTo>
                      <a:cubicBezTo>
                        <a:pt x="1219" y="99"/>
                        <a:pt x="960" y="0"/>
                        <a:pt x="694" y="0"/>
                      </a:cubicBezTo>
                      <a:close/>
                    </a:path>
                  </a:pathLst>
                </a:custGeom>
                <a:solidFill>
                  <a:srgbClr val="4C3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52" name="Google Shape;1834;p37"/>
                <p:cNvSpPr/>
                <p:nvPr/>
              </p:nvSpPr>
              <p:spPr>
                <a:xfrm flipH="1">
                  <a:off x="2982003" y="3604621"/>
                  <a:ext cx="63508" cy="121125"/>
                </a:xfrm>
                <a:custGeom>
                  <a:avLst/>
                  <a:gdLst/>
                  <a:ahLst/>
                  <a:cxnLst/>
                  <a:rect l="l" t="t" r="r" b="b"/>
                  <a:pathLst>
                    <a:path w="1132" h="2159" extrusionOk="0">
                      <a:moveTo>
                        <a:pt x="486" y="0"/>
                      </a:moveTo>
                      <a:cubicBezTo>
                        <a:pt x="332" y="0"/>
                        <a:pt x="169" y="4"/>
                        <a:pt x="1" y="11"/>
                      </a:cubicBezTo>
                      <a:cubicBezTo>
                        <a:pt x="134" y="720"/>
                        <a:pt x="124" y="1472"/>
                        <a:pt x="745" y="1899"/>
                      </a:cubicBezTo>
                      <a:cubicBezTo>
                        <a:pt x="786" y="1926"/>
                        <a:pt x="834" y="1953"/>
                        <a:pt x="881" y="1980"/>
                      </a:cubicBezTo>
                      <a:cubicBezTo>
                        <a:pt x="963" y="2025"/>
                        <a:pt x="1049" y="2086"/>
                        <a:pt x="1131" y="2158"/>
                      </a:cubicBezTo>
                      <a:cubicBezTo>
                        <a:pt x="1127" y="1905"/>
                        <a:pt x="1121" y="1653"/>
                        <a:pt x="1111" y="1404"/>
                      </a:cubicBezTo>
                      <a:cubicBezTo>
                        <a:pt x="1111" y="1332"/>
                        <a:pt x="1107" y="1264"/>
                        <a:pt x="1103" y="1192"/>
                      </a:cubicBezTo>
                      <a:cubicBezTo>
                        <a:pt x="1083" y="793"/>
                        <a:pt x="1053" y="400"/>
                        <a:pt x="1004" y="17"/>
                      </a:cubicBezTo>
                      <a:cubicBezTo>
                        <a:pt x="854" y="8"/>
                        <a:pt x="684" y="0"/>
                        <a:pt x="486" y="0"/>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53" name="Google Shape;1835;p37"/>
                <p:cNvSpPr/>
                <p:nvPr/>
              </p:nvSpPr>
              <p:spPr>
                <a:xfrm flipH="1">
                  <a:off x="2911362" y="3595813"/>
                  <a:ext cx="273892" cy="220707"/>
                </a:xfrm>
                <a:custGeom>
                  <a:avLst/>
                  <a:gdLst/>
                  <a:ahLst/>
                  <a:cxnLst/>
                  <a:rect l="l" t="t" r="r" b="b"/>
                  <a:pathLst>
                    <a:path w="4882" h="3934" extrusionOk="0">
                      <a:moveTo>
                        <a:pt x="2977" y="157"/>
                      </a:moveTo>
                      <a:cubicBezTo>
                        <a:pt x="3175" y="157"/>
                        <a:pt x="3345" y="165"/>
                        <a:pt x="3495" y="174"/>
                      </a:cubicBezTo>
                      <a:cubicBezTo>
                        <a:pt x="3884" y="202"/>
                        <a:pt x="4124" y="260"/>
                        <a:pt x="4270" y="311"/>
                      </a:cubicBezTo>
                      <a:cubicBezTo>
                        <a:pt x="4270" y="311"/>
                        <a:pt x="4270" y="311"/>
                        <a:pt x="4270" y="311"/>
                      </a:cubicBezTo>
                      <a:lnTo>
                        <a:pt x="4270" y="311"/>
                      </a:lnTo>
                      <a:cubicBezTo>
                        <a:pt x="4294" y="318"/>
                        <a:pt x="4315" y="332"/>
                        <a:pt x="4335" y="349"/>
                      </a:cubicBezTo>
                      <a:cubicBezTo>
                        <a:pt x="4369" y="376"/>
                        <a:pt x="4396" y="410"/>
                        <a:pt x="4410" y="455"/>
                      </a:cubicBezTo>
                      <a:cubicBezTo>
                        <a:pt x="4410" y="455"/>
                        <a:pt x="4410" y="455"/>
                        <a:pt x="4410" y="455"/>
                      </a:cubicBezTo>
                      <a:lnTo>
                        <a:pt x="4410" y="455"/>
                      </a:lnTo>
                      <a:cubicBezTo>
                        <a:pt x="4410" y="458"/>
                        <a:pt x="4414" y="461"/>
                        <a:pt x="4414" y="465"/>
                      </a:cubicBezTo>
                      <a:cubicBezTo>
                        <a:pt x="4510" y="751"/>
                        <a:pt x="4728" y="1471"/>
                        <a:pt x="4728" y="2164"/>
                      </a:cubicBezTo>
                      <a:cubicBezTo>
                        <a:pt x="4728" y="2503"/>
                        <a:pt x="4677" y="2837"/>
                        <a:pt x="4537" y="3107"/>
                      </a:cubicBezTo>
                      <a:cubicBezTo>
                        <a:pt x="4458" y="3261"/>
                        <a:pt x="4356" y="3384"/>
                        <a:pt x="4229" y="3483"/>
                      </a:cubicBezTo>
                      <a:cubicBezTo>
                        <a:pt x="4114" y="3574"/>
                        <a:pt x="3974" y="3647"/>
                        <a:pt x="3813" y="3694"/>
                      </a:cubicBezTo>
                      <a:cubicBezTo>
                        <a:pt x="3629" y="3749"/>
                        <a:pt x="3434" y="3776"/>
                        <a:pt x="3240" y="3776"/>
                      </a:cubicBezTo>
                      <a:cubicBezTo>
                        <a:pt x="3062" y="3776"/>
                        <a:pt x="2881" y="3752"/>
                        <a:pt x="2696" y="3708"/>
                      </a:cubicBezTo>
                      <a:cubicBezTo>
                        <a:pt x="2628" y="3691"/>
                        <a:pt x="2557" y="3670"/>
                        <a:pt x="2488" y="3647"/>
                      </a:cubicBezTo>
                      <a:cubicBezTo>
                        <a:pt x="2048" y="3496"/>
                        <a:pt x="1611" y="3216"/>
                        <a:pt x="1229" y="2837"/>
                      </a:cubicBezTo>
                      <a:cubicBezTo>
                        <a:pt x="642" y="2257"/>
                        <a:pt x="253" y="1523"/>
                        <a:pt x="157" y="820"/>
                      </a:cubicBezTo>
                      <a:lnTo>
                        <a:pt x="157" y="792"/>
                      </a:lnTo>
                      <a:cubicBezTo>
                        <a:pt x="157" y="697"/>
                        <a:pt x="215" y="611"/>
                        <a:pt x="308" y="578"/>
                      </a:cubicBezTo>
                      <a:cubicBezTo>
                        <a:pt x="652" y="447"/>
                        <a:pt x="1393" y="222"/>
                        <a:pt x="2485" y="168"/>
                      </a:cubicBezTo>
                      <a:lnTo>
                        <a:pt x="2492" y="168"/>
                      </a:lnTo>
                      <a:cubicBezTo>
                        <a:pt x="2660" y="161"/>
                        <a:pt x="2823" y="157"/>
                        <a:pt x="2977" y="157"/>
                      </a:cubicBezTo>
                      <a:close/>
                      <a:moveTo>
                        <a:pt x="2977" y="1"/>
                      </a:moveTo>
                      <a:cubicBezTo>
                        <a:pt x="2823" y="1"/>
                        <a:pt x="2660" y="4"/>
                        <a:pt x="2479" y="14"/>
                      </a:cubicBezTo>
                      <a:cubicBezTo>
                        <a:pt x="1625" y="55"/>
                        <a:pt x="987" y="198"/>
                        <a:pt x="566" y="324"/>
                      </a:cubicBezTo>
                      <a:cubicBezTo>
                        <a:pt x="440" y="362"/>
                        <a:pt x="338" y="400"/>
                        <a:pt x="253" y="431"/>
                      </a:cubicBezTo>
                      <a:cubicBezTo>
                        <a:pt x="222" y="441"/>
                        <a:pt x="198" y="458"/>
                        <a:pt x="171" y="472"/>
                      </a:cubicBezTo>
                      <a:cubicBezTo>
                        <a:pt x="65" y="543"/>
                        <a:pt x="0" y="663"/>
                        <a:pt x="0" y="792"/>
                      </a:cubicBezTo>
                      <a:cubicBezTo>
                        <a:pt x="0" y="806"/>
                        <a:pt x="4" y="823"/>
                        <a:pt x="4" y="841"/>
                      </a:cubicBezTo>
                      <a:cubicBezTo>
                        <a:pt x="205" y="2339"/>
                        <a:pt x="1700" y="3933"/>
                        <a:pt x="3240" y="3933"/>
                      </a:cubicBezTo>
                      <a:cubicBezTo>
                        <a:pt x="3444" y="3933"/>
                        <a:pt x="3653" y="3902"/>
                        <a:pt x="3857" y="3841"/>
                      </a:cubicBezTo>
                      <a:cubicBezTo>
                        <a:pt x="4656" y="3606"/>
                        <a:pt x="4881" y="2895"/>
                        <a:pt x="4881" y="2168"/>
                      </a:cubicBezTo>
                      <a:cubicBezTo>
                        <a:pt x="4881" y="1448"/>
                        <a:pt x="4663" y="714"/>
                        <a:pt x="4557" y="403"/>
                      </a:cubicBezTo>
                      <a:cubicBezTo>
                        <a:pt x="4519" y="291"/>
                        <a:pt x="4431" y="202"/>
                        <a:pt x="4322" y="165"/>
                      </a:cubicBezTo>
                      <a:cubicBezTo>
                        <a:pt x="4117" y="93"/>
                        <a:pt x="3714" y="1"/>
                        <a:pt x="2977" y="1"/>
                      </a:cubicBezTo>
                      <a:close/>
                    </a:path>
                  </a:pathLst>
                </a:custGeom>
                <a:solidFill>
                  <a:srgbClr val="CC0000"/>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54" name="Google Shape;1836;p37"/>
                <p:cNvSpPr/>
                <p:nvPr/>
              </p:nvSpPr>
              <p:spPr>
                <a:xfrm flipH="1">
                  <a:off x="3131228" y="3693482"/>
                  <a:ext cx="60927" cy="62498"/>
                </a:xfrm>
                <a:custGeom>
                  <a:avLst/>
                  <a:gdLst/>
                  <a:ahLst/>
                  <a:cxnLst/>
                  <a:rect l="l" t="t" r="r" b="b"/>
                  <a:pathLst>
                    <a:path w="1086" h="1114" extrusionOk="0">
                      <a:moveTo>
                        <a:pt x="0" y="229"/>
                      </a:moveTo>
                      <a:lnTo>
                        <a:pt x="0" y="229"/>
                      </a:lnTo>
                      <a:cubicBezTo>
                        <a:pt x="10" y="277"/>
                        <a:pt x="50" y="317"/>
                        <a:pt x="95" y="335"/>
                      </a:cubicBezTo>
                      <a:lnTo>
                        <a:pt x="95" y="335"/>
                      </a:lnTo>
                      <a:lnTo>
                        <a:pt x="0" y="229"/>
                      </a:lnTo>
                      <a:close/>
                      <a:moveTo>
                        <a:pt x="770" y="1"/>
                      </a:moveTo>
                      <a:cubicBezTo>
                        <a:pt x="694" y="1"/>
                        <a:pt x="647" y="80"/>
                        <a:pt x="601" y="140"/>
                      </a:cubicBezTo>
                      <a:cubicBezTo>
                        <a:pt x="519" y="250"/>
                        <a:pt x="396" y="324"/>
                        <a:pt x="259" y="349"/>
                      </a:cubicBezTo>
                      <a:cubicBezTo>
                        <a:pt x="238" y="352"/>
                        <a:pt x="215" y="354"/>
                        <a:pt x="192" y="354"/>
                      </a:cubicBezTo>
                      <a:cubicBezTo>
                        <a:pt x="162" y="354"/>
                        <a:pt x="132" y="350"/>
                        <a:pt x="103" y="338"/>
                      </a:cubicBezTo>
                      <a:cubicBezTo>
                        <a:pt x="100" y="337"/>
                        <a:pt x="97" y="336"/>
                        <a:pt x="95" y="335"/>
                      </a:cubicBezTo>
                      <a:lnTo>
                        <a:pt x="95" y="335"/>
                      </a:lnTo>
                      <a:lnTo>
                        <a:pt x="789" y="1113"/>
                      </a:lnTo>
                      <a:cubicBezTo>
                        <a:pt x="884" y="871"/>
                        <a:pt x="1086" y="656"/>
                        <a:pt x="1072" y="396"/>
                      </a:cubicBezTo>
                      <a:cubicBezTo>
                        <a:pt x="1065" y="247"/>
                        <a:pt x="976" y="103"/>
                        <a:pt x="847" y="28"/>
                      </a:cubicBezTo>
                      <a:cubicBezTo>
                        <a:pt x="826" y="14"/>
                        <a:pt x="799" y="4"/>
                        <a:pt x="775" y="1"/>
                      </a:cubicBezTo>
                      <a:cubicBezTo>
                        <a:pt x="774" y="1"/>
                        <a:pt x="772" y="1"/>
                        <a:pt x="770" y="1"/>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55" name="Google Shape;1837;p37"/>
                <p:cNvSpPr/>
                <p:nvPr/>
              </p:nvSpPr>
              <p:spPr>
                <a:xfrm flipH="1">
                  <a:off x="3131620" y="3693089"/>
                  <a:ext cx="60927" cy="63115"/>
                </a:xfrm>
                <a:custGeom>
                  <a:avLst/>
                  <a:gdLst/>
                  <a:ahLst/>
                  <a:cxnLst/>
                  <a:rect l="l" t="t" r="r" b="b"/>
                  <a:pathLst>
                    <a:path w="1086" h="1125" extrusionOk="0">
                      <a:moveTo>
                        <a:pt x="775" y="0"/>
                      </a:moveTo>
                      <a:cubicBezTo>
                        <a:pt x="737" y="0"/>
                        <a:pt x="704" y="21"/>
                        <a:pt x="676" y="49"/>
                      </a:cubicBezTo>
                      <a:cubicBezTo>
                        <a:pt x="649" y="79"/>
                        <a:pt x="625" y="113"/>
                        <a:pt x="605" y="144"/>
                      </a:cubicBezTo>
                      <a:cubicBezTo>
                        <a:pt x="523" y="249"/>
                        <a:pt x="400" y="325"/>
                        <a:pt x="266" y="349"/>
                      </a:cubicBezTo>
                      <a:cubicBezTo>
                        <a:pt x="243" y="352"/>
                        <a:pt x="222" y="356"/>
                        <a:pt x="198" y="356"/>
                      </a:cubicBezTo>
                      <a:cubicBezTo>
                        <a:pt x="168" y="356"/>
                        <a:pt x="140" y="349"/>
                        <a:pt x="113" y="342"/>
                      </a:cubicBezTo>
                      <a:cubicBezTo>
                        <a:pt x="66" y="322"/>
                        <a:pt x="25" y="284"/>
                        <a:pt x="14" y="233"/>
                      </a:cubicBezTo>
                      <a:cubicBezTo>
                        <a:pt x="14" y="230"/>
                        <a:pt x="12" y="228"/>
                        <a:pt x="10" y="228"/>
                      </a:cubicBezTo>
                      <a:cubicBezTo>
                        <a:pt x="9" y="228"/>
                        <a:pt x="8" y="228"/>
                        <a:pt x="7" y="229"/>
                      </a:cubicBezTo>
                      <a:cubicBezTo>
                        <a:pt x="4" y="229"/>
                        <a:pt x="0" y="233"/>
                        <a:pt x="0" y="236"/>
                      </a:cubicBezTo>
                      <a:cubicBezTo>
                        <a:pt x="11" y="290"/>
                        <a:pt x="58" y="335"/>
                        <a:pt x="110" y="352"/>
                      </a:cubicBezTo>
                      <a:cubicBezTo>
                        <a:pt x="137" y="362"/>
                        <a:pt x="168" y="369"/>
                        <a:pt x="198" y="369"/>
                      </a:cubicBezTo>
                      <a:cubicBezTo>
                        <a:pt x="222" y="369"/>
                        <a:pt x="246" y="366"/>
                        <a:pt x="270" y="362"/>
                      </a:cubicBezTo>
                      <a:cubicBezTo>
                        <a:pt x="406" y="339"/>
                        <a:pt x="529" y="260"/>
                        <a:pt x="614" y="151"/>
                      </a:cubicBezTo>
                      <a:cubicBezTo>
                        <a:pt x="635" y="120"/>
                        <a:pt x="660" y="86"/>
                        <a:pt x="687" y="59"/>
                      </a:cubicBezTo>
                      <a:cubicBezTo>
                        <a:pt x="714" y="35"/>
                        <a:pt x="741" y="14"/>
                        <a:pt x="775" y="14"/>
                      </a:cubicBezTo>
                      <a:lnTo>
                        <a:pt x="782" y="14"/>
                      </a:lnTo>
                      <a:cubicBezTo>
                        <a:pt x="806" y="18"/>
                        <a:pt x="830" y="28"/>
                        <a:pt x="850" y="41"/>
                      </a:cubicBezTo>
                      <a:cubicBezTo>
                        <a:pt x="980" y="113"/>
                        <a:pt x="1065" y="257"/>
                        <a:pt x="1072" y="403"/>
                      </a:cubicBezTo>
                      <a:lnTo>
                        <a:pt x="1072" y="427"/>
                      </a:lnTo>
                      <a:cubicBezTo>
                        <a:pt x="1072" y="550"/>
                        <a:pt x="1024" y="663"/>
                        <a:pt x="967" y="775"/>
                      </a:cubicBezTo>
                      <a:cubicBezTo>
                        <a:pt x="905" y="888"/>
                        <a:pt x="837" y="997"/>
                        <a:pt x="789" y="1117"/>
                      </a:cubicBezTo>
                      <a:cubicBezTo>
                        <a:pt x="786" y="1120"/>
                        <a:pt x="789" y="1124"/>
                        <a:pt x="792" y="1124"/>
                      </a:cubicBezTo>
                      <a:cubicBezTo>
                        <a:pt x="793" y="1125"/>
                        <a:pt x="794" y="1125"/>
                        <a:pt x="795" y="1125"/>
                      </a:cubicBezTo>
                      <a:cubicBezTo>
                        <a:pt x="798" y="1125"/>
                        <a:pt x="800" y="1123"/>
                        <a:pt x="803" y="1120"/>
                      </a:cubicBezTo>
                      <a:cubicBezTo>
                        <a:pt x="847" y="1004"/>
                        <a:pt x="918" y="895"/>
                        <a:pt x="977" y="782"/>
                      </a:cubicBezTo>
                      <a:cubicBezTo>
                        <a:pt x="1038" y="670"/>
                        <a:pt x="1086" y="553"/>
                        <a:pt x="1086" y="427"/>
                      </a:cubicBezTo>
                      <a:lnTo>
                        <a:pt x="1086" y="403"/>
                      </a:lnTo>
                      <a:cubicBezTo>
                        <a:pt x="1079" y="249"/>
                        <a:pt x="991" y="106"/>
                        <a:pt x="857" y="28"/>
                      </a:cubicBezTo>
                      <a:cubicBezTo>
                        <a:pt x="837" y="14"/>
                        <a:pt x="809" y="4"/>
                        <a:pt x="782" y="0"/>
                      </a:cubicBezTo>
                      <a:close/>
                    </a:path>
                  </a:pathLst>
                </a:custGeom>
                <a:solidFill>
                  <a:srgbClr val="C6856D"/>
                </a:solidFill>
                <a:ln w="9525" cap="flat" cmpd="sng">
                  <a:solidFill>
                    <a:srgbClr val="C6856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56" name="Google Shape;1838;p37"/>
                <p:cNvSpPr/>
                <p:nvPr/>
              </p:nvSpPr>
              <p:spPr>
                <a:xfrm flipH="1">
                  <a:off x="2947167" y="3628968"/>
                  <a:ext cx="27827" cy="82415"/>
                </a:xfrm>
                <a:custGeom>
                  <a:avLst/>
                  <a:gdLst/>
                  <a:ahLst/>
                  <a:cxnLst/>
                  <a:rect l="l" t="t" r="r" b="b"/>
                  <a:pathLst>
                    <a:path w="496" h="1469" extrusionOk="0">
                      <a:moveTo>
                        <a:pt x="35" y="0"/>
                      </a:moveTo>
                      <a:cubicBezTo>
                        <a:pt x="20" y="0"/>
                        <a:pt x="1" y="13"/>
                        <a:pt x="14" y="24"/>
                      </a:cubicBezTo>
                      <a:cubicBezTo>
                        <a:pt x="212" y="188"/>
                        <a:pt x="317" y="427"/>
                        <a:pt x="376" y="672"/>
                      </a:cubicBezTo>
                      <a:cubicBezTo>
                        <a:pt x="407" y="798"/>
                        <a:pt x="427" y="925"/>
                        <a:pt x="440" y="1055"/>
                      </a:cubicBezTo>
                      <a:cubicBezTo>
                        <a:pt x="454" y="1192"/>
                        <a:pt x="458" y="1328"/>
                        <a:pt x="413" y="1458"/>
                      </a:cubicBezTo>
                      <a:cubicBezTo>
                        <a:pt x="410" y="1465"/>
                        <a:pt x="417" y="1469"/>
                        <a:pt x="426" y="1469"/>
                      </a:cubicBezTo>
                      <a:cubicBezTo>
                        <a:pt x="436" y="1469"/>
                        <a:pt x="451" y="1463"/>
                        <a:pt x="454" y="1454"/>
                      </a:cubicBezTo>
                      <a:cubicBezTo>
                        <a:pt x="495" y="1328"/>
                        <a:pt x="495" y="1198"/>
                        <a:pt x="481" y="1069"/>
                      </a:cubicBezTo>
                      <a:cubicBezTo>
                        <a:pt x="468" y="925"/>
                        <a:pt x="448" y="778"/>
                        <a:pt x="410" y="639"/>
                      </a:cubicBezTo>
                      <a:cubicBezTo>
                        <a:pt x="352" y="396"/>
                        <a:pt x="239" y="164"/>
                        <a:pt x="45" y="4"/>
                      </a:cubicBezTo>
                      <a:cubicBezTo>
                        <a:pt x="42" y="1"/>
                        <a:pt x="39" y="0"/>
                        <a:pt x="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57" name="Google Shape;1839;p37"/>
                <p:cNvSpPr/>
                <p:nvPr/>
              </p:nvSpPr>
              <p:spPr>
                <a:xfrm flipH="1">
                  <a:off x="3306260" y="3675923"/>
                  <a:ext cx="25246" cy="67323"/>
                </a:xfrm>
                <a:custGeom>
                  <a:avLst/>
                  <a:gdLst/>
                  <a:ahLst/>
                  <a:cxnLst/>
                  <a:rect l="l" t="t" r="r" b="b"/>
                  <a:pathLst>
                    <a:path w="450" h="1200" extrusionOk="0">
                      <a:moveTo>
                        <a:pt x="37" y="1"/>
                      </a:moveTo>
                      <a:cubicBezTo>
                        <a:pt x="24" y="1"/>
                        <a:pt x="1" y="12"/>
                        <a:pt x="9" y="20"/>
                      </a:cubicBezTo>
                      <a:cubicBezTo>
                        <a:pt x="282" y="341"/>
                        <a:pt x="408" y="774"/>
                        <a:pt x="347" y="1194"/>
                      </a:cubicBezTo>
                      <a:cubicBezTo>
                        <a:pt x="347" y="1198"/>
                        <a:pt x="351" y="1199"/>
                        <a:pt x="357" y="1199"/>
                      </a:cubicBezTo>
                      <a:cubicBezTo>
                        <a:pt x="369" y="1199"/>
                        <a:pt x="386" y="1194"/>
                        <a:pt x="388" y="1187"/>
                      </a:cubicBezTo>
                      <a:cubicBezTo>
                        <a:pt x="449" y="764"/>
                        <a:pt x="323" y="330"/>
                        <a:pt x="44" y="2"/>
                      </a:cubicBezTo>
                      <a:cubicBezTo>
                        <a:pt x="42" y="1"/>
                        <a:pt x="40" y="1"/>
                        <a:pt x="37" y="1"/>
                      </a:cubicBezTo>
                      <a:close/>
                    </a:path>
                  </a:pathLst>
                </a:custGeom>
                <a:solidFill>
                  <a:srgbClr val="F9EC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grpSp>
              <p:nvGrpSpPr>
                <p:cNvPr id="358" name="Google Shape;1840;p37"/>
                <p:cNvGrpSpPr/>
                <p:nvPr/>
              </p:nvGrpSpPr>
              <p:grpSpPr>
                <a:xfrm rot="3308548" flipH="1">
                  <a:off x="2555977" y="4416296"/>
                  <a:ext cx="126273" cy="143584"/>
                  <a:chOff x="81350" y="1495100"/>
                  <a:chExt cx="272032" cy="295926"/>
                </a:xfrm>
              </p:grpSpPr>
              <p:sp>
                <p:nvSpPr>
                  <p:cNvPr id="369" name="Google Shape;1841;p37"/>
                  <p:cNvSpPr/>
                  <p:nvPr/>
                </p:nvSpPr>
                <p:spPr>
                  <a:xfrm>
                    <a:off x="93039" y="1518564"/>
                    <a:ext cx="260343" cy="272462"/>
                  </a:xfrm>
                  <a:custGeom>
                    <a:avLst/>
                    <a:gdLst/>
                    <a:ahLst/>
                    <a:cxnLst/>
                    <a:rect l="l" t="t" r="r" b="b"/>
                    <a:pathLst>
                      <a:path w="3029" h="3170" extrusionOk="0">
                        <a:moveTo>
                          <a:pt x="1959" y="1"/>
                        </a:moveTo>
                        <a:cubicBezTo>
                          <a:pt x="1716" y="1"/>
                          <a:pt x="1492" y="349"/>
                          <a:pt x="1390" y="409"/>
                        </a:cubicBezTo>
                        <a:cubicBezTo>
                          <a:pt x="1377" y="416"/>
                          <a:pt x="1362" y="419"/>
                          <a:pt x="1345" y="419"/>
                        </a:cubicBezTo>
                        <a:cubicBezTo>
                          <a:pt x="1245" y="419"/>
                          <a:pt x="1079" y="306"/>
                          <a:pt x="909" y="306"/>
                        </a:cubicBezTo>
                        <a:cubicBezTo>
                          <a:pt x="853" y="306"/>
                          <a:pt x="797" y="319"/>
                          <a:pt x="742" y="351"/>
                        </a:cubicBezTo>
                        <a:cubicBezTo>
                          <a:pt x="496" y="498"/>
                          <a:pt x="591" y="856"/>
                          <a:pt x="523" y="904"/>
                        </a:cubicBezTo>
                        <a:cubicBezTo>
                          <a:pt x="451" y="952"/>
                          <a:pt x="96" y="870"/>
                          <a:pt x="46" y="1396"/>
                        </a:cubicBezTo>
                        <a:cubicBezTo>
                          <a:pt x="1" y="1897"/>
                          <a:pt x="202" y="2689"/>
                          <a:pt x="796" y="2860"/>
                        </a:cubicBezTo>
                        <a:cubicBezTo>
                          <a:pt x="861" y="2877"/>
                          <a:pt x="919" y="2907"/>
                          <a:pt x="967" y="2952"/>
                        </a:cubicBezTo>
                        <a:cubicBezTo>
                          <a:pt x="1063" y="3038"/>
                          <a:pt x="1251" y="3170"/>
                          <a:pt x="1518" y="3170"/>
                        </a:cubicBezTo>
                        <a:cubicBezTo>
                          <a:pt x="1709" y="3170"/>
                          <a:pt x="1941" y="3102"/>
                          <a:pt x="2209" y="2901"/>
                        </a:cubicBezTo>
                        <a:cubicBezTo>
                          <a:pt x="3029" y="2283"/>
                          <a:pt x="2612" y="1822"/>
                          <a:pt x="2619" y="1764"/>
                        </a:cubicBezTo>
                        <a:cubicBezTo>
                          <a:pt x="2622" y="1703"/>
                          <a:pt x="2975" y="1491"/>
                          <a:pt x="2885" y="1191"/>
                        </a:cubicBezTo>
                        <a:cubicBezTo>
                          <a:pt x="2800" y="890"/>
                          <a:pt x="2408" y="917"/>
                          <a:pt x="2397" y="853"/>
                        </a:cubicBezTo>
                        <a:cubicBezTo>
                          <a:pt x="2390" y="791"/>
                          <a:pt x="2612" y="269"/>
                          <a:pt x="2063" y="23"/>
                        </a:cubicBezTo>
                        <a:cubicBezTo>
                          <a:pt x="2028" y="8"/>
                          <a:pt x="1993" y="1"/>
                          <a:pt x="1959" y="1"/>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70" name="Google Shape;1842;p37"/>
                  <p:cNvSpPr/>
                  <p:nvPr/>
                </p:nvSpPr>
                <p:spPr>
                  <a:xfrm>
                    <a:off x="175465" y="1537215"/>
                    <a:ext cx="86122" cy="208085"/>
                  </a:xfrm>
                  <a:custGeom>
                    <a:avLst/>
                    <a:gdLst/>
                    <a:ahLst/>
                    <a:cxnLst/>
                    <a:rect l="l" t="t" r="r" b="b"/>
                    <a:pathLst>
                      <a:path w="1002" h="2421" extrusionOk="0">
                        <a:moveTo>
                          <a:pt x="1001" y="1"/>
                        </a:moveTo>
                        <a:cubicBezTo>
                          <a:pt x="899" y="196"/>
                          <a:pt x="807" y="393"/>
                          <a:pt x="715" y="591"/>
                        </a:cubicBezTo>
                        <a:cubicBezTo>
                          <a:pt x="623" y="790"/>
                          <a:pt x="533" y="987"/>
                          <a:pt x="448" y="1189"/>
                        </a:cubicBezTo>
                        <a:cubicBezTo>
                          <a:pt x="363" y="1390"/>
                          <a:pt x="278" y="1592"/>
                          <a:pt x="202" y="1796"/>
                        </a:cubicBezTo>
                        <a:cubicBezTo>
                          <a:pt x="127" y="2001"/>
                          <a:pt x="42" y="2206"/>
                          <a:pt x="1" y="2421"/>
                        </a:cubicBezTo>
                        <a:cubicBezTo>
                          <a:pt x="29" y="2315"/>
                          <a:pt x="73" y="2216"/>
                          <a:pt x="114" y="2114"/>
                        </a:cubicBezTo>
                        <a:cubicBezTo>
                          <a:pt x="158" y="2014"/>
                          <a:pt x="199" y="1912"/>
                          <a:pt x="243" y="1814"/>
                        </a:cubicBezTo>
                        <a:lnTo>
                          <a:pt x="503" y="1212"/>
                        </a:lnTo>
                        <a:cubicBezTo>
                          <a:pt x="588" y="1011"/>
                          <a:pt x="674" y="810"/>
                          <a:pt x="755" y="609"/>
                        </a:cubicBezTo>
                        <a:cubicBezTo>
                          <a:pt x="837" y="407"/>
                          <a:pt x="923" y="205"/>
                          <a:pt x="1001" y="1"/>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71" name="Google Shape;1843;p37"/>
                  <p:cNvSpPr/>
                  <p:nvPr/>
                </p:nvSpPr>
                <p:spPr>
                  <a:xfrm>
                    <a:off x="141515" y="1656342"/>
                    <a:ext cx="128839" cy="69362"/>
                  </a:xfrm>
                  <a:custGeom>
                    <a:avLst/>
                    <a:gdLst/>
                    <a:ahLst/>
                    <a:cxnLst/>
                    <a:rect l="l" t="t" r="r" b="b"/>
                    <a:pathLst>
                      <a:path w="1499" h="807" extrusionOk="0">
                        <a:moveTo>
                          <a:pt x="0" y="1"/>
                        </a:moveTo>
                        <a:cubicBezTo>
                          <a:pt x="72" y="137"/>
                          <a:pt x="144" y="270"/>
                          <a:pt x="219" y="400"/>
                        </a:cubicBezTo>
                        <a:cubicBezTo>
                          <a:pt x="294" y="533"/>
                          <a:pt x="372" y="663"/>
                          <a:pt x="451" y="792"/>
                        </a:cubicBezTo>
                        <a:lnTo>
                          <a:pt x="457" y="806"/>
                        </a:lnTo>
                        <a:lnTo>
                          <a:pt x="475" y="806"/>
                        </a:lnTo>
                        <a:cubicBezTo>
                          <a:pt x="645" y="796"/>
                          <a:pt x="816" y="782"/>
                          <a:pt x="987" y="768"/>
                        </a:cubicBezTo>
                        <a:lnTo>
                          <a:pt x="1243" y="745"/>
                        </a:lnTo>
                        <a:cubicBezTo>
                          <a:pt x="1328" y="735"/>
                          <a:pt x="1413" y="724"/>
                          <a:pt x="1499" y="721"/>
                        </a:cubicBezTo>
                        <a:cubicBezTo>
                          <a:pt x="1451" y="715"/>
                          <a:pt x="1402" y="714"/>
                          <a:pt x="1354" y="714"/>
                        </a:cubicBezTo>
                        <a:cubicBezTo>
                          <a:pt x="1317" y="714"/>
                          <a:pt x="1280" y="714"/>
                          <a:pt x="1243" y="714"/>
                        </a:cubicBezTo>
                        <a:lnTo>
                          <a:pt x="983" y="721"/>
                        </a:lnTo>
                        <a:cubicBezTo>
                          <a:pt x="819" y="724"/>
                          <a:pt x="654" y="734"/>
                          <a:pt x="489" y="747"/>
                        </a:cubicBezTo>
                        <a:lnTo>
                          <a:pt x="489" y="747"/>
                        </a:lnTo>
                        <a:cubicBezTo>
                          <a:pt x="414" y="622"/>
                          <a:pt x="338" y="497"/>
                          <a:pt x="256" y="379"/>
                        </a:cubicBezTo>
                        <a:cubicBezTo>
                          <a:pt x="174" y="250"/>
                          <a:pt x="89" y="127"/>
                          <a:pt x="0" y="1"/>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72" name="Google Shape;1844;p37"/>
                  <p:cNvSpPr/>
                  <p:nvPr/>
                </p:nvSpPr>
                <p:spPr>
                  <a:xfrm>
                    <a:off x="185779" y="1581823"/>
                    <a:ext cx="101335" cy="67557"/>
                  </a:xfrm>
                  <a:custGeom>
                    <a:avLst/>
                    <a:gdLst/>
                    <a:ahLst/>
                    <a:cxnLst/>
                    <a:rect l="l" t="t" r="r" b="b"/>
                    <a:pathLst>
                      <a:path w="1179" h="786" extrusionOk="0">
                        <a:moveTo>
                          <a:pt x="1" y="0"/>
                        </a:moveTo>
                        <a:lnTo>
                          <a:pt x="1" y="0"/>
                        </a:lnTo>
                        <a:cubicBezTo>
                          <a:pt x="45" y="130"/>
                          <a:pt x="93" y="260"/>
                          <a:pt x="144" y="386"/>
                        </a:cubicBezTo>
                        <a:cubicBezTo>
                          <a:pt x="191" y="512"/>
                          <a:pt x="246" y="639"/>
                          <a:pt x="298" y="762"/>
                        </a:cubicBezTo>
                        <a:lnTo>
                          <a:pt x="308" y="786"/>
                        </a:lnTo>
                        <a:lnTo>
                          <a:pt x="335" y="779"/>
                        </a:lnTo>
                        <a:cubicBezTo>
                          <a:pt x="475" y="734"/>
                          <a:pt x="618" y="687"/>
                          <a:pt x="758" y="639"/>
                        </a:cubicBezTo>
                        <a:lnTo>
                          <a:pt x="970" y="561"/>
                        </a:lnTo>
                        <a:cubicBezTo>
                          <a:pt x="1039" y="533"/>
                          <a:pt x="1110" y="506"/>
                          <a:pt x="1179" y="475"/>
                        </a:cubicBezTo>
                        <a:lnTo>
                          <a:pt x="1179" y="475"/>
                        </a:lnTo>
                        <a:lnTo>
                          <a:pt x="960" y="533"/>
                        </a:lnTo>
                        <a:lnTo>
                          <a:pt x="744" y="591"/>
                        </a:lnTo>
                        <a:cubicBezTo>
                          <a:pt x="609" y="630"/>
                          <a:pt x="474" y="671"/>
                          <a:pt x="343" y="716"/>
                        </a:cubicBezTo>
                        <a:lnTo>
                          <a:pt x="343" y="716"/>
                        </a:lnTo>
                        <a:cubicBezTo>
                          <a:pt x="292" y="600"/>
                          <a:pt x="240" y="482"/>
                          <a:pt x="185" y="369"/>
                        </a:cubicBezTo>
                        <a:cubicBezTo>
                          <a:pt x="127" y="243"/>
                          <a:pt x="65" y="123"/>
                          <a:pt x="1"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73" name="Google Shape;1845;p37"/>
                  <p:cNvSpPr/>
                  <p:nvPr/>
                </p:nvSpPr>
                <p:spPr>
                  <a:xfrm>
                    <a:off x="81350" y="1495100"/>
                    <a:ext cx="260343" cy="272633"/>
                  </a:xfrm>
                  <a:custGeom>
                    <a:avLst/>
                    <a:gdLst/>
                    <a:ahLst/>
                    <a:cxnLst/>
                    <a:rect l="l" t="t" r="r" b="b"/>
                    <a:pathLst>
                      <a:path w="3029" h="3172" extrusionOk="0">
                        <a:moveTo>
                          <a:pt x="1960" y="1"/>
                        </a:moveTo>
                        <a:cubicBezTo>
                          <a:pt x="1717" y="1"/>
                          <a:pt x="1491" y="352"/>
                          <a:pt x="1390" y="409"/>
                        </a:cubicBezTo>
                        <a:cubicBezTo>
                          <a:pt x="1377" y="416"/>
                          <a:pt x="1362" y="419"/>
                          <a:pt x="1346" y="419"/>
                        </a:cubicBezTo>
                        <a:cubicBezTo>
                          <a:pt x="1245" y="419"/>
                          <a:pt x="1079" y="306"/>
                          <a:pt x="910" y="306"/>
                        </a:cubicBezTo>
                        <a:cubicBezTo>
                          <a:pt x="854" y="306"/>
                          <a:pt x="798" y="318"/>
                          <a:pt x="744" y="351"/>
                        </a:cubicBezTo>
                        <a:cubicBezTo>
                          <a:pt x="495" y="497"/>
                          <a:pt x="591" y="859"/>
                          <a:pt x="522" y="904"/>
                        </a:cubicBezTo>
                        <a:cubicBezTo>
                          <a:pt x="451" y="952"/>
                          <a:pt x="96" y="873"/>
                          <a:pt x="48" y="1398"/>
                        </a:cubicBezTo>
                        <a:cubicBezTo>
                          <a:pt x="1" y="1897"/>
                          <a:pt x="205" y="2693"/>
                          <a:pt x="796" y="2860"/>
                        </a:cubicBezTo>
                        <a:cubicBezTo>
                          <a:pt x="861" y="2877"/>
                          <a:pt x="919" y="2907"/>
                          <a:pt x="966" y="2952"/>
                        </a:cubicBezTo>
                        <a:cubicBezTo>
                          <a:pt x="1062" y="3039"/>
                          <a:pt x="1251" y="3172"/>
                          <a:pt x="1518" y="3172"/>
                        </a:cubicBezTo>
                        <a:cubicBezTo>
                          <a:pt x="1710" y="3172"/>
                          <a:pt x="1942" y="3103"/>
                          <a:pt x="2209" y="2901"/>
                        </a:cubicBezTo>
                        <a:cubicBezTo>
                          <a:pt x="3029" y="2283"/>
                          <a:pt x="2615" y="1822"/>
                          <a:pt x="2619" y="1764"/>
                        </a:cubicBezTo>
                        <a:cubicBezTo>
                          <a:pt x="2622" y="1706"/>
                          <a:pt x="2974" y="1491"/>
                          <a:pt x="2888" y="1190"/>
                        </a:cubicBezTo>
                        <a:cubicBezTo>
                          <a:pt x="2799" y="890"/>
                          <a:pt x="2407" y="917"/>
                          <a:pt x="2397" y="856"/>
                        </a:cubicBezTo>
                        <a:cubicBezTo>
                          <a:pt x="2390" y="791"/>
                          <a:pt x="2612" y="269"/>
                          <a:pt x="2062" y="23"/>
                        </a:cubicBezTo>
                        <a:cubicBezTo>
                          <a:pt x="2028" y="7"/>
                          <a:pt x="1993" y="1"/>
                          <a:pt x="1960"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74" name="Google Shape;1846;p37"/>
                  <p:cNvSpPr/>
                  <p:nvPr/>
                </p:nvSpPr>
                <p:spPr>
                  <a:xfrm>
                    <a:off x="163776" y="1513751"/>
                    <a:ext cx="86036" cy="208085"/>
                  </a:xfrm>
                  <a:custGeom>
                    <a:avLst/>
                    <a:gdLst/>
                    <a:ahLst/>
                    <a:cxnLst/>
                    <a:rect l="l" t="t" r="r" b="b"/>
                    <a:pathLst>
                      <a:path w="1001" h="2421" extrusionOk="0">
                        <a:moveTo>
                          <a:pt x="1000" y="1"/>
                        </a:moveTo>
                        <a:lnTo>
                          <a:pt x="1000" y="1"/>
                        </a:lnTo>
                        <a:cubicBezTo>
                          <a:pt x="898" y="195"/>
                          <a:pt x="806" y="393"/>
                          <a:pt x="714" y="592"/>
                        </a:cubicBezTo>
                        <a:cubicBezTo>
                          <a:pt x="622" y="789"/>
                          <a:pt x="533" y="990"/>
                          <a:pt x="447" y="1189"/>
                        </a:cubicBezTo>
                        <a:cubicBezTo>
                          <a:pt x="362" y="1390"/>
                          <a:pt x="277" y="1591"/>
                          <a:pt x="202" y="1796"/>
                        </a:cubicBezTo>
                        <a:cubicBezTo>
                          <a:pt x="127" y="2001"/>
                          <a:pt x="42" y="2205"/>
                          <a:pt x="1" y="2421"/>
                        </a:cubicBezTo>
                        <a:cubicBezTo>
                          <a:pt x="28" y="2315"/>
                          <a:pt x="75" y="2216"/>
                          <a:pt x="116" y="2117"/>
                        </a:cubicBezTo>
                        <a:cubicBezTo>
                          <a:pt x="157" y="2015"/>
                          <a:pt x="198" y="1915"/>
                          <a:pt x="243" y="1813"/>
                        </a:cubicBezTo>
                        <a:lnTo>
                          <a:pt x="502" y="1213"/>
                        </a:lnTo>
                        <a:cubicBezTo>
                          <a:pt x="588" y="1011"/>
                          <a:pt x="673" y="813"/>
                          <a:pt x="755" y="608"/>
                        </a:cubicBezTo>
                        <a:cubicBezTo>
                          <a:pt x="841" y="407"/>
                          <a:pt x="923" y="206"/>
                          <a:pt x="1000"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75" name="Google Shape;1847;p37"/>
                  <p:cNvSpPr/>
                  <p:nvPr/>
                </p:nvSpPr>
                <p:spPr>
                  <a:xfrm>
                    <a:off x="129998" y="1633221"/>
                    <a:ext cx="128581" cy="69276"/>
                  </a:xfrm>
                  <a:custGeom>
                    <a:avLst/>
                    <a:gdLst/>
                    <a:ahLst/>
                    <a:cxnLst/>
                    <a:rect l="l" t="t" r="r" b="b"/>
                    <a:pathLst>
                      <a:path w="1496" h="806" extrusionOk="0">
                        <a:moveTo>
                          <a:pt x="1" y="0"/>
                        </a:moveTo>
                        <a:lnTo>
                          <a:pt x="1" y="0"/>
                        </a:lnTo>
                        <a:cubicBezTo>
                          <a:pt x="70" y="133"/>
                          <a:pt x="141" y="267"/>
                          <a:pt x="216" y="399"/>
                        </a:cubicBezTo>
                        <a:cubicBezTo>
                          <a:pt x="292" y="529"/>
                          <a:pt x="369" y="659"/>
                          <a:pt x="448" y="788"/>
                        </a:cubicBezTo>
                        <a:lnTo>
                          <a:pt x="455" y="806"/>
                        </a:lnTo>
                        <a:lnTo>
                          <a:pt x="476" y="802"/>
                        </a:lnTo>
                        <a:cubicBezTo>
                          <a:pt x="646" y="792"/>
                          <a:pt x="813" y="779"/>
                          <a:pt x="984" y="765"/>
                        </a:cubicBezTo>
                        <a:lnTo>
                          <a:pt x="1240" y="741"/>
                        </a:lnTo>
                        <a:cubicBezTo>
                          <a:pt x="1325" y="734"/>
                          <a:pt x="1411" y="720"/>
                          <a:pt x="1496" y="717"/>
                        </a:cubicBezTo>
                        <a:cubicBezTo>
                          <a:pt x="1451" y="712"/>
                          <a:pt x="1405" y="711"/>
                          <a:pt x="1360" y="711"/>
                        </a:cubicBezTo>
                        <a:cubicBezTo>
                          <a:pt x="1342" y="711"/>
                          <a:pt x="1324" y="711"/>
                          <a:pt x="1306" y="711"/>
                        </a:cubicBezTo>
                        <a:cubicBezTo>
                          <a:pt x="1284" y="711"/>
                          <a:pt x="1262" y="711"/>
                          <a:pt x="1240" y="710"/>
                        </a:cubicBezTo>
                        <a:lnTo>
                          <a:pt x="984" y="717"/>
                        </a:lnTo>
                        <a:cubicBezTo>
                          <a:pt x="815" y="724"/>
                          <a:pt x="653" y="733"/>
                          <a:pt x="487" y="743"/>
                        </a:cubicBezTo>
                        <a:lnTo>
                          <a:pt x="487" y="743"/>
                        </a:lnTo>
                        <a:cubicBezTo>
                          <a:pt x="412" y="618"/>
                          <a:pt x="336" y="497"/>
                          <a:pt x="254" y="376"/>
                        </a:cubicBezTo>
                        <a:cubicBezTo>
                          <a:pt x="172" y="249"/>
                          <a:pt x="87" y="123"/>
                          <a:pt x="1"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76" name="Google Shape;1848;p37"/>
                  <p:cNvSpPr/>
                  <p:nvPr/>
                </p:nvSpPr>
                <p:spPr>
                  <a:xfrm>
                    <a:off x="174004" y="1558617"/>
                    <a:ext cx="101335" cy="67643"/>
                  </a:xfrm>
                  <a:custGeom>
                    <a:avLst/>
                    <a:gdLst/>
                    <a:ahLst/>
                    <a:cxnLst/>
                    <a:rect l="l" t="t" r="r" b="b"/>
                    <a:pathLst>
                      <a:path w="1179" h="787" extrusionOk="0">
                        <a:moveTo>
                          <a:pt x="1" y="1"/>
                        </a:moveTo>
                        <a:cubicBezTo>
                          <a:pt x="46" y="131"/>
                          <a:pt x="93" y="257"/>
                          <a:pt x="144" y="383"/>
                        </a:cubicBezTo>
                        <a:cubicBezTo>
                          <a:pt x="192" y="509"/>
                          <a:pt x="247" y="636"/>
                          <a:pt x="298" y="762"/>
                        </a:cubicBezTo>
                        <a:lnTo>
                          <a:pt x="308" y="786"/>
                        </a:lnTo>
                        <a:lnTo>
                          <a:pt x="336" y="776"/>
                        </a:lnTo>
                        <a:cubicBezTo>
                          <a:pt x="476" y="731"/>
                          <a:pt x="619" y="687"/>
                          <a:pt x="759" y="636"/>
                        </a:cubicBezTo>
                        <a:lnTo>
                          <a:pt x="971" y="557"/>
                        </a:lnTo>
                        <a:cubicBezTo>
                          <a:pt x="1039" y="530"/>
                          <a:pt x="1111" y="506"/>
                          <a:pt x="1179" y="472"/>
                        </a:cubicBezTo>
                        <a:lnTo>
                          <a:pt x="1179" y="472"/>
                        </a:lnTo>
                        <a:lnTo>
                          <a:pt x="960" y="530"/>
                        </a:lnTo>
                        <a:lnTo>
                          <a:pt x="745" y="591"/>
                        </a:lnTo>
                        <a:cubicBezTo>
                          <a:pt x="610" y="630"/>
                          <a:pt x="475" y="672"/>
                          <a:pt x="342" y="713"/>
                        </a:cubicBezTo>
                        <a:lnTo>
                          <a:pt x="342" y="713"/>
                        </a:lnTo>
                        <a:cubicBezTo>
                          <a:pt x="291" y="596"/>
                          <a:pt x="239" y="481"/>
                          <a:pt x="185" y="366"/>
                        </a:cubicBezTo>
                        <a:cubicBezTo>
                          <a:pt x="128" y="243"/>
                          <a:pt x="66" y="120"/>
                          <a:pt x="1"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grpSp>
            <p:grpSp>
              <p:nvGrpSpPr>
                <p:cNvPr id="359" name="Google Shape;1849;p37"/>
                <p:cNvGrpSpPr/>
                <p:nvPr/>
              </p:nvGrpSpPr>
              <p:grpSpPr>
                <a:xfrm flipH="1">
                  <a:off x="1969569" y="4108306"/>
                  <a:ext cx="934297" cy="644626"/>
                  <a:chOff x="1753081" y="1351125"/>
                  <a:chExt cx="1004513" cy="693072"/>
                </a:xfrm>
              </p:grpSpPr>
              <p:sp>
                <p:nvSpPr>
                  <p:cNvPr id="360" name="Google Shape;1850;p37"/>
                  <p:cNvSpPr/>
                  <p:nvPr/>
                </p:nvSpPr>
                <p:spPr>
                  <a:xfrm>
                    <a:off x="1830857" y="1351125"/>
                    <a:ext cx="594466" cy="685373"/>
                  </a:xfrm>
                  <a:custGeom>
                    <a:avLst/>
                    <a:gdLst/>
                    <a:ahLst/>
                    <a:cxnLst/>
                    <a:rect l="l" t="t" r="r" b="b"/>
                    <a:pathLst>
                      <a:path w="5251" h="6054" extrusionOk="0">
                        <a:moveTo>
                          <a:pt x="3304" y="1"/>
                        </a:moveTo>
                        <a:cubicBezTo>
                          <a:pt x="2361" y="1"/>
                          <a:pt x="0" y="2712"/>
                          <a:pt x="547" y="5458"/>
                        </a:cubicBezTo>
                        <a:cubicBezTo>
                          <a:pt x="629" y="5875"/>
                          <a:pt x="798" y="6053"/>
                          <a:pt x="1019" y="6053"/>
                        </a:cubicBezTo>
                        <a:cubicBezTo>
                          <a:pt x="2285" y="6053"/>
                          <a:pt x="5250" y="225"/>
                          <a:pt x="3356" y="4"/>
                        </a:cubicBezTo>
                        <a:cubicBezTo>
                          <a:pt x="3339" y="2"/>
                          <a:pt x="3322" y="1"/>
                          <a:pt x="3304"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61" name="Google Shape;1851;p37"/>
                  <p:cNvSpPr/>
                  <p:nvPr/>
                </p:nvSpPr>
                <p:spPr>
                  <a:xfrm>
                    <a:off x="1923576" y="1372748"/>
                    <a:ext cx="300006" cy="579748"/>
                  </a:xfrm>
                  <a:custGeom>
                    <a:avLst/>
                    <a:gdLst/>
                    <a:ahLst/>
                    <a:cxnLst/>
                    <a:rect l="l" t="t" r="r" b="b"/>
                    <a:pathLst>
                      <a:path w="2650" h="5121" extrusionOk="0">
                        <a:moveTo>
                          <a:pt x="2649" y="1407"/>
                        </a:moveTo>
                        <a:cubicBezTo>
                          <a:pt x="2648" y="1407"/>
                          <a:pt x="2646" y="1407"/>
                          <a:pt x="2644" y="1408"/>
                        </a:cubicBezTo>
                        <a:lnTo>
                          <a:pt x="2644" y="1408"/>
                        </a:lnTo>
                        <a:cubicBezTo>
                          <a:pt x="2646" y="1407"/>
                          <a:pt x="2648" y="1407"/>
                          <a:pt x="2649" y="1407"/>
                        </a:cubicBezTo>
                        <a:close/>
                        <a:moveTo>
                          <a:pt x="2530" y="0"/>
                        </a:moveTo>
                        <a:cubicBezTo>
                          <a:pt x="2260" y="397"/>
                          <a:pt x="2052" y="827"/>
                          <a:pt x="1827" y="1246"/>
                        </a:cubicBezTo>
                        <a:cubicBezTo>
                          <a:pt x="1605" y="1667"/>
                          <a:pt x="1394" y="2093"/>
                          <a:pt x="1185" y="2519"/>
                        </a:cubicBezTo>
                        <a:cubicBezTo>
                          <a:pt x="1182" y="2527"/>
                          <a:pt x="1178" y="2530"/>
                          <a:pt x="1178" y="2533"/>
                        </a:cubicBezTo>
                        <a:cubicBezTo>
                          <a:pt x="1141" y="2318"/>
                          <a:pt x="1107" y="2100"/>
                          <a:pt x="1063" y="1884"/>
                        </a:cubicBezTo>
                        <a:cubicBezTo>
                          <a:pt x="1008" y="1598"/>
                          <a:pt x="949" y="1314"/>
                          <a:pt x="881" y="1032"/>
                        </a:cubicBezTo>
                        <a:lnTo>
                          <a:pt x="881" y="1032"/>
                        </a:lnTo>
                        <a:cubicBezTo>
                          <a:pt x="899" y="1322"/>
                          <a:pt x="929" y="1612"/>
                          <a:pt x="963" y="1902"/>
                        </a:cubicBezTo>
                        <a:cubicBezTo>
                          <a:pt x="994" y="2182"/>
                          <a:pt x="1035" y="2465"/>
                          <a:pt x="1076" y="2745"/>
                        </a:cubicBezTo>
                        <a:cubicBezTo>
                          <a:pt x="970" y="2967"/>
                          <a:pt x="864" y="3192"/>
                          <a:pt x="759" y="3417"/>
                        </a:cubicBezTo>
                        <a:cubicBezTo>
                          <a:pt x="598" y="2970"/>
                          <a:pt x="428" y="2527"/>
                          <a:pt x="223" y="2093"/>
                        </a:cubicBezTo>
                        <a:lnTo>
                          <a:pt x="223" y="2093"/>
                        </a:lnTo>
                        <a:cubicBezTo>
                          <a:pt x="346" y="2601"/>
                          <a:pt x="506" y="3096"/>
                          <a:pt x="677" y="3592"/>
                        </a:cubicBezTo>
                        <a:cubicBezTo>
                          <a:pt x="642" y="3666"/>
                          <a:pt x="609" y="3738"/>
                          <a:pt x="574" y="3813"/>
                        </a:cubicBezTo>
                        <a:lnTo>
                          <a:pt x="281" y="4465"/>
                        </a:lnTo>
                        <a:cubicBezTo>
                          <a:pt x="188" y="4684"/>
                          <a:pt x="89" y="4903"/>
                          <a:pt x="1" y="5121"/>
                        </a:cubicBezTo>
                        <a:cubicBezTo>
                          <a:pt x="120" y="4916"/>
                          <a:pt x="229" y="4704"/>
                          <a:pt x="342" y="4493"/>
                        </a:cubicBezTo>
                        <a:lnTo>
                          <a:pt x="670" y="3858"/>
                        </a:lnTo>
                        <a:cubicBezTo>
                          <a:pt x="707" y="3786"/>
                          <a:pt x="745" y="3711"/>
                          <a:pt x="779" y="3639"/>
                        </a:cubicBezTo>
                        <a:cubicBezTo>
                          <a:pt x="1028" y="3516"/>
                          <a:pt x="1277" y="3390"/>
                          <a:pt x="1520" y="3260"/>
                        </a:cubicBezTo>
                        <a:cubicBezTo>
                          <a:pt x="1643" y="3195"/>
                          <a:pt x="1765" y="3127"/>
                          <a:pt x="1885" y="3059"/>
                        </a:cubicBezTo>
                        <a:cubicBezTo>
                          <a:pt x="2005" y="2987"/>
                          <a:pt x="2124" y="2922"/>
                          <a:pt x="2240" y="2847"/>
                        </a:cubicBezTo>
                        <a:lnTo>
                          <a:pt x="2240" y="2847"/>
                        </a:lnTo>
                        <a:cubicBezTo>
                          <a:pt x="2107" y="2895"/>
                          <a:pt x="1981" y="2950"/>
                          <a:pt x="1847" y="3001"/>
                        </a:cubicBezTo>
                        <a:cubicBezTo>
                          <a:pt x="1721" y="3055"/>
                          <a:pt x="1592" y="3110"/>
                          <a:pt x="1465" y="3168"/>
                        </a:cubicBezTo>
                        <a:cubicBezTo>
                          <a:pt x="1267" y="3253"/>
                          <a:pt x="1076" y="3346"/>
                          <a:pt x="881" y="3438"/>
                        </a:cubicBezTo>
                        <a:cubicBezTo>
                          <a:pt x="987" y="3226"/>
                          <a:pt x="1096" y="3011"/>
                          <a:pt x="1203" y="2796"/>
                        </a:cubicBezTo>
                        <a:lnTo>
                          <a:pt x="1912" y="2089"/>
                        </a:lnTo>
                        <a:cubicBezTo>
                          <a:pt x="2028" y="1970"/>
                          <a:pt x="2148" y="1851"/>
                          <a:pt x="2271" y="1735"/>
                        </a:cubicBezTo>
                        <a:cubicBezTo>
                          <a:pt x="2329" y="1676"/>
                          <a:pt x="2391" y="1615"/>
                          <a:pt x="2452" y="1557"/>
                        </a:cubicBezTo>
                        <a:cubicBezTo>
                          <a:pt x="2482" y="1530"/>
                          <a:pt x="2513" y="1499"/>
                          <a:pt x="2544" y="1475"/>
                        </a:cubicBezTo>
                        <a:cubicBezTo>
                          <a:pt x="2577" y="1449"/>
                          <a:pt x="2603" y="1416"/>
                          <a:pt x="2644" y="1408"/>
                        </a:cubicBezTo>
                        <a:lnTo>
                          <a:pt x="2644" y="1408"/>
                        </a:lnTo>
                        <a:cubicBezTo>
                          <a:pt x="2561" y="1423"/>
                          <a:pt x="2495" y="1483"/>
                          <a:pt x="2424" y="1526"/>
                        </a:cubicBezTo>
                        <a:cubicBezTo>
                          <a:pt x="2356" y="1577"/>
                          <a:pt x="2288" y="1629"/>
                          <a:pt x="2223" y="1680"/>
                        </a:cubicBezTo>
                        <a:cubicBezTo>
                          <a:pt x="2093" y="1789"/>
                          <a:pt x="1964" y="1898"/>
                          <a:pt x="1838" y="2011"/>
                        </a:cubicBezTo>
                        <a:cubicBezTo>
                          <a:pt x="1680" y="2151"/>
                          <a:pt x="1526" y="2291"/>
                          <a:pt x="1376" y="2437"/>
                        </a:cubicBezTo>
                        <a:cubicBezTo>
                          <a:pt x="1561" y="2056"/>
                          <a:pt x="1742" y="1676"/>
                          <a:pt x="1919" y="1290"/>
                        </a:cubicBezTo>
                        <a:lnTo>
                          <a:pt x="2223" y="646"/>
                        </a:lnTo>
                        <a:cubicBezTo>
                          <a:pt x="2322" y="430"/>
                          <a:pt x="2414" y="208"/>
                          <a:pt x="2530"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62" name="Google Shape;1852;p37"/>
                  <p:cNvSpPr/>
                  <p:nvPr/>
                </p:nvSpPr>
                <p:spPr>
                  <a:xfrm>
                    <a:off x="1919727" y="1439882"/>
                    <a:ext cx="837867" cy="604315"/>
                  </a:xfrm>
                  <a:custGeom>
                    <a:avLst/>
                    <a:gdLst/>
                    <a:ahLst/>
                    <a:cxnLst/>
                    <a:rect l="l" t="t" r="r" b="b"/>
                    <a:pathLst>
                      <a:path w="7401" h="5338" extrusionOk="0">
                        <a:moveTo>
                          <a:pt x="6147" y="0"/>
                        </a:moveTo>
                        <a:cubicBezTo>
                          <a:pt x="6107" y="0"/>
                          <a:pt x="6061" y="5"/>
                          <a:pt x="6009" y="15"/>
                        </a:cubicBezTo>
                        <a:cubicBezTo>
                          <a:pt x="4339" y="336"/>
                          <a:pt x="62" y="5207"/>
                          <a:pt x="0" y="5235"/>
                        </a:cubicBezTo>
                        <a:lnTo>
                          <a:pt x="131" y="5337"/>
                        </a:lnTo>
                        <a:cubicBezTo>
                          <a:pt x="3150" y="4662"/>
                          <a:pt x="7400" y="0"/>
                          <a:pt x="6147" y="0"/>
                        </a:cubicBezTo>
                        <a:close/>
                      </a:path>
                    </a:pathLst>
                  </a:custGeom>
                  <a:solidFill>
                    <a:srgbClr val="605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63" name="Google Shape;1853;p37"/>
                  <p:cNvSpPr/>
                  <p:nvPr/>
                </p:nvSpPr>
                <p:spPr>
                  <a:xfrm>
                    <a:off x="1980860" y="1462411"/>
                    <a:ext cx="629900" cy="547710"/>
                  </a:xfrm>
                  <a:custGeom>
                    <a:avLst/>
                    <a:gdLst/>
                    <a:ahLst/>
                    <a:cxnLst/>
                    <a:rect l="l" t="t" r="r" b="b"/>
                    <a:pathLst>
                      <a:path w="5564" h="4838" extrusionOk="0">
                        <a:moveTo>
                          <a:pt x="5564" y="0"/>
                        </a:moveTo>
                        <a:lnTo>
                          <a:pt x="5564" y="0"/>
                        </a:lnTo>
                        <a:cubicBezTo>
                          <a:pt x="5325" y="191"/>
                          <a:pt x="5086" y="386"/>
                          <a:pt x="4847" y="580"/>
                        </a:cubicBezTo>
                        <a:lnTo>
                          <a:pt x="4270" y="1062"/>
                        </a:lnTo>
                        <a:cubicBezTo>
                          <a:pt x="4277" y="993"/>
                          <a:pt x="4277" y="925"/>
                          <a:pt x="4277" y="857"/>
                        </a:cubicBezTo>
                        <a:cubicBezTo>
                          <a:pt x="4277" y="765"/>
                          <a:pt x="4274" y="670"/>
                          <a:pt x="4256" y="574"/>
                        </a:cubicBezTo>
                        <a:cubicBezTo>
                          <a:pt x="4223" y="662"/>
                          <a:pt x="4199" y="755"/>
                          <a:pt x="4182" y="850"/>
                        </a:cubicBezTo>
                        <a:cubicBezTo>
                          <a:pt x="4161" y="943"/>
                          <a:pt x="4151" y="1034"/>
                          <a:pt x="4141" y="1127"/>
                        </a:cubicBezTo>
                        <a:lnTo>
                          <a:pt x="4133" y="1178"/>
                        </a:lnTo>
                        <a:cubicBezTo>
                          <a:pt x="3912" y="1366"/>
                          <a:pt x="3690" y="1554"/>
                          <a:pt x="3468" y="1745"/>
                        </a:cubicBezTo>
                        <a:cubicBezTo>
                          <a:pt x="3462" y="1707"/>
                          <a:pt x="3458" y="1669"/>
                          <a:pt x="3451" y="1632"/>
                        </a:cubicBezTo>
                        <a:cubicBezTo>
                          <a:pt x="3434" y="1546"/>
                          <a:pt x="3413" y="1458"/>
                          <a:pt x="3380" y="1373"/>
                        </a:cubicBezTo>
                        <a:cubicBezTo>
                          <a:pt x="3359" y="1464"/>
                          <a:pt x="3349" y="1554"/>
                          <a:pt x="3349" y="1642"/>
                        </a:cubicBezTo>
                        <a:cubicBezTo>
                          <a:pt x="3345" y="1710"/>
                          <a:pt x="3349" y="1776"/>
                          <a:pt x="3352" y="1844"/>
                        </a:cubicBezTo>
                        <a:cubicBezTo>
                          <a:pt x="3147" y="2017"/>
                          <a:pt x="2946" y="2195"/>
                          <a:pt x="2741" y="2370"/>
                        </a:cubicBezTo>
                        <a:cubicBezTo>
                          <a:pt x="2707" y="2400"/>
                          <a:pt x="2673" y="2431"/>
                          <a:pt x="2638" y="2458"/>
                        </a:cubicBezTo>
                        <a:cubicBezTo>
                          <a:pt x="2618" y="2353"/>
                          <a:pt x="2591" y="2243"/>
                          <a:pt x="2547" y="2137"/>
                        </a:cubicBezTo>
                        <a:cubicBezTo>
                          <a:pt x="2523" y="2277"/>
                          <a:pt x="2523" y="2417"/>
                          <a:pt x="2529" y="2554"/>
                        </a:cubicBezTo>
                        <a:cubicBezTo>
                          <a:pt x="2277" y="2779"/>
                          <a:pt x="2021" y="3001"/>
                          <a:pt x="1768" y="3226"/>
                        </a:cubicBezTo>
                        <a:cubicBezTo>
                          <a:pt x="1762" y="3090"/>
                          <a:pt x="1744" y="2950"/>
                          <a:pt x="1707" y="2813"/>
                        </a:cubicBezTo>
                        <a:cubicBezTo>
                          <a:pt x="1659" y="2987"/>
                          <a:pt x="1649" y="3161"/>
                          <a:pt x="1645" y="3336"/>
                        </a:cubicBezTo>
                        <a:cubicBezTo>
                          <a:pt x="1549" y="3421"/>
                          <a:pt x="1454" y="3506"/>
                          <a:pt x="1359" y="3591"/>
                        </a:cubicBezTo>
                        <a:cubicBezTo>
                          <a:pt x="1229" y="3708"/>
                          <a:pt x="1102" y="3824"/>
                          <a:pt x="973" y="3939"/>
                        </a:cubicBezTo>
                        <a:cubicBezTo>
                          <a:pt x="966" y="3871"/>
                          <a:pt x="952" y="3803"/>
                          <a:pt x="932" y="3738"/>
                        </a:cubicBezTo>
                        <a:cubicBezTo>
                          <a:pt x="894" y="3834"/>
                          <a:pt x="877" y="3933"/>
                          <a:pt x="867" y="4032"/>
                        </a:cubicBezTo>
                        <a:lnTo>
                          <a:pt x="867" y="4035"/>
                        </a:lnTo>
                        <a:cubicBezTo>
                          <a:pt x="577" y="4298"/>
                          <a:pt x="283" y="4565"/>
                          <a:pt x="0" y="4837"/>
                        </a:cubicBezTo>
                        <a:lnTo>
                          <a:pt x="713" y="4257"/>
                        </a:lnTo>
                        <a:lnTo>
                          <a:pt x="915" y="4090"/>
                        </a:lnTo>
                        <a:lnTo>
                          <a:pt x="922" y="4090"/>
                        </a:lnTo>
                        <a:cubicBezTo>
                          <a:pt x="985" y="4097"/>
                          <a:pt x="1048" y="4100"/>
                          <a:pt x="1110" y="4100"/>
                        </a:cubicBezTo>
                        <a:cubicBezTo>
                          <a:pt x="1144" y="4100"/>
                          <a:pt x="1178" y="4099"/>
                          <a:pt x="1212" y="4097"/>
                        </a:cubicBezTo>
                        <a:cubicBezTo>
                          <a:pt x="1307" y="4090"/>
                          <a:pt x="1406" y="4080"/>
                          <a:pt x="1502" y="4049"/>
                        </a:cubicBezTo>
                        <a:cubicBezTo>
                          <a:pt x="1406" y="4012"/>
                          <a:pt x="1311" y="3994"/>
                          <a:pt x="1215" y="3984"/>
                        </a:cubicBezTo>
                        <a:cubicBezTo>
                          <a:pt x="1160" y="3977"/>
                          <a:pt x="1106" y="3974"/>
                          <a:pt x="1055" y="3974"/>
                        </a:cubicBezTo>
                        <a:lnTo>
                          <a:pt x="1423" y="3663"/>
                        </a:lnTo>
                        <a:cubicBezTo>
                          <a:pt x="1519" y="3581"/>
                          <a:pt x="1618" y="3499"/>
                          <a:pt x="1713" y="3414"/>
                        </a:cubicBezTo>
                        <a:cubicBezTo>
                          <a:pt x="1806" y="3424"/>
                          <a:pt x="1898" y="3427"/>
                          <a:pt x="1990" y="3427"/>
                        </a:cubicBezTo>
                        <a:cubicBezTo>
                          <a:pt x="2085" y="3427"/>
                          <a:pt x="2184" y="3424"/>
                          <a:pt x="2280" y="3404"/>
                        </a:cubicBezTo>
                        <a:cubicBezTo>
                          <a:pt x="2188" y="3369"/>
                          <a:pt x="2096" y="3345"/>
                          <a:pt x="2000" y="3328"/>
                        </a:cubicBezTo>
                        <a:cubicBezTo>
                          <a:pt x="1949" y="3318"/>
                          <a:pt x="1898" y="3308"/>
                          <a:pt x="1847" y="3301"/>
                        </a:cubicBezTo>
                        <a:cubicBezTo>
                          <a:pt x="2102" y="3082"/>
                          <a:pt x="2359" y="2865"/>
                          <a:pt x="2611" y="2646"/>
                        </a:cubicBezTo>
                        <a:cubicBezTo>
                          <a:pt x="2704" y="2663"/>
                          <a:pt x="2796" y="2677"/>
                          <a:pt x="2888" y="2687"/>
                        </a:cubicBezTo>
                        <a:cubicBezTo>
                          <a:pt x="2940" y="2690"/>
                          <a:pt x="2993" y="2693"/>
                          <a:pt x="3045" y="2693"/>
                        </a:cubicBezTo>
                        <a:cubicBezTo>
                          <a:pt x="3096" y="2693"/>
                          <a:pt x="3147" y="2690"/>
                          <a:pt x="3199" y="2683"/>
                        </a:cubicBezTo>
                        <a:cubicBezTo>
                          <a:pt x="3103" y="2636"/>
                          <a:pt x="3004" y="2608"/>
                          <a:pt x="2905" y="2578"/>
                        </a:cubicBezTo>
                        <a:cubicBezTo>
                          <a:pt x="2850" y="2564"/>
                          <a:pt x="2792" y="2554"/>
                          <a:pt x="2734" y="2540"/>
                        </a:cubicBezTo>
                        <a:cubicBezTo>
                          <a:pt x="2765" y="2516"/>
                          <a:pt x="2792" y="2493"/>
                          <a:pt x="2823" y="2465"/>
                        </a:cubicBezTo>
                        <a:cubicBezTo>
                          <a:pt x="3014" y="2298"/>
                          <a:pt x="3205" y="2130"/>
                          <a:pt x="3396" y="1960"/>
                        </a:cubicBezTo>
                        <a:lnTo>
                          <a:pt x="3403" y="1963"/>
                        </a:lnTo>
                        <a:cubicBezTo>
                          <a:pt x="3522" y="1987"/>
                          <a:pt x="3640" y="2005"/>
                          <a:pt x="3764" y="2005"/>
                        </a:cubicBezTo>
                        <a:cubicBezTo>
                          <a:pt x="3797" y="2005"/>
                          <a:pt x="3830" y="2004"/>
                          <a:pt x="3864" y="2001"/>
                        </a:cubicBezTo>
                        <a:cubicBezTo>
                          <a:pt x="3752" y="1935"/>
                          <a:pt x="3632" y="1895"/>
                          <a:pt x="3512" y="1861"/>
                        </a:cubicBezTo>
                        <a:cubicBezTo>
                          <a:pt x="3744" y="1656"/>
                          <a:pt x="3977" y="1451"/>
                          <a:pt x="4206" y="1246"/>
                        </a:cubicBezTo>
                        <a:lnTo>
                          <a:pt x="4250" y="1206"/>
                        </a:lnTo>
                        <a:cubicBezTo>
                          <a:pt x="4332" y="1223"/>
                          <a:pt x="4414" y="1233"/>
                          <a:pt x="4496" y="1243"/>
                        </a:cubicBezTo>
                        <a:cubicBezTo>
                          <a:pt x="4562" y="1250"/>
                          <a:pt x="4629" y="1253"/>
                          <a:pt x="4697" y="1253"/>
                        </a:cubicBezTo>
                        <a:cubicBezTo>
                          <a:pt x="4734" y="1253"/>
                          <a:pt x="4772" y="1252"/>
                          <a:pt x="4809" y="1250"/>
                        </a:cubicBezTo>
                        <a:cubicBezTo>
                          <a:pt x="4714" y="1202"/>
                          <a:pt x="4615" y="1168"/>
                          <a:pt x="4516" y="1141"/>
                        </a:cubicBezTo>
                        <a:cubicBezTo>
                          <a:pt x="4465" y="1127"/>
                          <a:pt x="4414" y="1113"/>
                          <a:pt x="4366" y="1103"/>
                        </a:cubicBezTo>
                        <a:lnTo>
                          <a:pt x="4888" y="629"/>
                        </a:lnTo>
                        <a:cubicBezTo>
                          <a:pt x="5113" y="417"/>
                          <a:pt x="5342" y="212"/>
                          <a:pt x="5564" y="0"/>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64" name="Google Shape;1854;p37"/>
                  <p:cNvSpPr/>
                  <p:nvPr/>
                </p:nvSpPr>
                <p:spPr>
                  <a:xfrm>
                    <a:off x="1753081" y="1783928"/>
                    <a:ext cx="261402" cy="172079"/>
                  </a:xfrm>
                  <a:custGeom>
                    <a:avLst/>
                    <a:gdLst/>
                    <a:ahLst/>
                    <a:cxnLst/>
                    <a:rect l="l" t="t" r="r" b="b"/>
                    <a:pathLst>
                      <a:path w="2309" h="1520" extrusionOk="0">
                        <a:moveTo>
                          <a:pt x="1118" y="1"/>
                        </a:moveTo>
                        <a:cubicBezTo>
                          <a:pt x="124" y="1"/>
                          <a:pt x="1" y="836"/>
                          <a:pt x="1" y="1271"/>
                        </a:cubicBezTo>
                        <a:cubicBezTo>
                          <a:pt x="5" y="1407"/>
                          <a:pt x="114" y="1520"/>
                          <a:pt x="254" y="1520"/>
                        </a:cubicBezTo>
                        <a:lnTo>
                          <a:pt x="1056" y="1520"/>
                        </a:lnTo>
                        <a:cubicBezTo>
                          <a:pt x="1201" y="1513"/>
                          <a:pt x="1381" y="1510"/>
                          <a:pt x="1559" y="1510"/>
                        </a:cubicBezTo>
                        <a:cubicBezTo>
                          <a:pt x="1736" y="1510"/>
                          <a:pt x="1911" y="1513"/>
                          <a:pt x="2046" y="1516"/>
                        </a:cubicBezTo>
                        <a:cubicBezTo>
                          <a:pt x="2189" y="1516"/>
                          <a:pt x="2309" y="1397"/>
                          <a:pt x="2302" y="1250"/>
                        </a:cubicBezTo>
                        <a:cubicBezTo>
                          <a:pt x="2274" y="813"/>
                          <a:pt x="2097" y="1"/>
                          <a:pt x="1118"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65" name="Google Shape;1855;p37"/>
                  <p:cNvSpPr/>
                  <p:nvPr/>
                </p:nvSpPr>
                <p:spPr>
                  <a:xfrm>
                    <a:off x="1829838" y="1954762"/>
                    <a:ext cx="111172" cy="86266"/>
                  </a:xfrm>
                  <a:custGeom>
                    <a:avLst/>
                    <a:gdLst/>
                    <a:ahLst/>
                    <a:cxnLst/>
                    <a:rect l="l" t="t" r="r" b="b"/>
                    <a:pathLst>
                      <a:path w="982" h="762" extrusionOk="0">
                        <a:moveTo>
                          <a:pt x="846" y="0"/>
                        </a:moveTo>
                        <a:lnTo>
                          <a:pt x="142" y="11"/>
                        </a:lnTo>
                        <a:cubicBezTo>
                          <a:pt x="142" y="11"/>
                          <a:pt x="1" y="761"/>
                          <a:pt x="480" y="761"/>
                        </a:cubicBezTo>
                        <a:cubicBezTo>
                          <a:pt x="484" y="761"/>
                          <a:pt x="487" y="761"/>
                          <a:pt x="490" y="761"/>
                        </a:cubicBezTo>
                        <a:cubicBezTo>
                          <a:pt x="982" y="748"/>
                          <a:pt x="846" y="0"/>
                          <a:pt x="846" y="0"/>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66" name="Google Shape;1856;p37"/>
                  <p:cNvSpPr/>
                  <p:nvPr/>
                </p:nvSpPr>
                <p:spPr>
                  <a:xfrm>
                    <a:off x="1846706" y="1875515"/>
                    <a:ext cx="39171" cy="39171"/>
                  </a:xfrm>
                  <a:custGeom>
                    <a:avLst/>
                    <a:gdLst/>
                    <a:ahLst/>
                    <a:cxnLst/>
                    <a:rect l="l" t="t" r="r" b="b"/>
                    <a:pathLst>
                      <a:path w="346" h="346" extrusionOk="0">
                        <a:moveTo>
                          <a:pt x="171" y="0"/>
                        </a:moveTo>
                        <a:cubicBezTo>
                          <a:pt x="79" y="0"/>
                          <a:pt x="1" y="79"/>
                          <a:pt x="1" y="175"/>
                        </a:cubicBezTo>
                        <a:cubicBezTo>
                          <a:pt x="1" y="267"/>
                          <a:pt x="79" y="345"/>
                          <a:pt x="171" y="345"/>
                        </a:cubicBezTo>
                        <a:cubicBezTo>
                          <a:pt x="267" y="345"/>
                          <a:pt x="346" y="267"/>
                          <a:pt x="346" y="175"/>
                        </a:cubicBezTo>
                        <a:cubicBezTo>
                          <a:pt x="346" y="79"/>
                          <a:pt x="267" y="0"/>
                          <a:pt x="171" y="0"/>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67" name="Google Shape;1857;p37"/>
                  <p:cNvSpPr/>
                  <p:nvPr/>
                </p:nvSpPr>
                <p:spPr>
                  <a:xfrm>
                    <a:off x="1860970" y="1803966"/>
                    <a:ext cx="39963" cy="30340"/>
                  </a:xfrm>
                  <a:custGeom>
                    <a:avLst/>
                    <a:gdLst/>
                    <a:ahLst/>
                    <a:cxnLst/>
                    <a:rect l="l" t="t" r="r" b="b"/>
                    <a:pathLst>
                      <a:path w="353" h="268" extrusionOk="0">
                        <a:moveTo>
                          <a:pt x="174" y="1"/>
                        </a:moveTo>
                        <a:cubicBezTo>
                          <a:pt x="79" y="1"/>
                          <a:pt x="1" y="59"/>
                          <a:pt x="1" y="134"/>
                        </a:cubicBezTo>
                        <a:cubicBezTo>
                          <a:pt x="1" y="209"/>
                          <a:pt x="79" y="267"/>
                          <a:pt x="174" y="267"/>
                        </a:cubicBezTo>
                        <a:cubicBezTo>
                          <a:pt x="274" y="267"/>
                          <a:pt x="352" y="209"/>
                          <a:pt x="352" y="134"/>
                        </a:cubicBezTo>
                        <a:cubicBezTo>
                          <a:pt x="352" y="59"/>
                          <a:pt x="274" y="1"/>
                          <a:pt x="174" y="1"/>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68" name="Google Shape;1858;p37"/>
                  <p:cNvSpPr/>
                  <p:nvPr/>
                </p:nvSpPr>
                <p:spPr>
                  <a:xfrm>
                    <a:off x="1944520" y="1846080"/>
                    <a:ext cx="34529" cy="32265"/>
                  </a:xfrm>
                  <a:custGeom>
                    <a:avLst/>
                    <a:gdLst/>
                    <a:ahLst/>
                    <a:cxnLst/>
                    <a:rect l="l" t="t" r="r" b="b"/>
                    <a:pathLst>
                      <a:path w="305" h="285" extrusionOk="0">
                        <a:moveTo>
                          <a:pt x="150" y="1"/>
                        </a:moveTo>
                        <a:cubicBezTo>
                          <a:pt x="68" y="1"/>
                          <a:pt x="0" y="66"/>
                          <a:pt x="0" y="144"/>
                        </a:cubicBezTo>
                        <a:cubicBezTo>
                          <a:pt x="0" y="219"/>
                          <a:pt x="68" y="284"/>
                          <a:pt x="150" y="284"/>
                        </a:cubicBezTo>
                        <a:cubicBezTo>
                          <a:pt x="235" y="284"/>
                          <a:pt x="304" y="219"/>
                          <a:pt x="304" y="144"/>
                        </a:cubicBezTo>
                        <a:cubicBezTo>
                          <a:pt x="304" y="66"/>
                          <a:pt x="235" y="1"/>
                          <a:pt x="150" y="1"/>
                        </a:cubicBezTo>
                        <a:close/>
                      </a:path>
                    </a:pathLst>
                  </a:custGeom>
                  <a:solidFill>
                    <a:srgbClr val="DBD4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grpSp>
          </p:grpSp>
          <p:grpSp>
            <p:nvGrpSpPr>
              <p:cNvPr id="259" name="Google Shape;1863;p37"/>
              <p:cNvGrpSpPr/>
              <p:nvPr/>
            </p:nvGrpSpPr>
            <p:grpSpPr>
              <a:xfrm>
                <a:off x="5341222" y="3350425"/>
                <a:ext cx="1681874" cy="1409668"/>
                <a:chOff x="5341222" y="3350425"/>
                <a:chExt cx="1681874" cy="1409668"/>
              </a:xfrm>
            </p:grpSpPr>
            <p:sp>
              <p:nvSpPr>
                <p:cNvPr id="260" name="Google Shape;1864;p37"/>
                <p:cNvSpPr/>
                <p:nvPr/>
              </p:nvSpPr>
              <p:spPr>
                <a:xfrm>
                  <a:off x="5396513" y="3827397"/>
                  <a:ext cx="1262452" cy="932089"/>
                </a:xfrm>
                <a:custGeom>
                  <a:avLst/>
                  <a:gdLst/>
                  <a:ahLst/>
                  <a:cxnLst/>
                  <a:rect l="l" t="t" r="r" b="b"/>
                  <a:pathLst>
                    <a:path w="21098" h="15577" extrusionOk="0">
                      <a:moveTo>
                        <a:pt x="1074" y="0"/>
                      </a:moveTo>
                      <a:lnTo>
                        <a:pt x="295" y="468"/>
                      </a:lnTo>
                      <a:cubicBezTo>
                        <a:pt x="295" y="468"/>
                        <a:pt x="1" y="7414"/>
                        <a:pt x="7135" y="7414"/>
                      </a:cubicBezTo>
                      <a:cubicBezTo>
                        <a:pt x="7482" y="7414"/>
                        <a:pt x="7848" y="7398"/>
                        <a:pt x="8232" y="7363"/>
                      </a:cubicBezTo>
                      <a:lnTo>
                        <a:pt x="8232" y="7363"/>
                      </a:lnTo>
                      <a:cubicBezTo>
                        <a:pt x="8232" y="7363"/>
                        <a:pt x="5712" y="12159"/>
                        <a:pt x="5712" y="15576"/>
                      </a:cubicBezTo>
                      <a:lnTo>
                        <a:pt x="20920" y="15576"/>
                      </a:lnTo>
                      <a:cubicBezTo>
                        <a:pt x="20988" y="15576"/>
                        <a:pt x="21097" y="6957"/>
                        <a:pt x="14482" y="5557"/>
                      </a:cubicBezTo>
                      <a:lnTo>
                        <a:pt x="11772" y="4957"/>
                      </a:lnTo>
                      <a:cubicBezTo>
                        <a:pt x="7423" y="4909"/>
                        <a:pt x="2688" y="3618"/>
                        <a:pt x="1074" y="0"/>
                      </a:cubicBez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61" name="Google Shape;1865;p37"/>
                <p:cNvSpPr/>
                <p:nvPr/>
              </p:nvSpPr>
              <p:spPr>
                <a:xfrm>
                  <a:off x="5378142" y="3829371"/>
                  <a:ext cx="555711" cy="500840"/>
                </a:xfrm>
                <a:custGeom>
                  <a:avLst/>
                  <a:gdLst/>
                  <a:ahLst/>
                  <a:cxnLst/>
                  <a:rect l="l" t="t" r="r" b="b"/>
                  <a:pathLst>
                    <a:path w="9287" h="8370" extrusionOk="0">
                      <a:moveTo>
                        <a:pt x="612" y="1"/>
                      </a:moveTo>
                      <a:lnTo>
                        <a:pt x="612" y="1"/>
                      </a:lnTo>
                      <a:cubicBezTo>
                        <a:pt x="0" y="7151"/>
                        <a:pt x="3401" y="8369"/>
                        <a:pt x="5790" y="8369"/>
                      </a:cubicBezTo>
                      <a:cubicBezTo>
                        <a:pt x="7025" y="8369"/>
                        <a:pt x="7989" y="8044"/>
                        <a:pt x="7989" y="8044"/>
                      </a:cubicBezTo>
                      <a:lnTo>
                        <a:pt x="9287" y="6344"/>
                      </a:lnTo>
                      <a:lnTo>
                        <a:pt x="9287" y="6344"/>
                      </a:lnTo>
                      <a:cubicBezTo>
                        <a:pt x="9287" y="6344"/>
                        <a:pt x="8997" y="6403"/>
                        <a:pt x="8381" y="6403"/>
                      </a:cubicBezTo>
                      <a:cubicBezTo>
                        <a:pt x="7628" y="6403"/>
                        <a:pt x="6387" y="6314"/>
                        <a:pt x="4592" y="5920"/>
                      </a:cubicBezTo>
                      <a:cubicBezTo>
                        <a:pt x="1329" y="5203"/>
                        <a:pt x="612" y="1"/>
                        <a:pt x="612"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62" name="Google Shape;1866;p37"/>
                <p:cNvSpPr/>
                <p:nvPr/>
              </p:nvSpPr>
              <p:spPr>
                <a:xfrm>
                  <a:off x="6259562" y="4035754"/>
                  <a:ext cx="423530" cy="186095"/>
                </a:xfrm>
                <a:custGeom>
                  <a:avLst/>
                  <a:gdLst/>
                  <a:ahLst/>
                  <a:cxnLst/>
                  <a:rect l="l" t="t" r="r" b="b"/>
                  <a:pathLst>
                    <a:path w="7078" h="3110" extrusionOk="0">
                      <a:moveTo>
                        <a:pt x="6767" y="0"/>
                      </a:moveTo>
                      <a:cubicBezTo>
                        <a:pt x="6709" y="79"/>
                        <a:pt x="6647" y="153"/>
                        <a:pt x="6583" y="215"/>
                      </a:cubicBezTo>
                      <a:cubicBezTo>
                        <a:pt x="5094" y="1676"/>
                        <a:pt x="1267" y="1704"/>
                        <a:pt x="554" y="1830"/>
                      </a:cubicBezTo>
                      <a:cubicBezTo>
                        <a:pt x="489" y="1840"/>
                        <a:pt x="56" y="2007"/>
                        <a:pt x="1" y="2025"/>
                      </a:cubicBezTo>
                      <a:cubicBezTo>
                        <a:pt x="653" y="2151"/>
                        <a:pt x="1946" y="3014"/>
                        <a:pt x="3909" y="3096"/>
                      </a:cubicBezTo>
                      <a:cubicBezTo>
                        <a:pt x="4130" y="3105"/>
                        <a:pt x="4338" y="3109"/>
                        <a:pt x="4534" y="3109"/>
                      </a:cubicBezTo>
                      <a:cubicBezTo>
                        <a:pt x="6275" y="3109"/>
                        <a:pt x="7078" y="2792"/>
                        <a:pt x="7078" y="2792"/>
                      </a:cubicBezTo>
                      <a:lnTo>
                        <a:pt x="6767" y="0"/>
                      </a:lnTo>
                      <a:close/>
                    </a:path>
                  </a:pathLst>
                </a:custGeom>
                <a:solidFill>
                  <a:srgbClr val="4220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63" name="Google Shape;1867;p37"/>
                <p:cNvSpPr/>
                <p:nvPr/>
              </p:nvSpPr>
              <p:spPr>
                <a:xfrm>
                  <a:off x="5729334" y="3397996"/>
                  <a:ext cx="1033394" cy="781597"/>
                </a:xfrm>
                <a:custGeom>
                  <a:avLst/>
                  <a:gdLst/>
                  <a:ahLst/>
                  <a:cxnLst/>
                  <a:rect l="l" t="t" r="r" b="b"/>
                  <a:pathLst>
                    <a:path w="17270" h="13062" extrusionOk="0">
                      <a:moveTo>
                        <a:pt x="7914" y="0"/>
                      </a:moveTo>
                      <a:cubicBezTo>
                        <a:pt x="5704" y="0"/>
                        <a:pt x="4311" y="1144"/>
                        <a:pt x="3414" y="3015"/>
                      </a:cubicBezTo>
                      <a:cubicBezTo>
                        <a:pt x="3393" y="3063"/>
                        <a:pt x="3373" y="3110"/>
                        <a:pt x="3352" y="3159"/>
                      </a:cubicBezTo>
                      <a:cubicBezTo>
                        <a:pt x="3029" y="3957"/>
                        <a:pt x="3049" y="4930"/>
                        <a:pt x="2140" y="5281"/>
                      </a:cubicBezTo>
                      <a:cubicBezTo>
                        <a:pt x="1178" y="5657"/>
                        <a:pt x="1" y="7893"/>
                        <a:pt x="2639" y="9631"/>
                      </a:cubicBezTo>
                      <a:cubicBezTo>
                        <a:pt x="5277" y="11372"/>
                        <a:pt x="6179" y="12023"/>
                        <a:pt x="6179" y="12023"/>
                      </a:cubicBezTo>
                      <a:lnTo>
                        <a:pt x="6169" y="12139"/>
                      </a:lnTo>
                      <a:cubicBezTo>
                        <a:pt x="6155" y="12294"/>
                        <a:pt x="6220" y="12440"/>
                        <a:pt x="6347" y="12529"/>
                      </a:cubicBezTo>
                      <a:cubicBezTo>
                        <a:pt x="6561" y="12686"/>
                        <a:pt x="6954" y="12908"/>
                        <a:pt x="7514" y="12986"/>
                      </a:cubicBezTo>
                      <a:cubicBezTo>
                        <a:pt x="7910" y="13041"/>
                        <a:pt x="8231" y="13058"/>
                        <a:pt x="8466" y="13061"/>
                      </a:cubicBezTo>
                      <a:cubicBezTo>
                        <a:pt x="8469" y="13061"/>
                        <a:pt x="8472" y="13061"/>
                        <a:pt x="8475" y="13061"/>
                      </a:cubicBezTo>
                      <a:cubicBezTo>
                        <a:pt x="8666" y="13061"/>
                        <a:pt x="8836" y="12956"/>
                        <a:pt x="8937" y="12795"/>
                      </a:cubicBezTo>
                      <a:cubicBezTo>
                        <a:pt x="8985" y="12724"/>
                        <a:pt x="9080" y="12645"/>
                        <a:pt x="9265" y="12590"/>
                      </a:cubicBezTo>
                      <a:cubicBezTo>
                        <a:pt x="9316" y="12576"/>
                        <a:pt x="9374" y="12563"/>
                        <a:pt x="9439" y="12549"/>
                      </a:cubicBezTo>
                      <a:cubicBezTo>
                        <a:pt x="10156" y="12426"/>
                        <a:pt x="13955" y="12334"/>
                        <a:pt x="15444" y="10873"/>
                      </a:cubicBezTo>
                      <a:cubicBezTo>
                        <a:pt x="15508" y="10811"/>
                        <a:pt x="15570" y="10737"/>
                        <a:pt x="15628" y="10658"/>
                      </a:cubicBezTo>
                      <a:cubicBezTo>
                        <a:pt x="16972" y="8900"/>
                        <a:pt x="17270" y="3264"/>
                        <a:pt x="12453" y="1151"/>
                      </a:cubicBezTo>
                      <a:cubicBezTo>
                        <a:pt x="10646" y="359"/>
                        <a:pt x="9152" y="0"/>
                        <a:pt x="7914" y="0"/>
                      </a:cubicBezTo>
                      <a:close/>
                    </a:path>
                  </a:pathLst>
                </a:custGeom>
                <a:solidFill>
                  <a:srgbClr val="F9B2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64" name="Google Shape;1868;p37"/>
                <p:cNvSpPr/>
                <p:nvPr/>
              </p:nvSpPr>
              <p:spPr>
                <a:xfrm>
                  <a:off x="6093331" y="4085360"/>
                  <a:ext cx="488214" cy="100168"/>
                </a:xfrm>
                <a:custGeom>
                  <a:avLst/>
                  <a:gdLst/>
                  <a:ahLst/>
                  <a:cxnLst/>
                  <a:rect l="l" t="t" r="r" b="b"/>
                  <a:pathLst>
                    <a:path w="8159" h="1674" extrusionOk="0">
                      <a:moveTo>
                        <a:pt x="8159" y="0"/>
                      </a:moveTo>
                      <a:lnTo>
                        <a:pt x="8159" y="0"/>
                      </a:lnTo>
                      <a:cubicBezTo>
                        <a:pt x="7571" y="424"/>
                        <a:pt x="3694" y="741"/>
                        <a:pt x="3117" y="847"/>
                      </a:cubicBezTo>
                      <a:cubicBezTo>
                        <a:pt x="2544" y="950"/>
                        <a:pt x="2816" y="1281"/>
                        <a:pt x="1864" y="1363"/>
                      </a:cubicBezTo>
                      <a:cubicBezTo>
                        <a:pt x="1816" y="1367"/>
                        <a:pt x="1768" y="1369"/>
                        <a:pt x="1720" y="1369"/>
                      </a:cubicBezTo>
                      <a:cubicBezTo>
                        <a:pt x="828" y="1369"/>
                        <a:pt x="32" y="652"/>
                        <a:pt x="1" y="643"/>
                      </a:cubicBezTo>
                      <a:lnTo>
                        <a:pt x="1" y="643"/>
                      </a:lnTo>
                      <a:lnTo>
                        <a:pt x="18" y="799"/>
                      </a:lnTo>
                      <a:cubicBezTo>
                        <a:pt x="31" y="1483"/>
                        <a:pt x="898" y="1673"/>
                        <a:pt x="1704" y="1673"/>
                      </a:cubicBezTo>
                      <a:cubicBezTo>
                        <a:pt x="2338" y="1673"/>
                        <a:pt x="2935" y="1556"/>
                        <a:pt x="3049" y="1468"/>
                      </a:cubicBezTo>
                      <a:cubicBezTo>
                        <a:pt x="3311" y="1267"/>
                        <a:pt x="4786" y="1314"/>
                        <a:pt x="6350" y="1079"/>
                      </a:cubicBezTo>
                      <a:cubicBezTo>
                        <a:pt x="7910" y="847"/>
                        <a:pt x="8159" y="0"/>
                        <a:pt x="8159" y="0"/>
                      </a:cubicBezTo>
                      <a:close/>
                    </a:path>
                  </a:pathLst>
                </a:custGeom>
                <a:solidFill>
                  <a:srgbClr val="F9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65" name="Google Shape;1869;p37"/>
                <p:cNvSpPr/>
                <p:nvPr/>
              </p:nvSpPr>
              <p:spPr>
                <a:xfrm>
                  <a:off x="5902566" y="3370711"/>
                  <a:ext cx="464777" cy="314735"/>
                </a:xfrm>
                <a:custGeom>
                  <a:avLst/>
                  <a:gdLst/>
                  <a:ahLst/>
                  <a:cxnLst/>
                  <a:rect l="l" t="t" r="r" b="b"/>
                  <a:pathLst>
                    <a:path w="8046" h="4802" extrusionOk="0">
                      <a:moveTo>
                        <a:pt x="4926" y="0"/>
                      </a:moveTo>
                      <a:cubicBezTo>
                        <a:pt x="4504" y="0"/>
                        <a:pt x="4028" y="50"/>
                        <a:pt x="3492" y="167"/>
                      </a:cubicBezTo>
                      <a:cubicBezTo>
                        <a:pt x="631" y="792"/>
                        <a:pt x="0" y="4233"/>
                        <a:pt x="631" y="4721"/>
                      </a:cubicBezTo>
                      <a:cubicBezTo>
                        <a:pt x="703" y="4776"/>
                        <a:pt x="799" y="4801"/>
                        <a:pt x="916" y="4801"/>
                      </a:cubicBezTo>
                      <a:cubicBezTo>
                        <a:pt x="1827" y="4801"/>
                        <a:pt x="3955" y="3240"/>
                        <a:pt x="4929" y="2250"/>
                      </a:cubicBezTo>
                      <a:cubicBezTo>
                        <a:pt x="5620" y="1546"/>
                        <a:pt x="6280" y="1341"/>
                        <a:pt x="6813" y="1341"/>
                      </a:cubicBezTo>
                      <a:cubicBezTo>
                        <a:pt x="7551" y="1341"/>
                        <a:pt x="8046" y="1734"/>
                        <a:pt x="8046" y="1734"/>
                      </a:cubicBezTo>
                      <a:cubicBezTo>
                        <a:pt x="8046" y="1734"/>
                        <a:pt x="7414" y="0"/>
                        <a:pt x="4926" y="0"/>
                      </a:cubicBezTo>
                      <a:close/>
                    </a:path>
                  </a:pathLst>
                </a:custGeom>
                <a:solidFill>
                  <a:srgbClr val="F9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66" name="Google Shape;1870;p37"/>
                <p:cNvSpPr/>
                <p:nvPr/>
              </p:nvSpPr>
              <p:spPr>
                <a:xfrm>
                  <a:off x="5899215" y="3684443"/>
                  <a:ext cx="178615" cy="92329"/>
                </a:xfrm>
                <a:custGeom>
                  <a:avLst/>
                  <a:gdLst/>
                  <a:ahLst/>
                  <a:cxnLst/>
                  <a:rect l="l" t="t" r="r" b="b"/>
                  <a:pathLst>
                    <a:path w="2985" h="1543" extrusionOk="0">
                      <a:moveTo>
                        <a:pt x="1773" y="0"/>
                      </a:moveTo>
                      <a:cubicBezTo>
                        <a:pt x="1158" y="0"/>
                        <a:pt x="266" y="292"/>
                        <a:pt x="29" y="809"/>
                      </a:cubicBezTo>
                      <a:cubicBezTo>
                        <a:pt x="1" y="870"/>
                        <a:pt x="55" y="926"/>
                        <a:pt x="105" y="926"/>
                      </a:cubicBezTo>
                      <a:cubicBezTo>
                        <a:pt x="127" y="926"/>
                        <a:pt x="149" y="915"/>
                        <a:pt x="162" y="887"/>
                      </a:cubicBezTo>
                      <a:cubicBezTo>
                        <a:pt x="377" y="423"/>
                        <a:pt x="1277" y="153"/>
                        <a:pt x="1767" y="153"/>
                      </a:cubicBezTo>
                      <a:cubicBezTo>
                        <a:pt x="1782" y="153"/>
                        <a:pt x="1797" y="153"/>
                        <a:pt x="1811" y="154"/>
                      </a:cubicBezTo>
                      <a:cubicBezTo>
                        <a:pt x="2183" y="170"/>
                        <a:pt x="2589" y="313"/>
                        <a:pt x="2736" y="707"/>
                      </a:cubicBezTo>
                      <a:cubicBezTo>
                        <a:pt x="2821" y="942"/>
                        <a:pt x="2787" y="1225"/>
                        <a:pt x="2763" y="1468"/>
                      </a:cubicBezTo>
                      <a:cubicBezTo>
                        <a:pt x="2758" y="1517"/>
                        <a:pt x="2795" y="1542"/>
                        <a:pt x="2834" y="1542"/>
                      </a:cubicBezTo>
                      <a:cubicBezTo>
                        <a:pt x="2873" y="1542"/>
                        <a:pt x="2915" y="1517"/>
                        <a:pt x="2920" y="1468"/>
                      </a:cubicBezTo>
                      <a:cubicBezTo>
                        <a:pt x="2985" y="740"/>
                        <a:pt x="2811" y="143"/>
                        <a:pt x="2008" y="17"/>
                      </a:cubicBezTo>
                      <a:cubicBezTo>
                        <a:pt x="1937" y="6"/>
                        <a:pt x="1858" y="0"/>
                        <a:pt x="1773" y="0"/>
                      </a:cubicBezTo>
                      <a:close/>
                    </a:path>
                  </a:pathLst>
                </a:custGeom>
                <a:solidFill>
                  <a:srgbClr val="5B4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67" name="Google Shape;1871;p37"/>
                <p:cNvSpPr/>
                <p:nvPr/>
              </p:nvSpPr>
              <p:spPr>
                <a:xfrm>
                  <a:off x="6137252" y="3759420"/>
                  <a:ext cx="114050" cy="54751"/>
                </a:xfrm>
                <a:custGeom>
                  <a:avLst/>
                  <a:gdLst/>
                  <a:ahLst/>
                  <a:cxnLst/>
                  <a:rect l="l" t="t" r="r" b="b"/>
                  <a:pathLst>
                    <a:path w="1906" h="915" extrusionOk="0">
                      <a:moveTo>
                        <a:pt x="1669" y="0"/>
                      </a:moveTo>
                      <a:cubicBezTo>
                        <a:pt x="1616" y="0"/>
                        <a:pt x="1562" y="56"/>
                        <a:pt x="1598" y="116"/>
                      </a:cubicBezTo>
                      <a:cubicBezTo>
                        <a:pt x="1687" y="269"/>
                        <a:pt x="1584" y="406"/>
                        <a:pt x="1441" y="470"/>
                      </a:cubicBezTo>
                      <a:cubicBezTo>
                        <a:pt x="1407" y="485"/>
                        <a:pt x="1372" y="492"/>
                        <a:pt x="1336" y="492"/>
                      </a:cubicBezTo>
                      <a:cubicBezTo>
                        <a:pt x="1226" y="492"/>
                        <a:pt x="1113" y="429"/>
                        <a:pt x="1038" y="355"/>
                      </a:cubicBezTo>
                      <a:cubicBezTo>
                        <a:pt x="959" y="276"/>
                        <a:pt x="915" y="177"/>
                        <a:pt x="820" y="109"/>
                      </a:cubicBezTo>
                      <a:cubicBezTo>
                        <a:pt x="744" y="58"/>
                        <a:pt x="658" y="33"/>
                        <a:pt x="570" y="33"/>
                      </a:cubicBezTo>
                      <a:cubicBezTo>
                        <a:pt x="522" y="33"/>
                        <a:pt x="474" y="40"/>
                        <a:pt x="427" y="54"/>
                      </a:cubicBezTo>
                      <a:cubicBezTo>
                        <a:pt x="75" y="163"/>
                        <a:pt x="1" y="546"/>
                        <a:pt x="96" y="859"/>
                      </a:cubicBezTo>
                      <a:cubicBezTo>
                        <a:pt x="107" y="898"/>
                        <a:pt x="137" y="914"/>
                        <a:pt x="168" y="914"/>
                      </a:cubicBezTo>
                      <a:cubicBezTo>
                        <a:pt x="215" y="914"/>
                        <a:pt x="263" y="876"/>
                        <a:pt x="246" y="818"/>
                      </a:cubicBezTo>
                      <a:cubicBezTo>
                        <a:pt x="178" y="593"/>
                        <a:pt x="209" y="293"/>
                        <a:pt x="472" y="215"/>
                      </a:cubicBezTo>
                      <a:cubicBezTo>
                        <a:pt x="504" y="205"/>
                        <a:pt x="534" y="201"/>
                        <a:pt x="562" y="201"/>
                      </a:cubicBezTo>
                      <a:cubicBezTo>
                        <a:pt x="708" y="201"/>
                        <a:pt x="808" y="316"/>
                        <a:pt x="905" y="433"/>
                      </a:cubicBezTo>
                      <a:cubicBezTo>
                        <a:pt x="1016" y="567"/>
                        <a:pt x="1142" y="642"/>
                        <a:pt x="1309" y="642"/>
                      </a:cubicBezTo>
                      <a:cubicBezTo>
                        <a:pt x="1333" y="642"/>
                        <a:pt x="1357" y="640"/>
                        <a:pt x="1383" y="637"/>
                      </a:cubicBezTo>
                      <a:cubicBezTo>
                        <a:pt x="1693" y="601"/>
                        <a:pt x="1905" y="334"/>
                        <a:pt x="1731" y="37"/>
                      </a:cubicBezTo>
                      <a:cubicBezTo>
                        <a:pt x="1715" y="11"/>
                        <a:pt x="1692" y="0"/>
                        <a:pt x="1669" y="0"/>
                      </a:cubicBezTo>
                      <a:close/>
                    </a:path>
                  </a:pathLst>
                </a:custGeom>
                <a:solidFill>
                  <a:srgbClr val="C68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68" name="Google Shape;1872;p37"/>
                <p:cNvSpPr/>
                <p:nvPr/>
              </p:nvSpPr>
              <p:spPr>
                <a:xfrm>
                  <a:off x="6321495" y="3781381"/>
                  <a:ext cx="186334" cy="111776"/>
                </a:xfrm>
                <a:custGeom>
                  <a:avLst/>
                  <a:gdLst/>
                  <a:ahLst/>
                  <a:cxnLst/>
                  <a:rect l="l" t="t" r="r" b="b"/>
                  <a:pathLst>
                    <a:path w="3114" h="1868" extrusionOk="0">
                      <a:moveTo>
                        <a:pt x="1701" y="1"/>
                      </a:moveTo>
                      <a:cubicBezTo>
                        <a:pt x="1044" y="1"/>
                        <a:pt x="259" y="415"/>
                        <a:pt x="21" y="1008"/>
                      </a:cubicBezTo>
                      <a:cubicBezTo>
                        <a:pt x="0" y="1064"/>
                        <a:pt x="47" y="1101"/>
                        <a:pt x="95" y="1101"/>
                      </a:cubicBezTo>
                      <a:cubicBezTo>
                        <a:pt x="126" y="1101"/>
                        <a:pt x="158" y="1085"/>
                        <a:pt x="171" y="1049"/>
                      </a:cubicBezTo>
                      <a:cubicBezTo>
                        <a:pt x="380" y="528"/>
                        <a:pt x="1160" y="155"/>
                        <a:pt x="1708" y="155"/>
                      </a:cubicBezTo>
                      <a:cubicBezTo>
                        <a:pt x="1716" y="155"/>
                        <a:pt x="1723" y="155"/>
                        <a:pt x="1731" y="155"/>
                      </a:cubicBezTo>
                      <a:cubicBezTo>
                        <a:pt x="2598" y="175"/>
                        <a:pt x="2956" y="1025"/>
                        <a:pt x="2738" y="1773"/>
                      </a:cubicBezTo>
                      <a:cubicBezTo>
                        <a:pt x="2720" y="1830"/>
                        <a:pt x="2767" y="1868"/>
                        <a:pt x="2814" y="1868"/>
                      </a:cubicBezTo>
                      <a:cubicBezTo>
                        <a:pt x="2845" y="1868"/>
                        <a:pt x="2876" y="1852"/>
                        <a:pt x="2888" y="1814"/>
                      </a:cubicBezTo>
                      <a:cubicBezTo>
                        <a:pt x="3114" y="1042"/>
                        <a:pt x="2796" y="158"/>
                        <a:pt x="1926" y="18"/>
                      </a:cubicBezTo>
                      <a:cubicBezTo>
                        <a:pt x="1853" y="6"/>
                        <a:pt x="1778" y="1"/>
                        <a:pt x="1701" y="1"/>
                      </a:cubicBezTo>
                      <a:close/>
                    </a:path>
                  </a:pathLst>
                </a:custGeom>
                <a:solidFill>
                  <a:srgbClr val="5B4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69" name="Google Shape;1873;p37"/>
                <p:cNvSpPr/>
                <p:nvPr/>
              </p:nvSpPr>
              <p:spPr>
                <a:xfrm>
                  <a:off x="5596134" y="3350425"/>
                  <a:ext cx="1266700" cy="867464"/>
                </a:xfrm>
                <a:custGeom>
                  <a:avLst/>
                  <a:gdLst/>
                  <a:ahLst/>
                  <a:cxnLst/>
                  <a:rect l="l" t="t" r="r" b="b"/>
                  <a:pathLst>
                    <a:path w="21169" h="14497" extrusionOk="0">
                      <a:moveTo>
                        <a:pt x="10036" y="1"/>
                      </a:moveTo>
                      <a:cubicBezTo>
                        <a:pt x="9537" y="1"/>
                        <a:pt x="8998" y="79"/>
                        <a:pt x="8432" y="277"/>
                      </a:cubicBezTo>
                      <a:cubicBezTo>
                        <a:pt x="6476" y="959"/>
                        <a:pt x="5353" y="3503"/>
                        <a:pt x="4653" y="4830"/>
                      </a:cubicBezTo>
                      <a:cubicBezTo>
                        <a:pt x="3769" y="6503"/>
                        <a:pt x="1850" y="7776"/>
                        <a:pt x="322" y="7961"/>
                      </a:cubicBezTo>
                      <a:cubicBezTo>
                        <a:pt x="322" y="7961"/>
                        <a:pt x="1" y="12228"/>
                        <a:pt x="8395" y="12934"/>
                      </a:cubicBezTo>
                      <a:lnTo>
                        <a:pt x="8405" y="12818"/>
                      </a:lnTo>
                      <a:cubicBezTo>
                        <a:pt x="8405" y="12818"/>
                        <a:pt x="7503" y="12167"/>
                        <a:pt x="4865" y="10426"/>
                      </a:cubicBezTo>
                      <a:cubicBezTo>
                        <a:pt x="2227" y="8688"/>
                        <a:pt x="3404" y="6452"/>
                        <a:pt x="4366" y="6076"/>
                      </a:cubicBezTo>
                      <a:cubicBezTo>
                        <a:pt x="4919" y="5865"/>
                        <a:pt x="5128" y="5421"/>
                        <a:pt x="5278" y="4926"/>
                      </a:cubicBezTo>
                      <a:cubicBezTo>
                        <a:pt x="7023" y="4810"/>
                        <a:pt x="9515" y="1537"/>
                        <a:pt x="10712" y="1400"/>
                      </a:cubicBezTo>
                      <a:cubicBezTo>
                        <a:pt x="10842" y="1385"/>
                        <a:pt x="10963" y="1378"/>
                        <a:pt x="11075" y="1378"/>
                      </a:cubicBezTo>
                      <a:cubicBezTo>
                        <a:pt x="12210" y="1378"/>
                        <a:pt x="12433" y="2082"/>
                        <a:pt x="12433" y="2082"/>
                      </a:cubicBezTo>
                      <a:lnTo>
                        <a:pt x="12453" y="2082"/>
                      </a:lnTo>
                      <a:cubicBezTo>
                        <a:pt x="12487" y="2080"/>
                        <a:pt x="12520" y="2079"/>
                        <a:pt x="12553" y="2079"/>
                      </a:cubicBezTo>
                      <a:cubicBezTo>
                        <a:pt x="13236" y="2079"/>
                        <a:pt x="13872" y="2506"/>
                        <a:pt x="14266" y="3066"/>
                      </a:cubicBezTo>
                      <a:cubicBezTo>
                        <a:pt x="14679" y="3653"/>
                        <a:pt x="14867" y="4370"/>
                        <a:pt x="14993" y="5076"/>
                      </a:cubicBezTo>
                      <a:cubicBezTo>
                        <a:pt x="15119" y="5783"/>
                        <a:pt x="15195" y="6507"/>
                        <a:pt x="15427" y="7186"/>
                      </a:cubicBezTo>
                      <a:cubicBezTo>
                        <a:pt x="15737" y="8101"/>
                        <a:pt x="16359" y="8923"/>
                        <a:pt x="17161" y="9453"/>
                      </a:cubicBezTo>
                      <a:cubicBezTo>
                        <a:pt x="16950" y="10101"/>
                        <a:pt x="16642" y="10781"/>
                        <a:pt x="16263" y="11484"/>
                      </a:cubicBezTo>
                      <a:cubicBezTo>
                        <a:pt x="14914" y="13988"/>
                        <a:pt x="18455" y="14496"/>
                        <a:pt x="19010" y="14496"/>
                      </a:cubicBezTo>
                      <a:cubicBezTo>
                        <a:pt x="19099" y="14496"/>
                        <a:pt x="19112" y="14484"/>
                        <a:pt x="19018" y="14464"/>
                      </a:cubicBezTo>
                      <a:cubicBezTo>
                        <a:pt x="18981" y="14457"/>
                        <a:pt x="18946" y="14447"/>
                        <a:pt x="18916" y="14436"/>
                      </a:cubicBezTo>
                      <a:cubicBezTo>
                        <a:pt x="18335" y="14263"/>
                        <a:pt x="18355" y="13781"/>
                        <a:pt x="18355" y="13781"/>
                      </a:cubicBezTo>
                      <a:lnTo>
                        <a:pt x="18355" y="13781"/>
                      </a:lnTo>
                      <a:cubicBezTo>
                        <a:pt x="18754" y="13975"/>
                        <a:pt x="19097" y="14048"/>
                        <a:pt x="19388" y="14048"/>
                      </a:cubicBezTo>
                      <a:cubicBezTo>
                        <a:pt x="20274" y="14048"/>
                        <a:pt x="20673" y="13368"/>
                        <a:pt x="20673" y="13368"/>
                      </a:cubicBezTo>
                      <a:lnTo>
                        <a:pt x="20673" y="13368"/>
                      </a:lnTo>
                      <a:cubicBezTo>
                        <a:pt x="20673" y="13368"/>
                        <a:pt x="20435" y="13513"/>
                        <a:pt x="20173" y="13513"/>
                      </a:cubicBezTo>
                      <a:cubicBezTo>
                        <a:pt x="19841" y="13513"/>
                        <a:pt x="19470" y="13281"/>
                        <a:pt x="19493" y="12228"/>
                      </a:cubicBezTo>
                      <a:cubicBezTo>
                        <a:pt x="19534" y="10344"/>
                        <a:pt x="21169" y="7838"/>
                        <a:pt x="19059" y="3656"/>
                      </a:cubicBezTo>
                      <a:cubicBezTo>
                        <a:pt x="17874" y="1311"/>
                        <a:pt x="16160" y="815"/>
                        <a:pt x="14867" y="815"/>
                      </a:cubicBezTo>
                      <a:cubicBezTo>
                        <a:pt x="13919" y="815"/>
                        <a:pt x="13197" y="1083"/>
                        <a:pt x="13080" y="1083"/>
                      </a:cubicBezTo>
                      <a:cubicBezTo>
                        <a:pt x="13072" y="1083"/>
                        <a:pt x="13067" y="1081"/>
                        <a:pt x="13065" y="1079"/>
                      </a:cubicBezTo>
                      <a:cubicBezTo>
                        <a:pt x="12812" y="811"/>
                        <a:pt x="11636" y="1"/>
                        <a:pt x="10036" y="1"/>
                      </a:cubicBezTo>
                      <a:close/>
                    </a:path>
                  </a:pathLst>
                </a:custGeom>
                <a:solidFill>
                  <a:srgbClr val="632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70" name="Google Shape;1874;p37"/>
                <p:cNvSpPr/>
                <p:nvPr/>
              </p:nvSpPr>
              <p:spPr>
                <a:xfrm>
                  <a:off x="6642588" y="3907042"/>
                  <a:ext cx="166767" cy="154082"/>
                </a:xfrm>
                <a:custGeom>
                  <a:avLst/>
                  <a:gdLst/>
                  <a:ahLst/>
                  <a:cxnLst/>
                  <a:rect l="l" t="t" r="r" b="b"/>
                  <a:pathLst>
                    <a:path w="2787" h="2575" extrusionOk="0">
                      <a:moveTo>
                        <a:pt x="1486" y="1"/>
                      </a:moveTo>
                      <a:cubicBezTo>
                        <a:pt x="1154" y="1"/>
                        <a:pt x="813" y="108"/>
                        <a:pt x="499" y="318"/>
                      </a:cubicBezTo>
                      <a:cubicBezTo>
                        <a:pt x="445" y="352"/>
                        <a:pt x="387" y="403"/>
                        <a:pt x="373" y="482"/>
                      </a:cubicBezTo>
                      <a:lnTo>
                        <a:pt x="355" y="546"/>
                      </a:lnTo>
                      <a:lnTo>
                        <a:pt x="89" y="1602"/>
                      </a:lnTo>
                      <a:cubicBezTo>
                        <a:pt x="1" y="1847"/>
                        <a:pt x="72" y="2141"/>
                        <a:pt x="212" y="2301"/>
                      </a:cubicBezTo>
                      <a:cubicBezTo>
                        <a:pt x="349" y="2465"/>
                        <a:pt x="540" y="2523"/>
                        <a:pt x="727" y="2550"/>
                      </a:cubicBezTo>
                      <a:cubicBezTo>
                        <a:pt x="830" y="2566"/>
                        <a:pt x="934" y="2574"/>
                        <a:pt x="1038" y="2574"/>
                      </a:cubicBezTo>
                      <a:cubicBezTo>
                        <a:pt x="1291" y="2574"/>
                        <a:pt x="1545" y="2528"/>
                        <a:pt x="1796" y="2441"/>
                      </a:cubicBezTo>
                      <a:cubicBezTo>
                        <a:pt x="1987" y="2373"/>
                        <a:pt x="2182" y="2274"/>
                        <a:pt x="2353" y="2114"/>
                      </a:cubicBezTo>
                      <a:cubicBezTo>
                        <a:pt x="2520" y="1950"/>
                        <a:pt x="2663" y="1718"/>
                        <a:pt x="2718" y="1452"/>
                      </a:cubicBezTo>
                      <a:cubicBezTo>
                        <a:pt x="2786" y="1117"/>
                        <a:pt x="2707" y="765"/>
                        <a:pt x="2554" y="526"/>
                      </a:cubicBezTo>
                      <a:cubicBezTo>
                        <a:pt x="2400" y="287"/>
                        <a:pt x="2175" y="151"/>
                        <a:pt x="1943" y="72"/>
                      </a:cubicBezTo>
                      <a:cubicBezTo>
                        <a:pt x="1795" y="24"/>
                        <a:pt x="1642" y="1"/>
                        <a:pt x="1486" y="1"/>
                      </a:cubicBezTo>
                      <a:close/>
                    </a:path>
                  </a:pathLst>
                </a:custGeom>
                <a:solidFill>
                  <a:srgbClr val="F9B2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71" name="Google Shape;1875;p37"/>
                <p:cNvSpPr/>
                <p:nvPr/>
              </p:nvSpPr>
              <p:spPr>
                <a:xfrm>
                  <a:off x="5946188" y="3812258"/>
                  <a:ext cx="470024" cy="130625"/>
                </a:xfrm>
                <a:custGeom>
                  <a:avLst/>
                  <a:gdLst/>
                  <a:ahLst/>
                  <a:cxnLst/>
                  <a:rect l="l" t="t" r="r" b="b"/>
                  <a:pathLst>
                    <a:path w="7855" h="2183" extrusionOk="0">
                      <a:moveTo>
                        <a:pt x="105" y="0"/>
                      </a:moveTo>
                      <a:cubicBezTo>
                        <a:pt x="41" y="0"/>
                        <a:pt x="0" y="97"/>
                        <a:pt x="70" y="137"/>
                      </a:cubicBezTo>
                      <a:cubicBezTo>
                        <a:pt x="1377" y="881"/>
                        <a:pt x="2641" y="1612"/>
                        <a:pt x="4132" y="1902"/>
                      </a:cubicBezTo>
                      <a:cubicBezTo>
                        <a:pt x="5004" y="2074"/>
                        <a:pt x="5613" y="2182"/>
                        <a:pt x="6276" y="2182"/>
                      </a:cubicBezTo>
                      <a:cubicBezTo>
                        <a:pt x="6718" y="2182"/>
                        <a:pt x="7183" y="2134"/>
                        <a:pt x="7768" y="2025"/>
                      </a:cubicBezTo>
                      <a:cubicBezTo>
                        <a:pt x="7854" y="2008"/>
                        <a:pt x="7823" y="1883"/>
                        <a:pt x="7741" y="1883"/>
                      </a:cubicBezTo>
                      <a:cubicBezTo>
                        <a:pt x="7737" y="1883"/>
                        <a:pt x="7732" y="1884"/>
                        <a:pt x="7727" y="1885"/>
                      </a:cubicBezTo>
                      <a:cubicBezTo>
                        <a:pt x="7149" y="1992"/>
                        <a:pt x="6676" y="2040"/>
                        <a:pt x="6229" y="2040"/>
                      </a:cubicBezTo>
                      <a:cubicBezTo>
                        <a:pt x="5487" y="2040"/>
                        <a:pt x="4817" y="1908"/>
                        <a:pt x="3862" y="1697"/>
                      </a:cubicBezTo>
                      <a:cubicBezTo>
                        <a:pt x="2518" y="1400"/>
                        <a:pt x="1330" y="687"/>
                        <a:pt x="142" y="11"/>
                      </a:cubicBezTo>
                      <a:cubicBezTo>
                        <a:pt x="129" y="4"/>
                        <a:pt x="117" y="0"/>
                        <a:pt x="105" y="0"/>
                      </a:cubicBezTo>
                      <a:close/>
                    </a:path>
                  </a:pathLst>
                </a:custGeom>
                <a:solidFill>
                  <a:srgbClr val="C68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72" name="Google Shape;1876;p37"/>
                <p:cNvSpPr/>
                <p:nvPr/>
              </p:nvSpPr>
              <p:spPr>
                <a:xfrm>
                  <a:off x="6135278" y="3945099"/>
                  <a:ext cx="75335" cy="21542"/>
                </a:xfrm>
                <a:custGeom>
                  <a:avLst/>
                  <a:gdLst/>
                  <a:ahLst/>
                  <a:cxnLst/>
                  <a:rect l="l" t="t" r="r" b="b"/>
                  <a:pathLst>
                    <a:path w="1259" h="360" extrusionOk="0">
                      <a:moveTo>
                        <a:pt x="106" y="1"/>
                      </a:moveTo>
                      <a:cubicBezTo>
                        <a:pt x="49" y="1"/>
                        <a:pt x="0" y="74"/>
                        <a:pt x="50" y="126"/>
                      </a:cubicBezTo>
                      <a:cubicBezTo>
                        <a:pt x="253" y="336"/>
                        <a:pt x="612" y="359"/>
                        <a:pt x="922" y="359"/>
                      </a:cubicBezTo>
                      <a:cubicBezTo>
                        <a:pt x="1009" y="359"/>
                        <a:pt x="1092" y="358"/>
                        <a:pt x="1167" y="358"/>
                      </a:cubicBezTo>
                      <a:cubicBezTo>
                        <a:pt x="1258" y="358"/>
                        <a:pt x="1258" y="211"/>
                        <a:pt x="1167" y="211"/>
                      </a:cubicBezTo>
                      <a:cubicBezTo>
                        <a:pt x="1088" y="211"/>
                        <a:pt x="996" y="214"/>
                        <a:pt x="899" y="214"/>
                      </a:cubicBezTo>
                      <a:cubicBezTo>
                        <a:pt x="629" y="214"/>
                        <a:pt x="319" y="192"/>
                        <a:pt x="157" y="23"/>
                      </a:cubicBezTo>
                      <a:cubicBezTo>
                        <a:pt x="141" y="8"/>
                        <a:pt x="123" y="1"/>
                        <a:pt x="106" y="1"/>
                      </a:cubicBezTo>
                      <a:close/>
                    </a:path>
                  </a:pathLst>
                </a:custGeom>
                <a:solidFill>
                  <a:srgbClr val="C68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73" name="Google Shape;1877;p37"/>
                <p:cNvSpPr/>
                <p:nvPr/>
              </p:nvSpPr>
              <p:spPr>
                <a:xfrm>
                  <a:off x="6392403" y="3709096"/>
                  <a:ext cx="125240" cy="96279"/>
                </a:xfrm>
                <a:custGeom>
                  <a:avLst/>
                  <a:gdLst/>
                  <a:ahLst/>
                  <a:cxnLst/>
                  <a:rect l="l" t="t" r="r" b="b"/>
                  <a:pathLst>
                    <a:path w="2093" h="1609" extrusionOk="0">
                      <a:moveTo>
                        <a:pt x="714" y="0"/>
                      </a:moveTo>
                      <a:cubicBezTo>
                        <a:pt x="454" y="4"/>
                        <a:pt x="208" y="79"/>
                        <a:pt x="0" y="233"/>
                      </a:cubicBezTo>
                      <a:lnTo>
                        <a:pt x="3" y="267"/>
                      </a:lnTo>
                      <a:cubicBezTo>
                        <a:pt x="102" y="256"/>
                        <a:pt x="201" y="250"/>
                        <a:pt x="299" y="250"/>
                      </a:cubicBezTo>
                      <a:cubicBezTo>
                        <a:pt x="423" y="250"/>
                        <a:pt x="547" y="260"/>
                        <a:pt x="669" y="281"/>
                      </a:cubicBezTo>
                      <a:cubicBezTo>
                        <a:pt x="887" y="318"/>
                        <a:pt x="1095" y="397"/>
                        <a:pt x="1277" y="520"/>
                      </a:cubicBezTo>
                      <a:cubicBezTo>
                        <a:pt x="1458" y="643"/>
                        <a:pt x="1611" y="807"/>
                        <a:pt x="1734" y="991"/>
                      </a:cubicBezTo>
                      <a:cubicBezTo>
                        <a:pt x="1853" y="1175"/>
                        <a:pt x="1938" y="1387"/>
                        <a:pt x="1946" y="1609"/>
                      </a:cubicBezTo>
                      <a:lnTo>
                        <a:pt x="1979" y="1609"/>
                      </a:lnTo>
                      <a:cubicBezTo>
                        <a:pt x="2093" y="1373"/>
                        <a:pt x="2052" y="1086"/>
                        <a:pt x="1952" y="851"/>
                      </a:cubicBezTo>
                      <a:cubicBezTo>
                        <a:pt x="1853" y="612"/>
                        <a:pt x="1689" y="404"/>
                        <a:pt x="1472" y="243"/>
                      </a:cubicBezTo>
                      <a:cubicBezTo>
                        <a:pt x="1246" y="76"/>
                        <a:pt x="969" y="0"/>
                        <a:pt x="714" y="0"/>
                      </a:cubicBezTo>
                      <a:close/>
                    </a:path>
                  </a:pathLst>
                </a:custGeom>
                <a:solidFill>
                  <a:srgbClr val="4220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74" name="Google Shape;1878;p37"/>
                <p:cNvSpPr/>
                <p:nvPr/>
              </p:nvSpPr>
              <p:spPr>
                <a:xfrm>
                  <a:off x="5968328" y="3616347"/>
                  <a:ext cx="117282" cy="43981"/>
                </a:xfrm>
                <a:custGeom>
                  <a:avLst/>
                  <a:gdLst/>
                  <a:ahLst/>
                  <a:cxnLst/>
                  <a:rect l="l" t="t" r="r" b="b"/>
                  <a:pathLst>
                    <a:path w="1960" h="735" extrusionOk="0">
                      <a:moveTo>
                        <a:pt x="980" y="0"/>
                      </a:moveTo>
                      <a:cubicBezTo>
                        <a:pt x="795" y="0"/>
                        <a:pt x="620" y="35"/>
                        <a:pt x="458" y="104"/>
                      </a:cubicBezTo>
                      <a:cubicBezTo>
                        <a:pt x="290" y="172"/>
                        <a:pt x="79" y="291"/>
                        <a:pt x="0" y="503"/>
                      </a:cubicBezTo>
                      <a:lnTo>
                        <a:pt x="21" y="530"/>
                      </a:lnTo>
                      <a:cubicBezTo>
                        <a:pt x="161" y="438"/>
                        <a:pt x="335" y="403"/>
                        <a:pt x="502" y="376"/>
                      </a:cubicBezTo>
                      <a:cubicBezTo>
                        <a:pt x="636" y="355"/>
                        <a:pt x="771" y="342"/>
                        <a:pt x="906" y="342"/>
                      </a:cubicBezTo>
                      <a:cubicBezTo>
                        <a:pt x="943" y="342"/>
                        <a:pt x="980" y="343"/>
                        <a:pt x="1017" y="345"/>
                      </a:cubicBezTo>
                      <a:cubicBezTo>
                        <a:pt x="1359" y="353"/>
                        <a:pt x="1704" y="479"/>
                        <a:pt x="1932" y="734"/>
                      </a:cubicBezTo>
                      <a:lnTo>
                        <a:pt x="1959" y="714"/>
                      </a:lnTo>
                      <a:cubicBezTo>
                        <a:pt x="1939" y="496"/>
                        <a:pt x="1795" y="312"/>
                        <a:pt x="1622" y="195"/>
                      </a:cubicBezTo>
                      <a:cubicBezTo>
                        <a:pt x="1447" y="69"/>
                        <a:pt x="1236" y="11"/>
                        <a:pt x="1034" y="1"/>
                      </a:cubicBezTo>
                      <a:cubicBezTo>
                        <a:pt x="1016" y="1"/>
                        <a:pt x="998" y="0"/>
                        <a:pt x="980" y="0"/>
                      </a:cubicBezTo>
                      <a:close/>
                    </a:path>
                  </a:pathLst>
                </a:custGeom>
                <a:solidFill>
                  <a:srgbClr val="4220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75" name="Google Shape;1879;p37"/>
                <p:cNvSpPr/>
                <p:nvPr/>
              </p:nvSpPr>
              <p:spPr>
                <a:xfrm>
                  <a:off x="6470014" y="4215928"/>
                  <a:ext cx="361179" cy="543564"/>
                </a:xfrm>
                <a:custGeom>
                  <a:avLst/>
                  <a:gdLst/>
                  <a:ahLst/>
                  <a:cxnLst/>
                  <a:rect l="l" t="t" r="r" b="b"/>
                  <a:pathLst>
                    <a:path w="6036" h="9084" extrusionOk="0">
                      <a:moveTo>
                        <a:pt x="1164" y="0"/>
                      </a:moveTo>
                      <a:cubicBezTo>
                        <a:pt x="942" y="89"/>
                        <a:pt x="772" y="345"/>
                        <a:pt x="655" y="607"/>
                      </a:cubicBezTo>
                      <a:cubicBezTo>
                        <a:pt x="474" y="1021"/>
                        <a:pt x="379" y="1512"/>
                        <a:pt x="454" y="1973"/>
                      </a:cubicBezTo>
                      <a:cubicBezTo>
                        <a:pt x="277" y="2164"/>
                        <a:pt x="161" y="2386"/>
                        <a:pt x="123" y="2632"/>
                      </a:cubicBezTo>
                      <a:cubicBezTo>
                        <a:pt x="0" y="3479"/>
                        <a:pt x="867" y="4328"/>
                        <a:pt x="2144" y="4700"/>
                      </a:cubicBezTo>
                      <a:cubicBezTo>
                        <a:pt x="2137" y="4700"/>
                        <a:pt x="2133" y="4703"/>
                        <a:pt x="2133" y="4703"/>
                      </a:cubicBezTo>
                      <a:cubicBezTo>
                        <a:pt x="2133" y="4703"/>
                        <a:pt x="1539" y="5609"/>
                        <a:pt x="1424" y="6813"/>
                      </a:cubicBezTo>
                      <a:cubicBezTo>
                        <a:pt x="1331" y="7732"/>
                        <a:pt x="1301" y="9083"/>
                        <a:pt x="1301" y="9083"/>
                      </a:cubicBezTo>
                      <a:lnTo>
                        <a:pt x="4830" y="9083"/>
                      </a:lnTo>
                      <a:cubicBezTo>
                        <a:pt x="4830" y="9083"/>
                        <a:pt x="5615" y="8398"/>
                        <a:pt x="3909" y="4898"/>
                      </a:cubicBezTo>
                      <a:cubicBezTo>
                        <a:pt x="3902" y="4892"/>
                        <a:pt x="3915" y="4881"/>
                        <a:pt x="3919" y="4871"/>
                      </a:cubicBezTo>
                      <a:cubicBezTo>
                        <a:pt x="5032" y="4765"/>
                        <a:pt x="5885" y="4237"/>
                        <a:pt x="5995" y="3485"/>
                      </a:cubicBezTo>
                      <a:cubicBezTo>
                        <a:pt x="6036" y="3192"/>
                        <a:pt x="5960" y="2895"/>
                        <a:pt x="5786" y="2618"/>
                      </a:cubicBezTo>
                      <a:cubicBezTo>
                        <a:pt x="5913" y="2178"/>
                        <a:pt x="5892" y="1689"/>
                        <a:pt x="5786" y="1267"/>
                      </a:cubicBezTo>
                      <a:cubicBezTo>
                        <a:pt x="5718" y="990"/>
                        <a:pt x="5598" y="717"/>
                        <a:pt x="5407" y="597"/>
                      </a:cubicBezTo>
                      <a:cubicBezTo>
                        <a:pt x="4953" y="676"/>
                        <a:pt x="4499" y="996"/>
                        <a:pt x="4172" y="1481"/>
                      </a:cubicBezTo>
                      <a:cubicBezTo>
                        <a:pt x="3905" y="1390"/>
                        <a:pt x="3619" y="1321"/>
                        <a:pt x="3318" y="1276"/>
                      </a:cubicBezTo>
                      <a:cubicBezTo>
                        <a:pt x="3081" y="1242"/>
                        <a:pt x="2848" y="1226"/>
                        <a:pt x="2622" y="1226"/>
                      </a:cubicBezTo>
                      <a:cubicBezTo>
                        <a:pt x="2561" y="1226"/>
                        <a:pt x="2501" y="1227"/>
                        <a:pt x="2441" y="1229"/>
                      </a:cubicBezTo>
                      <a:cubicBezTo>
                        <a:pt x="2174" y="611"/>
                        <a:pt x="1693" y="157"/>
                        <a:pt x="1164"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76" name="Google Shape;1880;p37"/>
                <p:cNvSpPr/>
                <p:nvPr/>
              </p:nvSpPr>
              <p:spPr>
                <a:xfrm>
                  <a:off x="6514115" y="4245488"/>
                  <a:ext cx="76891" cy="76053"/>
                </a:xfrm>
                <a:custGeom>
                  <a:avLst/>
                  <a:gdLst/>
                  <a:ahLst/>
                  <a:cxnLst/>
                  <a:rect l="l" t="t" r="r" b="b"/>
                  <a:pathLst>
                    <a:path w="1285" h="1271" extrusionOk="0">
                      <a:moveTo>
                        <a:pt x="462" y="1"/>
                      </a:moveTo>
                      <a:cubicBezTo>
                        <a:pt x="372" y="80"/>
                        <a:pt x="281" y="216"/>
                        <a:pt x="202" y="393"/>
                      </a:cubicBezTo>
                      <a:cubicBezTo>
                        <a:pt x="76" y="683"/>
                        <a:pt x="7" y="987"/>
                        <a:pt x="0" y="1271"/>
                      </a:cubicBezTo>
                      <a:lnTo>
                        <a:pt x="1284" y="748"/>
                      </a:lnTo>
                      <a:cubicBezTo>
                        <a:pt x="1076" y="400"/>
                        <a:pt x="782" y="134"/>
                        <a:pt x="462" y="1"/>
                      </a:cubicBezTo>
                      <a:close/>
                    </a:path>
                  </a:pathLst>
                </a:custGeom>
                <a:solidFill>
                  <a:srgbClr val="E88F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77" name="Google Shape;1881;p37"/>
                <p:cNvSpPr/>
                <p:nvPr/>
              </p:nvSpPr>
              <p:spPr>
                <a:xfrm>
                  <a:off x="6738389" y="4281271"/>
                  <a:ext cx="65642" cy="77250"/>
                </a:xfrm>
                <a:custGeom>
                  <a:avLst/>
                  <a:gdLst/>
                  <a:ahLst/>
                  <a:cxnLst/>
                  <a:rect l="l" t="t" r="r" b="b"/>
                  <a:pathLst>
                    <a:path w="1097" h="1291" extrusionOk="0">
                      <a:moveTo>
                        <a:pt x="834" y="0"/>
                      </a:moveTo>
                      <a:cubicBezTo>
                        <a:pt x="533" y="96"/>
                        <a:pt x="236" y="321"/>
                        <a:pt x="0" y="635"/>
                      </a:cubicBezTo>
                      <a:lnTo>
                        <a:pt x="1062" y="1290"/>
                      </a:lnTo>
                      <a:cubicBezTo>
                        <a:pt x="1097" y="1010"/>
                        <a:pt x="1076" y="703"/>
                        <a:pt x="1001" y="403"/>
                      </a:cubicBezTo>
                      <a:cubicBezTo>
                        <a:pt x="953" y="208"/>
                        <a:pt x="892" y="79"/>
                        <a:pt x="834" y="0"/>
                      </a:cubicBezTo>
                      <a:close/>
                    </a:path>
                  </a:pathLst>
                </a:custGeom>
                <a:solidFill>
                  <a:srgbClr val="E88F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78" name="Google Shape;1882;p37"/>
                <p:cNvSpPr/>
                <p:nvPr/>
              </p:nvSpPr>
              <p:spPr>
                <a:xfrm>
                  <a:off x="6641152" y="4407470"/>
                  <a:ext cx="49486" cy="24414"/>
                </a:xfrm>
                <a:custGeom>
                  <a:avLst/>
                  <a:gdLst/>
                  <a:ahLst/>
                  <a:cxnLst/>
                  <a:rect l="l" t="t" r="r" b="b"/>
                  <a:pathLst>
                    <a:path w="827" h="408" extrusionOk="0">
                      <a:moveTo>
                        <a:pt x="279" y="1"/>
                      </a:moveTo>
                      <a:cubicBezTo>
                        <a:pt x="223" y="1"/>
                        <a:pt x="169" y="4"/>
                        <a:pt x="120" y="11"/>
                      </a:cubicBezTo>
                      <a:cubicBezTo>
                        <a:pt x="42" y="21"/>
                        <a:pt x="1" y="100"/>
                        <a:pt x="59" y="151"/>
                      </a:cubicBezTo>
                      <a:lnTo>
                        <a:pt x="342" y="390"/>
                      </a:lnTo>
                      <a:cubicBezTo>
                        <a:pt x="357" y="401"/>
                        <a:pt x="375" y="408"/>
                        <a:pt x="393" y="408"/>
                      </a:cubicBezTo>
                      <a:cubicBezTo>
                        <a:pt x="407" y="408"/>
                        <a:pt x="421" y="404"/>
                        <a:pt x="434" y="396"/>
                      </a:cubicBezTo>
                      <a:lnTo>
                        <a:pt x="759" y="223"/>
                      </a:lnTo>
                      <a:cubicBezTo>
                        <a:pt x="827" y="185"/>
                        <a:pt x="803" y="100"/>
                        <a:pt x="728" y="73"/>
                      </a:cubicBezTo>
                      <a:cubicBezTo>
                        <a:pt x="607" y="28"/>
                        <a:pt x="435" y="1"/>
                        <a:pt x="279" y="1"/>
                      </a:cubicBezTo>
                      <a:close/>
                    </a:path>
                  </a:pathLst>
                </a:custGeom>
                <a:solidFill>
                  <a:srgbClr val="7C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79" name="Google Shape;1883;p37"/>
                <p:cNvSpPr/>
                <p:nvPr/>
              </p:nvSpPr>
              <p:spPr>
                <a:xfrm>
                  <a:off x="6512320" y="4411599"/>
                  <a:ext cx="61094" cy="1675"/>
                </a:xfrm>
                <a:custGeom>
                  <a:avLst/>
                  <a:gdLst/>
                  <a:ahLst/>
                  <a:cxnLst/>
                  <a:rect l="l" t="t" r="r" b="b"/>
                  <a:pathLst>
                    <a:path w="1021" h="28" extrusionOk="0">
                      <a:moveTo>
                        <a:pt x="510" y="1"/>
                      </a:moveTo>
                      <a:cubicBezTo>
                        <a:pt x="342" y="1"/>
                        <a:pt x="174" y="5"/>
                        <a:pt x="7" y="14"/>
                      </a:cubicBezTo>
                      <a:cubicBezTo>
                        <a:pt x="0" y="17"/>
                        <a:pt x="0" y="28"/>
                        <a:pt x="7" y="28"/>
                      </a:cubicBezTo>
                      <a:cubicBezTo>
                        <a:pt x="181" y="17"/>
                        <a:pt x="357" y="12"/>
                        <a:pt x="532" y="12"/>
                      </a:cubicBezTo>
                      <a:cubicBezTo>
                        <a:pt x="693" y="12"/>
                        <a:pt x="854" y="16"/>
                        <a:pt x="1013" y="24"/>
                      </a:cubicBezTo>
                      <a:cubicBezTo>
                        <a:pt x="1020" y="24"/>
                        <a:pt x="1020" y="14"/>
                        <a:pt x="1013" y="14"/>
                      </a:cubicBezTo>
                      <a:cubicBezTo>
                        <a:pt x="846" y="5"/>
                        <a:pt x="678" y="1"/>
                        <a:pt x="510" y="1"/>
                      </a:cubicBezTo>
                      <a:close/>
                    </a:path>
                  </a:pathLst>
                </a:custGeom>
                <a:solidFill>
                  <a:srgbClr val="7C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80" name="Google Shape;1884;p37"/>
                <p:cNvSpPr/>
                <p:nvPr/>
              </p:nvSpPr>
              <p:spPr>
                <a:xfrm>
                  <a:off x="6737372" y="4439484"/>
                  <a:ext cx="58461" cy="8676"/>
                </a:xfrm>
                <a:custGeom>
                  <a:avLst/>
                  <a:gdLst/>
                  <a:ahLst/>
                  <a:cxnLst/>
                  <a:rect l="l" t="t" r="r" b="b"/>
                  <a:pathLst>
                    <a:path w="977" h="145" extrusionOk="0">
                      <a:moveTo>
                        <a:pt x="5" y="1"/>
                      </a:moveTo>
                      <a:cubicBezTo>
                        <a:pt x="0" y="1"/>
                        <a:pt x="1" y="9"/>
                        <a:pt x="8" y="12"/>
                      </a:cubicBezTo>
                      <a:cubicBezTo>
                        <a:pt x="331" y="33"/>
                        <a:pt x="652" y="77"/>
                        <a:pt x="970" y="145"/>
                      </a:cubicBezTo>
                      <a:cubicBezTo>
                        <a:pt x="974" y="145"/>
                        <a:pt x="977" y="138"/>
                        <a:pt x="970" y="135"/>
                      </a:cubicBezTo>
                      <a:cubicBezTo>
                        <a:pt x="652" y="66"/>
                        <a:pt x="331" y="22"/>
                        <a:pt x="8" y="2"/>
                      </a:cubicBezTo>
                      <a:cubicBezTo>
                        <a:pt x="7" y="1"/>
                        <a:pt x="6" y="1"/>
                        <a:pt x="5" y="1"/>
                      </a:cubicBezTo>
                      <a:close/>
                    </a:path>
                  </a:pathLst>
                </a:custGeom>
                <a:solidFill>
                  <a:srgbClr val="7C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81" name="Google Shape;1885;p37"/>
                <p:cNvSpPr/>
                <p:nvPr/>
              </p:nvSpPr>
              <p:spPr>
                <a:xfrm>
                  <a:off x="5382510" y="3701916"/>
                  <a:ext cx="93167" cy="159228"/>
                </a:xfrm>
                <a:custGeom>
                  <a:avLst/>
                  <a:gdLst/>
                  <a:ahLst/>
                  <a:cxnLst/>
                  <a:rect l="l" t="t" r="r" b="b"/>
                  <a:pathLst>
                    <a:path w="1557" h="2661" extrusionOk="0">
                      <a:moveTo>
                        <a:pt x="573" y="0"/>
                      </a:moveTo>
                      <a:cubicBezTo>
                        <a:pt x="545" y="0"/>
                        <a:pt x="517" y="5"/>
                        <a:pt x="489" y="15"/>
                      </a:cubicBezTo>
                      <a:cubicBezTo>
                        <a:pt x="341" y="62"/>
                        <a:pt x="270" y="226"/>
                        <a:pt x="328" y="366"/>
                      </a:cubicBezTo>
                      <a:lnTo>
                        <a:pt x="669" y="1193"/>
                      </a:lnTo>
                      <a:cubicBezTo>
                        <a:pt x="673" y="1203"/>
                        <a:pt x="679" y="1213"/>
                        <a:pt x="683" y="1223"/>
                      </a:cubicBezTo>
                      <a:lnTo>
                        <a:pt x="0" y="1746"/>
                      </a:lnTo>
                      <a:lnTo>
                        <a:pt x="697" y="2660"/>
                      </a:lnTo>
                      <a:lnTo>
                        <a:pt x="1045" y="2394"/>
                      </a:lnTo>
                      <a:cubicBezTo>
                        <a:pt x="1475" y="2066"/>
                        <a:pt x="1557" y="1455"/>
                        <a:pt x="1229" y="1025"/>
                      </a:cubicBezTo>
                      <a:cubicBezTo>
                        <a:pt x="1160" y="943"/>
                        <a:pt x="1103" y="848"/>
                        <a:pt x="1062" y="749"/>
                      </a:cubicBezTo>
                      <a:lnTo>
                        <a:pt x="823" y="172"/>
                      </a:lnTo>
                      <a:cubicBezTo>
                        <a:pt x="782" y="69"/>
                        <a:pt x="681" y="0"/>
                        <a:pt x="573" y="0"/>
                      </a:cubicBezTo>
                      <a:close/>
                    </a:path>
                  </a:pathLst>
                </a:custGeom>
                <a:solidFill>
                  <a:srgbClr val="F9B2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82" name="Google Shape;1886;p37"/>
                <p:cNvSpPr/>
                <p:nvPr/>
              </p:nvSpPr>
              <p:spPr>
                <a:xfrm>
                  <a:off x="6364758" y="4346615"/>
                  <a:ext cx="132899" cy="412699"/>
                </a:xfrm>
                <a:custGeom>
                  <a:avLst/>
                  <a:gdLst/>
                  <a:ahLst/>
                  <a:cxnLst/>
                  <a:rect l="l" t="t" r="r" b="b"/>
                  <a:pathLst>
                    <a:path w="2221" h="6897" extrusionOk="0">
                      <a:moveTo>
                        <a:pt x="53" y="1"/>
                      </a:moveTo>
                      <a:cubicBezTo>
                        <a:pt x="34" y="1"/>
                        <a:pt x="17" y="4"/>
                        <a:pt x="1" y="11"/>
                      </a:cubicBezTo>
                      <a:cubicBezTo>
                        <a:pt x="1" y="11"/>
                        <a:pt x="1957" y="2899"/>
                        <a:pt x="971" y="6896"/>
                      </a:cubicBezTo>
                      <a:lnTo>
                        <a:pt x="1847" y="6896"/>
                      </a:lnTo>
                      <a:cubicBezTo>
                        <a:pt x="2042" y="5739"/>
                        <a:pt x="2220" y="4971"/>
                        <a:pt x="1762" y="2919"/>
                      </a:cubicBezTo>
                      <a:cubicBezTo>
                        <a:pt x="1433" y="1441"/>
                        <a:pt x="440" y="1"/>
                        <a:pt x="53"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83" name="Google Shape;1887;p37"/>
                <p:cNvSpPr/>
                <p:nvPr/>
              </p:nvSpPr>
              <p:spPr>
                <a:xfrm>
                  <a:off x="6090219" y="4117194"/>
                  <a:ext cx="1137" cy="898"/>
                </a:xfrm>
                <a:custGeom>
                  <a:avLst/>
                  <a:gdLst/>
                  <a:ahLst/>
                  <a:cxnLst/>
                  <a:rect l="l" t="t" r="r" b="b"/>
                  <a:pathLst>
                    <a:path w="19" h="15" extrusionOk="0">
                      <a:moveTo>
                        <a:pt x="8" y="1"/>
                      </a:moveTo>
                      <a:cubicBezTo>
                        <a:pt x="1" y="1"/>
                        <a:pt x="1" y="15"/>
                        <a:pt x="8" y="15"/>
                      </a:cubicBezTo>
                      <a:cubicBezTo>
                        <a:pt x="18" y="15"/>
                        <a:pt x="18" y="1"/>
                        <a:pt x="8" y="1"/>
                      </a:cubicBezTo>
                      <a:close/>
                    </a:path>
                  </a:pathLst>
                </a:custGeom>
                <a:solidFill>
                  <a:srgbClr val="7C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84" name="Google Shape;1889;p37"/>
                <p:cNvSpPr/>
                <p:nvPr/>
              </p:nvSpPr>
              <p:spPr>
                <a:xfrm>
                  <a:off x="5341222" y="3747632"/>
                  <a:ext cx="55828" cy="43861"/>
                </a:xfrm>
                <a:custGeom>
                  <a:avLst/>
                  <a:gdLst/>
                  <a:ahLst/>
                  <a:cxnLst/>
                  <a:rect l="l" t="t" r="r" b="b"/>
                  <a:pathLst>
                    <a:path w="933" h="733" extrusionOk="0">
                      <a:moveTo>
                        <a:pt x="655" y="1"/>
                      </a:moveTo>
                      <a:cubicBezTo>
                        <a:pt x="610" y="1"/>
                        <a:pt x="564" y="14"/>
                        <a:pt x="523" y="40"/>
                      </a:cubicBezTo>
                      <a:lnTo>
                        <a:pt x="144" y="289"/>
                      </a:lnTo>
                      <a:cubicBezTo>
                        <a:pt x="32" y="360"/>
                        <a:pt x="0" y="511"/>
                        <a:pt x="73" y="623"/>
                      </a:cubicBezTo>
                      <a:cubicBezTo>
                        <a:pt x="119" y="694"/>
                        <a:pt x="196" y="732"/>
                        <a:pt x="274" y="732"/>
                      </a:cubicBezTo>
                      <a:cubicBezTo>
                        <a:pt x="320" y="732"/>
                        <a:pt x="366" y="719"/>
                        <a:pt x="407" y="691"/>
                      </a:cubicBezTo>
                      <a:lnTo>
                        <a:pt x="789" y="445"/>
                      </a:lnTo>
                      <a:cubicBezTo>
                        <a:pt x="898" y="371"/>
                        <a:pt x="933" y="220"/>
                        <a:pt x="857" y="111"/>
                      </a:cubicBezTo>
                      <a:cubicBezTo>
                        <a:pt x="811" y="40"/>
                        <a:pt x="734" y="1"/>
                        <a:pt x="655" y="1"/>
                      </a:cubicBezTo>
                      <a:close/>
                    </a:path>
                  </a:pathLst>
                </a:custGeom>
                <a:solidFill>
                  <a:srgbClr val="F9B2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85" name="Google Shape;1890;p37"/>
                <p:cNvSpPr/>
                <p:nvPr/>
              </p:nvSpPr>
              <p:spPr>
                <a:xfrm>
                  <a:off x="5353668" y="3778389"/>
                  <a:ext cx="58102" cy="39074"/>
                </a:xfrm>
                <a:custGeom>
                  <a:avLst/>
                  <a:gdLst/>
                  <a:ahLst/>
                  <a:cxnLst/>
                  <a:rect l="l" t="t" r="r" b="b"/>
                  <a:pathLst>
                    <a:path w="971" h="653" extrusionOk="0">
                      <a:moveTo>
                        <a:pt x="694" y="1"/>
                      </a:moveTo>
                      <a:cubicBezTo>
                        <a:pt x="664" y="1"/>
                        <a:pt x="634" y="6"/>
                        <a:pt x="605" y="17"/>
                      </a:cubicBezTo>
                      <a:lnTo>
                        <a:pt x="185" y="188"/>
                      </a:lnTo>
                      <a:cubicBezTo>
                        <a:pt x="62" y="235"/>
                        <a:pt x="1" y="375"/>
                        <a:pt x="49" y="501"/>
                      </a:cubicBezTo>
                      <a:cubicBezTo>
                        <a:pt x="87" y="595"/>
                        <a:pt x="178" y="653"/>
                        <a:pt x="273" y="653"/>
                      </a:cubicBezTo>
                      <a:cubicBezTo>
                        <a:pt x="303" y="653"/>
                        <a:pt x="333" y="647"/>
                        <a:pt x="363" y="635"/>
                      </a:cubicBezTo>
                      <a:lnTo>
                        <a:pt x="786" y="468"/>
                      </a:lnTo>
                      <a:cubicBezTo>
                        <a:pt x="909" y="416"/>
                        <a:pt x="971" y="276"/>
                        <a:pt x="919" y="153"/>
                      </a:cubicBezTo>
                      <a:cubicBezTo>
                        <a:pt x="882" y="59"/>
                        <a:pt x="791" y="1"/>
                        <a:pt x="694" y="1"/>
                      </a:cubicBezTo>
                      <a:close/>
                    </a:path>
                  </a:pathLst>
                </a:custGeom>
                <a:solidFill>
                  <a:srgbClr val="F9B2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86" name="Google Shape;1891;p37"/>
                <p:cNvSpPr/>
                <p:nvPr/>
              </p:nvSpPr>
              <p:spPr>
                <a:xfrm>
                  <a:off x="5379399" y="3825841"/>
                  <a:ext cx="49725" cy="30697"/>
                </a:xfrm>
                <a:custGeom>
                  <a:avLst/>
                  <a:gdLst/>
                  <a:ahLst/>
                  <a:cxnLst/>
                  <a:rect l="l" t="t" r="r" b="b"/>
                  <a:pathLst>
                    <a:path w="831" h="513" extrusionOk="0">
                      <a:moveTo>
                        <a:pt x="611" y="1"/>
                      </a:moveTo>
                      <a:cubicBezTo>
                        <a:pt x="592" y="1"/>
                        <a:pt x="573" y="4"/>
                        <a:pt x="554" y="9"/>
                      </a:cubicBezTo>
                      <a:lnTo>
                        <a:pt x="168" y="118"/>
                      </a:lnTo>
                      <a:cubicBezTo>
                        <a:pt x="62" y="149"/>
                        <a:pt x="1" y="261"/>
                        <a:pt x="32" y="367"/>
                      </a:cubicBezTo>
                      <a:cubicBezTo>
                        <a:pt x="57" y="455"/>
                        <a:pt x="138" y="512"/>
                        <a:pt x="225" y="512"/>
                      </a:cubicBezTo>
                      <a:cubicBezTo>
                        <a:pt x="243" y="512"/>
                        <a:pt x="262" y="509"/>
                        <a:pt x="281" y="504"/>
                      </a:cubicBezTo>
                      <a:lnTo>
                        <a:pt x="663" y="395"/>
                      </a:lnTo>
                      <a:cubicBezTo>
                        <a:pt x="769" y="361"/>
                        <a:pt x="831" y="252"/>
                        <a:pt x="799" y="146"/>
                      </a:cubicBezTo>
                      <a:cubicBezTo>
                        <a:pt x="775" y="56"/>
                        <a:pt x="696" y="1"/>
                        <a:pt x="611" y="1"/>
                      </a:cubicBezTo>
                      <a:close/>
                    </a:path>
                  </a:pathLst>
                </a:custGeom>
                <a:solidFill>
                  <a:srgbClr val="F9B2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87" name="Google Shape;1892;p37"/>
                <p:cNvSpPr/>
                <p:nvPr/>
              </p:nvSpPr>
              <p:spPr>
                <a:xfrm>
                  <a:off x="5367790" y="3801427"/>
                  <a:ext cx="58042" cy="39074"/>
                </a:xfrm>
                <a:custGeom>
                  <a:avLst/>
                  <a:gdLst/>
                  <a:ahLst/>
                  <a:cxnLst/>
                  <a:rect l="l" t="t" r="r" b="b"/>
                  <a:pathLst>
                    <a:path w="970" h="653" extrusionOk="0">
                      <a:moveTo>
                        <a:pt x="696" y="1"/>
                      </a:moveTo>
                      <a:cubicBezTo>
                        <a:pt x="666" y="1"/>
                        <a:pt x="636" y="6"/>
                        <a:pt x="608" y="17"/>
                      </a:cubicBezTo>
                      <a:lnTo>
                        <a:pt x="185" y="185"/>
                      </a:lnTo>
                      <a:cubicBezTo>
                        <a:pt x="62" y="236"/>
                        <a:pt x="0" y="376"/>
                        <a:pt x="51" y="499"/>
                      </a:cubicBezTo>
                      <a:cubicBezTo>
                        <a:pt x="88" y="596"/>
                        <a:pt x="179" y="652"/>
                        <a:pt x="276" y="652"/>
                      </a:cubicBezTo>
                      <a:cubicBezTo>
                        <a:pt x="306" y="652"/>
                        <a:pt x="336" y="647"/>
                        <a:pt x="366" y="636"/>
                      </a:cubicBezTo>
                      <a:lnTo>
                        <a:pt x="785" y="468"/>
                      </a:lnTo>
                      <a:cubicBezTo>
                        <a:pt x="908" y="417"/>
                        <a:pt x="970" y="277"/>
                        <a:pt x="922" y="154"/>
                      </a:cubicBezTo>
                      <a:cubicBezTo>
                        <a:pt x="883" y="58"/>
                        <a:pt x="791" y="1"/>
                        <a:pt x="696" y="1"/>
                      </a:cubicBezTo>
                      <a:close/>
                    </a:path>
                  </a:pathLst>
                </a:custGeom>
                <a:solidFill>
                  <a:srgbClr val="F9B2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88" name="Google Shape;1893;p37"/>
                <p:cNvSpPr/>
                <p:nvPr/>
              </p:nvSpPr>
              <p:spPr>
                <a:xfrm>
                  <a:off x="6759033" y="4344939"/>
                  <a:ext cx="264063" cy="414554"/>
                </a:xfrm>
                <a:custGeom>
                  <a:avLst/>
                  <a:gdLst/>
                  <a:ahLst/>
                  <a:cxnLst/>
                  <a:rect l="l" t="t" r="r" b="b"/>
                  <a:pathLst>
                    <a:path w="4413" h="6928" extrusionOk="0">
                      <a:moveTo>
                        <a:pt x="2541" y="1"/>
                      </a:moveTo>
                      <a:cubicBezTo>
                        <a:pt x="2394" y="1"/>
                        <a:pt x="2235" y="65"/>
                        <a:pt x="2069" y="206"/>
                      </a:cubicBezTo>
                      <a:cubicBezTo>
                        <a:pt x="1724" y="496"/>
                        <a:pt x="2291" y="1449"/>
                        <a:pt x="2520" y="3336"/>
                      </a:cubicBezTo>
                      <a:cubicBezTo>
                        <a:pt x="2806" y="5671"/>
                        <a:pt x="829" y="6549"/>
                        <a:pt x="18" y="6664"/>
                      </a:cubicBezTo>
                      <a:lnTo>
                        <a:pt x="0" y="6927"/>
                      </a:lnTo>
                      <a:cubicBezTo>
                        <a:pt x="4413" y="6326"/>
                        <a:pt x="4009" y="1"/>
                        <a:pt x="2541" y="1"/>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89" name="Google Shape;1894;p37"/>
                <p:cNvSpPr/>
                <p:nvPr/>
              </p:nvSpPr>
              <p:spPr>
                <a:xfrm>
                  <a:off x="6680765" y="3953536"/>
                  <a:ext cx="99629" cy="60795"/>
                </a:xfrm>
                <a:custGeom>
                  <a:avLst/>
                  <a:gdLst/>
                  <a:ahLst/>
                  <a:cxnLst/>
                  <a:rect l="l" t="t" r="r" b="b"/>
                  <a:pathLst>
                    <a:path w="1665" h="1016" extrusionOk="0">
                      <a:moveTo>
                        <a:pt x="703" y="1"/>
                      </a:moveTo>
                      <a:cubicBezTo>
                        <a:pt x="278" y="1"/>
                        <a:pt x="1" y="384"/>
                        <a:pt x="1" y="384"/>
                      </a:cubicBezTo>
                      <a:lnTo>
                        <a:pt x="59" y="784"/>
                      </a:lnTo>
                      <a:cubicBezTo>
                        <a:pt x="273" y="949"/>
                        <a:pt x="497" y="1016"/>
                        <a:pt x="698" y="1016"/>
                      </a:cubicBezTo>
                      <a:cubicBezTo>
                        <a:pt x="1269" y="1016"/>
                        <a:pt x="1664" y="482"/>
                        <a:pt x="1165" y="152"/>
                      </a:cubicBezTo>
                      <a:cubicBezTo>
                        <a:pt x="998" y="42"/>
                        <a:pt x="842" y="1"/>
                        <a:pt x="703" y="1"/>
                      </a:cubicBezTo>
                      <a:close/>
                    </a:path>
                  </a:pathLst>
                </a:custGeom>
                <a:solidFill>
                  <a:srgbClr val="F9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90" name="Google Shape;1895;p37"/>
                <p:cNvSpPr/>
                <p:nvPr/>
              </p:nvSpPr>
              <p:spPr>
                <a:xfrm>
                  <a:off x="5815501" y="3740990"/>
                  <a:ext cx="123265" cy="75515"/>
                </a:xfrm>
                <a:custGeom>
                  <a:avLst/>
                  <a:gdLst/>
                  <a:ahLst/>
                  <a:cxnLst/>
                  <a:rect l="l" t="t" r="r" b="b"/>
                  <a:pathLst>
                    <a:path w="2060" h="1262" extrusionOk="0">
                      <a:moveTo>
                        <a:pt x="632" y="1"/>
                      </a:moveTo>
                      <a:cubicBezTo>
                        <a:pt x="382" y="1"/>
                        <a:pt x="187" y="83"/>
                        <a:pt x="120" y="242"/>
                      </a:cubicBezTo>
                      <a:cubicBezTo>
                        <a:pt x="1" y="515"/>
                        <a:pt x="315" y="912"/>
                        <a:pt x="820" y="1126"/>
                      </a:cubicBezTo>
                      <a:cubicBezTo>
                        <a:pt x="1032" y="1217"/>
                        <a:pt x="1243" y="1261"/>
                        <a:pt x="1426" y="1261"/>
                      </a:cubicBezTo>
                      <a:cubicBezTo>
                        <a:pt x="1677" y="1261"/>
                        <a:pt x="1874" y="1179"/>
                        <a:pt x="1943" y="1021"/>
                      </a:cubicBezTo>
                      <a:cubicBezTo>
                        <a:pt x="2060" y="748"/>
                        <a:pt x="1745" y="351"/>
                        <a:pt x="1244" y="137"/>
                      </a:cubicBezTo>
                      <a:cubicBezTo>
                        <a:pt x="1029" y="46"/>
                        <a:pt x="816" y="1"/>
                        <a:pt x="632" y="1"/>
                      </a:cubicBezTo>
                      <a:close/>
                    </a:path>
                  </a:pathLst>
                </a:custGeom>
                <a:solidFill>
                  <a:srgbClr val="EA8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91" name="Google Shape;1896;p37"/>
                <p:cNvSpPr/>
                <p:nvPr/>
              </p:nvSpPr>
              <p:spPr>
                <a:xfrm>
                  <a:off x="6454276" y="3901537"/>
                  <a:ext cx="119914" cy="79045"/>
                </a:xfrm>
                <a:custGeom>
                  <a:avLst/>
                  <a:gdLst/>
                  <a:ahLst/>
                  <a:cxnLst/>
                  <a:rect l="l" t="t" r="r" b="b"/>
                  <a:pathLst>
                    <a:path w="2004" h="1321" extrusionOk="0">
                      <a:moveTo>
                        <a:pt x="1081" y="1"/>
                      </a:moveTo>
                      <a:cubicBezTo>
                        <a:pt x="1036" y="1"/>
                        <a:pt x="989" y="3"/>
                        <a:pt x="942" y="7"/>
                      </a:cubicBezTo>
                      <a:cubicBezTo>
                        <a:pt x="406" y="58"/>
                        <a:pt x="0" y="393"/>
                        <a:pt x="38" y="755"/>
                      </a:cubicBezTo>
                      <a:cubicBezTo>
                        <a:pt x="69" y="1082"/>
                        <a:pt x="455" y="1321"/>
                        <a:pt x="927" y="1321"/>
                      </a:cubicBezTo>
                      <a:cubicBezTo>
                        <a:pt x="973" y="1321"/>
                        <a:pt x="1019" y="1319"/>
                        <a:pt x="1065" y="1314"/>
                      </a:cubicBezTo>
                      <a:cubicBezTo>
                        <a:pt x="1601" y="1263"/>
                        <a:pt x="2004" y="929"/>
                        <a:pt x="1970" y="567"/>
                      </a:cubicBezTo>
                      <a:cubicBezTo>
                        <a:pt x="1939" y="237"/>
                        <a:pt x="1553" y="1"/>
                        <a:pt x="1081" y="1"/>
                      </a:cubicBezTo>
                      <a:close/>
                    </a:path>
                  </a:pathLst>
                </a:custGeom>
                <a:solidFill>
                  <a:srgbClr val="EA8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92" name="Google Shape;1897;p37"/>
                <p:cNvSpPr/>
                <p:nvPr/>
              </p:nvSpPr>
              <p:spPr>
                <a:xfrm>
                  <a:off x="6424537" y="3916855"/>
                  <a:ext cx="19866" cy="31893"/>
                </a:xfrm>
                <a:custGeom>
                  <a:avLst/>
                  <a:gdLst/>
                  <a:ahLst/>
                  <a:cxnLst/>
                  <a:rect l="l" t="t" r="r" b="b"/>
                  <a:pathLst>
                    <a:path w="332" h="533" extrusionOk="0">
                      <a:moveTo>
                        <a:pt x="252" y="1"/>
                      </a:moveTo>
                      <a:cubicBezTo>
                        <a:pt x="219" y="1"/>
                        <a:pt x="186" y="20"/>
                        <a:pt x="180" y="62"/>
                      </a:cubicBezTo>
                      <a:cubicBezTo>
                        <a:pt x="163" y="191"/>
                        <a:pt x="115" y="308"/>
                        <a:pt x="40" y="413"/>
                      </a:cubicBezTo>
                      <a:cubicBezTo>
                        <a:pt x="0" y="470"/>
                        <a:pt x="52" y="533"/>
                        <a:pt x="104" y="533"/>
                      </a:cubicBezTo>
                      <a:cubicBezTo>
                        <a:pt x="124" y="533"/>
                        <a:pt x="144" y="524"/>
                        <a:pt x="159" y="502"/>
                      </a:cubicBezTo>
                      <a:cubicBezTo>
                        <a:pt x="248" y="376"/>
                        <a:pt x="303" y="232"/>
                        <a:pt x="327" y="79"/>
                      </a:cubicBezTo>
                      <a:cubicBezTo>
                        <a:pt x="332" y="29"/>
                        <a:pt x="292" y="1"/>
                        <a:pt x="252" y="1"/>
                      </a:cubicBezTo>
                      <a:close/>
                    </a:path>
                  </a:pathLst>
                </a:custGeom>
                <a:solidFill>
                  <a:srgbClr val="C68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93" name="Google Shape;1898;p37"/>
                <p:cNvSpPr/>
                <p:nvPr/>
              </p:nvSpPr>
              <p:spPr>
                <a:xfrm>
                  <a:off x="5818972" y="4419558"/>
                  <a:ext cx="216612" cy="340535"/>
                </a:xfrm>
                <a:custGeom>
                  <a:avLst/>
                  <a:gdLst/>
                  <a:ahLst/>
                  <a:cxnLst/>
                  <a:rect l="l" t="t" r="r" b="b"/>
                  <a:pathLst>
                    <a:path w="3620" h="5691" extrusionOk="0">
                      <a:moveTo>
                        <a:pt x="1" y="0"/>
                      </a:moveTo>
                      <a:lnTo>
                        <a:pt x="1485" y="5691"/>
                      </a:lnTo>
                      <a:lnTo>
                        <a:pt x="2325" y="5691"/>
                      </a:lnTo>
                      <a:cubicBezTo>
                        <a:pt x="2325" y="5691"/>
                        <a:pt x="3620" y="4533"/>
                        <a:pt x="2858" y="2461"/>
                      </a:cubicBezTo>
                      <a:cubicBezTo>
                        <a:pt x="2097" y="386"/>
                        <a:pt x="1" y="0"/>
                        <a:pt x="1" y="0"/>
                      </a:cubicBezTo>
                      <a:close/>
                    </a:path>
                  </a:pathLst>
                </a:custGeom>
                <a:solidFill>
                  <a:srgbClr val="6B9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94" name="Google Shape;1899;p37"/>
                <p:cNvSpPr/>
                <p:nvPr/>
              </p:nvSpPr>
              <p:spPr>
                <a:xfrm>
                  <a:off x="5572437" y="4413095"/>
                  <a:ext cx="439626" cy="346220"/>
                </a:xfrm>
                <a:custGeom>
                  <a:avLst/>
                  <a:gdLst/>
                  <a:ahLst/>
                  <a:cxnLst/>
                  <a:rect l="l" t="t" r="r" b="b"/>
                  <a:pathLst>
                    <a:path w="7347" h="5786" extrusionOk="0">
                      <a:moveTo>
                        <a:pt x="3015" y="0"/>
                      </a:moveTo>
                      <a:cubicBezTo>
                        <a:pt x="618" y="0"/>
                        <a:pt x="167" y="1832"/>
                        <a:pt x="1" y="1921"/>
                      </a:cubicBezTo>
                      <a:lnTo>
                        <a:pt x="66" y="5785"/>
                      </a:lnTo>
                      <a:lnTo>
                        <a:pt x="5886" y="5785"/>
                      </a:lnTo>
                      <a:cubicBezTo>
                        <a:pt x="7346" y="4041"/>
                        <a:pt x="6982" y="545"/>
                        <a:pt x="3851" y="67"/>
                      </a:cubicBezTo>
                      <a:cubicBezTo>
                        <a:pt x="3549" y="21"/>
                        <a:pt x="3271" y="0"/>
                        <a:pt x="3015"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95" name="Google Shape;1900;p37"/>
                <p:cNvSpPr/>
                <p:nvPr/>
              </p:nvSpPr>
              <p:spPr>
                <a:xfrm>
                  <a:off x="5699714" y="4428653"/>
                  <a:ext cx="110759" cy="92509"/>
                </a:xfrm>
                <a:custGeom>
                  <a:avLst/>
                  <a:gdLst/>
                  <a:ahLst/>
                  <a:cxnLst/>
                  <a:rect l="l" t="t" r="r" b="b"/>
                  <a:pathLst>
                    <a:path w="1851" h="1546" extrusionOk="0">
                      <a:moveTo>
                        <a:pt x="1048" y="0"/>
                      </a:moveTo>
                      <a:cubicBezTo>
                        <a:pt x="697" y="0"/>
                        <a:pt x="345" y="43"/>
                        <a:pt x="1" y="118"/>
                      </a:cubicBezTo>
                      <a:cubicBezTo>
                        <a:pt x="414" y="541"/>
                        <a:pt x="659" y="1046"/>
                        <a:pt x="669" y="1545"/>
                      </a:cubicBezTo>
                      <a:cubicBezTo>
                        <a:pt x="816" y="1419"/>
                        <a:pt x="967" y="1289"/>
                        <a:pt x="1113" y="1159"/>
                      </a:cubicBezTo>
                      <a:cubicBezTo>
                        <a:pt x="1352" y="954"/>
                        <a:pt x="1594" y="743"/>
                        <a:pt x="1762" y="473"/>
                      </a:cubicBezTo>
                      <a:cubicBezTo>
                        <a:pt x="1810" y="398"/>
                        <a:pt x="1851" y="309"/>
                        <a:pt x="1830" y="224"/>
                      </a:cubicBezTo>
                      <a:cubicBezTo>
                        <a:pt x="1792" y="83"/>
                        <a:pt x="1622" y="36"/>
                        <a:pt x="1475" y="22"/>
                      </a:cubicBezTo>
                      <a:cubicBezTo>
                        <a:pt x="1333" y="7"/>
                        <a:pt x="1191" y="0"/>
                        <a:pt x="1048" y="0"/>
                      </a:cubicBezTo>
                      <a:close/>
                    </a:path>
                  </a:pathLst>
                </a:custGeom>
                <a:solidFill>
                  <a:srgbClr val="DFDF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96" name="Google Shape;1901;p37"/>
                <p:cNvSpPr/>
                <p:nvPr/>
              </p:nvSpPr>
              <p:spPr>
                <a:xfrm>
                  <a:off x="5509966" y="4309754"/>
                  <a:ext cx="112973" cy="77789"/>
                </a:xfrm>
                <a:custGeom>
                  <a:avLst/>
                  <a:gdLst/>
                  <a:ahLst/>
                  <a:cxnLst/>
                  <a:rect l="l" t="t" r="r" b="b"/>
                  <a:pathLst>
                    <a:path w="1888" h="1300" extrusionOk="0">
                      <a:moveTo>
                        <a:pt x="1176" y="1"/>
                      </a:moveTo>
                      <a:cubicBezTo>
                        <a:pt x="1119" y="1"/>
                        <a:pt x="1061" y="18"/>
                        <a:pt x="1007" y="36"/>
                      </a:cubicBezTo>
                      <a:cubicBezTo>
                        <a:pt x="522" y="207"/>
                        <a:pt x="133" y="627"/>
                        <a:pt x="0" y="1125"/>
                      </a:cubicBezTo>
                      <a:lnTo>
                        <a:pt x="41" y="1128"/>
                      </a:lnTo>
                      <a:cubicBezTo>
                        <a:pt x="231" y="1091"/>
                        <a:pt x="430" y="1072"/>
                        <a:pt x="636" y="1072"/>
                      </a:cubicBezTo>
                      <a:cubicBezTo>
                        <a:pt x="997" y="1072"/>
                        <a:pt x="1377" y="1131"/>
                        <a:pt x="1758" y="1255"/>
                      </a:cubicBezTo>
                      <a:cubicBezTo>
                        <a:pt x="1803" y="1268"/>
                        <a:pt x="1847" y="1282"/>
                        <a:pt x="1888" y="1300"/>
                      </a:cubicBezTo>
                      <a:cubicBezTo>
                        <a:pt x="1806" y="931"/>
                        <a:pt x="1718" y="555"/>
                        <a:pt x="1509" y="241"/>
                      </a:cubicBezTo>
                      <a:cubicBezTo>
                        <a:pt x="1437" y="129"/>
                        <a:pt x="1335" y="16"/>
                        <a:pt x="1201" y="2"/>
                      </a:cubicBezTo>
                      <a:cubicBezTo>
                        <a:pt x="1193" y="1"/>
                        <a:pt x="1185" y="1"/>
                        <a:pt x="1176" y="1"/>
                      </a:cubicBezTo>
                      <a:close/>
                    </a:path>
                  </a:pathLst>
                </a:custGeom>
                <a:solidFill>
                  <a:srgbClr val="DFDF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97" name="Google Shape;1902;p37"/>
                <p:cNvSpPr/>
                <p:nvPr/>
              </p:nvSpPr>
              <p:spPr>
                <a:xfrm>
                  <a:off x="5399624" y="4373841"/>
                  <a:ext cx="340356" cy="252454"/>
                </a:xfrm>
                <a:custGeom>
                  <a:avLst/>
                  <a:gdLst/>
                  <a:ahLst/>
                  <a:cxnLst/>
                  <a:rect l="l" t="t" r="r" b="b"/>
                  <a:pathLst>
                    <a:path w="5688" h="4219" extrusionOk="0">
                      <a:moveTo>
                        <a:pt x="2480" y="1"/>
                      </a:moveTo>
                      <a:cubicBezTo>
                        <a:pt x="2274" y="1"/>
                        <a:pt x="2075" y="20"/>
                        <a:pt x="1885" y="57"/>
                      </a:cubicBezTo>
                      <a:cubicBezTo>
                        <a:pt x="1137" y="208"/>
                        <a:pt x="551" y="631"/>
                        <a:pt x="346" y="1259"/>
                      </a:cubicBezTo>
                      <a:cubicBezTo>
                        <a:pt x="1" y="2324"/>
                        <a:pt x="899" y="3567"/>
                        <a:pt x="2353" y="4038"/>
                      </a:cubicBezTo>
                      <a:cubicBezTo>
                        <a:pt x="2732" y="4161"/>
                        <a:pt x="3111" y="4219"/>
                        <a:pt x="3470" y="4219"/>
                      </a:cubicBezTo>
                      <a:cubicBezTo>
                        <a:pt x="4491" y="4219"/>
                        <a:pt x="5355" y="3750"/>
                        <a:pt x="5610" y="2962"/>
                      </a:cubicBezTo>
                      <a:cubicBezTo>
                        <a:pt x="5664" y="2799"/>
                        <a:pt x="5688" y="2631"/>
                        <a:pt x="5684" y="2461"/>
                      </a:cubicBezTo>
                      <a:cubicBezTo>
                        <a:pt x="5674" y="1962"/>
                        <a:pt x="5429" y="1457"/>
                        <a:pt x="5016" y="1034"/>
                      </a:cubicBezTo>
                      <a:cubicBezTo>
                        <a:pt x="4684" y="700"/>
                        <a:pt x="4247" y="413"/>
                        <a:pt x="3732" y="229"/>
                      </a:cubicBezTo>
                      <a:cubicBezTo>
                        <a:pt x="3691" y="211"/>
                        <a:pt x="3647" y="197"/>
                        <a:pt x="3602" y="184"/>
                      </a:cubicBezTo>
                      <a:cubicBezTo>
                        <a:pt x="3221" y="60"/>
                        <a:pt x="2841" y="1"/>
                        <a:pt x="2480" y="1"/>
                      </a:cubicBezTo>
                      <a:close/>
                    </a:path>
                  </a:pathLst>
                </a:custGeom>
                <a:solidFill>
                  <a:srgbClr val="DFDF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98" name="Google Shape;1903;p37"/>
                <p:cNvSpPr/>
                <p:nvPr/>
              </p:nvSpPr>
              <p:spPr>
                <a:xfrm>
                  <a:off x="5498896" y="4430628"/>
                  <a:ext cx="47690" cy="32731"/>
                </a:xfrm>
                <a:custGeom>
                  <a:avLst/>
                  <a:gdLst/>
                  <a:ahLst/>
                  <a:cxnLst/>
                  <a:rect l="l" t="t" r="r" b="b"/>
                  <a:pathLst>
                    <a:path w="797" h="547" extrusionOk="0">
                      <a:moveTo>
                        <a:pt x="206" y="0"/>
                      </a:moveTo>
                      <a:cubicBezTo>
                        <a:pt x="193" y="0"/>
                        <a:pt x="180" y="1"/>
                        <a:pt x="168" y="3"/>
                      </a:cubicBezTo>
                      <a:cubicBezTo>
                        <a:pt x="80" y="14"/>
                        <a:pt x="1" y="34"/>
                        <a:pt x="39" y="116"/>
                      </a:cubicBezTo>
                      <a:lnTo>
                        <a:pt x="206" y="491"/>
                      </a:lnTo>
                      <a:cubicBezTo>
                        <a:pt x="219" y="526"/>
                        <a:pt x="253" y="546"/>
                        <a:pt x="291" y="546"/>
                      </a:cubicBezTo>
                      <a:lnTo>
                        <a:pt x="704" y="529"/>
                      </a:lnTo>
                      <a:cubicBezTo>
                        <a:pt x="792" y="526"/>
                        <a:pt x="796" y="436"/>
                        <a:pt x="748" y="365"/>
                      </a:cubicBezTo>
                      <a:cubicBezTo>
                        <a:pt x="599" y="143"/>
                        <a:pt x="376" y="0"/>
                        <a:pt x="206" y="0"/>
                      </a:cubicBezTo>
                      <a:close/>
                    </a:path>
                  </a:pathLst>
                </a:custGeom>
                <a:solidFill>
                  <a:srgbClr val="4C4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99" name="Google Shape;1904;p37"/>
                <p:cNvSpPr/>
                <p:nvPr/>
              </p:nvSpPr>
              <p:spPr>
                <a:xfrm>
                  <a:off x="5550596" y="4484782"/>
                  <a:ext cx="82995" cy="48708"/>
                </a:xfrm>
                <a:custGeom>
                  <a:avLst/>
                  <a:gdLst/>
                  <a:ahLst/>
                  <a:cxnLst/>
                  <a:rect l="l" t="t" r="r" b="b"/>
                  <a:pathLst>
                    <a:path w="1387" h="814" extrusionOk="0">
                      <a:moveTo>
                        <a:pt x="6" y="1"/>
                      </a:moveTo>
                      <a:cubicBezTo>
                        <a:pt x="5" y="1"/>
                        <a:pt x="4" y="2"/>
                        <a:pt x="4" y="2"/>
                      </a:cubicBezTo>
                      <a:cubicBezTo>
                        <a:pt x="0" y="6"/>
                        <a:pt x="4" y="6"/>
                        <a:pt x="4" y="6"/>
                      </a:cubicBezTo>
                      <a:cubicBezTo>
                        <a:pt x="461" y="276"/>
                        <a:pt x="922" y="546"/>
                        <a:pt x="1379" y="812"/>
                      </a:cubicBezTo>
                      <a:cubicBezTo>
                        <a:pt x="1380" y="813"/>
                        <a:pt x="1381" y="813"/>
                        <a:pt x="1382" y="813"/>
                      </a:cubicBezTo>
                      <a:cubicBezTo>
                        <a:pt x="1383" y="813"/>
                        <a:pt x="1383" y="812"/>
                        <a:pt x="1383" y="812"/>
                      </a:cubicBezTo>
                      <a:cubicBezTo>
                        <a:pt x="1387" y="809"/>
                        <a:pt x="1387" y="809"/>
                        <a:pt x="1383" y="809"/>
                      </a:cubicBezTo>
                      <a:cubicBezTo>
                        <a:pt x="925" y="538"/>
                        <a:pt x="465" y="269"/>
                        <a:pt x="7" y="2"/>
                      </a:cubicBezTo>
                      <a:cubicBezTo>
                        <a:pt x="7" y="1"/>
                        <a:pt x="7" y="1"/>
                        <a:pt x="6" y="1"/>
                      </a:cubicBezTo>
                      <a:close/>
                    </a:path>
                  </a:pathLst>
                </a:custGeom>
                <a:solidFill>
                  <a:srgbClr val="4C4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00" name="Google Shape;1905;p37"/>
                <p:cNvSpPr/>
                <p:nvPr/>
              </p:nvSpPr>
              <p:spPr>
                <a:xfrm>
                  <a:off x="5568787" y="4482867"/>
                  <a:ext cx="84191" cy="27525"/>
                </a:xfrm>
                <a:custGeom>
                  <a:avLst/>
                  <a:gdLst/>
                  <a:ahLst/>
                  <a:cxnLst/>
                  <a:rect l="l" t="t" r="r" b="b"/>
                  <a:pathLst>
                    <a:path w="1407" h="460" extrusionOk="0">
                      <a:moveTo>
                        <a:pt x="0" y="1"/>
                      </a:moveTo>
                      <a:lnTo>
                        <a:pt x="0" y="7"/>
                      </a:lnTo>
                      <a:cubicBezTo>
                        <a:pt x="468" y="165"/>
                        <a:pt x="935" y="315"/>
                        <a:pt x="1403" y="458"/>
                      </a:cubicBezTo>
                      <a:cubicBezTo>
                        <a:pt x="1404" y="459"/>
                        <a:pt x="1405" y="459"/>
                        <a:pt x="1405" y="459"/>
                      </a:cubicBezTo>
                      <a:cubicBezTo>
                        <a:pt x="1406" y="459"/>
                        <a:pt x="1406" y="458"/>
                        <a:pt x="1406" y="458"/>
                      </a:cubicBezTo>
                      <a:lnTo>
                        <a:pt x="1406" y="455"/>
                      </a:lnTo>
                      <a:cubicBezTo>
                        <a:pt x="935" y="308"/>
                        <a:pt x="468" y="157"/>
                        <a:pt x="4" y="1"/>
                      </a:cubicBezTo>
                      <a:close/>
                    </a:path>
                  </a:pathLst>
                </a:custGeom>
                <a:solidFill>
                  <a:srgbClr val="4C4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01" name="Google Shape;1906;p37"/>
                <p:cNvSpPr/>
                <p:nvPr/>
              </p:nvSpPr>
              <p:spPr>
                <a:xfrm>
                  <a:off x="5577584" y="4469583"/>
                  <a:ext cx="94783" cy="22738"/>
                </a:xfrm>
                <a:custGeom>
                  <a:avLst/>
                  <a:gdLst/>
                  <a:ahLst/>
                  <a:cxnLst/>
                  <a:rect l="l" t="t" r="r" b="b"/>
                  <a:pathLst>
                    <a:path w="1584" h="380" extrusionOk="0">
                      <a:moveTo>
                        <a:pt x="7" y="1"/>
                      </a:moveTo>
                      <a:cubicBezTo>
                        <a:pt x="3" y="1"/>
                        <a:pt x="3" y="1"/>
                        <a:pt x="0" y="4"/>
                      </a:cubicBezTo>
                      <a:lnTo>
                        <a:pt x="3" y="7"/>
                      </a:lnTo>
                      <a:cubicBezTo>
                        <a:pt x="526" y="144"/>
                        <a:pt x="1051" y="270"/>
                        <a:pt x="1577" y="379"/>
                      </a:cubicBezTo>
                      <a:lnTo>
                        <a:pt x="1584" y="379"/>
                      </a:lnTo>
                      <a:cubicBezTo>
                        <a:pt x="1584" y="376"/>
                        <a:pt x="1580" y="373"/>
                        <a:pt x="1580" y="373"/>
                      </a:cubicBezTo>
                      <a:cubicBezTo>
                        <a:pt x="1051" y="264"/>
                        <a:pt x="526" y="137"/>
                        <a:pt x="7" y="1"/>
                      </a:cubicBezTo>
                      <a:close/>
                    </a:path>
                  </a:pathLst>
                </a:custGeom>
                <a:solidFill>
                  <a:srgbClr val="4C4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02" name="Google Shape;1907;p37"/>
                <p:cNvSpPr/>
                <p:nvPr/>
              </p:nvSpPr>
              <p:spPr>
                <a:xfrm>
                  <a:off x="5401479" y="4428115"/>
                  <a:ext cx="70369" cy="15618"/>
                </a:xfrm>
                <a:custGeom>
                  <a:avLst/>
                  <a:gdLst/>
                  <a:ahLst/>
                  <a:cxnLst/>
                  <a:rect l="l" t="t" r="r" b="b"/>
                  <a:pathLst>
                    <a:path w="1176" h="261" extrusionOk="0">
                      <a:moveTo>
                        <a:pt x="8" y="1"/>
                      </a:moveTo>
                      <a:cubicBezTo>
                        <a:pt x="4" y="1"/>
                        <a:pt x="0" y="1"/>
                        <a:pt x="0" y="4"/>
                      </a:cubicBezTo>
                      <a:lnTo>
                        <a:pt x="4" y="7"/>
                      </a:lnTo>
                      <a:cubicBezTo>
                        <a:pt x="389" y="106"/>
                        <a:pt x="779" y="192"/>
                        <a:pt x="1171" y="260"/>
                      </a:cubicBezTo>
                      <a:lnTo>
                        <a:pt x="1175" y="260"/>
                      </a:lnTo>
                      <a:cubicBezTo>
                        <a:pt x="1175" y="256"/>
                        <a:pt x="1171" y="253"/>
                        <a:pt x="1171" y="253"/>
                      </a:cubicBezTo>
                      <a:cubicBezTo>
                        <a:pt x="779" y="185"/>
                        <a:pt x="389" y="100"/>
                        <a:pt x="8" y="1"/>
                      </a:cubicBezTo>
                      <a:close/>
                    </a:path>
                  </a:pathLst>
                </a:custGeom>
                <a:solidFill>
                  <a:srgbClr val="4C4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03" name="Google Shape;1908;p37"/>
                <p:cNvSpPr/>
                <p:nvPr/>
              </p:nvSpPr>
              <p:spPr>
                <a:xfrm>
                  <a:off x="5407762" y="4402025"/>
                  <a:ext cx="67317" cy="21661"/>
                </a:xfrm>
                <a:custGeom>
                  <a:avLst/>
                  <a:gdLst/>
                  <a:ahLst/>
                  <a:cxnLst/>
                  <a:rect l="l" t="t" r="r" b="b"/>
                  <a:pathLst>
                    <a:path w="1125" h="362" extrusionOk="0">
                      <a:moveTo>
                        <a:pt x="8" y="0"/>
                      </a:moveTo>
                      <a:cubicBezTo>
                        <a:pt x="5" y="0"/>
                        <a:pt x="5" y="3"/>
                        <a:pt x="1" y="3"/>
                      </a:cubicBezTo>
                      <a:cubicBezTo>
                        <a:pt x="1" y="7"/>
                        <a:pt x="5" y="7"/>
                        <a:pt x="5" y="7"/>
                      </a:cubicBezTo>
                      <a:cubicBezTo>
                        <a:pt x="418" y="136"/>
                        <a:pt x="701" y="246"/>
                        <a:pt x="1118" y="361"/>
                      </a:cubicBezTo>
                      <a:lnTo>
                        <a:pt x="1121" y="361"/>
                      </a:lnTo>
                      <a:cubicBezTo>
                        <a:pt x="1124" y="358"/>
                        <a:pt x="1121" y="355"/>
                        <a:pt x="1121" y="355"/>
                      </a:cubicBezTo>
                      <a:cubicBezTo>
                        <a:pt x="705" y="242"/>
                        <a:pt x="418" y="129"/>
                        <a:pt x="8" y="0"/>
                      </a:cubicBezTo>
                      <a:close/>
                    </a:path>
                  </a:pathLst>
                </a:custGeom>
                <a:solidFill>
                  <a:srgbClr val="4C4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04" name="Google Shape;1909;p37"/>
                <p:cNvSpPr/>
                <p:nvPr/>
              </p:nvSpPr>
              <p:spPr>
                <a:xfrm>
                  <a:off x="5433313" y="4382996"/>
                  <a:ext cx="53196" cy="29201"/>
                </a:xfrm>
                <a:custGeom>
                  <a:avLst/>
                  <a:gdLst/>
                  <a:ahLst/>
                  <a:cxnLst/>
                  <a:rect l="l" t="t" r="r" b="b"/>
                  <a:pathLst>
                    <a:path w="889" h="488" extrusionOk="0">
                      <a:moveTo>
                        <a:pt x="4" y="0"/>
                      </a:moveTo>
                      <a:cubicBezTo>
                        <a:pt x="1" y="3"/>
                        <a:pt x="4" y="3"/>
                        <a:pt x="4" y="7"/>
                      </a:cubicBezTo>
                      <a:cubicBezTo>
                        <a:pt x="298" y="167"/>
                        <a:pt x="592" y="328"/>
                        <a:pt x="885" y="485"/>
                      </a:cubicBezTo>
                      <a:cubicBezTo>
                        <a:pt x="885" y="487"/>
                        <a:pt x="886" y="488"/>
                        <a:pt x="887" y="488"/>
                      </a:cubicBezTo>
                      <a:cubicBezTo>
                        <a:pt x="888" y="488"/>
                        <a:pt x="889" y="487"/>
                        <a:pt x="889" y="485"/>
                      </a:cubicBezTo>
                      <a:cubicBezTo>
                        <a:pt x="889" y="485"/>
                        <a:pt x="889" y="482"/>
                        <a:pt x="885" y="482"/>
                      </a:cubicBezTo>
                      <a:cubicBezTo>
                        <a:pt x="595" y="321"/>
                        <a:pt x="301" y="161"/>
                        <a:pt x="8" y="0"/>
                      </a:cubicBezTo>
                      <a:close/>
                    </a:path>
                  </a:pathLst>
                </a:custGeom>
                <a:solidFill>
                  <a:srgbClr val="4C4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305" name="Google Shape;1910;p37"/>
                <p:cNvSpPr/>
                <p:nvPr/>
              </p:nvSpPr>
              <p:spPr>
                <a:xfrm>
                  <a:off x="5367790" y="4610323"/>
                  <a:ext cx="616326" cy="148397"/>
                </a:xfrm>
                <a:custGeom>
                  <a:avLst/>
                  <a:gdLst/>
                  <a:ahLst/>
                  <a:cxnLst/>
                  <a:rect l="l" t="t" r="r" b="b"/>
                  <a:pathLst>
                    <a:path w="10300" h="2480" extrusionOk="0">
                      <a:moveTo>
                        <a:pt x="10063" y="1"/>
                      </a:moveTo>
                      <a:cubicBezTo>
                        <a:pt x="10063" y="1"/>
                        <a:pt x="9654" y="1875"/>
                        <a:pt x="8124" y="1895"/>
                      </a:cubicBezTo>
                      <a:cubicBezTo>
                        <a:pt x="8114" y="1895"/>
                        <a:pt x="8105" y="1895"/>
                        <a:pt x="8094" y="1895"/>
                      </a:cubicBezTo>
                      <a:cubicBezTo>
                        <a:pt x="6676" y="1895"/>
                        <a:pt x="3537" y="372"/>
                        <a:pt x="1891" y="372"/>
                      </a:cubicBezTo>
                      <a:cubicBezTo>
                        <a:pt x="1744" y="372"/>
                        <a:pt x="1609" y="384"/>
                        <a:pt x="1488" y="411"/>
                      </a:cubicBezTo>
                      <a:cubicBezTo>
                        <a:pt x="0" y="734"/>
                        <a:pt x="540" y="2479"/>
                        <a:pt x="540" y="2479"/>
                      </a:cubicBezTo>
                      <a:lnTo>
                        <a:pt x="9306" y="2479"/>
                      </a:lnTo>
                      <a:cubicBezTo>
                        <a:pt x="9306" y="2479"/>
                        <a:pt x="10299" y="1725"/>
                        <a:pt x="10063" y="1"/>
                      </a:cubicBezTo>
                      <a:close/>
                    </a:path>
                  </a:pathLst>
                </a:custGeom>
                <a:solidFill>
                  <a:srgbClr val="DFDF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grpSp>
        </p:grpSp>
        <p:grpSp>
          <p:nvGrpSpPr>
            <p:cNvPr id="110" name="Google Shape;1915;p37"/>
            <p:cNvGrpSpPr/>
            <p:nvPr/>
          </p:nvGrpSpPr>
          <p:grpSpPr>
            <a:xfrm>
              <a:off x="6958990" y="3013848"/>
              <a:ext cx="1440612" cy="1746072"/>
              <a:chOff x="6958990" y="3013848"/>
              <a:chExt cx="1440612" cy="1746072"/>
            </a:xfrm>
          </p:grpSpPr>
          <p:sp>
            <p:nvSpPr>
              <p:cNvPr id="111" name="Google Shape;1916;p37"/>
              <p:cNvSpPr/>
              <p:nvPr/>
            </p:nvSpPr>
            <p:spPr>
              <a:xfrm>
                <a:off x="7763101" y="4077723"/>
                <a:ext cx="636501" cy="330892"/>
              </a:xfrm>
              <a:custGeom>
                <a:avLst/>
                <a:gdLst/>
                <a:ahLst/>
                <a:cxnLst/>
                <a:rect l="l" t="t" r="r" b="b"/>
                <a:pathLst>
                  <a:path w="25099" h="13048" extrusionOk="0">
                    <a:moveTo>
                      <a:pt x="3593" y="0"/>
                    </a:moveTo>
                    <a:cubicBezTo>
                      <a:pt x="3499" y="0"/>
                      <a:pt x="3406" y="32"/>
                      <a:pt x="3334" y="94"/>
                    </a:cubicBezTo>
                    <a:cubicBezTo>
                      <a:pt x="0" y="2898"/>
                      <a:pt x="777" y="8733"/>
                      <a:pt x="1014" y="10106"/>
                    </a:cubicBezTo>
                    <a:cubicBezTo>
                      <a:pt x="1044" y="10282"/>
                      <a:pt x="1186" y="10414"/>
                      <a:pt x="1363" y="10437"/>
                    </a:cubicBezTo>
                    <a:lnTo>
                      <a:pt x="22940" y="13044"/>
                    </a:lnTo>
                    <a:cubicBezTo>
                      <a:pt x="22957" y="13046"/>
                      <a:pt x="22973" y="13047"/>
                      <a:pt x="22989" y="13047"/>
                    </a:cubicBezTo>
                    <a:cubicBezTo>
                      <a:pt x="23199" y="13047"/>
                      <a:pt x="23378" y="12886"/>
                      <a:pt x="23394" y="12672"/>
                    </a:cubicBezTo>
                    <a:cubicBezTo>
                      <a:pt x="23397" y="12578"/>
                      <a:pt x="23404" y="12466"/>
                      <a:pt x="23414" y="12347"/>
                    </a:cubicBezTo>
                    <a:cubicBezTo>
                      <a:pt x="23431" y="12108"/>
                      <a:pt x="23255" y="11895"/>
                      <a:pt x="23018" y="11864"/>
                    </a:cubicBezTo>
                    <a:lnTo>
                      <a:pt x="2232" y="9193"/>
                    </a:lnTo>
                    <a:cubicBezTo>
                      <a:pt x="2015" y="7455"/>
                      <a:pt x="1806" y="3516"/>
                      <a:pt x="3888" y="1403"/>
                    </a:cubicBezTo>
                    <a:lnTo>
                      <a:pt x="24374" y="4710"/>
                    </a:lnTo>
                    <a:cubicBezTo>
                      <a:pt x="24402" y="4714"/>
                      <a:pt x="24429" y="4716"/>
                      <a:pt x="24456" y="4716"/>
                    </a:cubicBezTo>
                    <a:cubicBezTo>
                      <a:pt x="24669" y="4716"/>
                      <a:pt x="24864" y="4578"/>
                      <a:pt x="24936" y="4368"/>
                    </a:cubicBezTo>
                    <a:cubicBezTo>
                      <a:pt x="24966" y="4284"/>
                      <a:pt x="24993" y="4206"/>
                      <a:pt x="25017" y="4135"/>
                    </a:cubicBezTo>
                    <a:cubicBezTo>
                      <a:pt x="25098" y="3898"/>
                      <a:pt x="24949" y="3648"/>
                      <a:pt x="24702" y="3608"/>
                    </a:cubicBezTo>
                    <a:lnTo>
                      <a:pt x="3665" y="6"/>
                    </a:lnTo>
                    <a:cubicBezTo>
                      <a:pt x="3641" y="2"/>
                      <a:pt x="3617" y="0"/>
                      <a:pt x="3593" y="0"/>
                    </a:cubicBezTo>
                    <a:close/>
                  </a:path>
                </a:pathLst>
              </a:custGeom>
              <a:solidFill>
                <a:srgbClr val="FF9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112" name="Google Shape;1917;p37"/>
              <p:cNvSpPr/>
              <p:nvPr/>
            </p:nvSpPr>
            <p:spPr>
              <a:xfrm>
                <a:off x="7808874" y="4106062"/>
                <a:ext cx="547742" cy="272936"/>
              </a:xfrm>
              <a:custGeom>
                <a:avLst/>
                <a:gdLst/>
                <a:ahLst/>
                <a:cxnLst/>
                <a:rect l="l" t="t" r="r" b="b"/>
                <a:pathLst>
                  <a:path w="21599" h="10195" extrusionOk="0">
                    <a:moveTo>
                      <a:pt x="2083" y="1"/>
                    </a:moveTo>
                    <a:cubicBezTo>
                      <a:pt x="1" y="2114"/>
                      <a:pt x="210" y="6053"/>
                      <a:pt x="427" y="7791"/>
                    </a:cubicBezTo>
                    <a:lnTo>
                      <a:pt x="20321" y="10195"/>
                    </a:lnTo>
                    <a:cubicBezTo>
                      <a:pt x="20382" y="9391"/>
                      <a:pt x="20473" y="8319"/>
                      <a:pt x="20598" y="7334"/>
                    </a:cubicBezTo>
                    <a:cubicBezTo>
                      <a:pt x="20747" y="6148"/>
                      <a:pt x="21204" y="4565"/>
                      <a:pt x="21599" y="3338"/>
                    </a:cubicBezTo>
                    <a:lnTo>
                      <a:pt x="2083" y="1"/>
                    </a:lnTo>
                    <a:close/>
                  </a:path>
                </a:pathLst>
              </a:custGeom>
              <a:solidFill>
                <a:srgbClr val="E8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185" name="Google Shape;1918;p37"/>
              <p:cNvSpPr/>
              <p:nvPr/>
            </p:nvSpPr>
            <p:spPr>
              <a:xfrm>
                <a:off x="7875467" y="4148678"/>
                <a:ext cx="447546" cy="84600"/>
              </a:xfrm>
              <a:custGeom>
                <a:avLst/>
                <a:gdLst/>
                <a:ahLst/>
                <a:cxnLst/>
                <a:rect l="l" t="t" r="r" b="b"/>
                <a:pathLst>
                  <a:path w="17648" h="3336" extrusionOk="0">
                    <a:moveTo>
                      <a:pt x="253" y="0"/>
                    </a:moveTo>
                    <a:cubicBezTo>
                      <a:pt x="79" y="0"/>
                      <a:pt x="0" y="241"/>
                      <a:pt x="204" y="289"/>
                    </a:cubicBezTo>
                    <a:cubicBezTo>
                      <a:pt x="3122" y="935"/>
                      <a:pt x="6050" y="1530"/>
                      <a:pt x="8992" y="2050"/>
                    </a:cubicBezTo>
                    <a:cubicBezTo>
                      <a:pt x="11774" y="2544"/>
                      <a:pt x="14625" y="3159"/>
                      <a:pt x="17448" y="3335"/>
                    </a:cubicBezTo>
                    <a:cubicBezTo>
                      <a:pt x="17452" y="3335"/>
                      <a:pt x="17455" y="3335"/>
                      <a:pt x="17459" y="3335"/>
                    </a:cubicBezTo>
                    <a:cubicBezTo>
                      <a:pt x="17609" y="3335"/>
                      <a:pt x="17647" y="3122"/>
                      <a:pt x="17489" y="3088"/>
                    </a:cubicBezTo>
                    <a:cubicBezTo>
                      <a:pt x="14655" y="2469"/>
                      <a:pt x="11727" y="2189"/>
                      <a:pt x="8873" y="1682"/>
                    </a:cubicBezTo>
                    <a:cubicBezTo>
                      <a:pt x="6003" y="1175"/>
                      <a:pt x="3143" y="617"/>
                      <a:pt x="296" y="5"/>
                    </a:cubicBezTo>
                    <a:cubicBezTo>
                      <a:pt x="281" y="2"/>
                      <a:pt x="267" y="0"/>
                      <a:pt x="253" y="0"/>
                    </a:cubicBezTo>
                    <a:close/>
                  </a:path>
                </a:pathLst>
              </a:custGeom>
              <a:solidFill>
                <a:srgbClr val="FF9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186" name="Google Shape;1919;p37"/>
              <p:cNvSpPr/>
              <p:nvPr/>
            </p:nvSpPr>
            <p:spPr>
              <a:xfrm>
                <a:off x="8173310" y="4311941"/>
                <a:ext cx="156545" cy="17600"/>
              </a:xfrm>
              <a:custGeom>
                <a:avLst/>
                <a:gdLst/>
                <a:ahLst/>
                <a:cxnLst/>
                <a:rect l="l" t="t" r="r" b="b"/>
                <a:pathLst>
                  <a:path w="6173" h="694" extrusionOk="0">
                    <a:moveTo>
                      <a:pt x="165" y="1"/>
                    </a:moveTo>
                    <a:cubicBezTo>
                      <a:pt x="39" y="1"/>
                      <a:pt x="0" y="181"/>
                      <a:pt x="138" y="207"/>
                    </a:cubicBezTo>
                    <a:cubicBezTo>
                      <a:pt x="2062" y="580"/>
                      <a:pt x="4016" y="653"/>
                      <a:pt x="5970" y="694"/>
                    </a:cubicBezTo>
                    <a:cubicBezTo>
                      <a:pt x="5971" y="694"/>
                      <a:pt x="5973" y="694"/>
                      <a:pt x="5974" y="694"/>
                    </a:cubicBezTo>
                    <a:cubicBezTo>
                      <a:pt x="6173" y="694"/>
                      <a:pt x="6168" y="437"/>
                      <a:pt x="5970" y="427"/>
                    </a:cubicBezTo>
                    <a:cubicBezTo>
                      <a:pt x="4036" y="312"/>
                      <a:pt x="2109" y="85"/>
                      <a:pt x="168" y="1"/>
                    </a:cubicBezTo>
                    <a:cubicBezTo>
                      <a:pt x="167" y="1"/>
                      <a:pt x="166" y="1"/>
                      <a:pt x="165" y="1"/>
                    </a:cubicBezTo>
                    <a:close/>
                  </a:path>
                </a:pathLst>
              </a:custGeom>
              <a:solidFill>
                <a:srgbClr val="FF9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187" name="Google Shape;1920;p37"/>
              <p:cNvSpPr/>
              <p:nvPr/>
            </p:nvSpPr>
            <p:spPr>
              <a:xfrm>
                <a:off x="7948603" y="4226810"/>
                <a:ext cx="391096" cy="60407"/>
              </a:xfrm>
              <a:custGeom>
                <a:avLst/>
                <a:gdLst/>
                <a:ahLst/>
                <a:cxnLst/>
                <a:rect l="l" t="t" r="r" b="b"/>
                <a:pathLst>
                  <a:path w="15422" h="2382" extrusionOk="0">
                    <a:moveTo>
                      <a:pt x="207" y="1"/>
                    </a:moveTo>
                    <a:cubicBezTo>
                      <a:pt x="60" y="1"/>
                      <a:pt x="0" y="184"/>
                      <a:pt x="164" y="240"/>
                    </a:cubicBezTo>
                    <a:cubicBezTo>
                      <a:pt x="4928" y="1883"/>
                      <a:pt x="10209" y="1989"/>
                      <a:pt x="15186" y="2381"/>
                    </a:cubicBezTo>
                    <a:cubicBezTo>
                      <a:pt x="15191" y="2381"/>
                      <a:pt x="15196" y="2381"/>
                      <a:pt x="15200" y="2381"/>
                    </a:cubicBezTo>
                    <a:cubicBezTo>
                      <a:pt x="15372" y="2381"/>
                      <a:pt x="15422" y="2126"/>
                      <a:pt x="15230" y="2090"/>
                    </a:cubicBezTo>
                    <a:cubicBezTo>
                      <a:pt x="12755" y="1647"/>
                      <a:pt x="10213" y="1654"/>
                      <a:pt x="7718" y="1356"/>
                    </a:cubicBezTo>
                    <a:cubicBezTo>
                      <a:pt x="5188" y="1056"/>
                      <a:pt x="2740" y="457"/>
                      <a:pt x="242" y="4"/>
                    </a:cubicBezTo>
                    <a:cubicBezTo>
                      <a:pt x="230" y="2"/>
                      <a:pt x="218" y="1"/>
                      <a:pt x="207" y="1"/>
                    </a:cubicBezTo>
                    <a:close/>
                  </a:path>
                </a:pathLst>
              </a:custGeom>
              <a:solidFill>
                <a:srgbClr val="FF9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188" name="Google Shape;1921;p37"/>
              <p:cNvSpPr/>
              <p:nvPr/>
            </p:nvSpPr>
            <p:spPr>
              <a:xfrm>
                <a:off x="7862585" y="4249253"/>
                <a:ext cx="111329" cy="29062"/>
              </a:xfrm>
              <a:custGeom>
                <a:avLst/>
                <a:gdLst/>
                <a:ahLst/>
                <a:cxnLst/>
                <a:rect l="l" t="t" r="r" b="b"/>
                <a:pathLst>
                  <a:path w="4390" h="1146" extrusionOk="0">
                    <a:moveTo>
                      <a:pt x="184" y="1"/>
                    </a:moveTo>
                    <a:cubicBezTo>
                      <a:pt x="56" y="1"/>
                      <a:pt x="0" y="180"/>
                      <a:pt x="147" y="215"/>
                    </a:cubicBezTo>
                    <a:cubicBezTo>
                      <a:pt x="1503" y="542"/>
                      <a:pt x="2863" y="945"/>
                      <a:pt x="4242" y="1145"/>
                    </a:cubicBezTo>
                    <a:cubicBezTo>
                      <a:pt x="4247" y="1145"/>
                      <a:pt x="4252" y="1146"/>
                      <a:pt x="4257" y="1146"/>
                    </a:cubicBezTo>
                    <a:cubicBezTo>
                      <a:pt x="4348" y="1146"/>
                      <a:pt x="4389" y="1037"/>
                      <a:pt x="4289" y="1003"/>
                    </a:cubicBezTo>
                    <a:cubicBezTo>
                      <a:pt x="2967" y="563"/>
                      <a:pt x="1571" y="319"/>
                      <a:pt x="216" y="4"/>
                    </a:cubicBezTo>
                    <a:cubicBezTo>
                      <a:pt x="205" y="2"/>
                      <a:pt x="194" y="1"/>
                      <a:pt x="184" y="1"/>
                    </a:cubicBezTo>
                    <a:close/>
                  </a:path>
                </a:pathLst>
              </a:custGeom>
              <a:solidFill>
                <a:srgbClr val="FF9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192" name="Google Shape;1925;p37"/>
              <p:cNvSpPr/>
              <p:nvPr/>
            </p:nvSpPr>
            <p:spPr>
              <a:xfrm>
                <a:off x="7921799" y="4030098"/>
                <a:ext cx="171963" cy="25715"/>
              </a:xfrm>
              <a:custGeom>
                <a:avLst/>
                <a:gdLst/>
                <a:ahLst/>
                <a:cxnLst/>
                <a:rect l="l" t="t" r="r" b="b"/>
                <a:pathLst>
                  <a:path w="6781" h="1014" extrusionOk="0">
                    <a:moveTo>
                      <a:pt x="175" y="0"/>
                    </a:moveTo>
                    <a:cubicBezTo>
                      <a:pt x="0" y="0"/>
                      <a:pt x="8" y="241"/>
                      <a:pt x="189" y="255"/>
                    </a:cubicBezTo>
                    <a:cubicBezTo>
                      <a:pt x="2344" y="417"/>
                      <a:pt x="4463" y="772"/>
                      <a:pt x="6604" y="1012"/>
                    </a:cubicBezTo>
                    <a:cubicBezTo>
                      <a:pt x="6610" y="1013"/>
                      <a:pt x="6615" y="1013"/>
                      <a:pt x="6620" y="1013"/>
                    </a:cubicBezTo>
                    <a:cubicBezTo>
                      <a:pt x="6752" y="1013"/>
                      <a:pt x="6781" y="819"/>
                      <a:pt x="6640" y="789"/>
                    </a:cubicBezTo>
                    <a:cubicBezTo>
                      <a:pt x="4544" y="316"/>
                      <a:pt x="2330" y="154"/>
                      <a:pt x="189" y="1"/>
                    </a:cubicBezTo>
                    <a:cubicBezTo>
                      <a:pt x="185" y="1"/>
                      <a:pt x="180" y="0"/>
                      <a:pt x="175" y="0"/>
                    </a:cubicBezTo>
                    <a:close/>
                  </a:path>
                </a:pathLst>
              </a:custGeom>
              <a:solidFill>
                <a:srgbClr val="875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26" name="Google Shape;1959;p37"/>
              <p:cNvSpPr/>
              <p:nvPr/>
            </p:nvSpPr>
            <p:spPr>
              <a:xfrm>
                <a:off x="7973049" y="3332767"/>
                <a:ext cx="325643" cy="76180"/>
              </a:xfrm>
              <a:custGeom>
                <a:avLst/>
                <a:gdLst/>
                <a:ahLst/>
                <a:cxnLst/>
                <a:rect l="l" t="t" r="r" b="b"/>
                <a:pathLst>
                  <a:path w="12841" h="3004" extrusionOk="0">
                    <a:moveTo>
                      <a:pt x="255" y="1"/>
                    </a:moveTo>
                    <a:cubicBezTo>
                      <a:pt x="84" y="1"/>
                      <a:pt x="0" y="239"/>
                      <a:pt x="201" y="277"/>
                    </a:cubicBezTo>
                    <a:cubicBezTo>
                      <a:pt x="4383" y="1035"/>
                      <a:pt x="8474" y="2123"/>
                      <a:pt x="12626" y="3000"/>
                    </a:cubicBezTo>
                    <a:cubicBezTo>
                      <a:pt x="12638" y="3002"/>
                      <a:pt x="12650" y="3004"/>
                      <a:pt x="12661" y="3004"/>
                    </a:cubicBezTo>
                    <a:cubicBezTo>
                      <a:pt x="12789" y="3004"/>
                      <a:pt x="12840" y="2837"/>
                      <a:pt x="12694" y="2789"/>
                    </a:cubicBezTo>
                    <a:cubicBezTo>
                      <a:pt x="8681" y="1505"/>
                      <a:pt x="4434" y="744"/>
                      <a:pt x="289" y="4"/>
                    </a:cubicBezTo>
                    <a:cubicBezTo>
                      <a:pt x="277" y="2"/>
                      <a:pt x="266" y="1"/>
                      <a:pt x="255" y="1"/>
                    </a:cubicBez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27" name="Google Shape;1960;p37"/>
              <p:cNvSpPr/>
              <p:nvPr/>
            </p:nvSpPr>
            <p:spPr>
              <a:xfrm>
                <a:off x="7102776" y="4171248"/>
                <a:ext cx="669519" cy="588672"/>
              </a:xfrm>
              <a:custGeom>
                <a:avLst/>
                <a:gdLst/>
                <a:ahLst/>
                <a:cxnLst/>
                <a:rect l="l" t="t" r="r" b="b"/>
                <a:pathLst>
                  <a:path w="26401" h="23213" extrusionOk="0">
                    <a:moveTo>
                      <a:pt x="8014" y="1"/>
                    </a:moveTo>
                    <a:cubicBezTo>
                      <a:pt x="8014" y="1"/>
                      <a:pt x="169" y="15212"/>
                      <a:pt x="0" y="23212"/>
                    </a:cubicBezTo>
                    <a:lnTo>
                      <a:pt x="26400" y="23212"/>
                    </a:lnTo>
                    <a:lnTo>
                      <a:pt x="23235" y="670"/>
                    </a:lnTo>
                    <a:lnTo>
                      <a:pt x="8014" y="1"/>
                    </a:lnTo>
                    <a:close/>
                  </a:path>
                </a:pathLst>
              </a:custGeom>
              <a:solidFill>
                <a:srgbClr val="009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28" name="Google Shape;1961;p37"/>
              <p:cNvSpPr/>
              <p:nvPr/>
            </p:nvSpPr>
            <p:spPr>
              <a:xfrm>
                <a:off x="6958990" y="3496791"/>
                <a:ext cx="1271581" cy="707812"/>
              </a:xfrm>
              <a:custGeom>
                <a:avLst/>
                <a:gdLst/>
                <a:ahLst/>
                <a:cxnLst/>
                <a:rect l="l" t="t" r="r" b="b"/>
                <a:pathLst>
                  <a:path w="50142" h="27911" extrusionOk="0">
                    <a:moveTo>
                      <a:pt x="21495" y="0"/>
                    </a:moveTo>
                    <a:cubicBezTo>
                      <a:pt x="10909" y="0"/>
                      <a:pt x="8380" y="2606"/>
                      <a:pt x="6614" y="6624"/>
                    </a:cubicBezTo>
                    <a:cubicBezTo>
                      <a:pt x="4545" y="11331"/>
                      <a:pt x="1" y="21082"/>
                      <a:pt x="11331" y="25558"/>
                    </a:cubicBezTo>
                    <a:cubicBezTo>
                      <a:pt x="15706" y="27289"/>
                      <a:pt x="19642" y="27911"/>
                      <a:pt x="23040" y="27911"/>
                    </a:cubicBezTo>
                    <a:cubicBezTo>
                      <a:pt x="31723" y="27911"/>
                      <a:pt x="36889" y="23848"/>
                      <a:pt x="36889" y="23848"/>
                    </a:cubicBezTo>
                    <a:cubicBezTo>
                      <a:pt x="36889" y="23848"/>
                      <a:pt x="38740" y="24734"/>
                      <a:pt x="41044" y="24734"/>
                    </a:cubicBezTo>
                    <a:cubicBezTo>
                      <a:pt x="42998" y="24734"/>
                      <a:pt x="45279" y="24096"/>
                      <a:pt x="47032" y="21738"/>
                    </a:cubicBezTo>
                    <a:cubicBezTo>
                      <a:pt x="50141" y="17558"/>
                      <a:pt x="47229" y="14120"/>
                      <a:pt x="43659" y="14120"/>
                    </a:cubicBezTo>
                    <a:cubicBezTo>
                      <a:pt x="42842" y="14120"/>
                      <a:pt x="41991" y="14300"/>
                      <a:pt x="41169" y="14692"/>
                    </a:cubicBezTo>
                    <a:cubicBezTo>
                      <a:pt x="41169" y="14692"/>
                      <a:pt x="42552" y="1187"/>
                      <a:pt x="27137" y="200"/>
                    </a:cubicBezTo>
                    <a:cubicBezTo>
                      <a:pt x="25037" y="65"/>
                      <a:pt x="23165" y="0"/>
                      <a:pt x="21495" y="0"/>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29" name="Google Shape;1962;p37"/>
              <p:cNvSpPr/>
              <p:nvPr/>
            </p:nvSpPr>
            <p:spPr>
              <a:xfrm>
                <a:off x="6967789" y="3013848"/>
                <a:ext cx="1205190" cy="936555"/>
              </a:xfrm>
              <a:custGeom>
                <a:avLst/>
                <a:gdLst/>
                <a:ahLst/>
                <a:cxnLst/>
                <a:rect l="l" t="t" r="r" b="b"/>
                <a:pathLst>
                  <a:path w="47524" h="36931" extrusionOk="0">
                    <a:moveTo>
                      <a:pt x="18610" y="0"/>
                    </a:moveTo>
                    <a:cubicBezTo>
                      <a:pt x="17705" y="0"/>
                      <a:pt x="16687" y="120"/>
                      <a:pt x="15542" y="391"/>
                    </a:cubicBezTo>
                    <a:cubicBezTo>
                      <a:pt x="6044" y="2633"/>
                      <a:pt x="7833" y="10206"/>
                      <a:pt x="8170" y="11372"/>
                    </a:cubicBezTo>
                    <a:cubicBezTo>
                      <a:pt x="8083" y="11489"/>
                      <a:pt x="7841" y="11527"/>
                      <a:pt x="7496" y="11527"/>
                    </a:cubicBezTo>
                    <a:cubicBezTo>
                      <a:pt x="7170" y="11527"/>
                      <a:pt x="6751" y="11493"/>
                      <a:pt x="6283" y="11461"/>
                    </a:cubicBezTo>
                    <a:cubicBezTo>
                      <a:pt x="5814" y="11427"/>
                      <a:pt x="5295" y="11393"/>
                      <a:pt x="4770" y="11393"/>
                    </a:cubicBezTo>
                    <a:cubicBezTo>
                      <a:pt x="2451" y="11393"/>
                      <a:pt x="0" y="12050"/>
                      <a:pt x="1114" y="16261"/>
                    </a:cubicBezTo>
                    <a:cubicBezTo>
                      <a:pt x="2267" y="20628"/>
                      <a:pt x="6366" y="21802"/>
                      <a:pt x="10439" y="21802"/>
                    </a:cubicBezTo>
                    <a:cubicBezTo>
                      <a:pt x="15171" y="21802"/>
                      <a:pt x="19869" y="20217"/>
                      <a:pt x="19869" y="20217"/>
                    </a:cubicBezTo>
                    <a:lnTo>
                      <a:pt x="19869" y="20217"/>
                    </a:lnTo>
                    <a:cubicBezTo>
                      <a:pt x="19869" y="20217"/>
                      <a:pt x="19061" y="21205"/>
                      <a:pt x="21394" y="23934"/>
                    </a:cubicBezTo>
                    <a:cubicBezTo>
                      <a:pt x="23123" y="25956"/>
                      <a:pt x="25021" y="26550"/>
                      <a:pt x="26851" y="26550"/>
                    </a:cubicBezTo>
                    <a:cubicBezTo>
                      <a:pt x="28152" y="26550"/>
                      <a:pt x="29417" y="26249"/>
                      <a:pt x="30564" y="25949"/>
                    </a:cubicBezTo>
                    <a:cubicBezTo>
                      <a:pt x="31709" y="25650"/>
                      <a:pt x="32736" y="25351"/>
                      <a:pt x="33559" y="25351"/>
                    </a:cubicBezTo>
                    <a:cubicBezTo>
                      <a:pt x="34030" y="25351"/>
                      <a:pt x="34435" y="25450"/>
                      <a:pt x="34756" y="25702"/>
                    </a:cubicBezTo>
                    <a:cubicBezTo>
                      <a:pt x="36988" y="27453"/>
                      <a:pt x="38053" y="36930"/>
                      <a:pt x="38053" y="36930"/>
                    </a:cubicBezTo>
                    <a:lnTo>
                      <a:pt x="40822" y="33736"/>
                    </a:lnTo>
                    <a:cubicBezTo>
                      <a:pt x="47523" y="26824"/>
                      <a:pt x="41813" y="22050"/>
                      <a:pt x="41813" y="22050"/>
                    </a:cubicBezTo>
                    <a:cubicBezTo>
                      <a:pt x="41813" y="22050"/>
                      <a:pt x="46296" y="17397"/>
                      <a:pt x="39544" y="9905"/>
                    </a:cubicBezTo>
                    <a:cubicBezTo>
                      <a:pt x="36737" y="6792"/>
                      <a:pt x="33901" y="5882"/>
                      <a:pt x="31545" y="5882"/>
                    </a:cubicBezTo>
                    <a:cubicBezTo>
                      <a:pt x="29142" y="5882"/>
                      <a:pt x="27238" y="6828"/>
                      <a:pt x="26375" y="7349"/>
                    </a:cubicBezTo>
                    <a:cubicBezTo>
                      <a:pt x="26316" y="7384"/>
                      <a:pt x="26252" y="7401"/>
                      <a:pt x="26190" y="7401"/>
                    </a:cubicBezTo>
                    <a:cubicBezTo>
                      <a:pt x="26014" y="7401"/>
                      <a:pt x="25850" y="7270"/>
                      <a:pt x="25830" y="7075"/>
                    </a:cubicBezTo>
                    <a:cubicBezTo>
                      <a:pt x="25651" y="5266"/>
                      <a:pt x="24607" y="0"/>
                      <a:pt x="18610"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30" name="Google Shape;1963;p37"/>
              <p:cNvSpPr/>
              <p:nvPr/>
            </p:nvSpPr>
            <p:spPr>
              <a:xfrm>
                <a:off x="7056546" y="3851340"/>
                <a:ext cx="705453" cy="353209"/>
              </a:xfrm>
              <a:custGeom>
                <a:avLst/>
                <a:gdLst/>
                <a:ahLst/>
                <a:cxnLst/>
                <a:rect l="l" t="t" r="r" b="b"/>
                <a:pathLst>
                  <a:path w="27818" h="13928" extrusionOk="0">
                    <a:moveTo>
                      <a:pt x="1574" y="1"/>
                    </a:moveTo>
                    <a:cubicBezTo>
                      <a:pt x="494" y="1"/>
                      <a:pt x="165" y="1488"/>
                      <a:pt x="110" y="1775"/>
                    </a:cubicBezTo>
                    <a:cubicBezTo>
                      <a:pt x="1" y="5502"/>
                      <a:pt x="1597" y="9251"/>
                      <a:pt x="7484" y="11577"/>
                    </a:cubicBezTo>
                    <a:cubicBezTo>
                      <a:pt x="11801" y="13285"/>
                      <a:pt x="15686" y="13910"/>
                      <a:pt x="19054" y="13927"/>
                    </a:cubicBezTo>
                    <a:cubicBezTo>
                      <a:pt x="25221" y="12203"/>
                      <a:pt x="27817" y="9785"/>
                      <a:pt x="27750" y="6705"/>
                    </a:cubicBezTo>
                    <a:cubicBezTo>
                      <a:pt x="27684" y="3752"/>
                      <a:pt x="26362" y="3157"/>
                      <a:pt x="21834" y="3157"/>
                    </a:cubicBezTo>
                    <a:cubicBezTo>
                      <a:pt x="20401" y="3157"/>
                      <a:pt x="18646" y="3216"/>
                      <a:pt x="16508" y="3280"/>
                    </a:cubicBezTo>
                    <a:cubicBezTo>
                      <a:pt x="16020" y="3294"/>
                      <a:pt x="15549" y="3301"/>
                      <a:pt x="15094" y="3301"/>
                    </a:cubicBezTo>
                    <a:cubicBezTo>
                      <a:pt x="7259" y="3301"/>
                      <a:pt x="4217" y="1245"/>
                      <a:pt x="2412" y="251"/>
                    </a:cubicBezTo>
                    <a:cubicBezTo>
                      <a:pt x="2092" y="74"/>
                      <a:pt x="1815" y="1"/>
                      <a:pt x="1574" y="1"/>
                    </a:cubicBezTo>
                    <a:close/>
                  </a:path>
                </a:pathLst>
              </a:custGeom>
              <a:solidFill>
                <a:srgbClr val="49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31" name="Google Shape;1964;p37"/>
              <p:cNvSpPr/>
              <p:nvPr/>
            </p:nvSpPr>
            <p:spPr>
              <a:xfrm>
                <a:off x="7165692" y="3888466"/>
                <a:ext cx="195649" cy="97254"/>
              </a:xfrm>
              <a:custGeom>
                <a:avLst/>
                <a:gdLst/>
                <a:ahLst/>
                <a:cxnLst/>
                <a:rect l="l" t="t" r="r" b="b"/>
                <a:pathLst>
                  <a:path w="7715" h="3835" extrusionOk="0">
                    <a:moveTo>
                      <a:pt x="417" y="1"/>
                    </a:moveTo>
                    <a:cubicBezTo>
                      <a:pt x="177" y="839"/>
                      <a:pt x="1" y="1904"/>
                      <a:pt x="343" y="2327"/>
                    </a:cubicBezTo>
                    <a:cubicBezTo>
                      <a:pt x="623" y="2672"/>
                      <a:pt x="968" y="2783"/>
                      <a:pt x="1290" y="2783"/>
                    </a:cubicBezTo>
                    <a:cubicBezTo>
                      <a:pt x="1861" y="2783"/>
                      <a:pt x="2368" y="2442"/>
                      <a:pt x="2368" y="2441"/>
                    </a:cubicBezTo>
                    <a:lnTo>
                      <a:pt x="2368" y="2441"/>
                    </a:lnTo>
                    <a:cubicBezTo>
                      <a:pt x="2368" y="2442"/>
                      <a:pt x="2151" y="3212"/>
                      <a:pt x="3555" y="3710"/>
                    </a:cubicBezTo>
                    <a:cubicBezTo>
                      <a:pt x="3808" y="3797"/>
                      <a:pt x="4042" y="3835"/>
                      <a:pt x="4255" y="3835"/>
                    </a:cubicBezTo>
                    <a:cubicBezTo>
                      <a:pt x="5205" y="3835"/>
                      <a:pt x="5706" y="3084"/>
                      <a:pt x="5706" y="3084"/>
                    </a:cubicBezTo>
                    <a:cubicBezTo>
                      <a:pt x="5706" y="3084"/>
                      <a:pt x="5773" y="3246"/>
                      <a:pt x="5921" y="3476"/>
                    </a:cubicBezTo>
                    <a:cubicBezTo>
                      <a:pt x="6672" y="2979"/>
                      <a:pt x="7257" y="2374"/>
                      <a:pt x="7714" y="1718"/>
                    </a:cubicBezTo>
                    <a:cubicBezTo>
                      <a:pt x="7301" y="1688"/>
                      <a:pt x="6906" y="1647"/>
                      <a:pt x="6527" y="1603"/>
                    </a:cubicBezTo>
                    <a:lnTo>
                      <a:pt x="6524" y="1603"/>
                    </a:lnTo>
                    <a:cubicBezTo>
                      <a:pt x="6520" y="1600"/>
                      <a:pt x="6513" y="1600"/>
                      <a:pt x="6507" y="1600"/>
                    </a:cubicBezTo>
                    <a:cubicBezTo>
                      <a:pt x="6503" y="1600"/>
                      <a:pt x="6497" y="1600"/>
                      <a:pt x="6490" y="1597"/>
                    </a:cubicBezTo>
                    <a:lnTo>
                      <a:pt x="6469" y="1597"/>
                    </a:lnTo>
                    <a:cubicBezTo>
                      <a:pt x="6466" y="1597"/>
                      <a:pt x="6463" y="1593"/>
                      <a:pt x="6456" y="1593"/>
                    </a:cubicBezTo>
                    <a:lnTo>
                      <a:pt x="6442" y="1593"/>
                    </a:lnTo>
                    <a:cubicBezTo>
                      <a:pt x="6439" y="1593"/>
                      <a:pt x="6439" y="1593"/>
                      <a:pt x="6436" y="1589"/>
                    </a:cubicBezTo>
                    <a:lnTo>
                      <a:pt x="6408" y="1589"/>
                    </a:lnTo>
                    <a:cubicBezTo>
                      <a:pt x="6399" y="1586"/>
                      <a:pt x="6388" y="1586"/>
                      <a:pt x="6378" y="1583"/>
                    </a:cubicBezTo>
                    <a:lnTo>
                      <a:pt x="6375" y="1583"/>
                    </a:lnTo>
                    <a:cubicBezTo>
                      <a:pt x="6365" y="1583"/>
                      <a:pt x="6355" y="1580"/>
                      <a:pt x="6341" y="1580"/>
                    </a:cubicBezTo>
                    <a:cubicBezTo>
                      <a:pt x="3646" y="1241"/>
                      <a:pt x="1783" y="616"/>
                      <a:pt x="4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32" name="Google Shape;1965;p37"/>
              <p:cNvSpPr/>
              <p:nvPr/>
            </p:nvSpPr>
            <p:spPr>
              <a:xfrm>
                <a:off x="7165692" y="3888466"/>
                <a:ext cx="515206" cy="126595"/>
              </a:xfrm>
              <a:custGeom>
                <a:avLst/>
                <a:gdLst/>
                <a:ahLst/>
                <a:cxnLst/>
                <a:rect l="l" t="t" r="r" b="b"/>
                <a:pathLst>
                  <a:path w="20316" h="4992" extrusionOk="0">
                    <a:moveTo>
                      <a:pt x="417" y="1"/>
                    </a:moveTo>
                    <a:cubicBezTo>
                      <a:pt x="177" y="839"/>
                      <a:pt x="1" y="1904"/>
                      <a:pt x="343" y="2327"/>
                    </a:cubicBezTo>
                    <a:cubicBezTo>
                      <a:pt x="623" y="2674"/>
                      <a:pt x="966" y="2784"/>
                      <a:pt x="1289" y="2784"/>
                    </a:cubicBezTo>
                    <a:cubicBezTo>
                      <a:pt x="1859" y="2784"/>
                      <a:pt x="2368" y="2442"/>
                      <a:pt x="2368" y="2441"/>
                    </a:cubicBezTo>
                    <a:lnTo>
                      <a:pt x="2368" y="2441"/>
                    </a:lnTo>
                    <a:cubicBezTo>
                      <a:pt x="2368" y="2442"/>
                      <a:pt x="2151" y="3212"/>
                      <a:pt x="3555" y="3710"/>
                    </a:cubicBezTo>
                    <a:cubicBezTo>
                      <a:pt x="3809" y="3799"/>
                      <a:pt x="4042" y="3835"/>
                      <a:pt x="4252" y="3835"/>
                    </a:cubicBezTo>
                    <a:cubicBezTo>
                      <a:pt x="5206" y="3835"/>
                      <a:pt x="5706" y="3084"/>
                      <a:pt x="5706" y="3084"/>
                    </a:cubicBezTo>
                    <a:cubicBezTo>
                      <a:pt x="5706" y="3084"/>
                      <a:pt x="6314" y="4528"/>
                      <a:pt x="7738" y="4835"/>
                    </a:cubicBezTo>
                    <a:cubicBezTo>
                      <a:pt x="7840" y="4857"/>
                      <a:pt x="7944" y="4867"/>
                      <a:pt x="8047" y="4867"/>
                    </a:cubicBezTo>
                    <a:cubicBezTo>
                      <a:pt x="8793" y="4867"/>
                      <a:pt x="9531" y="4339"/>
                      <a:pt x="9982" y="3852"/>
                    </a:cubicBezTo>
                    <a:cubicBezTo>
                      <a:pt x="9982" y="3852"/>
                      <a:pt x="10140" y="4991"/>
                      <a:pt x="12156" y="4991"/>
                    </a:cubicBezTo>
                    <a:cubicBezTo>
                      <a:pt x="12162" y="4991"/>
                      <a:pt x="12167" y="4991"/>
                      <a:pt x="12173" y="4991"/>
                    </a:cubicBezTo>
                    <a:cubicBezTo>
                      <a:pt x="14290" y="4988"/>
                      <a:pt x="14209" y="3923"/>
                      <a:pt x="14209" y="3922"/>
                    </a:cubicBezTo>
                    <a:lnTo>
                      <a:pt x="14209" y="3922"/>
                    </a:lnTo>
                    <a:cubicBezTo>
                      <a:pt x="14209" y="3923"/>
                      <a:pt x="14431" y="4925"/>
                      <a:pt x="15705" y="4925"/>
                    </a:cubicBezTo>
                    <a:cubicBezTo>
                      <a:pt x="15914" y="4925"/>
                      <a:pt x="16151" y="4898"/>
                      <a:pt x="16420" y="4835"/>
                    </a:cubicBezTo>
                    <a:cubicBezTo>
                      <a:pt x="17374" y="4612"/>
                      <a:pt x="17482" y="3568"/>
                      <a:pt x="17482" y="3568"/>
                    </a:cubicBezTo>
                    <a:cubicBezTo>
                      <a:pt x="17482" y="3568"/>
                      <a:pt x="17908" y="3867"/>
                      <a:pt x="18599" y="3867"/>
                    </a:cubicBezTo>
                    <a:cubicBezTo>
                      <a:pt x="18796" y="3867"/>
                      <a:pt x="19014" y="3843"/>
                      <a:pt x="19250" y="3780"/>
                    </a:cubicBezTo>
                    <a:cubicBezTo>
                      <a:pt x="20315" y="3496"/>
                      <a:pt x="19811" y="1772"/>
                      <a:pt x="19811" y="1772"/>
                    </a:cubicBezTo>
                    <a:cubicBezTo>
                      <a:pt x="19162" y="1716"/>
                      <a:pt x="18408" y="1694"/>
                      <a:pt x="17534" y="1694"/>
                    </a:cubicBezTo>
                    <a:cubicBezTo>
                      <a:pt x="16100" y="1694"/>
                      <a:pt x="14345" y="1753"/>
                      <a:pt x="12204" y="1816"/>
                    </a:cubicBezTo>
                    <a:cubicBezTo>
                      <a:pt x="11721" y="1830"/>
                      <a:pt x="11255" y="1837"/>
                      <a:pt x="10805" y="1837"/>
                    </a:cubicBezTo>
                    <a:cubicBezTo>
                      <a:pt x="5536" y="1837"/>
                      <a:pt x="2433" y="910"/>
                      <a:pt x="4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33" name="Google Shape;1966;p37"/>
              <p:cNvSpPr/>
              <p:nvPr/>
            </p:nvSpPr>
            <p:spPr>
              <a:xfrm>
                <a:off x="7284727" y="4090073"/>
                <a:ext cx="307764" cy="114473"/>
              </a:xfrm>
              <a:custGeom>
                <a:avLst/>
                <a:gdLst/>
                <a:ahLst/>
                <a:cxnLst/>
                <a:rect l="l" t="t" r="r" b="b"/>
                <a:pathLst>
                  <a:path w="12136" h="4514" extrusionOk="0">
                    <a:moveTo>
                      <a:pt x="8395" y="1"/>
                    </a:moveTo>
                    <a:cubicBezTo>
                      <a:pt x="6077" y="1"/>
                      <a:pt x="5664" y="1768"/>
                      <a:pt x="5664" y="1768"/>
                    </a:cubicBezTo>
                    <a:cubicBezTo>
                      <a:pt x="5664" y="1768"/>
                      <a:pt x="5270" y="22"/>
                      <a:pt x="3175" y="22"/>
                    </a:cubicBezTo>
                    <a:cubicBezTo>
                      <a:pt x="3006" y="22"/>
                      <a:pt x="2826" y="33"/>
                      <a:pt x="2635" y="57"/>
                    </a:cubicBezTo>
                    <a:cubicBezTo>
                      <a:pt x="886" y="281"/>
                      <a:pt x="237" y="1785"/>
                      <a:pt x="1" y="2725"/>
                    </a:cubicBezTo>
                    <a:cubicBezTo>
                      <a:pt x="3716" y="4009"/>
                      <a:pt x="7087" y="4500"/>
                      <a:pt x="10056" y="4513"/>
                    </a:cubicBezTo>
                    <a:cubicBezTo>
                      <a:pt x="10800" y="4304"/>
                      <a:pt x="11493" y="4087"/>
                      <a:pt x="12135" y="3858"/>
                    </a:cubicBezTo>
                    <a:cubicBezTo>
                      <a:pt x="11976" y="1869"/>
                      <a:pt x="10786" y="189"/>
                      <a:pt x="8825" y="20"/>
                    </a:cubicBezTo>
                    <a:cubicBezTo>
                      <a:pt x="8675" y="7"/>
                      <a:pt x="8532" y="1"/>
                      <a:pt x="8395" y="1"/>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34" name="Google Shape;1967;p37"/>
              <p:cNvSpPr/>
              <p:nvPr/>
            </p:nvSpPr>
            <p:spPr>
              <a:xfrm>
                <a:off x="7969854" y="3366647"/>
                <a:ext cx="28783" cy="99993"/>
              </a:xfrm>
              <a:custGeom>
                <a:avLst/>
                <a:gdLst/>
                <a:ahLst/>
                <a:cxnLst/>
                <a:rect l="l" t="t" r="r" b="b"/>
                <a:pathLst>
                  <a:path w="1135" h="3943" extrusionOk="0">
                    <a:moveTo>
                      <a:pt x="171" y="1"/>
                    </a:moveTo>
                    <a:cubicBezTo>
                      <a:pt x="85" y="1"/>
                      <a:pt x="1" y="56"/>
                      <a:pt x="39" y="145"/>
                    </a:cubicBezTo>
                    <a:cubicBezTo>
                      <a:pt x="560" y="1346"/>
                      <a:pt x="702" y="2556"/>
                      <a:pt x="722" y="3851"/>
                    </a:cubicBezTo>
                    <a:cubicBezTo>
                      <a:pt x="724" y="3913"/>
                      <a:pt x="772" y="3942"/>
                      <a:pt x="823" y="3942"/>
                    </a:cubicBezTo>
                    <a:cubicBezTo>
                      <a:pt x="875" y="3942"/>
                      <a:pt x="930" y="3911"/>
                      <a:pt x="939" y="3851"/>
                    </a:cubicBezTo>
                    <a:cubicBezTo>
                      <a:pt x="1134" y="2563"/>
                      <a:pt x="841" y="1261"/>
                      <a:pt x="313" y="81"/>
                    </a:cubicBezTo>
                    <a:cubicBezTo>
                      <a:pt x="289" y="26"/>
                      <a:pt x="229" y="1"/>
                      <a:pt x="171" y="1"/>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35" name="Google Shape;1968;p37"/>
              <p:cNvSpPr/>
              <p:nvPr/>
            </p:nvSpPr>
            <p:spPr>
              <a:xfrm>
                <a:off x="7943100" y="3341693"/>
                <a:ext cx="34590" cy="78133"/>
              </a:xfrm>
              <a:custGeom>
                <a:avLst/>
                <a:gdLst/>
                <a:ahLst/>
                <a:cxnLst/>
                <a:rect l="l" t="t" r="r" b="b"/>
                <a:pathLst>
                  <a:path w="1364" h="3081" extrusionOk="0">
                    <a:moveTo>
                      <a:pt x="184" y="0"/>
                    </a:moveTo>
                    <a:cubicBezTo>
                      <a:pt x="92" y="0"/>
                      <a:pt x="1" y="60"/>
                      <a:pt x="39" y="159"/>
                    </a:cubicBezTo>
                    <a:cubicBezTo>
                      <a:pt x="398" y="1126"/>
                      <a:pt x="725" y="2106"/>
                      <a:pt x="1182" y="3029"/>
                    </a:cubicBezTo>
                    <a:cubicBezTo>
                      <a:pt x="1198" y="3064"/>
                      <a:pt x="1236" y="3081"/>
                      <a:pt x="1271" y="3081"/>
                    </a:cubicBezTo>
                    <a:cubicBezTo>
                      <a:pt x="1319" y="3081"/>
                      <a:pt x="1363" y="3051"/>
                      <a:pt x="1348" y="2993"/>
                    </a:cubicBezTo>
                    <a:cubicBezTo>
                      <a:pt x="1091" y="1998"/>
                      <a:pt x="692" y="1048"/>
                      <a:pt x="334" y="92"/>
                    </a:cubicBezTo>
                    <a:cubicBezTo>
                      <a:pt x="310" y="28"/>
                      <a:pt x="247" y="0"/>
                      <a:pt x="184" y="0"/>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36" name="Google Shape;1969;p37"/>
              <p:cNvSpPr/>
              <p:nvPr/>
            </p:nvSpPr>
            <p:spPr>
              <a:xfrm>
                <a:off x="7701707" y="3209876"/>
                <a:ext cx="104329" cy="46941"/>
              </a:xfrm>
              <a:custGeom>
                <a:avLst/>
                <a:gdLst/>
                <a:ahLst/>
                <a:cxnLst/>
                <a:rect l="l" t="t" r="r" b="b"/>
                <a:pathLst>
                  <a:path w="4114" h="1851" extrusionOk="0">
                    <a:moveTo>
                      <a:pt x="151" y="0"/>
                    </a:moveTo>
                    <a:cubicBezTo>
                      <a:pt x="0" y="0"/>
                      <a:pt x="9" y="211"/>
                      <a:pt x="169" y="228"/>
                    </a:cubicBezTo>
                    <a:cubicBezTo>
                      <a:pt x="1610" y="393"/>
                      <a:pt x="2705" y="1009"/>
                      <a:pt x="3871" y="1827"/>
                    </a:cubicBezTo>
                    <a:cubicBezTo>
                      <a:pt x="3895" y="1843"/>
                      <a:pt x="3921" y="1850"/>
                      <a:pt x="3948" y="1850"/>
                    </a:cubicBezTo>
                    <a:cubicBezTo>
                      <a:pt x="4035" y="1850"/>
                      <a:pt x="4114" y="1771"/>
                      <a:pt x="4033" y="1688"/>
                    </a:cubicBezTo>
                    <a:cubicBezTo>
                      <a:pt x="3053" y="654"/>
                      <a:pt x="1555" y="146"/>
                      <a:pt x="169" y="1"/>
                    </a:cubicBezTo>
                    <a:cubicBezTo>
                      <a:pt x="163" y="1"/>
                      <a:pt x="157" y="0"/>
                      <a:pt x="151" y="0"/>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37" name="Google Shape;1970;p37"/>
              <p:cNvSpPr/>
              <p:nvPr/>
            </p:nvSpPr>
            <p:spPr>
              <a:xfrm>
                <a:off x="7719230" y="3227957"/>
                <a:ext cx="80644" cy="51024"/>
              </a:xfrm>
              <a:custGeom>
                <a:avLst/>
                <a:gdLst/>
                <a:ahLst/>
                <a:cxnLst/>
                <a:rect l="l" t="t" r="r" b="b"/>
                <a:pathLst>
                  <a:path w="3180" h="2012" extrusionOk="0">
                    <a:moveTo>
                      <a:pt x="238" y="1"/>
                    </a:moveTo>
                    <a:cubicBezTo>
                      <a:pt x="108" y="1"/>
                      <a:pt x="0" y="165"/>
                      <a:pt x="154" y="235"/>
                    </a:cubicBezTo>
                    <a:cubicBezTo>
                      <a:pt x="1182" y="702"/>
                      <a:pt x="2017" y="1364"/>
                      <a:pt x="2943" y="1993"/>
                    </a:cubicBezTo>
                    <a:cubicBezTo>
                      <a:pt x="2961" y="2005"/>
                      <a:pt x="2986" y="2011"/>
                      <a:pt x="3012" y="2011"/>
                    </a:cubicBezTo>
                    <a:cubicBezTo>
                      <a:pt x="3090" y="2011"/>
                      <a:pt x="3180" y="1958"/>
                      <a:pt x="3116" y="1882"/>
                    </a:cubicBezTo>
                    <a:cubicBezTo>
                      <a:pt x="2389" y="1047"/>
                      <a:pt x="1300" y="462"/>
                      <a:pt x="303" y="15"/>
                    </a:cubicBezTo>
                    <a:cubicBezTo>
                      <a:pt x="281" y="5"/>
                      <a:pt x="259" y="1"/>
                      <a:pt x="238" y="1"/>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38" name="Google Shape;1971;p37"/>
              <p:cNvSpPr/>
              <p:nvPr/>
            </p:nvSpPr>
            <p:spPr>
              <a:xfrm>
                <a:off x="7467237" y="3095125"/>
                <a:ext cx="42249" cy="83611"/>
              </a:xfrm>
              <a:custGeom>
                <a:avLst/>
                <a:gdLst/>
                <a:ahLst/>
                <a:cxnLst/>
                <a:rect l="l" t="t" r="r" b="b"/>
                <a:pathLst>
                  <a:path w="1666" h="3297" extrusionOk="0">
                    <a:moveTo>
                      <a:pt x="207" y="0"/>
                    </a:moveTo>
                    <a:cubicBezTo>
                      <a:pt x="105" y="0"/>
                      <a:pt x="0" y="86"/>
                      <a:pt x="69" y="191"/>
                    </a:cubicBezTo>
                    <a:cubicBezTo>
                      <a:pt x="384" y="689"/>
                      <a:pt x="661" y="1202"/>
                      <a:pt x="891" y="1744"/>
                    </a:cubicBezTo>
                    <a:cubicBezTo>
                      <a:pt x="1098" y="2230"/>
                      <a:pt x="1219" y="2755"/>
                      <a:pt x="1443" y="3231"/>
                    </a:cubicBezTo>
                    <a:cubicBezTo>
                      <a:pt x="1462" y="3272"/>
                      <a:pt x="1516" y="3296"/>
                      <a:pt x="1565" y="3296"/>
                    </a:cubicBezTo>
                    <a:cubicBezTo>
                      <a:pt x="1618" y="3296"/>
                      <a:pt x="1665" y="3269"/>
                      <a:pt x="1662" y="3204"/>
                    </a:cubicBezTo>
                    <a:cubicBezTo>
                      <a:pt x="1588" y="2112"/>
                      <a:pt x="911" y="962"/>
                      <a:pt x="330" y="63"/>
                    </a:cubicBezTo>
                    <a:cubicBezTo>
                      <a:pt x="302" y="19"/>
                      <a:pt x="255" y="0"/>
                      <a:pt x="207" y="0"/>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39" name="Google Shape;1972;p37"/>
              <p:cNvSpPr/>
              <p:nvPr/>
            </p:nvSpPr>
            <p:spPr>
              <a:xfrm>
                <a:off x="7453670" y="3130298"/>
                <a:ext cx="38749" cy="79147"/>
              </a:xfrm>
              <a:custGeom>
                <a:avLst/>
                <a:gdLst/>
                <a:ahLst/>
                <a:cxnLst/>
                <a:rect l="l" t="t" r="r" b="b"/>
                <a:pathLst>
                  <a:path w="1528" h="3121" extrusionOk="0">
                    <a:moveTo>
                      <a:pt x="216" y="1"/>
                    </a:moveTo>
                    <a:cubicBezTo>
                      <a:pt x="109" y="1"/>
                      <a:pt x="1" y="87"/>
                      <a:pt x="80" y="187"/>
                    </a:cubicBezTo>
                    <a:cubicBezTo>
                      <a:pt x="760" y="1073"/>
                      <a:pt x="970" y="1983"/>
                      <a:pt x="1213" y="3041"/>
                    </a:cubicBezTo>
                    <a:cubicBezTo>
                      <a:pt x="1226" y="3096"/>
                      <a:pt x="1276" y="3121"/>
                      <a:pt x="1328" y="3121"/>
                    </a:cubicBezTo>
                    <a:cubicBezTo>
                      <a:pt x="1393" y="3121"/>
                      <a:pt x="1463" y="3081"/>
                      <a:pt x="1466" y="3011"/>
                    </a:cubicBezTo>
                    <a:cubicBezTo>
                      <a:pt x="1527" y="1962"/>
                      <a:pt x="973" y="864"/>
                      <a:pt x="344" y="59"/>
                    </a:cubicBezTo>
                    <a:cubicBezTo>
                      <a:pt x="313" y="18"/>
                      <a:pt x="264" y="1"/>
                      <a:pt x="216" y="1"/>
                    </a:cubicBezTo>
                    <a:close/>
                  </a:path>
                </a:pathLst>
              </a:custGeom>
              <a:solidFill>
                <a:srgbClr val="C67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40" name="Google Shape;1973;p37"/>
              <p:cNvSpPr/>
              <p:nvPr/>
            </p:nvSpPr>
            <p:spPr>
              <a:xfrm>
                <a:off x="7483568" y="3931425"/>
                <a:ext cx="197323" cy="81912"/>
              </a:xfrm>
              <a:custGeom>
                <a:avLst/>
                <a:gdLst/>
                <a:ahLst/>
                <a:cxnLst/>
                <a:rect l="l" t="t" r="r" b="b"/>
                <a:pathLst>
                  <a:path w="7781" h="3230" extrusionOk="0">
                    <a:moveTo>
                      <a:pt x="4978" y="0"/>
                    </a:moveTo>
                    <a:cubicBezTo>
                      <a:pt x="3622" y="0"/>
                      <a:pt x="1982" y="51"/>
                      <a:pt x="0" y="112"/>
                    </a:cubicBezTo>
                    <a:cubicBezTo>
                      <a:pt x="226" y="1089"/>
                      <a:pt x="579" y="2097"/>
                      <a:pt x="1119" y="3010"/>
                    </a:cubicBezTo>
                    <a:cubicBezTo>
                      <a:pt x="1711" y="2695"/>
                      <a:pt x="1674" y="2229"/>
                      <a:pt x="1674" y="2228"/>
                    </a:cubicBezTo>
                    <a:lnTo>
                      <a:pt x="1674" y="2228"/>
                    </a:lnTo>
                    <a:cubicBezTo>
                      <a:pt x="1674" y="2229"/>
                      <a:pt x="1897" y="3230"/>
                      <a:pt x="3168" y="3230"/>
                    </a:cubicBezTo>
                    <a:cubicBezTo>
                      <a:pt x="3378" y="3230"/>
                      <a:pt x="3614" y="3202"/>
                      <a:pt x="3885" y="3141"/>
                    </a:cubicBezTo>
                    <a:cubicBezTo>
                      <a:pt x="4839" y="2918"/>
                      <a:pt x="4947" y="1874"/>
                      <a:pt x="4947" y="1874"/>
                    </a:cubicBezTo>
                    <a:cubicBezTo>
                      <a:pt x="4947" y="1874"/>
                      <a:pt x="5373" y="2175"/>
                      <a:pt x="6063" y="2175"/>
                    </a:cubicBezTo>
                    <a:cubicBezTo>
                      <a:pt x="6262" y="2175"/>
                      <a:pt x="6479" y="2147"/>
                      <a:pt x="6715" y="2086"/>
                    </a:cubicBezTo>
                    <a:cubicBezTo>
                      <a:pt x="7780" y="1802"/>
                      <a:pt x="7276" y="78"/>
                      <a:pt x="7276" y="78"/>
                    </a:cubicBezTo>
                    <a:cubicBezTo>
                      <a:pt x="6621" y="20"/>
                      <a:pt x="5860" y="0"/>
                      <a:pt x="49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41" name="Google Shape;1974;p37"/>
              <p:cNvSpPr/>
              <p:nvPr/>
            </p:nvSpPr>
            <p:spPr>
              <a:xfrm>
                <a:off x="7409900" y="3752386"/>
                <a:ext cx="57415" cy="32943"/>
              </a:xfrm>
              <a:custGeom>
                <a:avLst/>
                <a:gdLst/>
                <a:ahLst/>
                <a:cxnLst/>
                <a:rect l="l" t="t" r="r" b="b"/>
                <a:pathLst>
                  <a:path w="2264" h="1299" extrusionOk="0">
                    <a:moveTo>
                      <a:pt x="143" y="0"/>
                    </a:moveTo>
                    <a:lnTo>
                      <a:pt x="1" y="1005"/>
                    </a:lnTo>
                    <a:lnTo>
                      <a:pt x="2121" y="1299"/>
                    </a:lnTo>
                    <a:lnTo>
                      <a:pt x="2263" y="295"/>
                    </a:lnTo>
                    <a:lnTo>
                      <a:pt x="143" y="0"/>
                    </a:lnTo>
                    <a:close/>
                  </a:path>
                </a:pathLst>
              </a:custGeom>
              <a:solidFill>
                <a:srgbClr val="009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42" name="Google Shape;1975;p37"/>
              <p:cNvSpPr/>
              <p:nvPr/>
            </p:nvSpPr>
            <p:spPr>
              <a:xfrm>
                <a:off x="7348531" y="3824079"/>
                <a:ext cx="83966" cy="104101"/>
              </a:xfrm>
              <a:custGeom>
                <a:avLst/>
                <a:gdLst/>
                <a:ahLst/>
                <a:cxnLst/>
                <a:rect l="l" t="t" r="r" b="b"/>
                <a:pathLst>
                  <a:path w="3311" h="4105" extrusionOk="0">
                    <a:moveTo>
                      <a:pt x="3310" y="0"/>
                    </a:moveTo>
                    <a:lnTo>
                      <a:pt x="2931" y="995"/>
                    </a:lnTo>
                    <a:cubicBezTo>
                      <a:pt x="2931" y="995"/>
                      <a:pt x="1903" y="477"/>
                      <a:pt x="1154" y="477"/>
                    </a:cubicBezTo>
                    <a:cubicBezTo>
                      <a:pt x="956" y="477"/>
                      <a:pt x="777" y="514"/>
                      <a:pt x="642" y="606"/>
                    </a:cubicBezTo>
                    <a:cubicBezTo>
                      <a:pt x="0" y="1042"/>
                      <a:pt x="2258" y="4105"/>
                      <a:pt x="2258" y="4105"/>
                    </a:cubicBezTo>
                    <a:lnTo>
                      <a:pt x="3310" y="0"/>
                    </a:ln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43" name="Google Shape;1976;p37"/>
              <p:cNvSpPr/>
              <p:nvPr/>
            </p:nvSpPr>
            <p:spPr>
              <a:xfrm>
                <a:off x="7362647" y="4188010"/>
                <a:ext cx="879268" cy="330917"/>
              </a:xfrm>
              <a:custGeom>
                <a:avLst/>
                <a:gdLst/>
                <a:ahLst/>
                <a:cxnLst/>
                <a:rect l="l" t="t" r="r" b="b"/>
                <a:pathLst>
                  <a:path w="34672" h="13049" extrusionOk="0">
                    <a:moveTo>
                      <a:pt x="29732" y="1"/>
                    </a:moveTo>
                    <a:cubicBezTo>
                      <a:pt x="29710" y="1"/>
                      <a:pt x="29687" y="3"/>
                      <a:pt x="29663" y="9"/>
                    </a:cubicBezTo>
                    <a:cubicBezTo>
                      <a:pt x="28974" y="181"/>
                      <a:pt x="29451" y="2251"/>
                      <a:pt x="27145" y="2785"/>
                    </a:cubicBezTo>
                    <a:cubicBezTo>
                      <a:pt x="25146" y="3252"/>
                      <a:pt x="20477" y="3759"/>
                      <a:pt x="16770" y="3759"/>
                    </a:cubicBezTo>
                    <a:cubicBezTo>
                      <a:pt x="16206" y="3759"/>
                      <a:pt x="15665" y="3747"/>
                      <a:pt x="15158" y="3722"/>
                    </a:cubicBezTo>
                    <a:cubicBezTo>
                      <a:pt x="11608" y="3541"/>
                      <a:pt x="7251" y="1394"/>
                      <a:pt x="4271" y="1394"/>
                    </a:cubicBezTo>
                    <a:cubicBezTo>
                      <a:pt x="3170" y="1394"/>
                      <a:pt x="2256" y="1687"/>
                      <a:pt x="1641" y="2480"/>
                    </a:cubicBezTo>
                    <a:cubicBezTo>
                      <a:pt x="0" y="4594"/>
                      <a:pt x="2267" y="13049"/>
                      <a:pt x="12348" y="13049"/>
                    </a:cubicBezTo>
                    <a:cubicBezTo>
                      <a:pt x="13280" y="13049"/>
                      <a:pt x="14279" y="12976"/>
                      <a:pt x="15347" y="12820"/>
                    </a:cubicBezTo>
                    <a:cubicBezTo>
                      <a:pt x="27980" y="10977"/>
                      <a:pt x="34181" y="4009"/>
                      <a:pt x="34485" y="3397"/>
                    </a:cubicBezTo>
                    <a:cubicBezTo>
                      <a:pt x="34597" y="3175"/>
                      <a:pt x="34466" y="3104"/>
                      <a:pt x="34255" y="3104"/>
                    </a:cubicBezTo>
                    <a:cubicBezTo>
                      <a:pt x="33883" y="3104"/>
                      <a:pt x="33261" y="3323"/>
                      <a:pt x="33261" y="3323"/>
                    </a:cubicBezTo>
                    <a:cubicBezTo>
                      <a:pt x="33261" y="3323"/>
                      <a:pt x="34671" y="1791"/>
                      <a:pt x="34080" y="1639"/>
                    </a:cubicBezTo>
                    <a:cubicBezTo>
                      <a:pt x="34034" y="1627"/>
                      <a:pt x="33984" y="1621"/>
                      <a:pt x="33931" y="1621"/>
                    </a:cubicBezTo>
                    <a:cubicBezTo>
                      <a:pt x="33308" y="1621"/>
                      <a:pt x="32267" y="2403"/>
                      <a:pt x="32267" y="2403"/>
                    </a:cubicBezTo>
                    <a:cubicBezTo>
                      <a:pt x="32267" y="2403"/>
                      <a:pt x="32956" y="665"/>
                      <a:pt x="32419" y="654"/>
                    </a:cubicBezTo>
                    <a:cubicBezTo>
                      <a:pt x="32417" y="654"/>
                      <a:pt x="32416" y="654"/>
                      <a:pt x="32414" y="654"/>
                    </a:cubicBezTo>
                    <a:cubicBezTo>
                      <a:pt x="32104" y="654"/>
                      <a:pt x="31480" y="1181"/>
                      <a:pt x="30999" y="1636"/>
                    </a:cubicBezTo>
                    <a:cubicBezTo>
                      <a:pt x="30917" y="1713"/>
                      <a:pt x="30817" y="1748"/>
                      <a:pt x="30719" y="1748"/>
                    </a:cubicBezTo>
                    <a:cubicBezTo>
                      <a:pt x="30522" y="1748"/>
                      <a:pt x="30331" y="1606"/>
                      <a:pt x="30306" y="1378"/>
                    </a:cubicBezTo>
                    <a:cubicBezTo>
                      <a:pt x="30239" y="742"/>
                      <a:pt x="30085" y="1"/>
                      <a:pt x="29732" y="1"/>
                    </a:cubicBezTo>
                    <a:close/>
                  </a:path>
                </a:pathLst>
              </a:custGeom>
              <a:solidFill>
                <a:srgbClr val="FCB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44" name="Google Shape;1977;p37"/>
              <p:cNvSpPr/>
              <p:nvPr/>
            </p:nvSpPr>
            <p:spPr>
              <a:xfrm>
                <a:off x="7671834" y="4434427"/>
                <a:ext cx="201026" cy="82824"/>
              </a:xfrm>
              <a:custGeom>
                <a:avLst/>
                <a:gdLst/>
                <a:ahLst/>
                <a:cxnLst/>
                <a:rect l="l" t="t" r="r" b="b"/>
                <a:pathLst>
                  <a:path w="7927" h="3266" extrusionOk="0">
                    <a:moveTo>
                      <a:pt x="4223" y="0"/>
                    </a:moveTo>
                    <a:cubicBezTo>
                      <a:pt x="3948" y="0"/>
                      <a:pt x="3662" y="24"/>
                      <a:pt x="3365" y="74"/>
                    </a:cubicBezTo>
                    <a:cubicBezTo>
                      <a:pt x="937" y="486"/>
                      <a:pt x="214" y="2146"/>
                      <a:pt x="1" y="3265"/>
                    </a:cubicBezTo>
                    <a:cubicBezTo>
                      <a:pt x="488" y="3228"/>
                      <a:pt x="989" y="3181"/>
                      <a:pt x="1505" y="3103"/>
                    </a:cubicBezTo>
                    <a:cubicBezTo>
                      <a:pt x="3873" y="2758"/>
                      <a:pt x="6009" y="2234"/>
                      <a:pt x="7927" y="1605"/>
                    </a:cubicBezTo>
                    <a:cubicBezTo>
                      <a:pt x="7096" y="813"/>
                      <a:pt x="5852" y="0"/>
                      <a:pt x="4223" y="0"/>
                    </a:cubicBez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45" name="Google Shape;1978;p37"/>
              <p:cNvSpPr/>
              <p:nvPr/>
            </p:nvSpPr>
            <p:spPr>
              <a:xfrm>
                <a:off x="7325457" y="4214721"/>
                <a:ext cx="277168" cy="253529"/>
              </a:xfrm>
              <a:custGeom>
                <a:avLst/>
                <a:gdLst/>
                <a:ahLst/>
                <a:cxnLst/>
                <a:rect l="l" t="t" r="r" b="b"/>
                <a:pathLst>
                  <a:path w="10185" h="9318" extrusionOk="0">
                    <a:moveTo>
                      <a:pt x="3716" y="1"/>
                    </a:moveTo>
                    <a:cubicBezTo>
                      <a:pt x="2615" y="1"/>
                      <a:pt x="1702" y="294"/>
                      <a:pt x="1086" y="1087"/>
                    </a:cubicBezTo>
                    <a:cubicBezTo>
                      <a:pt x="0" y="2484"/>
                      <a:pt x="629" y="6653"/>
                      <a:pt x="4092" y="9317"/>
                    </a:cubicBezTo>
                    <a:lnTo>
                      <a:pt x="10184" y="1457"/>
                    </a:lnTo>
                    <a:cubicBezTo>
                      <a:pt x="7846" y="794"/>
                      <a:pt x="5527" y="1"/>
                      <a:pt x="3716" y="1"/>
                    </a:cubicBezTo>
                    <a:close/>
                  </a:path>
                </a:pathLst>
              </a:custGeom>
              <a:solidFill>
                <a:srgbClr val="0F9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46" name="Google Shape;1979;p37"/>
              <p:cNvSpPr/>
              <p:nvPr/>
            </p:nvSpPr>
            <p:spPr>
              <a:xfrm>
                <a:off x="7976955" y="3929827"/>
                <a:ext cx="177745" cy="107956"/>
              </a:xfrm>
              <a:custGeom>
                <a:avLst/>
                <a:gdLst/>
                <a:ahLst/>
                <a:cxnLst/>
                <a:rect l="l" t="t" r="r" b="b"/>
                <a:pathLst>
                  <a:path w="7009" h="4257" extrusionOk="0">
                    <a:moveTo>
                      <a:pt x="3617" y="0"/>
                    </a:moveTo>
                    <a:cubicBezTo>
                      <a:pt x="2052" y="0"/>
                      <a:pt x="623" y="1061"/>
                      <a:pt x="91" y="2589"/>
                    </a:cubicBezTo>
                    <a:cubicBezTo>
                      <a:pt x="63" y="2664"/>
                      <a:pt x="101" y="2714"/>
                      <a:pt x="158" y="2738"/>
                    </a:cubicBezTo>
                    <a:cubicBezTo>
                      <a:pt x="81" y="2818"/>
                      <a:pt x="177" y="2935"/>
                      <a:pt x="290" y="2935"/>
                    </a:cubicBezTo>
                    <a:cubicBezTo>
                      <a:pt x="310" y="2935"/>
                      <a:pt x="331" y="2932"/>
                      <a:pt x="351" y="2924"/>
                    </a:cubicBezTo>
                    <a:cubicBezTo>
                      <a:pt x="573" y="2835"/>
                      <a:pt x="838" y="2736"/>
                      <a:pt x="1093" y="2736"/>
                    </a:cubicBezTo>
                    <a:cubicBezTo>
                      <a:pt x="1176" y="2736"/>
                      <a:pt x="1259" y="2747"/>
                      <a:pt x="1338" y="2772"/>
                    </a:cubicBezTo>
                    <a:cubicBezTo>
                      <a:pt x="1581" y="2846"/>
                      <a:pt x="1818" y="3083"/>
                      <a:pt x="1761" y="3357"/>
                    </a:cubicBezTo>
                    <a:cubicBezTo>
                      <a:pt x="1706" y="3630"/>
                      <a:pt x="1355" y="3786"/>
                      <a:pt x="1108" y="3847"/>
                    </a:cubicBezTo>
                    <a:cubicBezTo>
                      <a:pt x="1030" y="3865"/>
                      <a:pt x="956" y="3873"/>
                      <a:pt x="885" y="3873"/>
                    </a:cubicBezTo>
                    <a:cubicBezTo>
                      <a:pt x="682" y="3873"/>
                      <a:pt x="498" y="3813"/>
                      <a:pt x="280" y="3772"/>
                    </a:cubicBezTo>
                    <a:cubicBezTo>
                      <a:pt x="273" y="3771"/>
                      <a:pt x="265" y="3771"/>
                      <a:pt x="257" y="3771"/>
                    </a:cubicBezTo>
                    <a:cubicBezTo>
                      <a:pt x="156" y="3771"/>
                      <a:pt x="0" y="3869"/>
                      <a:pt x="97" y="3975"/>
                    </a:cubicBezTo>
                    <a:cubicBezTo>
                      <a:pt x="271" y="4168"/>
                      <a:pt x="553" y="4256"/>
                      <a:pt x="855" y="4256"/>
                    </a:cubicBezTo>
                    <a:cubicBezTo>
                      <a:pt x="1446" y="4256"/>
                      <a:pt x="2111" y="3920"/>
                      <a:pt x="2180" y="3380"/>
                    </a:cubicBezTo>
                    <a:cubicBezTo>
                      <a:pt x="2231" y="2984"/>
                      <a:pt x="1923" y="2630"/>
                      <a:pt x="1575" y="2491"/>
                    </a:cubicBezTo>
                    <a:cubicBezTo>
                      <a:pt x="1446" y="2440"/>
                      <a:pt x="1315" y="2419"/>
                      <a:pt x="1183" y="2419"/>
                    </a:cubicBezTo>
                    <a:cubicBezTo>
                      <a:pt x="929" y="2419"/>
                      <a:pt x="674" y="2499"/>
                      <a:pt x="436" y="2599"/>
                    </a:cubicBezTo>
                    <a:cubicBezTo>
                      <a:pt x="1014" y="1322"/>
                      <a:pt x="2201" y="431"/>
                      <a:pt x="3630" y="431"/>
                    </a:cubicBezTo>
                    <a:cubicBezTo>
                      <a:pt x="3662" y="431"/>
                      <a:pt x="3694" y="431"/>
                      <a:pt x="3725" y="432"/>
                    </a:cubicBezTo>
                    <a:cubicBezTo>
                      <a:pt x="4050" y="442"/>
                      <a:pt x="4648" y="506"/>
                      <a:pt x="4916" y="712"/>
                    </a:cubicBezTo>
                    <a:cubicBezTo>
                      <a:pt x="5470" y="1146"/>
                      <a:pt x="5517" y="1633"/>
                      <a:pt x="5183" y="2204"/>
                    </a:cubicBezTo>
                    <a:cubicBezTo>
                      <a:pt x="4865" y="2755"/>
                      <a:pt x="4287" y="3171"/>
                      <a:pt x="3844" y="3624"/>
                    </a:cubicBezTo>
                    <a:cubicBezTo>
                      <a:pt x="3728" y="3745"/>
                      <a:pt x="3844" y="3903"/>
                      <a:pt x="3981" y="3903"/>
                    </a:cubicBezTo>
                    <a:cubicBezTo>
                      <a:pt x="4012" y="3903"/>
                      <a:pt x="4043" y="3895"/>
                      <a:pt x="4074" y="3877"/>
                    </a:cubicBezTo>
                    <a:cubicBezTo>
                      <a:pt x="5375" y="3076"/>
                      <a:pt x="7009" y="1004"/>
                      <a:pt x="4814" y="212"/>
                    </a:cubicBezTo>
                    <a:cubicBezTo>
                      <a:pt x="4415" y="68"/>
                      <a:pt x="4011" y="0"/>
                      <a:pt x="3617" y="0"/>
                    </a:cubicBezTo>
                    <a:close/>
                  </a:path>
                </a:pathLst>
              </a:custGeom>
              <a:solidFill>
                <a:srgbClr val="3022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47" name="Google Shape;1980;p37"/>
              <p:cNvSpPr/>
              <p:nvPr/>
            </p:nvSpPr>
            <p:spPr>
              <a:xfrm>
                <a:off x="7497642" y="4114367"/>
                <a:ext cx="59392" cy="31801"/>
              </a:xfrm>
              <a:custGeom>
                <a:avLst/>
                <a:gdLst/>
                <a:ahLst/>
                <a:cxnLst/>
                <a:rect l="l" t="t" r="r" b="b"/>
                <a:pathLst>
                  <a:path w="2342" h="1254" extrusionOk="0">
                    <a:moveTo>
                      <a:pt x="177" y="1"/>
                    </a:moveTo>
                    <a:cubicBezTo>
                      <a:pt x="152" y="1"/>
                      <a:pt x="126" y="1"/>
                      <a:pt x="101" y="2"/>
                    </a:cubicBezTo>
                    <a:cubicBezTo>
                      <a:pt x="0" y="5"/>
                      <a:pt x="0" y="134"/>
                      <a:pt x="101" y="137"/>
                    </a:cubicBezTo>
                    <a:cubicBezTo>
                      <a:pt x="980" y="164"/>
                      <a:pt x="1575" y="621"/>
                      <a:pt x="2157" y="1225"/>
                    </a:cubicBezTo>
                    <a:cubicBezTo>
                      <a:pt x="2175" y="1245"/>
                      <a:pt x="2198" y="1253"/>
                      <a:pt x="2221" y="1253"/>
                    </a:cubicBezTo>
                    <a:cubicBezTo>
                      <a:pt x="2282" y="1253"/>
                      <a:pt x="2341" y="1194"/>
                      <a:pt x="2309" y="1128"/>
                    </a:cubicBezTo>
                    <a:cubicBezTo>
                      <a:pt x="1932" y="367"/>
                      <a:pt x="986" y="1"/>
                      <a:pt x="177" y="1"/>
                    </a:cubicBezTo>
                    <a:close/>
                  </a:path>
                </a:pathLst>
              </a:custGeom>
              <a:solidFill>
                <a:srgbClr val="4D3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48" name="Google Shape;1981;p37"/>
              <p:cNvSpPr/>
              <p:nvPr/>
            </p:nvSpPr>
            <p:spPr>
              <a:xfrm>
                <a:off x="7388497" y="4338746"/>
                <a:ext cx="42629" cy="68217"/>
              </a:xfrm>
              <a:custGeom>
                <a:avLst/>
                <a:gdLst/>
                <a:ahLst/>
                <a:cxnLst/>
                <a:rect l="l" t="t" r="r" b="b"/>
                <a:pathLst>
                  <a:path w="1681" h="2690" extrusionOk="0">
                    <a:moveTo>
                      <a:pt x="133" y="1"/>
                    </a:moveTo>
                    <a:cubicBezTo>
                      <a:pt x="70" y="1"/>
                      <a:pt x="1" y="46"/>
                      <a:pt x="13" y="121"/>
                    </a:cubicBezTo>
                    <a:cubicBezTo>
                      <a:pt x="169" y="1051"/>
                      <a:pt x="625" y="2115"/>
                      <a:pt x="1427" y="2670"/>
                    </a:cubicBezTo>
                    <a:cubicBezTo>
                      <a:pt x="1446" y="2683"/>
                      <a:pt x="1472" y="2689"/>
                      <a:pt x="1500" y="2689"/>
                    </a:cubicBezTo>
                    <a:cubicBezTo>
                      <a:pt x="1584" y="2689"/>
                      <a:pt x="1680" y="2632"/>
                      <a:pt x="1609" y="2549"/>
                    </a:cubicBezTo>
                    <a:cubicBezTo>
                      <a:pt x="966" y="1767"/>
                      <a:pt x="429" y="1094"/>
                      <a:pt x="226" y="70"/>
                    </a:cubicBezTo>
                    <a:cubicBezTo>
                      <a:pt x="217" y="22"/>
                      <a:pt x="176" y="1"/>
                      <a:pt x="133"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B833A"/>
                  </a:solidFill>
                  <a:latin typeface="Times New Roman" panose="02020603050405020304" pitchFamily="18" charset="0"/>
                </a:endParaRPr>
              </a:p>
            </p:txBody>
          </p:sp>
          <p:sp>
            <p:nvSpPr>
              <p:cNvPr id="249" name="Google Shape;1982;p37"/>
              <p:cNvSpPr/>
              <p:nvPr/>
            </p:nvSpPr>
            <p:spPr>
              <a:xfrm>
                <a:off x="7345336" y="4458442"/>
                <a:ext cx="216698" cy="108793"/>
              </a:xfrm>
              <a:custGeom>
                <a:avLst/>
                <a:gdLst/>
                <a:ahLst/>
                <a:cxnLst/>
                <a:rect l="l" t="t" r="r" b="b"/>
                <a:pathLst>
                  <a:path w="8545" h="4290" extrusionOk="0">
                    <a:moveTo>
                      <a:pt x="200" y="1"/>
                    </a:moveTo>
                    <a:cubicBezTo>
                      <a:pt x="99" y="1"/>
                      <a:pt x="0" y="111"/>
                      <a:pt x="92" y="205"/>
                    </a:cubicBezTo>
                    <a:cubicBezTo>
                      <a:pt x="2233" y="2396"/>
                      <a:pt x="5235" y="4100"/>
                      <a:pt x="8342" y="4289"/>
                    </a:cubicBezTo>
                    <a:cubicBezTo>
                      <a:pt x="8346" y="4290"/>
                      <a:pt x="8349" y="4290"/>
                      <a:pt x="8353" y="4290"/>
                    </a:cubicBezTo>
                    <a:cubicBezTo>
                      <a:pt x="8503" y="4290"/>
                      <a:pt x="8545" y="4073"/>
                      <a:pt x="8383" y="4043"/>
                    </a:cubicBezTo>
                    <a:cubicBezTo>
                      <a:pt x="5262" y="3420"/>
                      <a:pt x="2574" y="2329"/>
                      <a:pt x="292" y="40"/>
                    </a:cubicBezTo>
                    <a:cubicBezTo>
                      <a:pt x="265" y="12"/>
                      <a:pt x="233" y="1"/>
                      <a:pt x="200" y="1"/>
                    </a:cubicBezTo>
                    <a:close/>
                  </a:path>
                </a:pathLst>
              </a:custGeom>
              <a:solidFill>
                <a:srgbClr val="80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DB833A"/>
                  </a:solidFill>
                  <a:latin typeface="Times New Roman" panose="02020603050405020304" pitchFamily="18" charset="0"/>
                </a:endParaRPr>
              </a:p>
            </p:txBody>
          </p:sp>
          <p:sp>
            <p:nvSpPr>
              <p:cNvPr id="250" name="Google Shape;1983;p37"/>
              <p:cNvSpPr/>
              <p:nvPr/>
            </p:nvSpPr>
            <p:spPr>
              <a:xfrm>
                <a:off x="7183715" y="3712930"/>
                <a:ext cx="178615" cy="92329"/>
              </a:xfrm>
              <a:custGeom>
                <a:avLst/>
                <a:gdLst/>
                <a:ahLst/>
                <a:cxnLst/>
                <a:rect l="l" t="t" r="r" b="b"/>
                <a:pathLst>
                  <a:path w="2985" h="1543" extrusionOk="0">
                    <a:moveTo>
                      <a:pt x="1773" y="0"/>
                    </a:moveTo>
                    <a:cubicBezTo>
                      <a:pt x="1158" y="0"/>
                      <a:pt x="266" y="292"/>
                      <a:pt x="29" y="809"/>
                    </a:cubicBezTo>
                    <a:cubicBezTo>
                      <a:pt x="1" y="870"/>
                      <a:pt x="55" y="926"/>
                      <a:pt x="105" y="926"/>
                    </a:cubicBezTo>
                    <a:cubicBezTo>
                      <a:pt x="127" y="926"/>
                      <a:pt x="149" y="915"/>
                      <a:pt x="162" y="887"/>
                    </a:cubicBezTo>
                    <a:cubicBezTo>
                      <a:pt x="377" y="423"/>
                      <a:pt x="1277" y="153"/>
                      <a:pt x="1767" y="153"/>
                    </a:cubicBezTo>
                    <a:cubicBezTo>
                      <a:pt x="1782" y="153"/>
                      <a:pt x="1797" y="153"/>
                      <a:pt x="1811" y="154"/>
                    </a:cubicBezTo>
                    <a:cubicBezTo>
                      <a:pt x="2183" y="170"/>
                      <a:pt x="2589" y="313"/>
                      <a:pt x="2736" y="707"/>
                    </a:cubicBezTo>
                    <a:cubicBezTo>
                      <a:pt x="2821" y="942"/>
                      <a:pt x="2787" y="1225"/>
                      <a:pt x="2763" y="1468"/>
                    </a:cubicBezTo>
                    <a:cubicBezTo>
                      <a:pt x="2758" y="1517"/>
                      <a:pt x="2795" y="1542"/>
                      <a:pt x="2834" y="1542"/>
                    </a:cubicBezTo>
                    <a:cubicBezTo>
                      <a:pt x="2873" y="1542"/>
                      <a:pt x="2915" y="1517"/>
                      <a:pt x="2920" y="1468"/>
                    </a:cubicBezTo>
                    <a:cubicBezTo>
                      <a:pt x="2985" y="740"/>
                      <a:pt x="2811" y="143"/>
                      <a:pt x="2008" y="17"/>
                    </a:cubicBezTo>
                    <a:cubicBezTo>
                      <a:pt x="1937" y="6"/>
                      <a:pt x="1858" y="0"/>
                      <a:pt x="1773" y="0"/>
                    </a:cubicBezTo>
                    <a:close/>
                  </a:path>
                </a:pathLst>
              </a:custGeom>
              <a:solidFill>
                <a:srgbClr val="5B4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51" name="Google Shape;1984;p37"/>
              <p:cNvSpPr/>
              <p:nvPr/>
            </p:nvSpPr>
            <p:spPr>
              <a:xfrm>
                <a:off x="7551395" y="3781381"/>
                <a:ext cx="186334" cy="111776"/>
              </a:xfrm>
              <a:custGeom>
                <a:avLst/>
                <a:gdLst/>
                <a:ahLst/>
                <a:cxnLst/>
                <a:rect l="l" t="t" r="r" b="b"/>
                <a:pathLst>
                  <a:path w="3114" h="1868" extrusionOk="0">
                    <a:moveTo>
                      <a:pt x="1701" y="1"/>
                    </a:moveTo>
                    <a:cubicBezTo>
                      <a:pt x="1044" y="1"/>
                      <a:pt x="259" y="415"/>
                      <a:pt x="21" y="1008"/>
                    </a:cubicBezTo>
                    <a:cubicBezTo>
                      <a:pt x="0" y="1064"/>
                      <a:pt x="47" y="1101"/>
                      <a:pt x="95" y="1101"/>
                    </a:cubicBezTo>
                    <a:cubicBezTo>
                      <a:pt x="126" y="1101"/>
                      <a:pt x="158" y="1085"/>
                      <a:pt x="171" y="1049"/>
                    </a:cubicBezTo>
                    <a:cubicBezTo>
                      <a:pt x="380" y="528"/>
                      <a:pt x="1160" y="155"/>
                      <a:pt x="1708" y="155"/>
                    </a:cubicBezTo>
                    <a:cubicBezTo>
                      <a:pt x="1716" y="155"/>
                      <a:pt x="1723" y="155"/>
                      <a:pt x="1731" y="155"/>
                    </a:cubicBezTo>
                    <a:cubicBezTo>
                      <a:pt x="2598" y="175"/>
                      <a:pt x="2956" y="1025"/>
                      <a:pt x="2738" y="1773"/>
                    </a:cubicBezTo>
                    <a:cubicBezTo>
                      <a:pt x="2720" y="1830"/>
                      <a:pt x="2767" y="1868"/>
                      <a:pt x="2814" y="1868"/>
                    </a:cubicBezTo>
                    <a:cubicBezTo>
                      <a:pt x="2845" y="1868"/>
                      <a:pt x="2876" y="1852"/>
                      <a:pt x="2888" y="1814"/>
                    </a:cubicBezTo>
                    <a:cubicBezTo>
                      <a:pt x="3114" y="1042"/>
                      <a:pt x="2796" y="158"/>
                      <a:pt x="1926" y="18"/>
                    </a:cubicBezTo>
                    <a:cubicBezTo>
                      <a:pt x="1853" y="6"/>
                      <a:pt x="1778" y="1"/>
                      <a:pt x="1701" y="1"/>
                    </a:cubicBezTo>
                    <a:close/>
                  </a:path>
                </a:pathLst>
              </a:custGeom>
              <a:solidFill>
                <a:srgbClr val="5B4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52" name="Google Shape;1985;p37"/>
              <p:cNvSpPr/>
              <p:nvPr/>
            </p:nvSpPr>
            <p:spPr>
              <a:xfrm rot="-1799961">
                <a:off x="7356151" y="3825112"/>
                <a:ext cx="114048" cy="54750"/>
              </a:xfrm>
              <a:custGeom>
                <a:avLst/>
                <a:gdLst/>
                <a:ahLst/>
                <a:cxnLst/>
                <a:rect l="l" t="t" r="r" b="b"/>
                <a:pathLst>
                  <a:path w="1906" h="915" extrusionOk="0">
                    <a:moveTo>
                      <a:pt x="1669" y="0"/>
                    </a:moveTo>
                    <a:cubicBezTo>
                      <a:pt x="1616" y="0"/>
                      <a:pt x="1562" y="56"/>
                      <a:pt x="1598" y="116"/>
                    </a:cubicBezTo>
                    <a:cubicBezTo>
                      <a:pt x="1687" y="269"/>
                      <a:pt x="1584" y="406"/>
                      <a:pt x="1441" y="470"/>
                    </a:cubicBezTo>
                    <a:cubicBezTo>
                      <a:pt x="1407" y="485"/>
                      <a:pt x="1372" y="492"/>
                      <a:pt x="1336" y="492"/>
                    </a:cubicBezTo>
                    <a:cubicBezTo>
                      <a:pt x="1226" y="492"/>
                      <a:pt x="1113" y="429"/>
                      <a:pt x="1038" y="355"/>
                    </a:cubicBezTo>
                    <a:cubicBezTo>
                      <a:pt x="959" y="276"/>
                      <a:pt x="915" y="177"/>
                      <a:pt x="820" y="109"/>
                    </a:cubicBezTo>
                    <a:cubicBezTo>
                      <a:pt x="744" y="58"/>
                      <a:pt x="658" y="33"/>
                      <a:pt x="570" y="33"/>
                    </a:cubicBezTo>
                    <a:cubicBezTo>
                      <a:pt x="522" y="33"/>
                      <a:pt x="474" y="40"/>
                      <a:pt x="427" y="54"/>
                    </a:cubicBezTo>
                    <a:cubicBezTo>
                      <a:pt x="75" y="163"/>
                      <a:pt x="1" y="546"/>
                      <a:pt x="96" y="859"/>
                    </a:cubicBezTo>
                    <a:cubicBezTo>
                      <a:pt x="107" y="898"/>
                      <a:pt x="137" y="914"/>
                      <a:pt x="168" y="914"/>
                    </a:cubicBezTo>
                    <a:cubicBezTo>
                      <a:pt x="215" y="914"/>
                      <a:pt x="263" y="876"/>
                      <a:pt x="246" y="818"/>
                    </a:cubicBezTo>
                    <a:cubicBezTo>
                      <a:pt x="178" y="593"/>
                      <a:pt x="209" y="293"/>
                      <a:pt x="472" y="215"/>
                    </a:cubicBezTo>
                    <a:cubicBezTo>
                      <a:pt x="504" y="205"/>
                      <a:pt x="534" y="201"/>
                      <a:pt x="562" y="201"/>
                    </a:cubicBezTo>
                    <a:cubicBezTo>
                      <a:pt x="708" y="201"/>
                      <a:pt x="808" y="316"/>
                      <a:pt x="905" y="433"/>
                    </a:cubicBezTo>
                    <a:cubicBezTo>
                      <a:pt x="1016" y="567"/>
                      <a:pt x="1142" y="642"/>
                      <a:pt x="1309" y="642"/>
                    </a:cubicBezTo>
                    <a:cubicBezTo>
                      <a:pt x="1333" y="642"/>
                      <a:pt x="1357" y="640"/>
                      <a:pt x="1383" y="637"/>
                    </a:cubicBezTo>
                    <a:cubicBezTo>
                      <a:pt x="1693" y="601"/>
                      <a:pt x="1905" y="334"/>
                      <a:pt x="1731" y="37"/>
                    </a:cubicBezTo>
                    <a:cubicBezTo>
                      <a:pt x="1715" y="11"/>
                      <a:pt x="1692" y="0"/>
                      <a:pt x="1669" y="0"/>
                    </a:cubicBezTo>
                    <a:close/>
                  </a:path>
                </a:pathLst>
              </a:custGeom>
              <a:solidFill>
                <a:srgbClr val="C68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53" name="Google Shape;1986;p37"/>
              <p:cNvSpPr/>
              <p:nvPr/>
            </p:nvSpPr>
            <p:spPr>
              <a:xfrm rot="568351" flipH="1">
                <a:off x="7217559" y="3598783"/>
                <a:ext cx="110928" cy="59317"/>
              </a:xfrm>
              <a:custGeom>
                <a:avLst/>
                <a:gdLst/>
                <a:ahLst/>
                <a:cxnLst/>
                <a:rect l="l" t="t" r="r" b="b"/>
                <a:pathLst>
                  <a:path w="2287" h="1223" extrusionOk="0">
                    <a:moveTo>
                      <a:pt x="776" y="0"/>
                    </a:moveTo>
                    <a:cubicBezTo>
                      <a:pt x="526" y="0"/>
                      <a:pt x="310" y="70"/>
                      <a:pt x="200" y="236"/>
                    </a:cubicBezTo>
                    <a:cubicBezTo>
                      <a:pt x="1" y="534"/>
                      <a:pt x="1114" y="1223"/>
                      <a:pt x="1747" y="1223"/>
                    </a:cubicBezTo>
                    <a:cubicBezTo>
                      <a:pt x="1947" y="1223"/>
                      <a:pt x="2099" y="1154"/>
                      <a:pt x="2146" y="983"/>
                    </a:cubicBezTo>
                    <a:cubicBezTo>
                      <a:pt x="2286" y="467"/>
                      <a:pt x="1419" y="0"/>
                      <a:pt x="776"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54" name="Google Shape;1987;p37"/>
              <p:cNvSpPr/>
              <p:nvPr/>
            </p:nvSpPr>
            <p:spPr>
              <a:xfrm flipH="1">
                <a:off x="7634619" y="3690819"/>
                <a:ext cx="171505" cy="68579"/>
              </a:xfrm>
              <a:custGeom>
                <a:avLst/>
                <a:gdLst/>
                <a:ahLst/>
                <a:cxnLst/>
                <a:rect l="l" t="t" r="r" b="b"/>
                <a:pathLst>
                  <a:path w="3536" h="1414" extrusionOk="0">
                    <a:moveTo>
                      <a:pt x="2647" y="1"/>
                    </a:moveTo>
                    <a:cubicBezTo>
                      <a:pt x="1698" y="1"/>
                      <a:pt x="1" y="660"/>
                      <a:pt x="373" y="1356"/>
                    </a:cubicBezTo>
                    <a:cubicBezTo>
                      <a:pt x="395" y="1396"/>
                      <a:pt x="468" y="1414"/>
                      <a:pt x="578" y="1414"/>
                    </a:cubicBezTo>
                    <a:cubicBezTo>
                      <a:pt x="1288" y="1414"/>
                      <a:pt x="3535" y="651"/>
                      <a:pt x="3210" y="175"/>
                    </a:cubicBezTo>
                    <a:cubicBezTo>
                      <a:pt x="3126" y="54"/>
                      <a:pt x="2917" y="1"/>
                      <a:pt x="2647"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55" name="Google Shape;1988;p37"/>
              <p:cNvSpPr/>
              <p:nvPr/>
            </p:nvSpPr>
            <p:spPr>
              <a:xfrm>
                <a:off x="6985800" y="3458000"/>
                <a:ext cx="446700" cy="446700"/>
              </a:xfrm>
              <a:prstGeom prst="ellipse">
                <a:avLst/>
              </a:prstGeom>
              <a:solidFill>
                <a:srgbClr val="A5DDDA">
                  <a:alpha val="47690"/>
                </a:srgbClr>
              </a:solidFill>
              <a:ln w="19050" cap="flat" cmpd="sng">
                <a:solidFill>
                  <a:srgbClr val="0095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sp>
            <p:nvSpPr>
              <p:cNvPr id="256" name="Google Shape;1989;p37"/>
              <p:cNvSpPr/>
              <p:nvPr/>
            </p:nvSpPr>
            <p:spPr>
              <a:xfrm>
                <a:off x="7467700" y="3545125"/>
                <a:ext cx="446700" cy="446700"/>
              </a:xfrm>
              <a:prstGeom prst="ellipse">
                <a:avLst/>
              </a:prstGeom>
              <a:solidFill>
                <a:srgbClr val="A5DDDA">
                  <a:alpha val="47690"/>
                </a:srgbClr>
              </a:solidFill>
              <a:ln w="19050" cap="flat" cmpd="sng">
                <a:solidFill>
                  <a:srgbClr val="0095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endParaRPr>
              </a:p>
            </p:txBody>
          </p:sp>
          <p:cxnSp>
            <p:nvCxnSpPr>
              <p:cNvPr id="257" name="Google Shape;1990;p37"/>
              <p:cNvCxnSpPr/>
              <p:nvPr/>
            </p:nvCxnSpPr>
            <p:spPr>
              <a:xfrm>
                <a:off x="7893100" y="3869325"/>
                <a:ext cx="96000" cy="19500"/>
              </a:xfrm>
              <a:prstGeom prst="straightConnector1">
                <a:avLst/>
              </a:prstGeom>
              <a:noFill/>
              <a:ln w="19050" cap="flat" cmpd="sng">
                <a:solidFill>
                  <a:srgbClr val="00959C"/>
                </a:solidFill>
                <a:prstDash val="solid"/>
                <a:round/>
                <a:headEnd type="none" w="med" len="med"/>
                <a:tailEnd type="none" w="med" len="med"/>
              </a:ln>
            </p:spPr>
          </p:cxnSp>
        </p:grpSp>
      </p:grpSp>
      <p:grpSp>
        <p:nvGrpSpPr>
          <p:cNvPr id="449" name="Google Shape;425;p23"/>
          <p:cNvGrpSpPr/>
          <p:nvPr/>
        </p:nvGrpSpPr>
        <p:grpSpPr>
          <a:xfrm>
            <a:off x="9639718" y="3399150"/>
            <a:ext cx="551409" cy="806795"/>
            <a:chOff x="1004821" y="2303619"/>
            <a:chExt cx="413557" cy="605096"/>
          </a:xfrm>
        </p:grpSpPr>
        <p:grpSp>
          <p:nvGrpSpPr>
            <p:cNvPr id="450" name="Google Shape;426;p23"/>
            <p:cNvGrpSpPr/>
            <p:nvPr/>
          </p:nvGrpSpPr>
          <p:grpSpPr>
            <a:xfrm>
              <a:off x="1004821" y="2303619"/>
              <a:ext cx="344559" cy="605096"/>
              <a:chOff x="1004821" y="2303619"/>
              <a:chExt cx="344559" cy="605096"/>
            </a:xfrm>
          </p:grpSpPr>
          <p:sp>
            <p:nvSpPr>
              <p:cNvPr id="454" name="Google Shape;427;p23"/>
              <p:cNvSpPr/>
              <p:nvPr/>
            </p:nvSpPr>
            <p:spPr>
              <a:xfrm>
                <a:off x="1004821" y="2303619"/>
                <a:ext cx="344559" cy="605096"/>
              </a:xfrm>
              <a:custGeom>
                <a:avLst/>
                <a:gdLst/>
                <a:ahLst/>
                <a:cxnLst/>
                <a:rect l="l" t="t" r="r" b="b"/>
                <a:pathLst>
                  <a:path w="10412" h="18285" extrusionOk="0">
                    <a:moveTo>
                      <a:pt x="2426" y="713"/>
                    </a:moveTo>
                    <a:cubicBezTo>
                      <a:pt x="4359" y="713"/>
                      <a:pt x="6449" y="1112"/>
                      <a:pt x="7404" y="2943"/>
                    </a:cubicBezTo>
                    <a:cubicBezTo>
                      <a:pt x="8860" y="5733"/>
                      <a:pt x="6372" y="7591"/>
                      <a:pt x="4037" y="8368"/>
                    </a:cubicBezTo>
                    <a:cubicBezTo>
                      <a:pt x="4027" y="8366"/>
                      <a:pt x="4016" y="8366"/>
                      <a:pt x="4005" y="8366"/>
                    </a:cubicBezTo>
                    <a:cubicBezTo>
                      <a:pt x="3831" y="8366"/>
                      <a:pt x="3697" y="8530"/>
                      <a:pt x="3740" y="8705"/>
                    </a:cubicBezTo>
                    <a:cubicBezTo>
                      <a:pt x="3723" y="8910"/>
                      <a:pt x="3857" y="9126"/>
                      <a:pt x="4085" y="9126"/>
                    </a:cubicBezTo>
                    <a:cubicBezTo>
                      <a:pt x="4121" y="9126"/>
                      <a:pt x="4159" y="9121"/>
                      <a:pt x="4200" y="9109"/>
                    </a:cubicBezTo>
                    <a:cubicBezTo>
                      <a:pt x="4285" y="9084"/>
                      <a:pt x="4368" y="9055"/>
                      <a:pt x="4452" y="9028"/>
                    </a:cubicBezTo>
                    <a:cubicBezTo>
                      <a:pt x="6954" y="9853"/>
                      <a:pt x="9965" y="11925"/>
                      <a:pt x="8281" y="14894"/>
                    </a:cubicBezTo>
                    <a:lnTo>
                      <a:pt x="8280" y="14895"/>
                    </a:lnTo>
                    <a:cubicBezTo>
                      <a:pt x="7207" y="16790"/>
                      <a:pt x="5046" y="17519"/>
                      <a:pt x="2951" y="17519"/>
                    </a:cubicBezTo>
                    <a:cubicBezTo>
                      <a:pt x="2251" y="17519"/>
                      <a:pt x="1557" y="17437"/>
                      <a:pt x="914" y="17291"/>
                    </a:cubicBezTo>
                    <a:cubicBezTo>
                      <a:pt x="887" y="17285"/>
                      <a:pt x="859" y="17282"/>
                      <a:pt x="830" y="17282"/>
                    </a:cubicBezTo>
                    <a:cubicBezTo>
                      <a:pt x="812" y="17282"/>
                      <a:pt x="793" y="17284"/>
                      <a:pt x="774" y="17286"/>
                    </a:cubicBezTo>
                    <a:cubicBezTo>
                      <a:pt x="1291" y="11823"/>
                      <a:pt x="1175" y="6240"/>
                      <a:pt x="1277" y="754"/>
                    </a:cubicBezTo>
                    <a:cubicBezTo>
                      <a:pt x="1646" y="730"/>
                      <a:pt x="2033" y="713"/>
                      <a:pt x="2426" y="713"/>
                    </a:cubicBezTo>
                    <a:close/>
                    <a:moveTo>
                      <a:pt x="3011" y="1"/>
                    </a:moveTo>
                    <a:cubicBezTo>
                      <a:pt x="2357" y="1"/>
                      <a:pt x="1711" y="85"/>
                      <a:pt x="1114" y="249"/>
                    </a:cubicBezTo>
                    <a:cubicBezTo>
                      <a:pt x="1086" y="256"/>
                      <a:pt x="1060" y="270"/>
                      <a:pt x="1037" y="287"/>
                    </a:cubicBezTo>
                    <a:cubicBezTo>
                      <a:pt x="995" y="274"/>
                      <a:pt x="951" y="267"/>
                      <a:pt x="906" y="267"/>
                    </a:cubicBezTo>
                    <a:cubicBezTo>
                      <a:pt x="717" y="267"/>
                      <a:pt x="526" y="389"/>
                      <a:pt x="519" y="633"/>
                    </a:cubicBezTo>
                    <a:cubicBezTo>
                      <a:pt x="381" y="6214"/>
                      <a:pt x="0" y="11890"/>
                      <a:pt x="297" y="17467"/>
                    </a:cubicBezTo>
                    <a:cubicBezTo>
                      <a:pt x="303" y="17582"/>
                      <a:pt x="369" y="17651"/>
                      <a:pt x="449" y="17677"/>
                    </a:cubicBezTo>
                    <a:cubicBezTo>
                      <a:pt x="447" y="17827"/>
                      <a:pt x="524" y="17971"/>
                      <a:pt x="714" y="18018"/>
                    </a:cubicBezTo>
                    <a:cubicBezTo>
                      <a:pt x="1413" y="18192"/>
                      <a:pt x="2171" y="18284"/>
                      <a:pt x="2939" y="18284"/>
                    </a:cubicBezTo>
                    <a:cubicBezTo>
                      <a:pt x="5505" y="18284"/>
                      <a:pt x="8187" y="17252"/>
                      <a:pt x="9197" y="14760"/>
                    </a:cubicBezTo>
                    <a:cubicBezTo>
                      <a:pt x="10412" y="11768"/>
                      <a:pt x="7970" y="9542"/>
                      <a:pt x="5359" y="8683"/>
                    </a:cubicBezTo>
                    <a:cubicBezTo>
                      <a:pt x="7505" y="7727"/>
                      <a:pt x="9188" y="5908"/>
                      <a:pt x="8364" y="3300"/>
                    </a:cubicBezTo>
                    <a:cubicBezTo>
                      <a:pt x="7644" y="1024"/>
                      <a:pt x="5284" y="1"/>
                      <a:pt x="3011" y="1"/>
                    </a:cubicBezTo>
                    <a:close/>
                  </a:path>
                </a:pathLst>
              </a:custGeom>
              <a:solidFill>
                <a:srgbClr val="000000"/>
              </a:solidFill>
              <a:ln>
                <a:noFill/>
              </a:ln>
            </p:spPr>
            <p:txBody>
              <a:bodyPr spcFirstLastPara="1" wrap="square" lIns="91425" tIns="91425" rIns="91425" bIns="91425" anchor="ctr" anchorCtr="0">
                <a:noAutofit/>
              </a:bodyPr>
              <a:lstStyle/>
              <a:p>
                <a:endParaRPr>
                  <a:latin typeface="Times New Roman" panose="02020603050405020304" pitchFamily="18" charset="0"/>
                </a:endParaRPr>
              </a:p>
            </p:txBody>
          </p:sp>
          <p:sp>
            <p:nvSpPr>
              <p:cNvPr id="455" name="Google Shape;428;p23"/>
              <p:cNvSpPr/>
              <p:nvPr/>
            </p:nvSpPr>
            <p:spPr>
              <a:xfrm>
                <a:off x="1099896" y="2690900"/>
                <a:ext cx="119960" cy="115691"/>
              </a:xfrm>
              <a:custGeom>
                <a:avLst/>
                <a:gdLst/>
                <a:ahLst/>
                <a:cxnLst/>
                <a:rect l="l" t="t" r="r" b="b"/>
                <a:pathLst>
                  <a:path w="3625" h="3496" extrusionOk="0">
                    <a:moveTo>
                      <a:pt x="1537" y="550"/>
                    </a:moveTo>
                    <a:cubicBezTo>
                      <a:pt x="1555" y="651"/>
                      <a:pt x="1633" y="731"/>
                      <a:pt x="1734" y="751"/>
                    </a:cubicBezTo>
                    <a:cubicBezTo>
                      <a:pt x="2292" y="873"/>
                      <a:pt x="2877" y="1077"/>
                      <a:pt x="2921" y="1753"/>
                    </a:cubicBezTo>
                    <a:cubicBezTo>
                      <a:pt x="2960" y="2340"/>
                      <a:pt x="2403" y="2842"/>
                      <a:pt x="1834" y="2842"/>
                    </a:cubicBezTo>
                    <a:cubicBezTo>
                      <a:pt x="1760" y="2842"/>
                      <a:pt x="1686" y="2833"/>
                      <a:pt x="1613" y="2815"/>
                    </a:cubicBezTo>
                    <a:cubicBezTo>
                      <a:pt x="1034" y="2673"/>
                      <a:pt x="645" y="2008"/>
                      <a:pt x="771" y="1437"/>
                    </a:cubicBezTo>
                    <a:cubicBezTo>
                      <a:pt x="864" y="1010"/>
                      <a:pt x="1167" y="723"/>
                      <a:pt x="1537" y="550"/>
                    </a:cubicBezTo>
                    <a:close/>
                    <a:moveTo>
                      <a:pt x="1867" y="1"/>
                    </a:moveTo>
                    <a:cubicBezTo>
                      <a:pt x="1038" y="1"/>
                      <a:pt x="264" y="625"/>
                      <a:pt x="138" y="1474"/>
                    </a:cubicBezTo>
                    <a:cubicBezTo>
                      <a:pt x="0" y="2411"/>
                      <a:pt x="736" y="3390"/>
                      <a:pt x="1685" y="3488"/>
                    </a:cubicBezTo>
                    <a:cubicBezTo>
                      <a:pt x="1737" y="3493"/>
                      <a:pt x="1789" y="3496"/>
                      <a:pt x="1841" y="3496"/>
                    </a:cubicBezTo>
                    <a:cubicBezTo>
                      <a:pt x="2717" y="3496"/>
                      <a:pt x="3565" y="2767"/>
                      <a:pt x="3597" y="1869"/>
                    </a:cubicBezTo>
                    <a:cubicBezTo>
                      <a:pt x="3624" y="1115"/>
                      <a:pt x="2996" y="279"/>
                      <a:pt x="2235" y="161"/>
                    </a:cubicBezTo>
                    <a:cubicBezTo>
                      <a:pt x="2224" y="91"/>
                      <a:pt x="2183" y="30"/>
                      <a:pt x="2108" y="19"/>
                    </a:cubicBezTo>
                    <a:cubicBezTo>
                      <a:pt x="2027" y="7"/>
                      <a:pt x="1947" y="1"/>
                      <a:pt x="1867" y="1"/>
                    </a:cubicBezTo>
                    <a:close/>
                  </a:path>
                </a:pathLst>
              </a:custGeom>
              <a:solidFill>
                <a:srgbClr val="000000"/>
              </a:solidFill>
              <a:ln>
                <a:noFill/>
              </a:ln>
            </p:spPr>
            <p:txBody>
              <a:bodyPr spcFirstLastPara="1" wrap="square" lIns="91425" tIns="91425" rIns="91425" bIns="91425" anchor="ctr" anchorCtr="0">
                <a:noAutofit/>
              </a:bodyPr>
              <a:lstStyle/>
              <a:p>
                <a:endParaRPr>
                  <a:latin typeface="Times New Roman" panose="02020603050405020304" pitchFamily="18" charset="0"/>
                </a:endParaRPr>
              </a:p>
            </p:txBody>
          </p:sp>
          <p:sp>
            <p:nvSpPr>
              <p:cNvPr id="456" name="Google Shape;429;p23"/>
              <p:cNvSpPr/>
              <p:nvPr/>
            </p:nvSpPr>
            <p:spPr>
              <a:xfrm>
                <a:off x="1100160" y="2414181"/>
                <a:ext cx="100006" cy="87298"/>
              </a:xfrm>
              <a:custGeom>
                <a:avLst/>
                <a:gdLst/>
                <a:ahLst/>
                <a:cxnLst/>
                <a:rect l="l" t="t" r="r" b="b"/>
                <a:pathLst>
                  <a:path w="3022" h="2638" extrusionOk="0">
                    <a:moveTo>
                      <a:pt x="1535" y="719"/>
                    </a:moveTo>
                    <a:cubicBezTo>
                      <a:pt x="1744" y="719"/>
                      <a:pt x="1945" y="806"/>
                      <a:pt x="2062" y="1017"/>
                    </a:cubicBezTo>
                    <a:cubicBezTo>
                      <a:pt x="2274" y="1406"/>
                      <a:pt x="1911" y="1899"/>
                      <a:pt x="1519" y="1979"/>
                    </a:cubicBezTo>
                    <a:cubicBezTo>
                      <a:pt x="1473" y="1988"/>
                      <a:pt x="1427" y="1992"/>
                      <a:pt x="1382" y="1992"/>
                    </a:cubicBezTo>
                    <a:cubicBezTo>
                      <a:pt x="968" y="1992"/>
                      <a:pt x="631" y="1615"/>
                      <a:pt x="626" y="1201"/>
                    </a:cubicBezTo>
                    <a:cubicBezTo>
                      <a:pt x="628" y="1040"/>
                      <a:pt x="680" y="885"/>
                      <a:pt x="778" y="758"/>
                    </a:cubicBezTo>
                    <a:cubicBezTo>
                      <a:pt x="835" y="822"/>
                      <a:pt x="915" y="856"/>
                      <a:pt x="996" y="856"/>
                    </a:cubicBezTo>
                    <a:cubicBezTo>
                      <a:pt x="1044" y="856"/>
                      <a:pt x="1093" y="844"/>
                      <a:pt x="1138" y="819"/>
                    </a:cubicBezTo>
                    <a:cubicBezTo>
                      <a:pt x="1260" y="756"/>
                      <a:pt x="1399" y="719"/>
                      <a:pt x="1535" y="719"/>
                    </a:cubicBezTo>
                    <a:close/>
                    <a:moveTo>
                      <a:pt x="1249" y="0"/>
                    </a:moveTo>
                    <a:cubicBezTo>
                      <a:pt x="616" y="0"/>
                      <a:pt x="45" y="527"/>
                      <a:pt x="25" y="1201"/>
                    </a:cubicBezTo>
                    <a:cubicBezTo>
                      <a:pt x="0" y="1976"/>
                      <a:pt x="644" y="2637"/>
                      <a:pt x="1398" y="2637"/>
                    </a:cubicBezTo>
                    <a:cubicBezTo>
                      <a:pt x="1494" y="2637"/>
                      <a:pt x="1592" y="2626"/>
                      <a:pt x="1691" y="2604"/>
                    </a:cubicBezTo>
                    <a:cubicBezTo>
                      <a:pt x="2458" y="2428"/>
                      <a:pt x="3022" y="1522"/>
                      <a:pt x="2668" y="775"/>
                    </a:cubicBezTo>
                    <a:cubicBezTo>
                      <a:pt x="2484" y="386"/>
                      <a:pt x="2058" y="113"/>
                      <a:pt x="1627" y="66"/>
                    </a:cubicBezTo>
                    <a:cubicBezTo>
                      <a:pt x="1625" y="66"/>
                      <a:pt x="1624" y="64"/>
                      <a:pt x="1622" y="63"/>
                    </a:cubicBezTo>
                    <a:cubicBezTo>
                      <a:pt x="1498" y="20"/>
                      <a:pt x="1373" y="0"/>
                      <a:pt x="1249" y="0"/>
                    </a:cubicBezTo>
                    <a:close/>
                  </a:path>
                </a:pathLst>
              </a:custGeom>
              <a:solidFill>
                <a:srgbClr val="000000"/>
              </a:solidFill>
              <a:ln>
                <a:noFill/>
              </a:ln>
            </p:spPr>
            <p:txBody>
              <a:bodyPr spcFirstLastPara="1" wrap="square" lIns="91425" tIns="91425" rIns="91425" bIns="91425" anchor="ctr" anchorCtr="0">
                <a:noAutofit/>
              </a:bodyPr>
              <a:lstStyle/>
              <a:p>
                <a:endParaRPr>
                  <a:latin typeface="Times New Roman" panose="02020603050405020304" pitchFamily="18" charset="0"/>
                </a:endParaRPr>
              </a:p>
            </p:txBody>
          </p:sp>
        </p:grpSp>
        <p:grpSp>
          <p:nvGrpSpPr>
            <p:cNvPr id="451" name="Google Shape;430;p23"/>
            <p:cNvGrpSpPr/>
            <p:nvPr/>
          </p:nvGrpSpPr>
          <p:grpSpPr>
            <a:xfrm>
              <a:off x="1332668" y="2362060"/>
              <a:ext cx="85710" cy="97126"/>
              <a:chOff x="1332668" y="2362060"/>
              <a:chExt cx="85710" cy="97126"/>
            </a:xfrm>
          </p:grpSpPr>
          <p:sp>
            <p:nvSpPr>
              <p:cNvPr id="452" name="Google Shape;431;p23"/>
              <p:cNvSpPr/>
              <p:nvPr/>
            </p:nvSpPr>
            <p:spPr>
              <a:xfrm>
                <a:off x="1332668" y="2362060"/>
                <a:ext cx="23926" cy="80911"/>
              </a:xfrm>
              <a:custGeom>
                <a:avLst/>
                <a:gdLst/>
                <a:ahLst/>
                <a:cxnLst/>
                <a:rect l="l" t="t" r="r" b="b"/>
                <a:pathLst>
                  <a:path w="723" h="2445" extrusionOk="0">
                    <a:moveTo>
                      <a:pt x="256" y="0"/>
                    </a:moveTo>
                    <a:cubicBezTo>
                      <a:pt x="181" y="0"/>
                      <a:pt x="103" y="85"/>
                      <a:pt x="145" y="177"/>
                    </a:cubicBezTo>
                    <a:cubicBezTo>
                      <a:pt x="439" y="826"/>
                      <a:pt x="433" y="1569"/>
                      <a:pt x="74" y="2192"/>
                    </a:cubicBezTo>
                    <a:cubicBezTo>
                      <a:pt x="1" y="2323"/>
                      <a:pt x="125" y="2445"/>
                      <a:pt x="237" y="2445"/>
                    </a:cubicBezTo>
                    <a:cubicBezTo>
                      <a:pt x="288" y="2445"/>
                      <a:pt x="336" y="2420"/>
                      <a:pt x="362" y="2361"/>
                    </a:cubicBezTo>
                    <a:cubicBezTo>
                      <a:pt x="701" y="1599"/>
                      <a:pt x="722" y="811"/>
                      <a:pt x="344" y="59"/>
                    </a:cubicBezTo>
                    <a:cubicBezTo>
                      <a:pt x="323" y="17"/>
                      <a:pt x="290" y="0"/>
                      <a:pt x="256" y="0"/>
                    </a:cubicBezTo>
                    <a:close/>
                  </a:path>
                </a:pathLst>
              </a:custGeom>
              <a:solidFill>
                <a:srgbClr val="000000"/>
              </a:solidFill>
              <a:ln>
                <a:noFill/>
              </a:ln>
            </p:spPr>
            <p:txBody>
              <a:bodyPr spcFirstLastPara="1" wrap="square" lIns="91425" tIns="91425" rIns="91425" bIns="91425" anchor="ctr" anchorCtr="0">
                <a:noAutofit/>
              </a:bodyPr>
              <a:lstStyle/>
              <a:p>
                <a:endParaRPr>
                  <a:latin typeface="Times New Roman" panose="02020603050405020304" pitchFamily="18" charset="0"/>
                </a:endParaRPr>
              </a:p>
            </p:txBody>
          </p:sp>
          <p:sp>
            <p:nvSpPr>
              <p:cNvPr id="453" name="Google Shape;432;p23"/>
              <p:cNvSpPr/>
              <p:nvPr/>
            </p:nvSpPr>
            <p:spPr>
              <a:xfrm>
                <a:off x="1385980" y="2383736"/>
                <a:ext cx="32398" cy="75451"/>
              </a:xfrm>
              <a:custGeom>
                <a:avLst/>
                <a:gdLst/>
                <a:ahLst/>
                <a:cxnLst/>
                <a:rect l="l" t="t" r="r" b="b"/>
                <a:pathLst>
                  <a:path w="979" h="2280" extrusionOk="0">
                    <a:moveTo>
                      <a:pt x="148" y="1"/>
                    </a:moveTo>
                    <a:cubicBezTo>
                      <a:pt x="67" y="1"/>
                      <a:pt x="0" y="109"/>
                      <a:pt x="67" y="192"/>
                    </a:cubicBezTo>
                    <a:cubicBezTo>
                      <a:pt x="508" y="745"/>
                      <a:pt x="548" y="1395"/>
                      <a:pt x="324" y="2044"/>
                    </a:cubicBezTo>
                    <a:cubicBezTo>
                      <a:pt x="280" y="2174"/>
                      <a:pt x="407" y="2280"/>
                      <a:pt x="522" y="2280"/>
                    </a:cubicBezTo>
                    <a:cubicBezTo>
                      <a:pt x="581" y="2280"/>
                      <a:pt x="636" y="2252"/>
                      <a:pt x="664" y="2187"/>
                    </a:cubicBezTo>
                    <a:cubicBezTo>
                      <a:pt x="978" y="1448"/>
                      <a:pt x="778" y="601"/>
                      <a:pt x="225" y="36"/>
                    </a:cubicBezTo>
                    <a:cubicBezTo>
                      <a:pt x="200" y="11"/>
                      <a:pt x="173" y="1"/>
                      <a:pt x="148" y="1"/>
                    </a:cubicBezTo>
                    <a:close/>
                  </a:path>
                </a:pathLst>
              </a:custGeom>
              <a:solidFill>
                <a:srgbClr val="000000"/>
              </a:solidFill>
              <a:ln>
                <a:noFill/>
              </a:ln>
            </p:spPr>
            <p:txBody>
              <a:bodyPr spcFirstLastPara="1" wrap="square" lIns="91425" tIns="91425" rIns="91425" bIns="91425" anchor="ctr" anchorCtr="0">
                <a:noAutofit/>
              </a:bodyPr>
              <a:lstStyle/>
              <a:p>
                <a:endParaRPr>
                  <a:latin typeface="Times New Roman" panose="02020603050405020304" pitchFamily="18" charset="0"/>
                </a:endParaRPr>
              </a:p>
            </p:txBody>
          </p:sp>
        </p:grpSp>
      </p:grpSp>
      <p:grpSp>
        <p:nvGrpSpPr>
          <p:cNvPr id="457" name="Google Shape;543;p23"/>
          <p:cNvGrpSpPr/>
          <p:nvPr/>
        </p:nvGrpSpPr>
        <p:grpSpPr>
          <a:xfrm>
            <a:off x="9925899" y="4488827"/>
            <a:ext cx="720049" cy="831989"/>
            <a:chOff x="7346204" y="3514142"/>
            <a:chExt cx="540037" cy="623992"/>
          </a:xfrm>
        </p:grpSpPr>
        <p:sp>
          <p:nvSpPr>
            <p:cNvPr id="458" name="Google Shape;544;p23"/>
            <p:cNvSpPr/>
            <p:nvPr/>
          </p:nvSpPr>
          <p:spPr>
            <a:xfrm>
              <a:off x="7346204" y="3514142"/>
              <a:ext cx="469152" cy="577729"/>
            </a:xfrm>
            <a:custGeom>
              <a:avLst/>
              <a:gdLst/>
              <a:ahLst/>
              <a:cxnLst/>
              <a:rect l="l" t="t" r="r" b="b"/>
              <a:pathLst>
                <a:path w="14177" h="17458" extrusionOk="0">
                  <a:moveTo>
                    <a:pt x="7464" y="800"/>
                  </a:moveTo>
                  <a:cubicBezTo>
                    <a:pt x="10105" y="800"/>
                    <a:pt x="12522" y="2742"/>
                    <a:pt x="12322" y="5774"/>
                  </a:cubicBezTo>
                  <a:cubicBezTo>
                    <a:pt x="12316" y="5772"/>
                    <a:pt x="12310" y="5772"/>
                    <a:pt x="12304" y="5770"/>
                  </a:cubicBezTo>
                  <a:cubicBezTo>
                    <a:pt x="11573" y="5797"/>
                    <a:pt x="10813" y="5858"/>
                    <a:pt x="10090" y="5982"/>
                  </a:cubicBezTo>
                  <a:cubicBezTo>
                    <a:pt x="9840" y="4612"/>
                    <a:pt x="8659" y="3786"/>
                    <a:pt x="7357" y="3786"/>
                  </a:cubicBezTo>
                  <a:cubicBezTo>
                    <a:pt x="7017" y="3786"/>
                    <a:pt x="6669" y="3842"/>
                    <a:pt x="6327" y="3960"/>
                  </a:cubicBezTo>
                  <a:cubicBezTo>
                    <a:pt x="3849" y="4813"/>
                    <a:pt x="3091" y="7792"/>
                    <a:pt x="3025" y="10126"/>
                  </a:cubicBezTo>
                  <a:cubicBezTo>
                    <a:pt x="2970" y="12127"/>
                    <a:pt x="4318" y="13843"/>
                    <a:pt x="6364" y="13843"/>
                  </a:cubicBezTo>
                  <a:cubicBezTo>
                    <a:pt x="6483" y="13843"/>
                    <a:pt x="6604" y="13837"/>
                    <a:pt x="6727" y="13825"/>
                  </a:cubicBezTo>
                  <a:cubicBezTo>
                    <a:pt x="8986" y="13606"/>
                    <a:pt x="10230" y="11600"/>
                    <a:pt x="10313" y="9514"/>
                  </a:cubicBezTo>
                  <a:cubicBezTo>
                    <a:pt x="10651" y="9555"/>
                    <a:pt x="11005" y="9572"/>
                    <a:pt x="11362" y="9572"/>
                  </a:cubicBezTo>
                  <a:cubicBezTo>
                    <a:pt x="11808" y="9572"/>
                    <a:pt x="12260" y="9545"/>
                    <a:pt x="12694" y="9506"/>
                  </a:cubicBezTo>
                  <a:lnTo>
                    <a:pt x="12694" y="9506"/>
                  </a:lnTo>
                  <a:cubicBezTo>
                    <a:pt x="12696" y="9512"/>
                    <a:pt x="12693" y="9517"/>
                    <a:pt x="12694" y="9523"/>
                  </a:cubicBezTo>
                  <a:cubicBezTo>
                    <a:pt x="13331" y="12552"/>
                    <a:pt x="11449" y="15952"/>
                    <a:pt x="8303" y="16582"/>
                  </a:cubicBezTo>
                  <a:cubicBezTo>
                    <a:pt x="7921" y="16658"/>
                    <a:pt x="7545" y="16695"/>
                    <a:pt x="7178" y="16695"/>
                  </a:cubicBezTo>
                  <a:cubicBezTo>
                    <a:pt x="4121" y="16695"/>
                    <a:pt x="1668" y="14169"/>
                    <a:pt x="1308" y="11131"/>
                  </a:cubicBezTo>
                  <a:cubicBezTo>
                    <a:pt x="902" y="7691"/>
                    <a:pt x="1402" y="3533"/>
                    <a:pt x="4662" y="1580"/>
                  </a:cubicBezTo>
                  <a:cubicBezTo>
                    <a:pt x="5552" y="1047"/>
                    <a:pt x="6523" y="800"/>
                    <a:pt x="7464" y="800"/>
                  </a:cubicBezTo>
                  <a:close/>
                  <a:moveTo>
                    <a:pt x="7481" y="0"/>
                  </a:moveTo>
                  <a:cubicBezTo>
                    <a:pt x="6945" y="0"/>
                    <a:pt x="6399" y="73"/>
                    <a:pt x="5860" y="226"/>
                  </a:cubicBezTo>
                  <a:cubicBezTo>
                    <a:pt x="1034" y="1598"/>
                    <a:pt x="0" y="7109"/>
                    <a:pt x="573" y="11434"/>
                  </a:cubicBezTo>
                  <a:cubicBezTo>
                    <a:pt x="1019" y="14793"/>
                    <a:pt x="3817" y="17457"/>
                    <a:pt x="7207" y="17457"/>
                  </a:cubicBezTo>
                  <a:cubicBezTo>
                    <a:pt x="7484" y="17457"/>
                    <a:pt x="7764" y="17439"/>
                    <a:pt x="8047" y="17403"/>
                  </a:cubicBezTo>
                  <a:cubicBezTo>
                    <a:pt x="11841" y="16914"/>
                    <a:pt x="14177" y="12961"/>
                    <a:pt x="13449" y="9367"/>
                  </a:cubicBezTo>
                  <a:cubicBezTo>
                    <a:pt x="13618" y="9213"/>
                    <a:pt x="13559" y="8903"/>
                    <a:pt x="13267" y="8870"/>
                  </a:cubicBezTo>
                  <a:cubicBezTo>
                    <a:pt x="12657" y="8803"/>
                    <a:pt x="11983" y="8744"/>
                    <a:pt x="11324" y="8744"/>
                  </a:cubicBezTo>
                  <a:cubicBezTo>
                    <a:pt x="10895" y="8744"/>
                    <a:pt x="10472" y="8769"/>
                    <a:pt x="10077" y="8832"/>
                  </a:cubicBezTo>
                  <a:cubicBezTo>
                    <a:pt x="10032" y="8817"/>
                    <a:pt x="9984" y="8809"/>
                    <a:pt x="9937" y="8809"/>
                  </a:cubicBezTo>
                  <a:cubicBezTo>
                    <a:pt x="9750" y="8809"/>
                    <a:pt x="9567" y="8929"/>
                    <a:pt x="9573" y="9169"/>
                  </a:cubicBezTo>
                  <a:cubicBezTo>
                    <a:pt x="9613" y="10805"/>
                    <a:pt x="8836" y="12560"/>
                    <a:pt x="7113" y="13001"/>
                  </a:cubicBezTo>
                  <a:cubicBezTo>
                    <a:pt x="6837" y="13072"/>
                    <a:pt x="6577" y="13105"/>
                    <a:pt x="6334" y="13105"/>
                  </a:cubicBezTo>
                  <a:cubicBezTo>
                    <a:pt x="4626" y="13105"/>
                    <a:pt x="3761" y="11459"/>
                    <a:pt x="3796" y="9799"/>
                  </a:cubicBezTo>
                  <a:cubicBezTo>
                    <a:pt x="3823" y="8514"/>
                    <a:pt x="4183" y="7078"/>
                    <a:pt x="4914" y="6023"/>
                  </a:cubicBezTo>
                  <a:cubicBezTo>
                    <a:pt x="5520" y="5146"/>
                    <a:pt x="6555" y="4573"/>
                    <a:pt x="7518" y="4573"/>
                  </a:cubicBezTo>
                  <a:cubicBezTo>
                    <a:pt x="8400" y="4573"/>
                    <a:pt x="9223" y="5054"/>
                    <a:pt x="9603" y="6221"/>
                  </a:cubicBezTo>
                  <a:cubicBezTo>
                    <a:pt x="9628" y="6290"/>
                    <a:pt x="9680" y="6345"/>
                    <a:pt x="9749" y="6374"/>
                  </a:cubicBezTo>
                  <a:cubicBezTo>
                    <a:pt x="9787" y="6489"/>
                    <a:pt x="9882" y="6588"/>
                    <a:pt x="10022" y="6594"/>
                  </a:cubicBezTo>
                  <a:cubicBezTo>
                    <a:pt x="10191" y="6602"/>
                    <a:pt x="10363" y="6606"/>
                    <a:pt x="10535" y="6606"/>
                  </a:cubicBezTo>
                  <a:cubicBezTo>
                    <a:pt x="11125" y="6606"/>
                    <a:pt x="11725" y="6563"/>
                    <a:pt x="12304" y="6504"/>
                  </a:cubicBezTo>
                  <a:cubicBezTo>
                    <a:pt x="12429" y="6493"/>
                    <a:pt x="12541" y="6420"/>
                    <a:pt x="12599" y="6308"/>
                  </a:cubicBezTo>
                  <a:cubicBezTo>
                    <a:pt x="12602" y="6308"/>
                    <a:pt x="12605" y="6308"/>
                    <a:pt x="12608" y="6308"/>
                  </a:cubicBezTo>
                  <a:cubicBezTo>
                    <a:pt x="12735" y="6308"/>
                    <a:pt x="12860" y="6245"/>
                    <a:pt x="12889" y="6100"/>
                  </a:cubicBezTo>
                  <a:cubicBezTo>
                    <a:pt x="13588" y="2600"/>
                    <a:pt x="10691" y="0"/>
                    <a:pt x="7481" y="0"/>
                  </a:cubicBezTo>
                  <a:close/>
                </a:path>
              </a:pathLst>
            </a:custGeom>
            <a:solidFill>
              <a:srgbClr val="000000"/>
            </a:solidFill>
            <a:ln>
              <a:noFill/>
            </a:ln>
          </p:spPr>
          <p:txBody>
            <a:bodyPr spcFirstLastPara="1" wrap="square" lIns="91425" tIns="91425" rIns="91425" bIns="91425" anchor="ctr" anchorCtr="0">
              <a:noAutofit/>
            </a:bodyPr>
            <a:lstStyle/>
            <a:p>
              <a:endParaRPr>
                <a:latin typeface="Times New Roman" panose="02020603050405020304" pitchFamily="18" charset="0"/>
              </a:endParaRPr>
            </a:p>
          </p:txBody>
        </p:sp>
        <p:sp>
          <p:nvSpPr>
            <p:cNvPr id="459" name="Google Shape;545;p23"/>
            <p:cNvSpPr/>
            <p:nvPr/>
          </p:nvSpPr>
          <p:spPr>
            <a:xfrm>
              <a:off x="7755062" y="4055370"/>
              <a:ext cx="79157" cy="80117"/>
            </a:xfrm>
            <a:custGeom>
              <a:avLst/>
              <a:gdLst/>
              <a:ahLst/>
              <a:cxnLst/>
              <a:rect l="l" t="t" r="r" b="b"/>
              <a:pathLst>
                <a:path w="2392" h="2421" extrusionOk="0">
                  <a:moveTo>
                    <a:pt x="2119" y="0"/>
                  </a:moveTo>
                  <a:cubicBezTo>
                    <a:pt x="2035" y="0"/>
                    <a:pt x="1953" y="56"/>
                    <a:pt x="1947" y="169"/>
                  </a:cubicBezTo>
                  <a:cubicBezTo>
                    <a:pt x="1904" y="1151"/>
                    <a:pt x="1220" y="2020"/>
                    <a:pt x="203" y="2109"/>
                  </a:cubicBezTo>
                  <a:cubicBezTo>
                    <a:pt x="10" y="2126"/>
                    <a:pt x="1" y="2420"/>
                    <a:pt x="194" y="2420"/>
                  </a:cubicBezTo>
                  <a:cubicBezTo>
                    <a:pt x="197" y="2420"/>
                    <a:pt x="200" y="2420"/>
                    <a:pt x="203" y="2420"/>
                  </a:cubicBezTo>
                  <a:cubicBezTo>
                    <a:pt x="1336" y="2359"/>
                    <a:pt x="2391" y="1347"/>
                    <a:pt x="2298" y="169"/>
                  </a:cubicBezTo>
                  <a:cubicBezTo>
                    <a:pt x="2289" y="57"/>
                    <a:pt x="2203" y="0"/>
                    <a:pt x="2119" y="0"/>
                  </a:cubicBezTo>
                  <a:close/>
                </a:path>
              </a:pathLst>
            </a:custGeom>
            <a:solidFill>
              <a:srgbClr val="000000"/>
            </a:solidFill>
            <a:ln>
              <a:noFill/>
            </a:ln>
          </p:spPr>
          <p:txBody>
            <a:bodyPr spcFirstLastPara="1" wrap="square" lIns="91425" tIns="91425" rIns="91425" bIns="91425" anchor="ctr" anchorCtr="0">
              <a:noAutofit/>
            </a:bodyPr>
            <a:lstStyle/>
            <a:p>
              <a:endParaRPr>
                <a:latin typeface="Times New Roman" panose="02020603050405020304" pitchFamily="18" charset="0"/>
              </a:endParaRPr>
            </a:p>
          </p:txBody>
        </p:sp>
        <p:sp>
          <p:nvSpPr>
            <p:cNvPr id="460" name="Google Shape;546;p23"/>
            <p:cNvSpPr/>
            <p:nvPr/>
          </p:nvSpPr>
          <p:spPr>
            <a:xfrm>
              <a:off x="7839084" y="4060731"/>
              <a:ext cx="47157" cy="77403"/>
            </a:xfrm>
            <a:custGeom>
              <a:avLst/>
              <a:gdLst/>
              <a:ahLst/>
              <a:cxnLst/>
              <a:rect l="l" t="t" r="r" b="b"/>
              <a:pathLst>
                <a:path w="1425" h="2339" extrusionOk="0">
                  <a:moveTo>
                    <a:pt x="1166" y="0"/>
                  </a:moveTo>
                  <a:cubicBezTo>
                    <a:pt x="1109" y="0"/>
                    <a:pt x="1052" y="24"/>
                    <a:pt x="1012" y="82"/>
                  </a:cubicBezTo>
                  <a:cubicBezTo>
                    <a:pt x="566" y="710"/>
                    <a:pt x="251" y="1427"/>
                    <a:pt x="33" y="2163"/>
                  </a:cubicBezTo>
                  <a:cubicBezTo>
                    <a:pt x="1" y="2270"/>
                    <a:pt x="86" y="2339"/>
                    <a:pt x="172" y="2339"/>
                  </a:cubicBezTo>
                  <a:cubicBezTo>
                    <a:pt x="229" y="2339"/>
                    <a:pt x="286" y="2309"/>
                    <a:pt x="309" y="2240"/>
                  </a:cubicBezTo>
                  <a:cubicBezTo>
                    <a:pt x="552" y="1523"/>
                    <a:pt x="902" y="890"/>
                    <a:pt x="1329" y="269"/>
                  </a:cubicBezTo>
                  <a:cubicBezTo>
                    <a:pt x="1424" y="130"/>
                    <a:pt x="1297" y="0"/>
                    <a:pt x="1166" y="0"/>
                  </a:cubicBezTo>
                  <a:close/>
                </a:path>
              </a:pathLst>
            </a:custGeom>
            <a:solidFill>
              <a:srgbClr val="000000"/>
            </a:solidFill>
            <a:ln>
              <a:noFill/>
            </a:ln>
          </p:spPr>
          <p:txBody>
            <a:bodyPr spcFirstLastPara="1" wrap="square" lIns="91425" tIns="91425" rIns="91425" bIns="91425" anchor="ctr" anchorCtr="0">
              <a:noAutofit/>
            </a:bodyPr>
            <a:lstStyle/>
            <a:p>
              <a:endParaRPr>
                <a:latin typeface="Times New Roman" panose="02020603050405020304" pitchFamily="18" charset="0"/>
              </a:endParaRPr>
            </a:p>
          </p:txBody>
        </p:sp>
      </p:grpSp>
      <p:grpSp>
        <p:nvGrpSpPr>
          <p:cNvPr id="461" name="Google Shape;551;p23"/>
          <p:cNvGrpSpPr/>
          <p:nvPr/>
        </p:nvGrpSpPr>
        <p:grpSpPr>
          <a:xfrm>
            <a:off x="10003464" y="2552754"/>
            <a:ext cx="715284" cy="940621"/>
            <a:chOff x="8490510" y="1991557"/>
            <a:chExt cx="536463" cy="705466"/>
          </a:xfrm>
        </p:grpSpPr>
        <p:grpSp>
          <p:nvGrpSpPr>
            <p:cNvPr id="462" name="Google Shape;552;p23"/>
            <p:cNvGrpSpPr/>
            <p:nvPr/>
          </p:nvGrpSpPr>
          <p:grpSpPr>
            <a:xfrm>
              <a:off x="8490510" y="1991557"/>
              <a:ext cx="536463" cy="576273"/>
              <a:chOff x="8490510" y="1991557"/>
              <a:chExt cx="536463" cy="576273"/>
            </a:xfrm>
          </p:grpSpPr>
          <p:sp>
            <p:nvSpPr>
              <p:cNvPr id="465" name="Google Shape;553;p23"/>
              <p:cNvSpPr/>
              <p:nvPr/>
            </p:nvSpPr>
            <p:spPr>
              <a:xfrm>
                <a:off x="8490510" y="1991557"/>
                <a:ext cx="536463" cy="576273"/>
              </a:xfrm>
              <a:custGeom>
                <a:avLst/>
                <a:gdLst/>
                <a:ahLst/>
                <a:cxnLst/>
                <a:rect l="l" t="t" r="r" b="b"/>
                <a:pathLst>
                  <a:path w="16211" h="17414" extrusionOk="0">
                    <a:moveTo>
                      <a:pt x="3146" y="1048"/>
                    </a:moveTo>
                    <a:cubicBezTo>
                      <a:pt x="3765" y="1048"/>
                      <a:pt x="4373" y="1475"/>
                      <a:pt x="5168" y="1973"/>
                    </a:cubicBezTo>
                    <a:cubicBezTo>
                      <a:pt x="6293" y="2678"/>
                      <a:pt x="7408" y="3402"/>
                      <a:pt x="8513" y="4144"/>
                    </a:cubicBezTo>
                    <a:cubicBezTo>
                      <a:pt x="10784" y="5669"/>
                      <a:pt x="13002" y="7269"/>
                      <a:pt x="15167" y="8945"/>
                    </a:cubicBezTo>
                    <a:cubicBezTo>
                      <a:pt x="14621" y="9412"/>
                      <a:pt x="13754" y="10270"/>
                      <a:pt x="13189" y="10271"/>
                    </a:cubicBezTo>
                    <a:cubicBezTo>
                      <a:pt x="13188" y="10271"/>
                      <a:pt x="13188" y="10271"/>
                      <a:pt x="13187" y="10271"/>
                    </a:cubicBezTo>
                    <a:cubicBezTo>
                      <a:pt x="12599" y="10271"/>
                      <a:pt x="11653" y="9291"/>
                      <a:pt x="11147" y="8939"/>
                    </a:cubicBezTo>
                    <a:cubicBezTo>
                      <a:pt x="10722" y="8644"/>
                      <a:pt x="10464" y="8485"/>
                      <a:pt x="10203" y="8485"/>
                    </a:cubicBezTo>
                    <a:cubicBezTo>
                      <a:pt x="9970" y="8485"/>
                      <a:pt x="9735" y="8612"/>
                      <a:pt x="9378" y="8882"/>
                    </a:cubicBezTo>
                    <a:cubicBezTo>
                      <a:pt x="8592" y="9478"/>
                      <a:pt x="7097" y="10340"/>
                      <a:pt x="7058" y="11466"/>
                    </a:cubicBezTo>
                    <a:cubicBezTo>
                      <a:pt x="7021" y="12486"/>
                      <a:pt x="8018" y="13808"/>
                      <a:pt x="8601" y="14688"/>
                    </a:cubicBezTo>
                    <a:cubicBezTo>
                      <a:pt x="8588" y="14693"/>
                      <a:pt x="8575" y="14699"/>
                      <a:pt x="8563" y="14705"/>
                    </a:cubicBezTo>
                    <a:cubicBezTo>
                      <a:pt x="8087" y="15045"/>
                      <a:pt x="7629" y="15411"/>
                      <a:pt x="7168" y="15768"/>
                    </a:cubicBezTo>
                    <a:cubicBezTo>
                      <a:pt x="6790" y="16061"/>
                      <a:pt x="6290" y="16346"/>
                      <a:pt x="5990" y="16732"/>
                    </a:cubicBezTo>
                    <a:cubicBezTo>
                      <a:pt x="5161" y="14280"/>
                      <a:pt x="4143" y="11887"/>
                      <a:pt x="3244" y="9461"/>
                    </a:cubicBezTo>
                    <a:cubicBezTo>
                      <a:pt x="2772" y="8184"/>
                      <a:pt x="2313" y="6903"/>
                      <a:pt x="1869" y="5617"/>
                    </a:cubicBezTo>
                    <a:cubicBezTo>
                      <a:pt x="1380" y="4209"/>
                      <a:pt x="605" y="3084"/>
                      <a:pt x="1686" y="1883"/>
                    </a:cubicBezTo>
                    <a:cubicBezTo>
                      <a:pt x="2231" y="1279"/>
                      <a:pt x="2691" y="1048"/>
                      <a:pt x="3146" y="1048"/>
                    </a:cubicBezTo>
                    <a:close/>
                    <a:moveTo>
                      <a:pt x="3116" y="1"/>
                    </a:moveTo>
                    <a:cubicBezTo>
                      <a:pt x="3115" y="1"/>
                      <a:pt x="3113" y="1"/>
                      <a:pt x="3112" y="1"/>
                    </a:cubicBezTo>
                    <a:cubicBezTo>
                      <a:pt x="1999" y="2"/>
                      <a:pt x="888" y="1563"/>
                      <a:pt x="139" y="2223"/>
                    </a:cubicBezTo>
                    <a:cubicBezTo>
                      <a:pt x="41" y="2309"/>
                      <a:pt x="0" y="2474"/>
                      <a:pt x="40" y="2597"/>
                    </a:cubicBezTo>
                    <a:cubicBezTo>
                      <a:pt x="1663" y="7534"/>
                      <a:pt x="3282" y="12645"/>
                      <a:pt x="5644" y="17289"/>
                    </a:cubicBezTo>
                    <a:cubicBezTo>
                      <a:pt x="5688" y="17377"/>
                      <a:pt x="5766" y="17414"/>
                      <a:pt x="5847" y="17414"/>
                    </a:cubicBezTo>
                    <a:cubicBezTo>
                      <a:pt x="5968" y="17414"/>
                      <a:pt x="6095" y="17330"/>
                      <a:pt x="6119" y="17206"/>
                    </a:cubicBezTo>
                    <a:cubicBezTo>
                      <a:pt x="6644" y="17078"/>
                      <a:pt x="7125" y="16594"/>
                      <a:pt x="7558" y="16275"/>
                    </a:cubicBezTo>
                    <a:cubicBezTo>
                      <a:pt x="8029" y="15928"/>
                      <a:pt x="8503" y="15586"/>
                      <a:pt x="8961" y="15221"/>
                    </a:cubicBezTo>
                    <a:cubicBezTo>
                      <a:pt x="9030" y="15168"/>
                      <a:pt x="9067" y="15084"/>
                      <a:pt x="9059" y="14996"/>
                    </a:cubicBezTo>
                    <a:cubicBezTo>
                      <a:pt x="9183" y="14955"/>
                      <a:pt x="9277" y="14843"/>
                      <a:pt x="9216" y="14693"/>
                    </a:cubicBezTo>
                    <a:cubicBezTo>
                      <a:pt x="8776" y="13600"/>
                      <a:pt x="7819" y="12413"/>
                      <a:pt x="8215" y="11294"/>
                    </a:cubicBezTo>
                    <a:cubicBezTo>
                      <a:pt x="8497" y="10503"/>
                      <a:pt x="8989" y="10043"/>
                      <a:pt x="9700" y="9578"/>
                    </a:cubicBezTo>
                    <a:cubicBezTo>
                      <a:pt x="9940" y="9420"/>
                      <a:pt x="10118" y="9355"/>
                      <a:pt x="10275" y="9355"/>
                    </a:cubicBezTo>
                    <a:cubicBezTo>
                      <a:pt x="10582" y="9355"/>
                      <a:pt x="10804" y="9607"/>
                      <a:pt x="11234" y="9918"/>
                    </a:cubicBezTo>
                    <a:cubicBezTo>
                      <a:pt x="11730" y="10274"/>
                      <a:pt x="12536" y="11123"/>
                      <a:pt x="13169" y="11132"/>
                    </a:cubicBezTo>
                    <a:cubicBezTo>
                      <a:pt x="13173" y="11132"/>
                      <a:pt x="13177" y="11132"/>
                      <a:pt x="13181" y="11132"/>
                    </a:cubicBezTo>
                    <a:cubicBezTo>
                      <a:pt x="14028" y="11132"/>
                      <a:pt x="15135" y="9871"/>
                      <a:pt x="15759" y="9406"/>
                    </a:cubicBezTo>
                    <a:cubicBezTo>
                      <a:pt x="15837" y="9348"/>
                      <a:pt x="15890" y="9264"/>
                      <a:pt x="15909" y="9169"/>
                    </a:cubicBezTo>
                    <a:cubicBezTo>
                      <a:pt x="16109" y="9046"/>
                      <a:pt x="16210" y="8783"/>
                      <a:pt x="15978" y="8602"/>
                    </a:cubicBezTo>
                    <a:cubicBezTo>
                      <a:pt x="12971" y="6277"/>
                      <a:pt x="9877" y="4072"/>
                      <a:pt x="6678" y="2019"/>
                    </a:cubicBezTo>
                    <a:cubicBezTo>
                      <a:pt x="5749" y="1424"/>
                      <a:pt x="4258" y="1"/>
                      <a:pt x="3116" y="1"/>
                    </a:cubicBezTo>
                    <a:close/>
                  </a:path>
                </a:pathLst>
              </a:custGeom>
              <a:solidFill>
                <a:srgbClr val="000000"/>
              </a:solidFill>
              <a:ln>
                <a:noFill/>
              </a:ln>
            </p:spPr>
            <p:txBody>
              <a:bodyPr spcFirstLastPara="1" wrap="square" lIns="91425" tIns="91425" rIns="91425" bIns="91425" anchor="ctr" anchorCtr="0">
                <a:noAutofit/>
              </a:bodyPr>
              <a:lstStyle/>
              <a:p>
                <a:endParaRPr>
                  <a:latin typeface="Times New Roman" panose="02020603050405020304" pitchFamily="18" charset="0"/>
                </a:endParaRPr>
              </a:p>
            </p:txBody>
          </p:sp>
          <p:sp>
            <p:nvSpPr>
              <p:cNvPr id="466" name="Google Shape;554;p23"/>
              <p:cNvSpPr/>
              <p:nvPr/>
            </p:nvSpPr>
            <p:spPr>
              <a:xfrm>
                <a:off x="8614210" y="2115256"/>
                <a:ext cx="152192" cy="171982"/>
              </a:xfrm>
              <a:custGeom>
                <a:avLst/>
                <a:gdLst/>
                <a:ahLst/>
                <a:cxnLst/>
                <a:rect l="l" t="t" r="r" b="b"/>
                <a:pathLst>
                  <a:path w="4599" h="5197" extrusionOk="0">
                    <a:moveTo>
                      <a:pt x="1007" y="1230"/>
                    </a:moveTo>
                    <a:lnTo>
                      <a:pt x="2094" y="1963"/>
                    </a:lnTo>
                    <a:cubicBezTo>
                      <a:pt x="2607" y="2311"/>
                      <a:pt x="3350" y="2660"/>
                      <a:pt x="3837" y="3100"/>
                    </a:cubicBezTo>
                    <a:cubicBezTo>
                      <a:pt x="3413" y="3677"/>
                      <a:pt x="2640" y="4198"/>
                      <a:pt x="2165" y="4686"/>
                    </a:cubicBezTo>
                    <a:cubicBezTo>
                      <a:pt x="1799" y="3513"/>
                      <a:pt x="1347" y="2401"/>
                      <a:pt x="1007" y="1230"/>
                    </a:cubicBezTo>
                    <a:close/>
                    <a:moveTo>
                      <a:pt x="409" y="1"/>
                    </a:moveTo>
                    <a:cubicBezTo>
                      <a:pt x="189" y="1"/>
                      <a:pt x="0" y="249"/>
                      <a:pt x="50" y="478"/>
                    </a:cubicBezTo>
                    <a:cubicBezTo>
                      <a:pt x="377" y="1998"/>
                      <a:pt x="791" y="3706"/>
                      <a:pt x="1610" y="5046"/>
                    </a:cubicBezTo>
                    <a:cubicBezTo>
                      <a:pt x="1674" y="5151"/>
                      <a:pt x="1776" y="5197"/>
                      <a:pt x="1878" y="5197"/>
                    </a:cubicBezTo>
                    <a:cubicBezTo>
                      <a:pt x="1991" y="5197"/>
                      <a:pt x="2105" y="5141"/>
                      <a:pt x="2166" y="5048"/>
                    </a:cubicBezTo>
                    <a:cubicBezTo>
                      <a:pt x="2218" y="5095"/>
                      <a:pt x="2283" y="5119"/>
                      <a:pt x="2349" y="5119"/>
                    </a:cubicBezTo>
                    <a:cubicBezTo>
                      <a:pt x="2410" y="5119"/>
                      <a:pt x="2472" y="5098"/>
                      <a:pt x="2522" y="5055"/>
                    </a:cubicBezTo>
                    <a:cubicBezTo>
                      <a:pt x="3173" y="4532"/>
                      <a:pt x="4096" y="3939"/>
                      <a:pt x="4531" y="3221"/>
                    </a:cubicBezTo>
                    <a:cubicBezTo>
                      <a:pt x="4588" y="3132"/>
                      <a:pt x="4598" y="2985"/>
                      <a:pt x="4533" y="2894"/>
                    </a:cubicBezTo>
                    <a:cubicBezTo>
                      <a:pt x="4133" y="2357"/>
                      <a:pt x="3433" y="2012"/>
                      <a:pt x="2889" y="1635"/>
                    </a:cubicBezTo>
                    <a:cubicBezTo>
                      <a:pt x="2125" y="1107"/>
                      <a:pt x="1358" y="585"/>
                      <a:pt x="592" y="61"/>
                    </a:cubicBezTo>
                    <a:cubicBezTo>
                      <a:pt x="531" y="19"/>
                      <a:pt x="469" y="1"/>
                      <a:pt x="409" y="1"/>
                    </a:cubicBezTo>
                    <a:close/>
                  </a:path>
                </a:pathLst>
              </a:custGeom>
              <a:solidFill>
                <a:srgbClr val="000000"/>
              </a:solidFill>
              <a:ln>
                <a:noFill/>
              </a:ln>
            </p:spPr>
            <p:txBody>
              <a:bodyPr spcFirstLastPara="1" wrap="square" lIns="91425" tIns="91425" rIns="91425" bIns="91425" anchor="ctr" anchorCtr="0">
                <a:noAutofit/>
              </a:bodyPr>
              <a:lstStyle/>
              <a:p>
                <a:endParaRPr>
                  <a:latin typeface="Times New Roman" panose="02020603050405020304" pitchFamily="18" charset="0"/>
                </a:endParaRPr>
              </a:p>
            </p:txBody>
          </p:sp>
        </p:grpSp>
        <p:sp>
          <p:nvSpPr>
            <p:cNvPr id="463" name="Google Shape;555;p23"/>
            <p:cNvSpPr/>
            <p:nvPr/>
          </p:nvSpPr>
          <p:spPr>
            <a:xfrm>
              <a:off x="8597399" y="2575705"/>
              <a:ext cx="71844" cy="67674"/>
            </a:xfrm>
            <a:custGeom>
              <a:avLst/>
              <a:gdLst/>
              <a:ahLst/>
              <a:cxnLst/>
              <a:rect l="l" t="t" r="r" b="b"/>
              <a:pathLst>
                <a:path w="2171" h="2045" extrusionOk="0">
                  <a:moveTo>
                    <a:pt x="225" y="0"/>
                  </a:moveTo>
                  <a:cubicBezTo>
                    <a:pt x="113" y="0"/>
                    <a:pt x="1" y="122"/>
                    <a:pt x="66" y="257"/>
                  </a:cubicBezTo>
                  <a:cubicBezTo>
                    <a:pt x="424" y="985"/>
                    <a:pt x="1058" y="1699"/>
                    <a:pt x="1815" y="2026"/>
                  </a:cubicBezTo>
                  <a:cubicBezTo>
                    <a:pt x="1844" y="2039"/>
                    <a:pt x="1873" y="2044"/>
                    <a:pt x="1899" y="2044"/>
                  </a:cubicBezTo>
                  <a:cubicBezTo>
                    <a:pt x="2067" y="2044"/>
                    <a:pt x="2171" y="1826"/>
                    <a:pt x="1999" y="1714"/>
                  </a:cubicBezTo>
                  <a:cubicBezTo>
                    <a:pt x="1316" y="1265"/>
                    <a:pt x="775" y="801"/>
                    <a:pt x="362" y="84"/>
                  </a:cubicBezTo>
                  <a:cubicBezTo>
                    <a:pt x="327" y="25"/>
                    <a:pt x="276" y="0"/>
                    <a:pt x="225" y="0"/>
                  </a:cubicBezTo>
                  <a:close/>
                </a:path>
              </a:pathLst>
            </a:custGeom>
            <a:solidFill>
              <a:srgbClr val="000000"/>
            </a:solidFill>
            <a:ln>
              <a:noFill/>
            </a:ln>
          </p:spPr>
          <p:txBody>
            <a:bodyPr spcFirstLastPara="1" wrap="square" lIns="91425" tIns="91425" rIns="91425" bIns="91425" anchor="ctr" anchorCtr="0">
              <a:noAutofit/>
            </a:bodyPr>
            <a:lstStyle/>
            <a:p>
              <a:endParaRPr>
                <a:latin typeface="Times New Roman" panose="02020603050405020304" pitchFamily="18" charset="0"/>
              </a:endParaRPr>
            </a:p>
          </p:txBody>
        </p:sp>
        <p:sp>
          <p:nvSpPr>
            <p:cNvPr id="464" name="Google Shape;556;p23"/>
            <p:cNvSpPr/>
            <p:nvPr/>
          </p:nvSpPr>
          <p:spPr>
            <a:xfrm>
              <a:off x="8587736" y="2657444"/>
              <a:ext cx="91137" cy="39579"/>
            </a:xfrm>
            <a:custGeom>
              <a:avLst/>
              <a:gdLst/>
              <a:ahLst/>
              <a:cxnLst/>
              <a:rect l="l" t="t" r="r" b="b"/>
              <a:pathLst>
                <a:path w="2754" h="1196" extrusionOk="0">
                  <a:moveTo>
                    <a:pt x="250" y="0"/>
                  </a:moveTo>
                  <a:cubicBezTo>
                    <a:pt x="97" y="0"/>
                    <a:pt x="0" y="220"/>
                    <a:pt x="160" y="316"/>
                  </a:cubicBezTo>
                  <a:cubicBezTo>
                    <a:pt x="850" y="723"/>
                    <a:pt x="1617" y="1060"/>
                    <a:pt x="2412" y="1192"/>
                  </a:cubicBezTo>
                  <a:cubicBezTo>
                    <a:pt x="2425" y="1194"/>
                    <a:pt x="2439" y="1195"/>
                    <a:pt x="2451" y="1195"/>
                  </a:cubicBezTo>
                  <a:cubicBezTo>
                    <a:pt x="2669" y="1195"/>
                    <a:pt x="2753" y="876"/>
                    <a:pt x="2518" y="814"/>
                  </a:cubicBezTo>
                  <a:cubicBezTo>
                    <a:pt x="1753" y="612"/>
                    <a:pt x="1036" y="390"/>
                    <a:pt x="333" y="22"/>
                  </a:cubicBezTo>
                  <a:cubicBezTo>
                    <a:pt x="305" y="7"/>
                    <a:pt x="276" y="0"/>
                    <a:pt x="250" y="0"/>
                  </a:cubicBezTo>
                  <a:close/>
                </a:path>
              </a:pathLst>
            </a:custGeom>
            <a:solidFill>
              <a:srgbClr val="000000"/>
            </a:solidFill>
            <a:ln>
              <a:noFill/>
            </a:ln>
          </p:spPr>
          <p:txBody>
            <a:bodyPr spcFirstLastPara="1" wrap="square" lIns="91425" tIns="91425" rIns="91425" bIns="91425" anchor="ctr" anchorCtr="0">
              <a:noAutofit/>
            </a:bodyPr>
            <a:lstStyle/>
            <a:p>
              <a:endParaRPr>
                <a:latin typeface="Times New Roman" panose="02020603050405020304" pitchFamily="18" charset="0"/>
              </a:endParaRPr>
            </a:p>
          </p:txBody>
        </p:sp>
      </p:grpSp>
      <p:grpSp>
        <p:nvGrpSpPr>
          <p:cNvPr id="467" name="Google Shape;425;p23"/>
          <p:cNvGrpSpPr/>
          <p:nvPr/>
        </p:nvGrpSpPr>
        <p:grpSpPr>
          <a:xfrm>
            <a:off x="5054286" y="4203843"/>
            <a:ext cx="551409" cy="806795"/>
            <a:chOff x="1004821" y="2303619"/>
            <a:chExt cx="413557" cy="605096"/>
          </a:xfrm>
        </p:grpSpPr>
        <p:grpSp>
          <p:nvGrpSpPr>
            <p:cNvPr id="468" name="Google Shape;426;p23"/>
            <p:cNvGrpSpPr/>
            <p:nvPr/>
          </p:nvGrpSpPr>
          <p:grpSpPr>
            <a:xfrm>
              <a:off x="1004821" y="2303619"/>
              <a:ext cx="344559" cy="605096"/>
              <a:chOff x="1004821" y="2303619"/>
              <a:chExt cx="344559" cy="605096"/>
            </a:xfrm>
          </p:grpSpPr>
          <p:sp>
            <p:nvSpPr>
              <p:cNvPr id="472" name="Google Shape;427;p23"/>
              <p:cNvSpPr/>
              <p:nvPr/>
            </p:nvSpPr>
            <p:spPr>
              <a:xfrm>
                <a:off x="1004821" y="2303619"/>
                <a:ext cx="344559" cy="605096"/>
              </a:xfrm>
              <a:custGeom>
                <a:avLst/>
                <a:gdLst/>
                <a:ahLst/>
                <a:cxnLst/>
                <a:rect l="l" t="t" r="r" b="b"/>
                <a:pathLst>
                  <a:path w="10412" h="18285" extrusionOk="0">
                    <a:moveTo>
                      <a:pt x="2426" y="713"/>
                    </a:moveTo>
                    <a:cubicBezTo>
                      <a:pt x="4359" y="713"/>
                      <a:pt x="6449" y="1112"/>
                      <a:pt x="7404" y="2943"/>
                    </a:cubicBezTo>
                    <a:cubicBezTo>
                      <a:pt x="8860" y="5733"/>
                      <a:pt x="6372" y="7591"/>
                      <a:pt x="4037" y="8368"/>
                    </a:cubicBezTo>
                    <a:cubicBezTo>
                      <a:pt x="4027" y="8366"/>
                      <a:pt x="4016" y="8366"/>
                      <a:pt x="4005" y="8366"/>
                    </a:cubicBezTo>
                    <a:cubicBezTo>
                      <a:pt x="3831" y="8366"/>
                      <a:pt x="3697" y="8530"/>
                      <a:pt x="3740" y="8705"/>
                    </a:cubicBezTo>
                    <a:cubicBezTo>
                      <a:pt x="3723" y="8910"/>
                      <a:pt x="3857" y="9126"/>
                      <a:pt x="4085" y="9126"/>
                    </a:cubicBezTo>
                    <a:cubicBezTo>
                      <a:pt x="4121" y="9126"/>
                      <a:pt x="4159" y="9121"/>
                      <a:pt x="4200" y="9109"/>
                    </a:cubicBezTo>
                    <a:cubicBezTo>
                      <a:pt x="4285" y="9084"/>
                      <a:pt x="4368" y="9055"/>
                      <a:pt x="4452" y="9028"/>
                    </a:cubicBezTo>
                    <a:cubicBezTo>
                      <a:pt x="6954" y="9853"/>
                      <a:pt x="9965" y="11925"/>
                      <a:pt x="8281" y="14894"/>
                    </a:cubicBezTo>
                    <a:lnTo>
                      <a:pt x="8280" y="14895"/>
                    </a:lnTo>
                    <a:cubicBezTo>
                      <a:pt x="7207" y="16790"/>
                      <a:pt x="5046" y="17519"/>
                      <a:pt x="2951" y="17519"/>
                    </a:cubicBezTo>
                    <a:cubicBezTo>
                      <a:pt x="2251" y="17519"/>
                      <a:pt x="1557" y="17437"/>
                      <a:pt x="914" y="17291"/>
                    </a:cubicBezTo>
                    <a:cubicBezTo>
                      <a:pt x="887" y="17285"/>
                      <a:pt x="859" y="17282"/>
                      <a:pt x="830" y="17282"/>
                    </a:cubicBezTo>
                    <a:cubicBezTo>
                      <a:pt x="812" y="17282"/>
                      <a:pt x="793" y="17284"/>
                      <a:pt x="774" y="17286"/>
                    </a:cubicBezTo>
                    <a:cubicBezTo>
                      <a:pt x="1291" y="11823"/>
                      <a:pt x="1175" y="6240"/>
                      <a:pt x="1277" y="754"/>
                    </a:cubicBezTo>
                    <a:cubicBezTo>
                      <a:pt x="1646" y="730"/>
                      <a:pt x="2033" y="713"/>
                      <a:pt x="2426" y="713"/>
                    </a:cubicBezTo>
                    <a:close/>
                    <a:moveTo>
                      <a:pt x="3011" y="1"/>
                    </a:moveTo>
                    <a:cubicBezTo>
                      <a:pt x="2357" y="1"/>
                      <a:pt x="1711" y="85"/>
                      <a:pt x="1114" y="249"/>
                    </a:cubicBezTo>
                    <a:cubicBezTo>
                      <a:pt x="1086" y="256"/>
                      <a:pt x="1060" y="270"/>
                      <a:pt x="1037" y="287"/>
                    </a:cubicBezTo>
                    <a:cubicBezTo>
                      <a:pt x="995" y="274"/>
                      <a:pt x="951" y="267"/>
                      <a:pt x="906" y="267"/>
                    </a:cubicBezTo>
                    <a:cubicBezTo>
                      <a:pt x="717" y="267"/>
                      <a:pt x="526" y="389"/>
                      <a:pt x="519" y="633"/>
                    </a:cubicBezTo>
                    <a:cubicBezTo>
                      <a:pt x="381" y="6214"/>
                      <a:pt x="0" y="11890"/>
                      <a:pt x="297" y="17467"/>
                    </a:cubicBezTo>
                    <a:cubicBezTo>
                      <a:pt x="303" y="17582"/>
                      <a:pt x="369" y="17651"/>
                      <a:pt x="449" y="17677"/>
                    </a:cubicBezTo>
                    <a:cubicBezTo>
                      <a:pt x="447" y="17827"/>
                      <a:pt x="524" y="17971"/>
                      <a:pt x="714" y="18018"/>
                    </a:cubicBezTo>
                    <a:cubicBezTo>
                      <a:pt x="1413" y="18192"/>
                      <a:pt x="2171" y="18284"/>
                      <a:pt x="2939" y="18284"/>
                    </a:cubicBezTo>
                    <a:cubicBezTo>
                      <a:pt x="5505" y="18284"/>
                      <a:pt x="8187" y="17252"/>
                      <a:pt x="9197" y="14760"/>
                    </a:cubicBezTo>
                    <a:cubicBezTo>
                      <a:pt x="10412" y="11768"/>
                      <a:pt x="7970" y="9542"/>
                      <a:pt x="5359" y="8683"/>
                    </a:cubicBezTo>
                    <a:cubicBezTo>
                      <a:pt x="7505" y="7727"/>
                      <a:pt x="9188" y="5908"/>
                      <a:pt x="8364" y="3300"/>
                    </a:cubicBezTo>
                    <a:cubicBezTo>
                      <a:pt x="7644" y="1024"/>
                      <a:pt x="5284" y="1"/>
                      <a:pt x="3011" y="1"/>
                    </a:cubicBezTo>
                    <a:close/>
                  </a:path>
                </a:pathLst>
              </a:custGeom>
              <a:solidFill>
                <a:srgbClr val="000000"/>
              </a:solidFill>
              <a:ln>
                <a:noFill/>
              </a:ln>
            </p:spPr>
            <p:txBody>
              <a:bodyPr spcFirstLastPara="1" wrap="square" lIns="91425" tIns="91425" rIns="91425" bIns="91425" anchor="ctr" anchorCtr="0">
                <a:noAutofit/>
              </a:bodyPr>
              <a:lstStyle/>
              <a:p>
                <a:endParaRPr>
                  <a:latin typeface="Times New Roman" panose="02020603050405020304" pitchFamily="18" charset="0"/>
                </a:endParaRPr>
              </a:p>
            </p:txBody>
          </p:sp>
          <p:sp>
            <p:nvSpPr>
              <p:cNvPr id="473" name="Google Shape;428;p23"/>
              <p:cNvSpPr/>
              <p:nvPr/>
            </p:nvSpPr>
            <p:spPr>
              <a:xfrm>
                <a:off x="1099896" y="2690900"/>
                <a:ext cx="119960" cy="115691"/>
              </a:xfrm>
              <a:custGeom>
                <a:avLst/>
                <a:gdLst/>
                <a:ahLst/>
                <a:cxnLst/>
                <a:rect l="l" t="t" r="r" b="b"/>
                <a:pathLst>
                  <a:path w="3625" h="3496" extrusionOk="0">
                    <a:moveTo>
                      <a:pt x="1537" y="550"/>
                    </a:moveTo>
                    <a:cubicBezTo>
                      <a:pt x="1555" y="651"/>
                      <a:pt x="1633" y="731"/>
                      <a:pt x="1734" y="751"/>
                    </a:cubicBezTo>
                    <a:cubicBezTo>
                      <a:pt x="2292" y="873"/>
                      <a:pt x="2877" y="1077"/>
                      <a:pt x="2921" y="1753"/>
                    </a:cubicBezTo>
                    <a:cubicBezTo>
                      <a:pt x="2960" y="2340"/>
                      <a:pt x="2403" y="2842"/>
                      <a:pt x="1834" y="2842"/>
                    </a:cubicBezTo>
                    <a:cubicBezTo>
                      <a:pt x="1760" y="2842"/>
                      <a:pt x="1686" y="2833"/>
                      <a:pt x="1613" y="2815"/>
                    </a:cubicBezTo>
                    <a:cubicBezTo>
                      <a:pt x="1034" y="2673"/>
                      <a:pt x="645" y="2008"/>
                      <a:pt x="771" y="1437"/>
                    </a:cubicBezTo>
                    <a:cubicBezTo>
                      <a:pt x="864" y="1010"/>
                      <a:pt x="1167" y="723"/>
                      <a:pt x="1537" y="550"/>
                    </a:cubicBezTo>
                    <a:close/>
                    <a:moveTo>
                      <a:pt x="1867" y="1"/>
                    </a:moveTo>
                    <a:cubicBezTo>
                      <a:pt x="1038" y="1"/>
                      <a:pt x="264" y="625"/>
                      <a:pt x="138" y="1474"/>
                    </a:cubicBezTo>
                    <a:cubicBezTo>
                      <a:pt x="0" y="2411"/>
                      <a:pt x="736" y="3390"/>
                      <a:pt x="1685" y="3488"/>
                    </a:cubicBezTo>
                    <a:cubicBezTo>
                      <a:pt x="1737" y="3493"/>
                      <a:pt x="1789" y="3496"/>
                      <a:pt x="1841" y="3496"/>
                    </a:cubicBezTo>
                    <a:cubicBezTo>
                      <a:pt x="2717" y="3496"/>
                      <a:pt x="3565" y="2767"/>
                      <a:pt x="3597" y="1869"/>
                    </a:cubicBezTo>
                    <a:cubicBezTo>
                      <a:pt x="3624" y="1115"/>
                      <a:pt x="2996" y="279"/>
                      <a:pt x="2235" y="161"/>
                    </a:cubicBezTo>
                    <a:cubicBezTo>
                      <a:pt x="2224" y="91"/>
                      <a:pt x="2183" y="30"/>
                      <a:pt x="2108" y="19"/>
                    </a:cubicBezTo>
                    <a:cubicBezTo>
                      <a:pt x="2027" y="7"/>
                      <a:pt x="1947" y="1"/>
                      <a:pt x="1867" y="1"/>
                    </a:cubicBezTo>
                    <a:close/>
                  </a:path>
                </a:pathLst>
              </a:custGeom>
              <a:solidFill>
                <a:srgbClr val="000000"/>
              </a:solidFill>
              <a:ln>
                <a:noFill/>
              </a:ln>
            </p:spPr>
            <p:txBody>
              <a:bodyPr spcFirstLastPara="1" wrap="square" lIns="91425" tIns="91425" rIns="91425" bIns="91425" anchor="ctr" anchorCtr="0">
                <a:noAutofit/>
              </a:bodyPr>
              <a:lstStyle/>
              <a:p>
                <a:endParaRPr>
                  <a:latin typeface="Times New Roman" panose="02020603050405020304" pitchFamily="18" charset="0"/>
                </a:endParaRPr>
              </a:p>
            </p:txBody>
          </p:sp>
          <p:sp>
            <p:nvSpPr>
              <p:cNvPr id="474" name="Google Shape;429;p23"/>
              <p:cNvSpPr/>
              <p:nvPr/>
            </p:nvSpPr>
            <p:spPr>
              <a:xfrm>
                <a:off x="1100160" y="2414181"/>
                <a:ext cx="100006" cy="87298"/>
              </a:xfrm>
              <a:custGeom>
                <a:avLst/>
                <a:gdLst/>
                <a:ahLst/>
                <a:cxnLst/>
                <a:rect l="l" t="t" r="r" b="b"/>
                <a:pathLst>
                  <a:path w="3022" h="2638" extrusionOk="0">
                    <a:moveTo>
                      <a:pt x="1535" y="719"/>
                    </a:moveTo>
                    <a:cubicBezTo>
                      <a:pt x="1744" y="719"/>
                      <a:pt x="1945" y="806"/>
                      <a:pt x="2062" y="1017"/>
                    </a:cubicBezTo>
                    <a:cubicBezTo>
                      <a:pt x="2274" y="1406"/>
                      <a:pt x="1911" y="1899"/>
                      <a:pt x="1519" y="1979"/>
                    </a:cubicBezTo>
                    <a:cubicBezTo>
                      <a:pt x="1473" y="1988"/>
                      <a:pt x="1427" y="1992"/>
                      <a:pt x="1382" y="1992"/>
                    </a:cubicBezTo>
                    <a:cubicBezTo>
                      <a:pt x="968" y="1992"/>
                      <a:pt x="631" y="1615"/>
                      <a:pt x="626" y="1201"/>
                    </a:cubicBezTo>
                    <a:cubicBezTo>
                      <a:pt x="628" y="1040"/>
                      <a:pt x="680" y="885"/>
                      <a:pt x="778" y="758"/>
                    </a:cubicBezTo>
                    <a:cubicBezTo>
                      <a:pt x="835" y="822"/>
                      <a:pt x="915" y="856"/>
                      <a:pt x="996" y="856"/>
                    </a:cubicBezTo>
                    <a:cubicBezTo>
                      <a:pt x="1044" y="856"/>
                      <a:pt x="1093" y="844"/>
                      <a:pt x="1138" y="819"/>
                    </a:cubicBezTo>
                    <a:cubicBezTo>
                      <a:pt x="1260" y="756"/>
                      <a:pt x="1399" y="719"/>
                      <a:pt x="1535" y="719"/>
                    </a:cubicBezTo>
                    <a:close/>
                    <a:moveTo>
                      <a:pt x="1249" y="0"/>
                    </a:moveTo>
                    <a:cubicBezTo>
                      <a:pt x="616" y="0"/>
                      <a:pt x="45" y="527"/>
                      <a:pt x="25" y="1201"/>
                    </a:cubicBezTo>
                    <a:cubicBezTo>
                      <a:pt x="0" y="1976"/>
                      <a:pt x="644" y="2637"/>
                      <a:pt x="1398" y="2637"/>
                    </a:cubicBezTo>
                    <a:cubicBezTo>
                      <a:pt x="1494" y="2637"/>
                      <a:pt x="1592" y="2626"/>
                      <a:pt x="1691" y="2604"/>
                    </a:cubicBezTo>
                    <a:cubicBezTo>
                      <a:pt x="2458" y="2428"/>
                      <a:pt x="3022" y="1522"/>
                      <a:pt x="2668" y="775"/>
                    </a:cubicBezTo>
                    <a:cubicBezTo>
                      <a:pt x="2484" y="386"/>
                      <a:pt x="2058" y="113"/>
                      <a:pt x="1627" y="66"/>
                    </a:cubicBezTo>
                    <a:cubicBezTo>
                      <a:pt x="1625" y="66"/>
                      <a:pt x="1624" y="64"/>
                      <a:pt x="1622" y="63"/>
                    </a:cubicBezTo>
                    <a:cubicBezTo>
                      <a:pt x="1498" y="20"/>
                      <a:pt x="1373" y="0"/>
                      <a:pt x="1249" y="0"/>
                    </a:cubicBezTo>
                    <a:close/>
                  </a:path>
                </a:pathLst>
              </a:custGeom>
              <a:solidFill>
                <a:srgbClr val="000000"/>
              </a:solidFill>
              <a:ln>
                <a:noFill/>
              </a:ln>
            </p:spPr>
            <p:txBody>
              <a:bodyPr spcFirstLastPara="1" wrap="square" lIns="91425" tIns="91425" rIns="91425" bIns="91425" anchor="ctr" anchorCtr="0">
                <a:noAutofit/>
              </a:bodyPr>
              <a:lstStyle/>
              <a:p>
                <a:endParaRPr>
                  <a:latin typeface="Times New Roman" panose="02020603050405020304" pitchFamily="18" charset="0"/>
                </a:endParaRPr>
              </a:p>
            </p:txBody>
          </p:sp>
        </p:grpSp>
        <p:grpSp>
          <p:nvGrpSpPr>
            <p:cNvPr id="469" name="Google Shape;430;p23"/>
            <p:cNvGrpSpPr/>
            <p:nvPr/>
          </p:nvGrpSpPr>
          <p:grpSpPr>
            <a:xfrm>
              <a:off x="1332668" y="2362060"/>
              <a:ext cx="85710" cy="97126"/>
              <a:chOff x="1332668" y="2362060"/>
              <a:chExt cx="85710" cy="97126"/>
            </a:xfrm>
          </p:grpSpPr>
          <p:sp>
            <p:nvSpPr>
              <p:cNvPr id="470" name="Google Shape;431;p23"/>
              <p:cNvSpPr/>
              <p:nvPr/>
            </p:nvSpPr>
            <p:spPr>
              <a:xfrm>
                <a:off x="1332668" y="2362060"/>
                <a:ext cx="23926" cy="80911"/>
              </a:xfrm>
              <a:custGeom>
                <a:avLst/>
                <a:gdLst/>
                <a:ahLst/>
                <a:cxnLst/>
                <a:rect l="l" t="t" r="r" b="b"/>
                <a:pathLst>
                  <a:path w="723" h="2445" extrusionOk="0">
                    <a:moveTo>
                      <a:pt x="256" y="0"/>
                    </a:moveTo>
                    <a:cubicBezTo>
                      <a:pt x="181" y="0"/>
                      <a:pt x="103" y="85"/>
                      <a:pt x="145" y="177"/>
                    </a:cubicBezTo>
                    <a:cubicBezTo>
                      <a:pt x="439" y="826"/>
                      <a:pt x="433" y="1569"/>
                      <a:pt x="74" y="2192"/>
                    </a:cubicBezTo>
                    <a:cubicBezTo>
                      <a:pt x="1" y="2323"/>
                      <a:pt x="125" y="2445"/>
                      <a:pt x="237" y="2445"/>
                    </a:cubicBezTo>
                    <a:cubicBezTo>
                      <a:pt x="288" y="2445"/>
                      <a:pt x="336" y="2420"/>
                      <a:pt x="362" y="2361"/>
                    </a:cubicBezTo>
                    <a:cubicBezTo>
                      <a:pt x="701" y="1599"/>
                      <a:pt x="722" y="811"/>
                      <a:pt x="344" y="59"/>
                    </a:cubicBezTo>
                    <a:cubicBezTo>
                      <a:pt x="323" y="17"/>
                      <a:pt x="290" y="0"/>
                      <a:pt x="256" y="0"/>
                    </a:cubicBezTo>
                    <a:close/>
                  </a:path>
                </a:pathLst>
              </a:custGeom>
              <a:solidFill>
                <a:srgbClr val="000000"/>
              </a:solidFill>
              <a:ln>
                <a:noFill/>
              </a:ln>
            </p:spPr>
            <p:txBody>
              <a:bodyPr spcFirstLastPara="1" wrap="square" lIns="91425" tIns="91425" rIns="91425" bIns="91425" anchor="ctr" anchorCtr="0">
                <a:noAutofit/>
              </a:bodyPr>
              <a:lstStyle/>
              <a:p>
                <a:endParaRPr>
                  <a:latin typeface="Times New Roman" panose="02020603050405020304" pitchFamily="18" charset="0"/>
                </a:endParaRPr>
              </a:p>
            </p:txBody>
          </p:sp>
          <p:sp>
            <p:nvSpPr>
              <p:cNvPr id="471" name="Google Shape;432;p23"/>
              <p:cNvSpPr/>
              <p:nvPr/>
            </p:nvSpPr>
            <p:spPr>
              <a:xfrm>
                <a:off x="1385980" y="2383736"/>
                <a:ext cx="32398" cy="75451"/>
              </a:xfrm>
              <a:custGeom>
                <a:avLst/>
                <a:gdLst/>
                <a:ahLst/>
                <a:cxnLst/>
                <a:rect l="l" t="t" r="r" b="b"/>
                <a:pathLst>
                  <a:path w="979" h="2280" extrusionOk="0">
                    <a:moveTo>
                      <a:pt x="148" y="1"/>
                    </a:moveTo>
                    <a:cubicBezTo>
                      <a:pt x="67" y="1"/>
                      <a:pt x="0" y="109"/>
                      <a:pt x="67" y="192"/>
                    </a:cubicBezTo>
                    <a:cubicBezTo>
                      <a:pt x="508" y="745"/>
                      <a:pt x="548" y="1395"/>
                      <a:pt x="324" y="2044"/>
                    </a:cubicBezTo>
                    <a:cubicBezTo>
                      <a:pt x="280" y="2174"/>
                      <a:pt x="407" y="2280"/>
                      <a:pt x="522" y="2280"/>
                    </a:cubicBezTo>
                    <a:cubicBezTo>
                      <a:pt x="581" y="2280"/>
                      <a:pt x="636" y="2252"/>
                      <a:pt x="664" y="2187"/>
                    </a:cubicBezTo>
                    <a:cubicBezTo>
                      <a:pt x="978" y="1448"/>
                      <a:pt x="778" y="601"/>
                      <a:pt x="225" y="36"/>
                    </a:cubicBezTo>
                    <a:cubicBezTo>
                      <a:pt x="200" y="11"/>
                      <a:pt x="173" y="1"/>
                      <a:pt x="148" y="1"/>
                    </a:cubicBezTo>
                    <a:close/>
                  </a:path>
                </a:pathLst>
              </a:custGeom>
              <a:solidFill>
                <a:srgbClr val="000000"/>
              </a:solidFill>
              <a:ln>
                <a:noFill/>
              </a:ln>
            </p:spPr>
            <p:txBody>
              <a:bodyPr spcFirstLastPara="1" wrap="square" lIns="91425" tIns="91425" rIns="91425" bIns="91425" anchor="ctr" anchorCtr="0">
                <a:noAutofit/>
              </a:bodyPr>
              <a:lstStyle/>
              <a:p>
                <a:endParaRPr>
                  <a:latin typeface="Times New Roman" panose="02020603050405020304" pitchFamily="18" charset="0"/>
                </a:endParaRPr>
              </a:p>
            </p:txBody>
          </p:sp>
        </p:grpSp>
      </p:grpSp>
      <p:grpSp>
        <p:nvGrpSpPr>
          <p:cNvPr id="475" name="Google Shape;543;p23"/>
          <p:cNvGrpSpPr/>
          <p:nvPr/>
        </p:nvGrpSpPr>
        <p:grpSpPr>
          <a:xfrm>
            <a:off x="9680333" y="1457195"/>
            <a:ext cx="720049" cy="831989"/>
            <a:chOff x="7346204" y="3514142"/>
            <a:chExt cx="540037" cy="623992"/>
          </a:xfrm>
        </p:grpSpPr>
        <p:sp>
          <p:nvSpPr>
            <p:cNvPr id="476" name="Google Shape;544;p23"/>
            <p:cNvSpPr/>
            <p:nvPr/>
          </p:nvSpPr>
          <p:spPr>
            <a:xfrm>
              <a:off x="7346204" y="3514142"/>
              <a:ext cx="469152" cy="577729"/>
            </a:xfrm>
            <a:custGeom>
              <a:avLst/>
              <a:gdLst/>
              <a:ahLst/>
              <a:cxnLst/>
              <a:rect l="l" t="t" r="r" b="b"/>
              <a:pathLst>
                <a:path w="14177" h="17458" extrusionOk="0">
                  <a:moveTo>
                    <a:pt x="7464" y="800"/>
                  </a:moveTo>
                  <a:cubicBezTo>
                    <a:pt x="10105" y="800"/>
                    <a:pt x="12522" y="2742"/>
                    <a:pt x="12322" y="5774"/>
                  </a:cubicBezTo>
                  <a:cubicBezTo>
                    <a:pt x="12316" y="5772"/>
                    <a:pt x="12310" y="5772"/>
                    <a:pt x="12304" y="5770"/>
                  </a:cubicBezTo>
                  <a:cubicBezTo>
                    <a:pt x="11573" y="5797"/>
                    <a:pt x="10813" y="5858"/>
                    <a:pt x="10090" y="5982"/>
                  </a:cubicBezTo>
                  <a:cubicBezTo>
                    <a:pt x="9840" y="4612"/>
                    <a:pt x="8659" y="3786"/>
                    <a:pt x="7357" y="3786"/>
                  </a:cubicBezTo>
                  <a:cubicBezTo>
                    <a:pt x="7017" y="3786"/>
                    <a:pt x="6669" y="3842"/>
                    <a:pt x="6327" y="3960"/>
                  </a:cubicBezTo>
                  <a:cubicBezTo>
                    <a:pt x="3849" y="4813"/>
                    <a:pt x="3091" y="7792"/>
                    <a:pt x="3025" y="10126"/>
                  </a:cubicBezTo>
                  <a:cubicBezTo>
                    <a:pt x="2970" y="12127"/>
                    <a:pt x="4318" y="13843"/>
                    <a:pt x="6364" y="13843"/>
                  </a:cubicBezTo>
                  <a:cubicBezTo>
                    <a:pt x="6483" y="13843"/>
                    <a:pt x="6604" y="13837"/>
                    <a:pt x="6727" y="13825"/>
                  </a:cubicBezTo>
                  <a:cubicBezTo>
                    <a:pt x="8986" y="13606"/>
                    <a:pt x="10230" y="11600"/>
                    <a:pt x="10313" y="9514"/>
                  </a:cubicBezTo>
                  <a:cubicBezTo>
                    <a:pt x="10651" y="9555"/>
                    <a:pt x="11005" y="9572"/>
                    <a:pt x="11362" y="9572"/>
                  </a:cubicBezTo>
                  <a:cubicBezTo>
                    <a:pt x="11808" y="9572"/>
                    <a:pt x="12260" y="9545"/>
                    <a:pt x="12694" y="9506"/>
                  </a:cubicBezTo>
                  <a:lnTo>
                    <a:pt x="12694" y="9506"/>
                  </a:lnTo>
                  <a:cubicBezTo>
                    <a:pt x="12696" y="9512"/>
                    <a:pt x="12693" y="9517"/>
                    <a:pt x="12694" y="9523"/>
                  </a:cubicBezTo>
                  <a:cubicBezTo>
                    <a:pt x="13331" y="12552"/>
                    <a:pt x="11449" y="15952"/>
                    <a:pt x="8303" y="16582"/>
                  </a:cubicBezTo>
                  <a:cubicBezTo>
                    <a:pt x="7921" y="16658"/>
                    <a:pt x="7545" y="16695"/>
                    <a:pt x="7178" y="16695"/>
                  </a:cubicBezTo>
                  <a:cubicBezTo>
                    <a:pt x="4121" y="16695"/>
                    <a:pt x="1668" y="14169"/>
                    <a:pt x="1308" y="11131"/>
                  </a:cubicBezTo>
                  <a:cubicBezTo>
                    <a:pt x="902" y="7691"/>
                    <a:pt x="1402" y="3533"/>
                    <a:pt x="4662" y="1580"/>
                  </a:cubicBezTo>
                  <a:cubicBezTo>
                    <a:pt x="5552" y="1047"/>
                    <a:pt x="6523" y="800"/>
                    <a:pt x="7464" y="800"/>
                  </a:cubicBezTo>
                  <a:close/>
                  <a:moveTo>
                    <a:pt x="7481" y="0"/>
                  </a:moveTo>
                  <a:cubicBezTo>
                    <a:pt x="6945" y="0"/>
                    <a:pt x="6399" y="73"/>
                    <a:pt x="5860" y="226"/>
                  </a:cubicBezTo>
                  <a:cubicBezTo>
                    <a:pt x="1034" y="1598"/>
                    <a:pt x="0" y="7109"/>
                    <a:pt x="573" y="11434"/>
                  </a:cubicBezTo>
                  <a:cubicBezTo>
                    <a:pt x="1019" y="14793"/>
                    <a:pt x="3817" y="17457"/>
                    <a:pt x="7207" y="17457"/>
                  </a:cubicBezTo>
                  <a:cubicBezTo>
                    <a:pt x="7484" y="17457"/>
                    <a:pt x="7764" y="17439"/>
                    <a:pt x="8047" y="17403"/>
                  </a:cubicBezTo>
                  <a:cubicBezTo>
                    <a:pt x="11841" y="16914"/>
                    <a:pt x="14177" y="12961"/>
                    <a:pt x="13449" y="9367"/>
                  </a:cubicBezTo>
                  <a:cubicBezTo>
                    <a:pt x="13618" y="9213"/>
                    <a:pt x="13559" y="8903"/>
                    <a:pt x="13267" y="8870"/>
                  </a:cubicBezTo>
                  <a:cubicBezTo>
                    <a:pt x="12657" y="8803"/>
                    <a:pt x="11983" y="8744"/>
                    <a:pt x="11324" y="8744"/>
                  </a:cubicBezTo>
                  <a:cubicBezTo>
                    <a:pt x="10895" y="8744"/>
                    <a:pt x="10472" y="8769"/>
                    <a:pt x="10077" y="8832"/>
                  </a:cubicBezTo>
                  <a:cubicBezTo>
                    <a:pt x="10032" y="8817"/>
                    <a:pt x="9984" y="8809"/>
                    <a:pt x="9937" y="8809"/>
                  </a:cubicBezTo>
                  <a:cubicBezTo>
                    <a:pt x="9750" y="8809"/>
                    <a:pt x="9567" y="8929"/>
                    <a:pt x="9573" y="9169"/>
                  </a:cubicBezTo>
                  <a:cubicBezTo>
                    <a:pt x="9613" y="10805"/>
                    <a:pt x="8836" y="12560"/>
                    <a:pt x="7113" y="13001"/>
                  </a:cubicBezTo>
                  <a:cubicBezTo>
                    <a:pt x="6837" y="13072"/>
                    <a:pt x="6577" y="13105"/>
                    <a:pt x="6334" y="13105"/>
                  </a:cubicBezTo>
                  <a:cubicBezTo>
                    <a:pt x="4626" y="13105"/>
                    <a:pt x="3761" y="11459"/>
                    <a:pt x="3796" y="9799"/>
                  </a:cubicBezTo>
                  <a:cubicBezTo>
                    <a:pt x="3823" y="8514"/>
                    <a:pt x="4183" y="7078"/>
                    <a:pt x="4914" y="6023"/>
                  </a:cubicBezTo>
                  <a:cubicBezTo>
                    <a:pt x="5520" y="5146"/>
                    <a:pt x="6555" y="4573"/>
                    <a:pt x="7518" y="4573"/>
                  </a:cubicBezTo>
                  <a:cubicBezTo>
                    <a:pt x="8400" y="4573"/>
                    <a:pt x="9223" y="5054"/>
                    <a:pt x="9603" y="6221"/>
                  </a:cubicBezTo>
                  <a:cubicBezTo>
                    <a:pt x="9628" y="6290"/>
                    <a:pt x="9680" y="6345"/>
                    <a:pt x="9749" y="6374"/>
                  </a:cubicBezTo>
                  <a:cubicBezTo>
                    <a:pt x="9787" y="6489"/>
                    <a:pt x="9882" y="6588"/>
                    <a:pt x="10022" y="6594"/>
                  </a:cubicBezTo>
                  <a:cubicBezTo>
                    <a:pt x="10191" y="6602"/>
                    <a:pt x="10363" y="6606"/>
                    <a:pt x="10535" y="6606"/>
                  </a:cubicBezTo>
                  <a:cubicBezTo>
                    <a:pt x="11125" y="6606"/>
                    <a:pt x="11725" y="6563"/>
                    <a:pt x="12304" y="6504"/>
                  </a:cubicBezTo>
                  <a:cubicBezTo>
                    <a:pt x="12429" y="6493"/>
                    <a:pt x="12541" y="6420"/>
                    <a:pt x="12599" y="6308"/>
                  </a:cubicBezTo>
                  <a:cubicBezTo>
                    <a:pt x="12602" y="6308"/>
                    <a:pt x="12605" y="6308"/>
                    <a:pt x="12608" y="6308"/>
                  </a:cubicBezTo>
                  <a:cubicBezTo>
                    <a:pt x="12735" y="6308"/>
                    <a:pt x="12860" y="6245"/>
                    <a:pt x="12889" y="6100"/>
                  </a:cubicBezTo>
                  <a:cubicBezTo>
                    <a:pt x="13588" y="2600"/>
                    <a:pt x="10691" y="0"/>
                    <a:pt x="7481" y="0"/>
                  </a:cubicBezTo>
                  <a:close/>
                </a:path>
              </a:pathLst>
            </a:custGeom>
            <a:solidFill>
              <a:srgbClr val="000000"/>
            </a:solidFill>
            <a:ln>
              <a:noFill/>
            </a:ln>
          </p:spPr>
          <p:txBody>
            <a:bodyPr spcFirstLastPara="1" wrap="square" lIns="91425" tIns="91425" rIns="91425" bIns="91425" anchor="ctr" anchorCtr="0">
              <a:noAutofit/>
            </a:bodyPr>
            <a:lstStyle/>
            <a:p>
              <a:endParaRPr>
                <a:latin typeface="Times New Roman" panose="02020603050405020304" pitchFamily="18" charset="0"/>
              </a:endParaRPr>
            </a:p>
          </p:txBody>
        </p:sp>
        <p:sp>
          <p:nvSpPr>
            <p:cNvPr id="477" name="Google Shape;545;p23"/>
            <p:cNvSpPr/>
            <p:nvPr/>
          </p:nvSpPr>
          <p:spPr>
            <a:xfrm>
              <a:off x="7755062" y="4055370"/>
              <a:ext cx="79157" cy="80117"/>
            </a:xfrm>
            <a:custGeom>
              <a:avLst/>
              <a:gdLst/>
              <a:ahLst/>
              <a:cxnLst/>
              <a:rect l="l" t="t" r="r" b="b"/>
              <a:pathLst>
                <a:path w="2392" h="2421" extrusionOk="0">
                  <a:moveTo>
                    <a:pt x="2119" y="0"/>
                  </a:moveTo>
                  <a:cubicBezTo>
                    <a:pt x="2035" y="0"/>
                    <a:pt x="1953" y="56"/>
                    <a:pt x="1947" y="169"/>
                  </a:cubicBezTo>
                  <a:cubicBezTo>
                    <a:pt x="1904" y="1151"/>
                    <a:pt x="1220" y="2020"/>
                    <a:pt x="203" y="2109"/>
                  </a:cubicBezTo>
                  <a:cubicBezTo>
                    <a:pt x="10" y="2126"/>
                    <a:pt x="1" y="2420"/>
                    <a:pt x="194" y="2420"/>
                  </a:cubicBezTo>
                  <a:cubicBezTo>
                    <a:pt x="197" y="2420"/>
                    <a:pt x="200" y="2420"/>
                    <a:pt x="203" y="2420"/>
                  </a:cubicBezTo>
                  <a:cubicBezTo>
                    <a:pt x="1336" y="2359"/>
                    <a:pt x="2391" y="1347"/>
                    <a:pt x="2298" y="169"/>
                  </a:cubicBezTo>
                  <a:cubicBezTo>
                    <a:pt x="2289" y="57"/>
                    <a:pt x="2203" y="0"/>
                    <a:pt x="2119" y="0"/>
                  </a:cubicBezTo>
                  <a:close/>
                </a:path>
              </a:pathLst>
            </a:custGeom>
            <a:solidFill>
              <a:srgbClr val="000000"/>
            </a:solidFill>
            <a:ln>
              <a:noFill/>
            </a:ln>
          </p:spPr>
          <p:txBody>
            <a:bodyPr spcFirstLastPara="1" wrap="square" lIns="91425" tIns="91425" rIns="91425" bIns="91425" anchor="ctr" anchorCtr="0">
              <a:noAutofit/>
            </a:bodyPr>
            <a:lstStyle/>
            <a:p>
              <a:endParaRPr>
                <a:latin typeface="Times New Roman" panose="02020603050405020304" pitchFamily="18" charset="0"/>
              </a:endParaRPr>
            </a:p>
          </p:txBody>
        </p:sp>
        <p:sp>
          <p:nvSpPr>
            <p:cNvPr id="478" name="Google Shape;546;p23"/>
            <p:cNvSpPr/>
            <p:nvPr/>
          </p:nvSpPr>
          <p:spPr>
            <a:xfrm>
              <a:off x="7839084" y="4060731"/>
              <a:ext cx="47157" cy="77403"/>
            </a:xfrm>
            <a:custGeom>
              <a:avLst/>
              <a:gdLst/>
              <a:ahLst/>
              <a:cxnLst/>
              <a:rect l="l" t="t" r="r" b="b"/>
              <a:pathLst>
                <a:path w="1425" h="2339" extrusionOk="0">
                  <a:moveTo>
                    <a:pt x="1166" y="0"/>
                  </a:moveTo>
                  <a:cubicBezTo>
                    <a:pt x="1109" y="0"/>
                    <a:pt x="1052" y="24"/>
                    <a:pt x="1012" y="82"/>
                  </a:cubicBezTo>
                  <a:cubicBezTo>
                    <a:pt x="566" y="710"/>
                    <a:pt x="251" y="1427"/>
                    <a:pt x="33" y="2163"/>
                  </a:cubicBezTo>
                  <a:cubicBezTo>
                    <a:pt x="1" y="2270"/>
                    <a:pt x="86" y="2339"/>
                    <a:pt x="172" y="2339"/>
                  </a:cubicBezTo>
                  <a:cubicBezTo>
                    <a:pt x="229" y="2339"/>
                    <a:pt x="286" y="2309"/>
                    <a:pt x="309" y="2240"/>
                  </a:cubicBezTo>
                  <a:cubicBezTo>
                    <a:pt x="552" y="1523"/>
                    <a:pt x="902" y="890"/>
                    <a:pt x="1329" y="269"/>
                  </a:cubicBezTo>
                  <a:cubicBezTo>
                    <a:pt x="1424" y="130"/>
                    <a:pt x="1297" y="0"/>
                    <a:pt x="1166" y="0"/>
                  </a:cubicBezTo>
                  <a:close/>
                </a:path>
              </a:pathLst>
            </a:custGeom>
            <a:solidFill>
              <a:srgbClr val="000000"/>
            </a:solidFill>
            <a:ln>
              <a:noFill/>
            </a:ln>
          </p:spPr>
          <p:txBody>
            <a:bodyPr spcFirstLastPara="1" wrap="square" lIns="91425" tIns="91425" rIns="91425" bIns="91425" anchor="ctr" anchorCtr="0">
              <a:noAutofit/>
            </a:bodyPr>
            <a:lstStyle/>
            <a:p>
              <a:endParaRPr>
                <a:latin typeface="Times New Roman" panose="02020603050405020304" pitchFamily="18" charset="0"/>
              </a:endParaRPr>
            </a:p>
          </p:txBody>
        </p:sp>
      </p:grpSp>
      <p:grpSp>
        <p:nvGrpSpPr>
          <p:cNvPr id="479" name="Google Shape;551;p23"/>
          <p:cNvGrpSpPr/>
          <p:nvPr/>
        </p:nvGrpSpPr>
        <p:grpSpPr>
          <a:xfrm>
            <a:off x="1484614" y="4557830"/>
            <a:ext cx="715284" cy="940621"/>
            <a:chOff x="8490510" y="1991557"/>
            <a:chExt cx="536463" cy="705466"/>
          </a:xfrm>
        </p:grpSpPr>
        <p:grpSp>
          <p:nvGrpSpPr>
            <p:cNvPr id="480" name="Google Shape;552;p23"/>
            <p:cNvGrpSpPr/>
            <p:nvPr/>
          </p:nvGrpSpPr>
          <p:grpSpPr>
            <a:xfrm>
              <a:off x="8490510" y="1991557"/>
              <a:ext cx="536463" cy="576273"/>
              <a:chOff x="8490510" y="1991557"/>
              <a:chExt cx="536463" cy="576273"/>
            </a:xfrm>
          </p:grpSpPr>
          <p:sp>
            <p:nvSpPr>
              <p:cNvPr id="483" name="Google Shape;553;p23"/>
              <p:cNvSpPr/>
              <p:nvPr/>
            </p:nvSpPr>
            <p:spPr>
              <a:xfrm>
                <a:off x="8490510" y="1991557"/>
                <a:ext cx="536463" cy="576273"/>
              </a:xfrm>
              <a:custGeom>
                <a:avLst/>
                <a:gdLst/>
                <a:ahLst/>
                <a:cxnLst/>
                <a:rect l="l" t="t" r="r" b="b"/>
                <a:pathLst>
                  <a:path w="16211" h="17414" extrusionOk="0">
                    <a:moveTo>
                      <a:pt x="3146" y="1048"/>
                    </a:moveTo>
                    <a:cubicBezTo>
                      <a:pt x="3765" y="1048"/>
                      <a:pt x="4373" y="1475"/>
                      <a:pt x="5168" y="1973"/>
                    </a:cubicBezTo>
                    <a:cubicBezTo>
                      <a:pt x="6293" y="2678"/>
                      <a:pt x="7408" y="3402"/>
                      <a:pt x="8513" y="4144"/>
                    </a:cubicBezTo>
                    <a:cubicBezTo>
                      <a:pt x="10784" y="5669"/>
                      <a:pt x="13002" y="7269"/>
                      <a:pt x="15167" y="8945"/>
                    </a:cubicBezTo>
                    <a:cubicBezTo>
                      <a:pt x="14621" y="9412"/>
                      <a:pt x="13754" y="10270"/>
                      <a:pt x="13189" y="10271"/>
                    </a:cubicBezTo>
                    <a:cubicBezTo>
                      <a:pt x="13188" y="10271"/>
                      <a:pt x="13188" y="10271"/>
                      <a:pt x="13187" y="10271"/>
                    </a:cubicBezTo>
                    <a:cubicBezTo>
                      <a:pt x="12599" y="10271"/>
                      <a:pt x="11653" y="9291"/>
                      <a:pt x="11147" y="8939"/>
                    </a:cubicBezTo>
                    <a:cubicBezTo>
                      <a:pt x="10722" y="8644"/>
                      <a:pt x="10464" y="8485"/>
                      <a:pt x="10203" y="8485"/>
                    </a:cubicBezTo>
                    <a:cubicBezTo>
                      <a:pt x="9970" y="8485"/>
                      <a:pt x="9735" y="8612"/>
                      <a:pt x="9378" y="8882"/>
                    </a:cubicBezTo>
                    <a:cubicBezTo>
                      <a:pt x="8592" y="9478"/>
                      <a:pt x="7097" y="10340"/>
                      <a:pt x="7058" y="11466"/>
                    </a:cubicBezTo>
                    <a:cubicBezTo>
                      <a:pt x="7021" y="12486"/>
                      <a:pt x="8018" y="13808"/>
                      <a:pt x="8601" y="14688"/>
                    </a:cubicBezTo>
                    <a:cubicBezTo>
                      <a:pt x="8588" y="14693"/>
                      <a:pt x="8575" y="14699"/>
                      <a:pt x="8563" y="14705"/>
                    </a:cubicBezTo>
                    <a:cubicBezTo>
                      <a:pt x="8087" y="15045"/>
                      <a:pt x="7629" y="15411"/>
                      <a:pt x="7168" y="15768"/>
                    </a:cubicBezTo>
                    <a:cubicBezTo>
                      <a:pt x="6790" y="16061"/>
                      <a:pt x="6290" y="16346"/>
                      <a:pt x="5990" y="16732"/>
                    </a:cubicBezTo>
                    <a:cubicBezTo>
                      <a:pt x="5161" y="14280"/>
                      <a:pt x="4143" y="11887"/>
                      <a:pt x="3244" y="9461"/>
                    </a:cubicBezTo>
                    <a:cubicBezTo>
                      <a:pt x="2772" y="8184"/>
                      <a:pt x="2313" y="6903"/>
                      <a:pt x="1869" y="5617"/>
                    </a:cubicBezTo>
                    <a:cubicBezTo>
                      <a:pt x="1380" y="4209"/>
                      <a:pt x="605" y="3084"/>
                      <a:pt x="1686" y="1883"/>
                    </a:cubicBezTo>
                    <a:cubicBezTo>
                      <a:pt x="2231" y="1279"/>
                      <a:pt x="2691" y="1048"/>
                      <a:pt x="3146" y="1048"/>
                    </a:cubicBezTo>
                    <a:close/>
                    <a:moveTo>
                      <a:pt x="3116" y="1"/>
                    </a:moveTo>
                    <a:cubicBezTo>
                      <a:pt x="3115" y="1"/>
                      <a:pt x="3113" y="1"/>
                      <a:pt x="3112" y="1"/>
                    </a:cubicBezTo>
                    <a:cubicBezTo>
                      <a:pt x="1999" y="2"/>
                      <a:pt x="888" y="1563"/>
                      <a:pt x="139" y="2223"/>
                    </a:cubicBezTo>
                    <a:cubicBezTo>
                      <a:pt x="41" y="2309"/>
                      <a:pt x="0" y="2474"/>
                      <a:pt x="40" y="2597"/>
                    </a:cubicBezTo>
                    <a:cubicBezTo>
                      <a:pt x="1663" y="7534"/>
                      <a:pt x="3282" y="12645"/>
                      <a:pt x="5644" y="17289"/>
                    </a:cubicBezTo>
                    <a:cubicBezTo>
                      <a:pt x="5688" y="17377"/>
                      <a:pt x="5766" y="17414"/>
                      <a:pt x="5847" y="17414"/>
                    </a:cubicBezTo>
                    <a:cubicBezTo>
                      <a:pt x="5968" y="17414"/>
                      <a:pt x="6095" y="17330"/>
                      <a:pt x="6119" y="17206"/>
                    </a:cubicBezTo>
                    <a:cubicBezTo>
                      <a:pt x="6644" y="17078"/>
                      <a:pt x="7125" y="16594"/>
                      <a:pt x="7558" y="16275"/>
                    </a:cubicBezTo>
                    <a:cubicBezTo>
                      <a:pt x="8029" y="15928"/>
                      <a:pt x="8503" y="15586"/>
                      <a:pt x="8961" y="15221"/>
                    </a:cubicBezTo>
                    <a:cubicBezTo>
                      <a:pt x="9030" y="15168"/>
                      <a:pt x="9067" y="15084"/>
                      <a:pt x="9059" y="14996"/>
                    </a:cubicBezTo>
                    <a:cubicBezTo>
                      <a:pt x="9183" y="14955"/>
                      <a:pt x="9277" y="14843"/>
                      <a:pt x="9216" y="14693"/>
                    </a:cubicBezTo>
                    <a:cubicBezTo>
                      <a:pt x="8776" y="13600"/>
                      <a:pt x="7819" y="12413"/>
                      <a:pt x="8215" y="11294"/>
                    </a:cubicBezTo>
                    <a:cubicBezTo>
                      <a:pt x="8497" y="10503"/>
                      <a:pt x="8989" y="10043"/>
                      <a:pt x="9700" y="9578"/>
                    </a:cubicBezTo>
                    <a:cubicBezTo>
                      <a:pt x="9940" y="9420"/>
                      <a:pt x="10118" y="9355"/>
                      <a:pt x="10275" y="9355"/>
                    </a:cubicBezTo>
                    <a:cubicBezTo>
                      <a:pt x="10582" y="9355"/>
                      <a:pt x="10804" y="9607"/>
                      <a:pt x="11234" y="9918"/>
                    </a:cubicBezTo>
                    <a:cubicBezTo>
                      <a:pt x="11730" y="10274"/>
                      <a:pt x="12536" y="11123"/>
                      <a:pt x="13169" y="11132"/>
                    </a:cubicBezTo>
                    <a:cubicBezTo>
                      <a:pt x="13173" y="11132"/>
                      <a:pt x="13177" y="11132"/>
                      <a:pt x="13181" y="11132"/>
                    </a:cubicBezTo>
                    <a:cubicBezTo>
                      <a:pt x="14028" y="11132"/>
                      <a:pt x="15135" y="9871"/>
                      <a:pt x="15759" y="9406"/>
                    </a:cubicBezTo>
                    <a:cubicBezTo>
                      <a:pt x="15837" y="9348"/>
                      <a:pt x="15890" y="9264"/>
                      <a:pt x="15909" y="9169"/>
                    </a:cubicBezTo>
                    <a:cubicBezTo>
                      <a:pt x="16109" y="9046"/>
                      <a:pt x="16210" y="8783"/>
                      <a:pt x="15978" y="8602"/>
                    </a:cubicBezTo>
                    <a:cubicBezTo>
                      <a:pt x="12971" y="6277"/>
                      <a:pt x="9877" y="4072"/>
                      <a:pt x="6678" y="2019"/>
                    </a:cubicBezTo>
                    <a:cubicBezTo>
                      <a:pt x="5749" y="1424"/>
                      <a:pt x="4258" y="1"/>
                      <a:pt x="3116" y="1"/>
                    </a:cubicBezTo>
                    <a:close/>
                  </a:path>
                </a:pathLst>
              </a:custGeom>
              <a:solidFill>
                <a:srgbClr val="000000"/>
              </a:solidFill>
              <a:ln>
                <a:noFill/>
              </a:ln>
            </p:spPr>
            <p:txBody>
              <a:bodyPr spcFirstLastPara="1" wrap="square" lIns="91425" tIns="91425" rIns="91425" bIns="91425" anchor="ctr" anchorCtr="0">
                <a:noAutofit/>
              </a:bodyPr>
              <a:lstStyle/>
              <a:p>
                <a:endParaRPr>
                  <a:latin typeface="Times New Roman" panose="02020603050405020304" pitchFamily="18" charset="0"/>
                </a:endParaRPr>
              </a:p>
            </p:txBody>
          </p:sp>
          <p:sp>
            <p:nvSpPr>
              <p:cNvPr id="484" name="Google Shape;554;p23"/>
              <p:cNvSpPr/>
              <p:nvPr/>
            </p:nvSpPr>
            <p:spPr>
              <a:xfrm>
                <a:off x="8614210" y="2115256"/>
                <a:ext cx="152192" cy="171982"/>
              </a:xfrm>
              <a:custGeom>
                <a:avLst/>
                <a:gdLst/>
                <a:ahLst/>
                <a:cxnLst/>
                <a:rect l="l" t="t" r="r" b="b"/>
                <a:pathLst>
                  <a:path w="4599" h="5197" extrusionOk="0">
                    <a:moveTo>
                      <a:pt x="1007" y="1230"/>
                    </a:moveTo>
                    <a:lnTo>
                      <a:pt x="2094" y="1963"/>
                    </a:lnTo>
                    <a:cubicBezTo>
                      <a:pt x="2607" y="2311"/>
                      <a:pt x="3350" y="2660"/>
                      <a:pt x="3837" y="3100"/>
                    </a:cubicBezTo>
                    <a:cubicBezTo>
                      <a:pt x="3413" y="3677"/>
                      <a:pt x="2640" y="4198"/>
                      <a:pt x="2165" y="4686"/>
                    </a:cubicBezTo>
                    <a:cubicBezTo>
                      <a:pt x="1799" y="3513"/>
                      <a:pt x="1347" y="2401"/>
                      <a:pt x="1007" y="1230"/>
                    </a:cubicBezTo>
                    <a:close/>
                    <a:moveTo>
                      <a:pt x="409" y="1"/>
                    </a:moveTo>
                    <a:cubicBezTo>
                      <a:pt x="189" y="1"/>
                      <a:pt x="0" y="249"/>
                      <a:pt x="50" y="478"/>
                    </a:cubicBezTo>
                    <a:cubicBezTo>
                      <a:pt x="377" y="1998"/>
                      <a:pt x="791" y="3706"/>
                      <a:pt x="1610" y="5046"/>
                    </a:cubicBezTo>
                    <a:cubicBezTo>
                      <a:pt x="1674" y="5151"/>
                      <a:pt x="1776" y="5197"/>
                      <a:pt x="1878" y="5197"/>
                    </a:cubicBezTo>
                    <a:cubicBezTo>
                      <a:pt x="1991" y="5197"/>
                      <a:pt x="2105" y="5141"/>
                      <a:pt x="2166" y="5048"/>
                    </a:cubicBezTo>
                    <a:cubicBezTo>
                      <a:pt x="2218" y="5095"/>
                      <a:pt x="2283" y="5119"/>
                      <a:pt x="2349" y="5119"/>
                    </a:cubicBezTo>
                    <a:cubicBezTo>
                      <a:pt x="2410" y="5119"/>
                      <a:pt x="2472" y="5098"/>
                      <a:pt x="2522" y="5055"/>
                    </a:cubicBezTo>
                    <a:cubicBezTo>
                      <a:pt x="3173" y="4532"/>
                      <a:pt x="4096" y="3939"/>
                      <a:pt x="4531" y="3221"/>
                    </a:cubicBezTo>
                    <a:cubicBezTo>
                      <a:pt x="4588" y="3132"/>
                      <a:pt x="4598" y="2985"/>
                      <a:pt x="4533" y="2894"/>
                    </a:cubicBezTo>
                    <a:cubicBezTo>
                      <a:pt x="4133" y="2357"/>
                      <a:pt x="3433" y="2012"/>
                      <a:pt x="2889" y="1635"/>
                    </a:cubicBezTo>
                    <a:cubicBezTo>
                      <a:pt x="2125" y="1107"/>
                      <a:pt x="1358" y="585"/>
                      <a:pt x="592" y="61"/>
                    </a:cubicBezTo>
                    <a:cubicBezTo>
                      <a:pt x="531" y="19"/>
                      <a:pt x="469" y="1"/>
                      <a:pt x="409" y="1"/>
                    </a:cubicBezTo>
                    <a:close/>
                  </a:path>
                </a:pathLst>
              </a:custGeom>
              <a:solidFill>
                <a:srgbClr val="000000"/>
              </a:solidFill>
              <a:ln>
                <a:noFill/>
              </a:ln>
            </p:spPr>
            <p:txBody>
              <a:bodyPr spcFirstLastPara="1" wrap="square" lIns="91425" tIns="91425" rIns="91425" bIns="91425" anchor="ctr" anchorCtr="0">
                <a:noAutofit/>
              </a:bodyPr>
              <a:lstStyle/>
              <a:p>
                <a:endParaRPr>
                  <a:latin typeface="Times New Roman" panose="02020603050405020304" pitchFamily="18" charset="0"/>
                </a:endParaRPr>
              </a:p>
            </p:txBody>
          </p:sp>
        </p:grpSp>
        <p:sp>
          <p:nvSpPr>
            <p:cNvPr id="481" name="Google Shape;555;p23"/>
            <p:cNvSpPr/>
            <p:nvPr/>
          </p:nvSpPr>
          <p:spPr>
            <a:xfrm>
              <a:off x="8597399" y="2575705"/>
              <a:ext cx="71844" cy="67674"/>
            </a:xfrm>
            <a:custGeom>
              <a:avLst/>
              <a:gdLst/>
              <a:ahLst/>
              <a:cxnLst/>
              <a:rect l="l" t="t" r="r" b="b"/>
              <a:pathLst>
                <a:path w="2171" h="2045" extrusionOk="0">
                  <a:moveTo>
                    <a:pt x="225" y="0"/>
                  </a:moveTo>
                  <a:cubicBezTo>
                    <a:pt x="113" y="0"/>
                    <a:pt x="1" y="122"/>
                    <a:pt x="66" y="257"/>
                  </a:cubicBezTo>
                  <a:cubicBezTo>
                    <a:pt x="424" y="985"/>
                    <a:pt x="1058" y="1699"/>
                    <a:pt x="1815" y="2026"/>
                  </a:cubicBezTo>
                  <a:cubicBezTo>
                    <a:pt x="1844" y="2039"/>
                    <a:pt x="1873" y="2044"/>
                    <a:pt x="1899" y="2044"/>
                  </a:cubicBezTo>
                  <a:cubicBezTo>
                    <a:pt x="2067" y="2044"/>
                    <a:pt x="2171" y="1826"/>
                    <a:pt x="1999" y="1714"/>
                  </a:cubicBezTo>
                  <a:cubicBezTo>
                    <a:pt x="1316" y="1265"/>
                    <a:pt x="775" y="801"/>
                    <a:pt x="362" y="84"/>
                  </a:cubicBezTo>
                  <a:cubicBezTo>
                    <a:pt x="327" y="25"/>
                    <a:pt x="276" y="0"/>
                    <a:pt x="225" y="0"/>
                  </a:cubicBezTo>
                  <a:close/>
                </a:path>
              </a:pathLst>
            </a:custGeom>
            <a:solidFill>
              <a:srgbClr val="000000"/>
            </a:solidFill>
            <a:ln>
              <a:noFill/>
            </a:ln>
          </p:spPr>
          <p:txBody>
            <a:bodyPr spcFirstLastPara="1" wrap="square" lIns="91425" tIns="91425" rIns="91425" bIns="91425" anchor="ctr" anchorCtr="0">
              <a:noAutofit/>
            </a:bodyPr>
            <a:lstStyle/>
            <a:p>
              <a:endParaRPr>
                <a:latin typeface="Times New Roman" panose="02020603050405020304" pitchFamily="18" charset="0"/>
              </a:endParaRPr>
            </a:p>
          </p:txBody>
        </p:sp>
        <p:sp>
          <p:nvSpPr>
            <p:cNvPr id="482" name="Google Shape;556;p23"/>
            <p:cNvSpPr/>
            <p:nvPr/>
          </p:nvSpPr>
          <p:spPr>
            <a:xfrm>
              <a:off x="8587736" y="2657444"/>
              <a:ext cx="91137" cy="39579"/>
            </a:xfrm>
            <a:custGeom>
              <a:avLst/>
              <a:gdLst/>
              <a:ahLst/>
              <a:cxnLst/>
              <a:rect l="l" t="t" r="r" b="b"/>
              <a:pathLst>
                <a:path w="2754" h="1196" extrusionOk="0">
                  <a:moveTo>
                    <a:pt x="250" y="0"/>
                  </a:moveTo>
                  <a:cubicBezTo>
                    <a:pt x="97" y="0"/>
                    <a:pt x="0" y="220"/>
                    <a:pt x="160" y="316"/>
                  </a:cubicBezTo>
                  <a:cubicBezTo>
                    <a:pt x="850" y="723"/>
                    <a:pt x="1617" y="1060"/>
                    <a:pt x="2412" y="1192"/>
                  </a:cubicBezTo>
                  <a:cubicBezTo>
                    <a:pt x="2425" y="1194"/>
                    <a:pt x="2439" y="1195"/>
                    <a:pt x="2451" y="1195"/>
                  </a:cubicBezTo>
                  <a:cubicBezTo>
                    <a:pt x="2669" y="1195"/>
                    <a:pt x="2753" y="876"/>
                    <a:pt x="2518" y="814"/>
                  </a:cubicBezTo>
                  <a:cubicBezTo>
                    <a:pt x="1753" y="612"/>
                    <a:pt x="1036" y="390"/>
                    <a:pt x="333" y="22"/>
                  </a:cubicBezTo>
                  <a:cubicBezTo>
                    <a:pt x="305" y="7"/>
                    <a:pt x="276" y="0"/>
                    <a:pt x="250" y="0"/>
                  </a:cubicBezTo>
                  <a:close/>
                </a:path>
              </a:pathLst>
            </a:custGeom>
            <a:solidFill>
              <a:srgbClr val="000000"/>
            </a:solidFill>
            <a:ln>
              <a:noFill/>
            </a:ln>
          </p:spPr>
          <p:txBody>
            <a:bodyPr spcFirstLastPara="1" wrap="square" lIns="91425" tIns="91425" rIns="91425" bIns="91425" anchor="ctr" anchorCtr="0">
              <a:noAutofit/>
            </a:bodyPr>
            <a:lstStyle/>
            <a:p>
              <a:endParaRPr>
                <a:latin typeface="Times New Roman" panose="02020603050405020304" pitchFamily="18" charset="0"/>
              </a:endParaRPr>
            </a:p>
          </p:txBody>
        </p:sp>
      </p:grpSp>
      <p:sp>
        <p:nvSpPr>
          <p:cNvPr id="485" name="十字星 21"/>
          <p:cNvSpPr/>
          <p:nvPr/>
        </p:nvSpPr>
        <p:spPr>
          <a:xfrm>
            <a:off x="9887862" y="769717"/>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sp>
        <p:nvSpPr>
          <p:cNvPr id="486" name="十字星 21"/>
          <p:cNvSpPr/>
          <p:nvPr/>
        </p:nvSpPr>
        <p:spPr>
          <a:xfrm>
            <a:off x="8966739" y="1886090"/>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EBA020"/>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sp>
        <p:nvSpPr>
          <p:cNvPr id="487" name="十字星 21"/>
          <p:cNvSpPr/>
          <p:nvPr/>
        </p:nvSpPr>
        <p:spPr>
          <a:xfrm>
            <a:off x="166450" y="3577454"/>
            <a:ext cx="342927" cy="342927"/>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accent1">
              <a:lumMod val="75000"/>
            </a:schemeClr>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sp>
        <p:nvSpPr>
          <p:cNvPr id="488" name="任意多边形 52"/>
          <p:cNvSpPr/>
          <p:nvPr/>
        </p:nvSpPr>
        <p:spPr>
          <a:xfrm rot="8286032">
            <a:off x="4368084" y="3901484"/>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sp>
        <p:nvSpPr>
          <p:cNvPr id="489" name="椭圆 2"/>
          <p:cNvSpPr/>
          <p:nvPr/>
        </p:nvSpPr>
        <p:spPr>
          <a:xfrm>
            <a:off x="5683399" y="87769"/>
            <a:ext cx="243840" cy="243840"/>
          </a:xfrm>
          <a:prstGeom prst="ellipse">
            <a:avLst/>
          </a:prstGeom>
          <a:noFill/>
          <a:ln w="57150">
            <a:solidFill>
              <a:srgbClr val="FD8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sp>
        <p:nvSpPr>
          <p:cNvPr id="490" name="十字星 21"/>
          <p:cNvSpPr/>
          <p:nvPr/>
        </p:nvSpPr>
        <p:spPr>
          <a:xfrm>
            <a:off x="11614737" y="3184922"/>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EBA020"/>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sp>
        <p:nvSpPr>
          <p:cNvPr id="491" name="椭圆 2"/>
          <p:cNvSpPr/>
          <p:nvPr/>
        </p:nvSpPr>
        <p:spPr>
          <a:xfrm>
            <a:off x="9211534" y="283411"/>
            <a:ext cx="243840" cy="243840"/>
          </a:xfrm>
          <a:prstGeom prst="ellipse">
            <a:avLst/>
          </a:prstGeom>
          <a:noFill/>
          <a:ln w="57150">
            <a:solidFill>
              <a:srgbClr val="FD8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sp>
        <p:nvSpPr>
          <p:cNvPr id="492" name="十字星 21"/>
          <p:cNvSpPr/>
          <p:nvPr/>
        </p:nvSpPr>
        <p:spPr>
          <a:xfrm>
            <a:off x="7503158" y="1583884"/>
            <a:ext cx="259868" cy="259868"/>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grpSp>
        <p:nvGrpSpPr>
          <p:cNvPr id="493" name="Google Shape;547;p23"/>
          <p:cNvGrpSpPr/>
          <p:nvPr/>
        </p:nvGrpSpPr>
        <p:grpSpPr>
          <a:xfrm>
            <a:off x="10332506" y="1581077"/>
            <a:ext cx="1834604" cy="1232100"/>
            <a:chOff x="7485292" y="4430739"/>
            <a:chExt cx="1375953" cy="924075"/>
          </a:xfrm>
        </p:grpSpPr>
        <p:sp>
          <p:nvSpPr>
            <p:cNvPr id="494" name="Google Shape;548;p23"/>
            <p:cNvSpPr/>
            <p:nvPr/>
          </p:nvSpPr>
          <p:spPr>
            <a:xfrm>
              <a:off x="7485292" y="4430739"/>
              <a:ext cx="1375953" cy="924075"/>
            </a:xfrm>
            <a:custGeom>
              <a:avLst/>
              <a:gdLst/>
              <a:ahLst/>
              <a:cxnLst/>
              <a:rect l="l" t="t" r="r" b="b"/>
              <a:pathLst>
                <a:path w="41579" h="27924" extrusionOk="0">
                  <a:moveTo>
                    <a:pt x="13728" y="692"/>
                  </a:moveTo>
                  <a:cubicBezTo>
                    <a:pt x="13766" y="692"/>
                    <a:pt x="13774" y="797"/>
                    <a:pt x="13754" y="1006"/>
                  </a:cubicBezTo>
                  <a:lnTo>
                    <a:pt x="13775" y="1913"/>
                  </a:lnTo>
                  <a:cubicBezTo>
                    <a:pt x="13789" y="2518"/>
                    <a:pt x="13804" y="3123"/>
                    <a:pt x="13818" y="3728"/>
                  </a:cubicBezTo>
                  <a:cubicBezTo>
                    <a:pt x="13850" y="5140"/>
                    <a:pt x="13879" y="6551"/>
                    <a:pt x="13921" y="7963"/>
                  </a:cubicBezTo>
                  <a:cubicBezTo>
                    <a:pt x="13925" y="8164"/>
                    <a:pt x="14060" y="8275"/>
                    <a:pt x="14212" y="8309"/>
                  </a:cubicBezTo>
                  <a:cubicBezTo>
                    <a:pt x="14218" y="8393"/>
                    <a:pt x="14268" y="8468"/>
                    <a:pt x="14346" y="8505"/>
                  </a:cubicBezTo>
                  <a:cubicBezTo>
                    <a:pt x="16226" y="9441"/>
                    <a:pt x="18226" y="10162"/>
                    <a:pt x="20191" y="10916"/>
                  </a:cubicBezTo>
                  <a:cubicBezTo>
                    <a:pt x="18350" y="11971"/>
                    <a:pt x="16388" y="12653"/>
                    <a:pt x="14274" y="13006"/>
                  </a:cubicBezTo>
                  <a:cubicBezTo>
                    <a:pt x="14020" y="13049"/>
                    <a:pt x="13957" y="13265"/>
                    <a:pt x="14020" y="13455"/>
                  </a:cubicBezTo>
                  <a:cubicBezTo>
                    <a:pt x="14000" y="13483"/>
                    <a:pt x="13985" y="13512"/>
                    <a:pt x="13973" y="13543"/>
                  </a:cubicBezTo>
                  <a:cubicBezTo>
                    <a:pt x="13215" y="15852"/>
                    <a:pt x="12424" y="18113"/>
                    <a:pt x="11436" y="20331"/>
                  </a:cubicBezTo>
                  <a:cubicBezTo>
                    <a:pt x="10251" y="18385"/>
                    <a:pt x="9122" y="16390"/>
                    <a:pt x="7800" y="14540"/>
                  </a:cubicBezTo>
                  <a:cubicBezTo>
                    <a:pt x="7749" y="14461"/>
                    <a:pt x="7662" y="14415"/>
                    <a:pt x="7569" y="14415"/>
                  </a:cubicBezTo>
                  <a:cubicBezTo>
                    <a:pt x="7562" y="14415"/>
                    <a:pt x="7555" y="14415"/>
                    <a:pt x="7548" y="14416"/>
                  </a:cubicBezTo>
                  <a:cubicBezTo>
                    <a:pt x="7489" y="14352"/>
                    <a:pt x="7408" y="14310"/>
                    <a:pt x="7310" y="14310"/>
                  </a:cubicBezTo>
                  <a:cubicBezTo>
                    <a:pt x="7273" y="14310"/>
                    <a:pt x="7233" y="14316"/>
                    <a:pt x="7191" y="14330"/>
                  </a:cubicBezTo>
                  <a:cubicBezTo>
                    <a:pt x="5233" y="14950"/>
                    <a:pt x="3230" y="15413"/>
                    <a:pt x="1199" y="15713"/>
                  </a:cubicBezTo>
                  <a:cubicBezTo>
                    <a:pt x="2349" y="13876"/>
                    <a:pt x="3661" y="12141"/>
                    <a:pt x="4751" y="10273"/>
                  </a:cubicBezTo>
                  <a:cubicBezTo>
                    <a:pt x="4860" y="10088"/>
                    <a:pt x="4697" y="9892"/>
                    <a:pt x="4521" y="9892"/>
                  </a:cubicBezTo>
                  <a:cubicBezTo>
                    <a:pt x="4514" y="9892"/>
                    <a:pt x="4506" y="9892"/>
                    <a:pt x="4498" y="9893"/>
                  </a:cubicBezTo>
                  <a:cubicBezTo>
                    <a:pt x="3664" y="8055"/>
                    <a:pt x="2818" y="6310"/>
                    <a:pt x="2282" y="4370"/>
                  </a:cubicBezTo>
                  <a:lnTo>
                    <a:pt x="2282" y="4370"/>
                  </a:lnTo>
                  <a:cubicBezTo>
                    <a:pt x="4299" y="5036"/>
                    <a:pt x="6293" y="5762"/>
                    <a:pt x="8264" y="6548"/>
                  </a:cubicBezTo>
                  <a:cubicBezTo>
                    <a:pt x="8315" y="6568"/>
                    <a:pt x="8362" y="6577"/>
                    <a:pt x="8406" y="6577"/>
                  </a:cubicBezTo>
                  <a:cubicBezTo>
                    <a:pt x="8594" y="6577"/>
                    <a:pt x="8715" y="6407"/>
                    <a:pt x="8727" y="6222"/>
                  </a:cubicBezTo>
                  <a:cubicBezTo>
                    <a:pt x="8762" y="6209"/>
                    <a:pt x="8794" y="6188"/>
                    <a:pt x="8820" y="6160"/>
                  </a:cubicBezTo>
                  <a:cubicBezTo>
                    <a:pt x="10326" y="4529"/>
                    <a:pt x="11695" y="2518"/>
                    <a:pt x="13461" y="1154"/>
                  </a:cubicBezTo>
                  <a:cubicBezTo>
                    <a:pt x="13593" y="846"/>
                    <a:pt x="13682" y="692"/>
                    <a:pt x="13728" y="692"/>
                  </a:cubicBezTo>
                  <a:close/>
                  <a:moveTo>
                    <a:pt x="36737" y="13239"/>
                  </a:moveTo>
                  <a:lnTo>
                    <a:pt x="34992" y="16448"/>
                  </a:lnTo>
                  <a:cubicBezTo>
                    <a:pt x="34883" y="16649"/>
                    <a:pt x="34972" y="16943"/>
                    <a:pt x="35216" y="16996"/>
                  </a:cubicBezTo>
                  <a:cubicBezTo>
                    <a:pt x="36545" y="17286"/>
                    <a:pt x="37881" y="17503"/>
                    <a:pt x="39229" y="17662"/>
                  </a:cubicBezTo>
                  <a:cubicBezTo>
                    <a:pt x="38268" y="18797"/>
                    <a:pt x="37383" y="19995"/>
                    <a:pt x="36577" y="21246"/>
                  </a:cubicBezTo>
                  <a:cubicBezTo>
                    <a:pt x="36456" y="21438"/>
                    <a:pt x="36570" y="21737"/>
                    <a:pt x="36796" y="21784"/>
                  </a:cubicBezTo>
                  <a:cubicBezTo>
                    <a:pt x="37740" y="21982"/>
                    <a:pt x="38682" y="22179"/>
                    <a:pt x="39625" y="22375"/>
                  </a:cubicBezTo>
                  <a:cubicBezTo>
                    <a:pt x="38996" y="22884"/>
                    <a:pt x="38365" y="23394"/>
                    <a:pt x="37732" y="23902"/>
                  </a:cubicBezTo>
                  <a:cubicBezTo>
                    <a:pt x="37513" y="24077"/>
                    <a:pt x="37660" y="24415"/>
                    <a:pt x="37888" y="24489"/>
                  </a:cubicBezTo>
                  <a:lnTo>
                    <a:pt x="40239" y="25247"/>
                  </a:lnTo>
                  <a:cubicBezTo>
                    <a:pt x="37347" y="26540"/>
                    <a:pt x="34207" y="27181"/>
                    <a:pt x="31059" y="27181"/>
                  </a:cubicBezTo>
                  <a:cubicBezTo>
                    <a:pt x="28900" y="27181"/>
                    <a:pt x="26736" y="26879"/>
                    <a:pt x="24645" y="26279"/>
                  </a:cubicBezTo>
                  <a:cubicBezTo>
                    <a:pt x="19744" y="24873"/>
                    <a:pt x="16160" y="22005"/>
                    <a:pt x="13325" y="17852"/>
                  </a:cubicBezTo>
                  <a:cubicBezTo>
                    <a:pt x="13852" y="16505"/>
                    <a:pt x="14320" y="15134"/>
                    <a:pt x="14691" y="13740"/>
                  </a:cubicBezTo>
                  <a:cubicBezTo>
                    <a:pt x="14694" y="13729"/>
                    <a:pt x="14691" y="13722"/>
                    <a:pt x="14693" y="13709"/>
                  </a:cubicBezTo>
                  <a:cubicBezTo>
                    <a:pt x="15144" y="13634"/>
                    <a:pt x="15590" y="13536"/>
                    <a:pt x="16031" y="13426"/>
                  </a:cubicBezTo>
                  <a:cubicBezTo>
                    <a:pt x="16053" y="13452"/>
                    <a:pt x="16079" y="13475"/>
                    <a:pt x="16109" y="13490"/>
                  </a:cubicBezTo>
                  <a:cubicBezTo>
                    <a:pt x="19181" y="15158"/>
                    <a:pt x="22603" y="15957"/>
                    <a:pt x="26032" y="15957"/>
                  </a:cubicBezTo>
                  <a:cubicBezTo>
                    <a:pt x="29738" y="15957"/>
                    <a:pt x="33452" y="15023"/>
                    <a:pt x="36737" y="13239"/>
                  </a:cubicBezTo>
                  <a:close/>
                  <a:moveTo>
                    <a:pt x="13872" y="0"/>
                  </a:moveTo>
                  <a:cubicBezTo>
                    <a:pt x="13071" y="0"/>
                    <a:pt x="12066" y="1484"/>
                    <a:pt x="11637" y="1932"/>
                  </a:cubicBezTo>
                  <a:cubicBezTo>
                    <a:pt x="10484" y="3137"/>
                    <a:pt x="9367" y="4399"/>
                    <a:pt x="8438" y="5787"/>
                  </a:cubicBezTo>
                  <a:cubicBezTo>
                    <a:pt x="6263" y="4917"/>
                    <a:pt x="4062" y="4123"/>
                    <a:pt x="1833" y="3406"/>
                  </a:cubicBezTo>
                  <a:cubicBezTo>
                    <a:pt x="1795" y="3394"/>
                    <a:pt x="1758" y="3388"/>
                    <a:pt x="1722" y="3388"/>
                  </a:cubicBezTo>
                  <a:cubicBezTo>
                    <a:pt x="1482" y="3388"/>
                    <a:pt x="1303" y="3644"/>
                    <a:pt x="1359" y="3881"/>
                  </a:cubicBezTo>
                  <a:cubicBezTo>
                    <a:pt x="1869" y="6105"/>
                    <a:pt x="2663" y="8435"/>
                    <a:pt x="4077" y="10260"/>
                  </a:cubicBezTo>
                  <a:cubicBezTo>
                    <a:pt x="2513" y="11959"/>
                    <a:pt x="1296" y="14042"/>
                    <a:pt x="127" y="16013"/>
                  </a:cubicBezTo>
                  <a:cubicBezTo>
                    <a:pt x="0" y="16226"/>
                    <a:pt x="144" y="16584"/>
                    <a:pt x="413" y="16584"/>
                  </a:cubicBezTo>
                  <a:cubicBezTo>
                    <a:pt x="426" y="16584"/>
                    <a:pt x="440" y="16583"/>
                    <a:pt x="453" y="16581"/>
                  </a:cubicBezTo>
                  <a:cubicBezTo>
                    <a:pt x="2817" y="16281"/>
                    <a:pt x="5122" y="15783"/>
                    <a:pt x="7393" y="15066"/>
                  </a:cubicBezTo>
                  <a:cubicBezTo>
                    <a:pt x="7408" y="15060"/>
                    <a:pt x="7424" y="15053"/>
                    <a:pt x="7440" y="15045"/>
                  </a:cubicBezTo>
                  <a:cubicBezTo>
                    <a:pt x="8516" y="17226"/>
                    <a:pt x="9874" y="19281"/>
                    <a:pt x="11155" y="21346"/>
                  </a:cubicBezTo>
                  <a:cubicBezTo>
                    <a:pt x="11228" y="21465"/>
                    <a:pt x="11371" y="21534"/>
                    <a:pt x="11510" y="21534"/>
                  </a:cubicBezTo>
                  <a:cubicBezTo>
                    <a:pt x="11637" y="21534"/>
                    <a:pt x="11760" y="21477"/>
                    <a:pt x="11821" y="21346"/>
                  </a:cubicBezTo>
                  <a:cubicBezTo>
                    <a:pt x="12263" y="20396"/>
                    <a:pt x="12688" y="19435"/>
                    <a:pt x="13083" y="18460"/>
                  </a:cubicBezTo>
                  <a:cubicBezTo>
                    <a:pt x="15105" y="22773"/>
                    <a:pt x="19788" y="25596"/>
                    <a:pt x="24191" y="26910"/>
                  </a:cubicBezTo>
                  <a:cubicBezTo>
                    <a:pt x="26436" y="27580"/>
                    <a:pt x="28786" y="27923"/>
                    <a:pt x="31134" y="27923"/>
                  </a:cubicBezTo>
                  <a:cubicBezTo>
                    <a:pt x="34632" y="27923"/>
                    <a:pt x="38126" y="27161"/>
                    <a:pt x="41255" y="25581"/>
                  </a:cubicBezTo>
                  <a:cubicBezTo>
                    <a:pt x="41578" y="25420"/>
                    <a:pt x="41434" y="25017"/>
                    <a:pt x="41158" y="24931"/>
                  </a:cubicBezTo>
                  <a:cubicBezTo>
                    <a:pt x="41119" y="24843"/>
                    <a:pt x="41042" y="24777"/>
                    <a:pt x="40949" y="24749"/>
                  </a:cubicBezTo>
                  <a:cubicBezTo>
                    <a:pt x="40201" y="24506"/>
                    <a:pt x="39454" y="24261"/>
                    <a:pt x="38706" y="24017"/>
                  </a:cubicBezTo>
                  <a:cubicBezTo>
                    <a:pt x="39370" y="23489"/>
                    <a:pt x="40031" y="22960"/>
                    <a:pt x="40694" y="22433"/>
                  </a:cubicBezTo>
                  <a:cubicBezTo>
                    <a:pt x="40906" y="22265"/>
                    <a:pt x="40783" y="21884"/>
                    <a:pt x="40537" y="21831"/>
                  </a:cubicBezTo>
                  <a:cubicBezTo>
                    <a:pt x="39523" y="21614"/>
                    <a:pt x="38510" y="21400"/>
                    <a:pt x="37496" y="21187"/>
                  </a:cubicBezTo>
                  <a:cubicBezTo>
                    <a:pt x="38322" y="19943"/>
                    <a:pt x="39230" y="18758"/>
                    <a:pt x="40215" y="17638"/>
                  </a:cubicBezTo>
                  <a:cubicBezTo>
                    <a:pt x="40440" y="17384"/>
                    <a:pt x="40275" y="17039"/>
                    <a:pt x="39955" y="17005"/>
                  </a:cubicBezTo>
                  <a:cubicBezTo>
                    <a:pt x="38588" y="16865"/>
                    <a:pt x="37230" y="16652"/>
                    <a:pt x="35885" y="16371"/>
                  </a:cubicBezTo>
                  <a:lnTo>
                    <a:pt x="38040" y="12423"/>
                  </a:lnTo>
                  <a:cubicBezTo>
                    <a:pt x="38183" y="12164"/>
                    <a:pt x="37973" y="11850"/>
                    <a:pt x="37712" y="11850"/>
                  </a:cubicBezTo>
                  <a:cubicBezTo>
                    <a:pt x="37651" y="11850"/>
                    <a:pt x="37587" y="11867"/>
                    <a:pt x="37524" y="11907"/>
                  </a:cubicBezTo>
                  <a:cubicBezTo>
                    <a:pt x="33998" y="14105"/>
                    <a:pt x="30027" y="15171"/>
                    <a:pt x="26030" y="15171"/>
                  </a:cubicBezTo>
                  <a:cubicBezTo>
                    <a:pt x="22887" y="15171"/>
                    <a:pt x="19729" y="14512"/>
                    <a:pt x="16760" y="13227"/>
                  </a:cubicBezTo>
                  <a:cubicBezTo>
                    <a:pt x="18348" y="12755"/>
                    <a:pt x="19863" y="12065"/>
                    <a:pt x="21260" y="11175"/>
                  </a:cubicBezTo>
                  <a:cubicBezTo>
                    <a:pt x="21559" y="10985"/>
                    <a:pt x="21473" y="10590"/>
                    <a:pt x="21168" y="10470"/>
                  </a:cubicBezTo>
                  <a:cubicBezTo>
                    <a:pt x="19019" y="9628"/>
                    <a:pt x="16872" y="8678"/>
                    <a:pt x="14659" y="8020"/>
                  </a:cubicBezTo>
                  <a:cubicBezTo>
                    <a:pt x="14663" y="8000"/>
                    <a:pt x="14667" y="7981"/>
                    <a:pt x="14668" y="7961"/>
                  </a:cubicBezTo>
                  <a:cubicBezTo>
                    <a:pt x="14630" y="5946"/>
                    <a:pt x="14573" y="3929"/>
                    <a:pt x="14523" y="1913"/>
                  </a:cubicBezTo>
                  <a:cubicBezTo>
                    <a:pt x="14509" y="1389"/>
                    <a:pt x="14751" y="187"/>
                    <a:pt x="14008" y="16"/>
                  </a:cubicBezTo>
                  <a:cubicBezTo>
                    <a:pt x="13964" y="5"/>
                    <a:pt x="13918" y="0"/>
                    <a:pt x="13872" y="0"/>
                  </a:cubicBezTo>
                  <a:close/>
                </a:path>
              </a:pathLst>
            </a:custGeom>
            <a:solidFill>
              <a:srgbClr val="000000"/>
            </a:solidFill>
            <a:ln>
              <a:noFill/>
            </a:ln>
          </p:spPr>
          <p:txBody>
            <a:bodyPr spcFirstLastPara="1" wrap="square" lIns="91425" tIns="91425" rIns="91425" bIns="91425" anchor="ctr" anchorCtr="0">
              <a:noAutofit/>
            </a:bodyPr>
            <a:lstStyle/>
            <a:p>
              <a:endParaRPr>
                <a:latin typeface="Times New Roman" panose="02020603050405020304" pitchFamily="18" charset="0"/>
              </a:endParaRPr>
            </a:p>
          </p:txBody>
        </p:sp>
        <p:sp>
          <p:nvSpPr>
            <p:cNvPr id="495" name="Google Shape;549;p23"/>
            <p:cNvSpPr/>
            <p:nvPr/>
          </p:nvSpPr>
          <p:spPr>
            <a:xfrm>
              <a:off x="8408507" y="4803526"/>
              <a:ext cx="134587" cy="42888"/>
            </a:xfrm>
            <a:custGeom>
              <a:avLst/>
              <a:gdLst/>
              <a:ahLst/>
              <a:cxnLst/>
              <a:rect l="l" t="t" r="r" b="b"/>
              <a:pathLst>
                <a:path w="4067" h="1296" extrusionOk="0">
                  <a:moveTo>
                    <a:pt x="3798" y="0"/>
                  </a:moveTo>
                  <a:cubicBezTo>
                    <a:pt x="3757" y="0"/>
                    <a:pt x="3712" y="16"/>
                    <a:pt x="3668" y="52"/>
                  </a:cubicBezTo>
                  <a:cubicBezTo>
                    <a:pt x="2871" y="709"/>
                    <a:pt x="1897" y="1038"/>
                    <a:pt x="888" y="1038"/>
                  </a:cubicBezTo>
                  <a:cubicBezTo>
                    <a:pt x="663" y="1038"/>
                    <a:pt x="437" y="1022"/>
                    <a:pt x="211" y="989"/>
                  </a:cubicBezTo>
                  <a:cubicBezTo>
                    <a:pt x="205" y="988"/>
                    <a:pt x="198" y="988"/>
                    <a:pt x="191" y="988"/>
                  </a:cubicBezTo>
                  <a:cubicBezTo>
                    <a:pt x="56" y="988"/>
                    <a:pt x="1" y="1196"/>
                    <a:pt x="148" y="1221"/>
                  </a:cubicBezTo>
                  <a:cubicBezTo>
                    <a:pt x="438" y="1271"/>
                    <a:pt x="726" y="1296"/>
                    <a:pt x="1010" y="1296"/>
                  </a:cubicBezTo>
                  <a:cubicBezTo>
                    <a:pt x="2042" y="1296"/>
                    <a:pt x="3026" y="968"/>
                    <a:pt x="3895" y="345"/>
                  </a:cubicBezTo>
                  <a:cubicBezTo>
                    <a:pt x="4067" y="221"/>
                    <a:pt x="3956" y="0"/>
                    <a:pt x="3798" y="0"/>
                  </a:cubicBezTo>
                  <a:close/>
                </a:path>
              </a:pathLst>
            </a:custGeom>
            <a:solidFill>
              <a:srgbClr val="000000"/>
            </a:solidFill>
            <a:ln>
              <a:noFill/>
            </a:ln>
          </p:spPr>
          <p:txBody>
            <a:bodyPr spcFirstLastPara="1" wrap="square" lIns="91425" tIns="91425" rIns="91425" bIns="91425" anchor="ctr" anchorCtr="0">
              <a:noAutofit/>
            </a:bodyPr>
            <a:lstStyle/>
            <a:p>
              <a:endParaRPr>
                <a:latin typeface="Times New Roman" panose="02020603050405020304" pitchFamily="18" charset="0"/>
              </a:endParaRPr>
            </a:p>
          </p:txBody>
        </p:sp>
        <p:sp>
          <p:nvSpPr>
            <p:cNvPr id="496" name="Google Shape;550;p23"/>
            <p:cNvSpPr/>
            <p:nvPr/>
          </p:nvSpPr>
          <p:spPr>
            <a:xfrm>
              <a:off x="8480218" y="4767819"/>
              <a:ext cx="105400" cy="27963"/>
            </a:xfrm>
            <a:custGeom>
              <a:avLst/>
              <a:gdLst/>
              <a:ahLst/>
              <a:cxnLst/>
              <a:rect l="l" t="t" r="r" b="b"/>
              <a:pathLst>
                <a:path w="3185" h="845" extrusionOk="0">
                  <a:moveTo>
                    <a:pt x="2927" y="1"/>
                  </a:moveTo>
                  <a:cubicBezTo>
                    <a:pt x="2896" y="1"/>
                    <a:pt x="2863" y="10"/>
                    <a:pt x="2829" y="30"/>
                  </a:cubicBezTo>
                  <a:cubicBezTo>
                    <a:pt x="2310" y="340"/>
                    <a:pt x="1785" y="505"/>
                    <a:pt x="1239" y="505"/>
                  </a:cubicBezTo>
                  <a:cubicBezTo>
                    <a:pt x="914" y="505"/>
                    <a:pt x="581" y="446"/>
                    <a:pt x="237" y="324"/>
                  </a:cubicBezTo>
                  <a:cubicBezTo>
                    <a:pt x="224" y="319"/>
                    <a:pt x="210" y="317"/>
                    <a:pt x="197" y="317"/>
                  </a:cubicBezTo>
                  <a:cubicBezTo>
                    <a:pt x="74" y="317"/>
                    <a:pt x="0" y="520"/>
                    <a:pt x="130" y="577"/>
                  </a:cubicBezTo>
                  <a:cubicBezTo>
                    <a:pt x="530" y="752"/>
                    <a:pt x="967" y="844"/>
                    <a:pt x="1403" y="844"/>
                  </a:cubicBezTo>
                  <a:cubicBezTo>
                    <a:pt x="1973" y="844"/>
                    <a:pt x="2540" y="687"/>
                    <a:pt x="3019" y="356"/>
                  </a:cubicBezTo>
                  <a:cubicBezTo>
                    <a:pt x="3185" y="242"/>
                    <a:pt x="3087" y="1"/>
                    <a:pt x="2927" y="1"/>
                  </a:cubicBezTo>
                  <a:close/>
                </a:path>
              </a:pathLst>
            </a:custGeom>
            <a:solidFill>
              <a:srgbClr val="000000"/>
            </a:solidFill>
            <a:ln>
              <a:noFill/>
            </a:ln>
          </p:spPr>
          <p:txBody>
            <a:bodyPr spcFirstLastPara="1" wrap="square" lIns="91425" tIns="91425" rIns="91425" bIns="91425" anchor="ctr" anchorCtr="0">
              <a:noAutofit/>
            </a:bodyPr>
            <a:lstStyle/>
            <a:p>
              <a:endParaRPr>
                <a:latin typeface="Times New Roman" panose="02020603050405020304" pitchFamily="18" charset="0"/>
              </a:endParaRPr>
            </a:p>
          </p:txBody>
        </p:sp>
      </p:grpSp>
    </p:spTree>
    <p:custDataLst>
      <p:tags r:id="rId1"/>
    </p:custDataLst>
    <p:extLst>
      <p:ext uri="{BB962C8B-B14F-4D97-AF65-F5344CB8AC3E}">
        <p14:creationId xmlns:p14="http://schemas.microsoft.com/office/powerpoint/2010/main" val="3740048033"/>
      </p:ext>
    </p:extLst>
  </p:cSld>
  <p:clrMapOvr>
    <a:masterClrMapping/>
  </p:clrMapOvr>
  <mc:AlternateContent xmlns:mc="http://schemas.openxmlformats.org/markup-compatibility/2006" xmlns:p14="http://schemas.microsoft.com/office/powerpoint/2010/main">
    <mc:Choice Requires="p14">
      <p:transition p14:dur="10" advTm="15383"/>
    </mc:Choice>
    <mc:Fallback xmlns="">
      <p:transition advTm="15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500" fill="hold"/>
                                        <p:tgtEl>
                                          <p:spTgt spid="22"/>
                                        </p:tgtEl>
                                        <p:attrNameLst>
                                          <p:attrName>ppt_w</p:attrName>
                                        </p:attrNameLst>
                                      </p:cBhvr>
                                      <p:tavLst>
                                        <p:tav tm="0">
                                          <p:val>
                                            <p:fltVal val="0"/>
                                          </p:val>
                                        </p:tav>
                                        <p:tav tm="100000">
                                          <p:val>
                                            <p:strVal val="#ppt_w"/>
                                          </p:val>
                                        </p:tav>
                                      </p:tavLst>
                                    </p:anim>
                                    <p:anim calcmode="lin" valueType="num">
                                      <p:cBhvr>
                                        <p:cTn id="16" dur="500" fill="hold"/>
                                        <p:tgtEl>
                                          <p:spTgt spid="22"/>
                                        </p:tgtEl>
                                        <p:attrNameLst>
                                          <p:attrName>ppt_h</p:attrName>
                                        </p:attrNameLst>
                                      </p:cBhvr>
                                      <p:tavLst>
                                        <p:tav tm="0">
                                          <p:val>
                                            <p:fltVal val="0"/>
                                          </p:val>
                                        </p:tav>
                                        <p:tav tm="100000">
                                          <p:val>
                                            <p:strVal val="#ppt_h"/>
                                          </p:val>
                                        </p:tav>
                                      </p:tavLst>
                                    </p:anim>
                                    <p:animEffect transition="in" filter="fade">
                                      <p:cBhvr>
                                        <p:cTn id="17" dur="500"/>
                                        <p:tgtEl>
                                          <p:spTgt spid="22"/>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500" fill="hold"/>
                                        <p:tgtEl>
                                          <p:spTgt spid="24"/>
                                        </p:tgtEl>
                                        <p:attrNameLst>
                                          <p:attrName>ppt_w</p:attrName>
                                        </p:attrNameLst>
                                      </p:cBhvr>
                                      <p:tavLst>
                                        <p:tav tm="0">
                                          <p:val>
                                            <p:fltVal val="0"/>
                                          </p:val>
                                        </p:tav>
                                        <p:tav tm="100000">
                                          <p:val>
                                            <p:strVal val="#ppt_w"/>
                                          </p:val>
                                        </p:tav>
                                      </p:tavLst>
                                    </p:anim>
                                    <p:anim calcmode="lin" valueType="num">
                                      <p:cBhvr>
                                        <p:cTn id="21" dur="500" fill="hold"/>
                                        <p:tgtEl>
                                          <p:spTgt spid="24"/>
                                        </p:tgtEl>
                                        <p:attrNameLst>
                                          <p:attrName>ppt_h</p:attrName>
                                        </p:attrNameLst>
                                      </p:cBhvr>
                                      <p:tavLst>
                                        <p:tav tm="0">
                                          <p:val>
                                            <p:fltVal val="0"/>
                                          </p:val>
                                        </p:tav>
                                        <p:tav tm="100000">
                                          <p:val>
                                            <p:strVal val="#ppt_h"/>
                                          </p:val>
                                        </p:tav>
                                      </p:tavLst>
                                    </p:anim>
                                    <p:animEffect transition="in" filter="fade">
                                      <p:cBhvr>
                                        <p:cTn id="22" dur="500"/>
                                        <p:tgtEl>
                                          <p:spTgt spid="24"/>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animEffect transition="in" filter="fade">
                                      <p:cBhvr>
                                        <p:cTn id="27" dur="500"/>
                                        <p:tgtEl>
                                          <p:spTgt spid="26"/>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53"/>
                                        </p:tgtEl>
                                        <p:attrNameLst>
                                          <p:attrName>style.visibility</p:attrName>
                                        </p:attrNameLst>
                                      </p:cBhvr>
                                      <p:to>
                                        <p:strVal val="visible"/>
                                      </p:to>
                                    </p:set>
                                    <p:anim calcmode="lin" valueType="num">
                                      <p:cBhvr>
                                        <p:cTn id="30" dur="500" fill="hold"/>
                                        <p:tgtEl>
                                          <p:spTgt spid="53"/>
                                        </p:tgtEl>
                                        <p:attrNameLst>
                                          <p:attrName>ppt_w</p:attrName>
                                        </p:attrNameLst>
                                      </p:cBhvr>
                                      <p:tavLst>
                                        <p:tav tm="0">
                                          <p:val>
                                            <p:fltVal val="0"/>
                                          </p:val>
                                        </p:tav>
                                        <p:tav tm="100000">
                                          <p:val>
                                            <p:strVal val="#ppt_w"/>
                                          </p:val>
                                        </p:tav>
                                      </p:tavLst>
                                    </p:anim>
                                    <p:anim calcmode="lin" valueType="num">
                                      <p:cBhvr>
                                        <p:cTn id="31" dur="500" fill="hold"/>
                                        <p:tgtEl>
                                          <p:spTgt spid="53"/>
                                        </p:tgtEl>
                                        <p:attrNameLst>
                                          <p:attrName>ppt_h</p:attrName>
                                        </p:attrNameLst>
                                      </p:cBhvr>
                                      <p:tavLst>
                                        <p:tav tm="0">
                                          <p:val>
                                            <p:fltVal val="0"/>
                                          </p:val>
                                        </p:tav>
                                        <p:tav tm="100000">
                                          <p:val>
                                            <p:strVal val="#ppt_h"/>
                                          </p:val>
                                        </p:tav>
                                      </p:tavLst>
                                    </p:anim>
                                    <p:animEffect transition="in" filter="fade">
                                      <p:cBhvr>
                                        <p:cTn id="32" dur="500"/>
                                        <p:tgtEl>
                                          <p:spTgt spid="53"/>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anim calcmode="lin" valueType="num">
                                      <p:cBhvr>
                                        <p:cTn id="35" dur="500" fill="hold"/>
                                        <p:tgtEl>
                                          <p:spTgt spid="55"/>
                                        </p:tgtEl>
                                        <p:attrNameLst>
                                          <p:attrName>ppt_w</p:attrName>
                                        </p:attrNameLst>
                                      </p:cBhvr>
                                      <p:tavLst>
                                        <p:tav tm="0">
                                          <p:val>
                                            <p:fltVal val="0"/>
                                          </p:val>
                                        </p:tav>
                                        <p:tav tm="100000">
                                          <p:val>
                                            <p:strVal val="#ppt_w"/>
                                          </p:val>
                                        </p:tav>
                                      </p:tavLst>
                                    </p:anim>
                                    <p:anim calcmode="lin" valueType="num">
                                      <p:cBhvr>
                                        <p:cTn id="36" dur="500" fill="hold"/>
                                        <p:tgtEl>
                                          <p:spTgt spid="55"/>
                                        </p:tgtEl>
                                        <p:attrNameLst>
                                          <p:attrName>ppt_h</p:attrName>
                                        </p:attrNameLst>
                                      </p:cBhvr>
                                      <p:tavLst>
                                        <p:tav tm="0">
                                          <p:val>
                                            <p:fltVal val="0"/>
                                          </p:val>
                                        </p:tav>
                                        <p:tav tm="100000">
                                          <p:val>
                                            <p:strVal val="#ppt_h"/>
                                          </p:val>
                                        </p:tav>
                                      </p:tavLst>
                                    </p:anim>
                                    <p:animEffect transition="in" filter="fade">
                                      <p:cBhvr>
                                        <p:cTn id="37" dur="500"/>
                                        <p:tgtEl>
                                          <p:spTgt spid="55"/>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p:cTn id="40" dur="500" fill="hold"/>
                                        <p:tgtEl>
                                          <p:spTgt spid="3"/>
                                        </p:tgtEl>
                                        <p:attrNameLst>
                                          <p:attrName>ppt_w</p:attrName>
                                        </p:attrNameLst>
                                      </p:cBhvr>
                                      <p:tavLst>
                                        <p:tav tm="0">
                                          <p:val>
                                            <p:fltVal val="0"/>
                                          </p:val>
                                        </p:tav>
                                        <p:tav tm="100000">
                                          <p:val>
                                            <p:strVal val="#ppt_w"/>
                                          </p:val>
                                        </p:tav>
                                      </p:tavLst>
                                    </p:anim>
                                    <p:anim calcmode="lin" valueType="num">
                                      <p:cBhvr>
                                        <p:cTn id="41" dur="500" fill="hold"/>
                                        <p:tgtEl>
                                          <p:spTgt spid="3"/>
                                        </p:tgtEl>
                                        <p:attrNameLst>
                                          <p:attrName>ppt_h</p:attrName>
                                        </p:attrNameLst>
                                      </p:cBhvr>
                                      <p:tavLst>
                                        <p:tav tm="0">
                                          <p:val>
                                            <p:fltVal val="0"/>
                                          </p:val>
                                        </p:tav>
                                        <p:tav tm="100000">
                                          <p:val>
                                            <p:strVal val="#ppt_h"/>
                                          </p:val>
                                        </p:tav>
                                      </p:tavLst>
                                    </p:anim>
                                    <p:animEffect transition="in" filter="fade">
                                      <p:cBhvr>
                                        <p:cTn id="42" dur="500"/>
                                        <p:tgtEl>
                                          <p:spTgt spid="3"/>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p:cTn id="45" dur="500" fill="hold"/>
                                        <p:tgtEl>
                                          <p:spTgt spid="23"/>
                                        </p:tgtEl>
                                        <p:attrNameLst>
                                          <p:attrName>ppt_w</p:attrName>
                                        </p:attrNameLst>
                                      </p:cBhvr>
                                      <p:tavLst>
                                        <p:tav tm="0">
                                          <p:val>
                                            <p:fltVal val="0"/>
                                          </p:val>
                                        </p:tav>
                                        <p:tav tm="100000">
                                          <p:val>
                                            <p:strVal val="#ppt_w"/>
                                          </p:val>
                                        </p:tav>
                                      </p:tavLst>
                                    </p:anim>
                                    <p:anim calcmode="lin" valueType="num">
                                      <p:cBhvr>
                                        <p:cTn id="46" dur="500" fill="hold"/>
                                        <p:tgtEl>
                                          <p:spTgt spid="23"/>
                                        </p:tgtEl>
                                        <p:attrNameLst>
                                          <p:attrName>ppt_h</p:attrName>
                                        </p:attrNameLst>
                                      </p:cBhvr>
                                      <p:tavLst>
                                        <p:tav tm="0">
                                          <p:val>
                                            <p:fltVal val="0"/>
                                          </p:val>
                                        </p:tav>
                                        <p:tav tm="100000">
                                          <p:val>
                                            <p:strVal val="#ppt_h"/>
                                          </p:val>
                                        </p:tav>
                                      </p:tavLst>
                                    </p:anim>
                                    <p:animEffect transition="in" filter="fade">
                                      <p:cBhvr>
                                        <p:cTn id="47" dur="500"/>
                                        <p:tgtEl>
                                          <p:spTgt spid="23"/>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 calcmode="lin" valueType="num">
                                      <p:cBhvr>
                                        <p:cTn id="50" dur="500" fill="hold"/>
                                        <p:tgtEl>
                                          <p:spTgt spid="27"/>
                                        </p:tgtEl>
                                        <p:attrNameLst>
                                          <p:attrName>ppt_w</p:attrName>
                                        </p:attrNameLst>
                                      </p:cBhvr>
                                      <p:tavLst>
                                        <p:tav tm="0">
                                          <p:val>
                                            <p:fltVal val="0"/>
                                          </p:val>
                                        </p:tav>
                                        <p:tav tm="100000">
                                          <p:val>
                                            <p:strVal val="#ppt_w"/>
                                          </p:val>
                                        </p:tav>
                                      </p:tavLst>
                                    </p:anim>
                                    <p:anim calcmode="lin" valueType="num">
                                      <p:cBhvr>
                                        <p:cTn id="51" dur="500" fill="hold"/>
                                        <p:tgtEl>
                                          <p:spTgt spid="27"/>
                                        </p:tgtEl>
                                        <p:attrNameLst>
                                          <p:attrName>ppt_h</p:attrName>
                                        </p:attrNameLst>
                                      </p:cBhvr>
                                      <p:tavLst>
                                        <p:tav tm="0">
                                          <p:val>
                                            <p:fltVal val="0"/>
                                          </p:val>
                                        </p:tav>
                                        <p:tav tm="100000">
                                          <p:val>
                                            <p:strVal val="#ppt_h"/>
                                          </p:val>
                                        </p:tav>
                                      </p:tavLst>
                                    </p:anim>
                                    <p:animEffect transition="in" filter="fade">
                                      <p:cBhvr>
                                        <p:cTn id="52" dur="500"/>
                                        <p:tgtEl>
                                          <p:spTgt spid="27"/>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p:cTn id="55" dur="500" fill="hold"/>
                                        <p:tgtEl>
                                          <p:spTgt spid="28"/>
                                        </p:tgtEl>
                                        <p:attrNameLst>
                                          <p:attrName>ppt_w</p:attrName>
                                        </p:attrNameLst>
                                      </p:cBhvr>
                                      <p:tavLst>
                                        <p:tav tm="0">
                                          <p:val>
                                            <p:fltVal val="0"/>
                                          </p:val>
                                        </p:tav>
                                        <p:tav tm="100000">
                                          <p:val>
                                            <p:strVal val="#ppt_w"/>
                                          </p:val>
                                        </p:tav>
                                      </p:tavLst>
                                    </p:anim>
                                    <p:anim calcmode="lin" valueType="num">
                                      <p:cBhvr>
                                        <p:cTn id="56" dur="500" fill="hold"/>
                                        <p:tgtEl>
                                          <p:spTgt spid="28"/>
                                        </p:tgtEl>
                                        <p:attrNameLst>
                                          <p:attrName>ppt_h</p:attrName>
                                        </p:attrNameLst>
                                      </p:cBhvr>
                                      <p:tavLst>
                                        <p:tav tm="0">
                                          <p:val>
                                            <p:fltVal val="0"/>
                                          </p:val>
                                        </p:tav>
                                        <p:tav tm="100000">
                                          <p:val>
                                            <p:strVal val="#ppt_h"/>
                                          </p:val>
                                        </p:tav>
                                      </p:tavLst>
                                    </p:anim>
                                    <p:animEffect transition="in" filter="fade">
                                      <p:cBhvr>
                                        <p:cTn id="57" dur="500"/>
                                        <p:tgtEl>
                                          <p:spTgt spid="28"/>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p:cTn id="60" dur="500" fill="hold"/>
                                        <p:tgtEl>
                                          <p:spTgt spid="32"/>
                                        </p:tgtEl>
                                        <p:attrNameLst>
                                          <p:attrName>ppt_w</p:attrName>
                                        </p:attrNameLst>
                                      </p:cBhvr>
                                      <p:tavLst>
                                        <p:tav tm="0">
                                          <p:val>
                                            <p:fltVal val="0"/>
                                          </p:val>
                                        </p:tav>
                                        <p:tav tm="100000">
                                          <p:val>
                                            <p:strVal val="#ppt_w"/>
                                          </p:val>
                                        </p:tav>
                                      </p:tavLst>
                                    </p:anim>
                                    <p:anim calcmode="lin" valueType="num">
                                      <p:cBhvr>
                                        <p:cTn id="61" dur="500" fill="hold"/>
                                        <p:tgtEl>
                                          <p:spTgt spid="32"/>
                                        </p:tgtEl>
                                        <p:attrNameLst>
                                          <p:attrName>ppt_h</p:attrName>
                                        </p:attrNameLst>
                                      </p:cBhvr>
                                      <p:tavLst>
                                        <p:tav tm="0">
                                          <p:val>
                                            <p:fltVal val="0"/>
                                          </p:val>
                                        </p:tav>
                                        <p:tav tm="100000">
                                          <p:val>
                                            <p:strVal val="#ppt_h"/>
                                          </p:val>
                                        </p:tav>
                                      </p:tavLst>
                                    </p:anim>
                                    <p:animEffect transition="in" filter="fade">
                                      <p:cBhvr>
                                        <p:cTn id="62" dur="500"/>
                                        <p:tgtEl>
                                          <p:spTgt spid="32"/>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99"/>
                                        </p:tgtEl>
                                        <p:attrNameLst>
                                          <p:attrName>style.visibility</p:attrName>
                                        </p:attrNameLst>
                                      </p:cBhvr>
                                      <p:to>
                                        <p:strVal val="visible"/>
                                      </p:to>
                                    </p:set>
                                    <p:anim calcmode="lin" valueType="num">
                                      <p:cBhvr>
                                        <p:cTn id="65" dur="500" fill="hold"/>
                                        <p:tgtEl>
                                          <p:spTgt spid="99"/>
                                        </p:tgtEl>
                                        <p:attrNameLst>
                                          <p:attrName>ppt_w</p:attrName>
                                        </p:attrNameLst>
                                      </p:cBhvr>
                                      <p:tavLst>
                                        <p:tav tm="0">
                                          <p:val>
                                            <p:fltVal val="0"/>
                                          </p:val>
                                        </p:tav>
                                        <p:tav tm="100000">
                                          <p:val>
                                            <p:strVal val="#ppt_w"/>
                                          </p:val>
                                        </p:tav>
                                      </p:tavLst>
                                    </p:anim>
                                    <p:anim calcmode="lin" valueType="num">
                                      <p:cBhvr>
                                        <p:cTn id="66" dur="500" fill="hold"/>
                                        <p:tgtEl>
                                          <p:spTgt spid="99"/>
                                        </p:tgtEl>
                                        <p:attrNameLst>
                                          <p:attrName>ppt_h</p:attrName>
                                        </p:attrNameLst>
                                      </p:cBhvr>
                                      <p:tavLst>
                                        <p:tav tm="0">
                                          <p:val>
                                            <p:fltVal val="0"/>
                                          </p:val>
                                        </p:tav>
                                        <p:tav tm="100000">
                                          <p:val>
                                            <p:strVal val="#ppt_h"/>
                                          </p:val>
                                        </p:tav>
                                      </p:tavLst>
                                    </p:anim>
                                    <p:animEffect transition="in" filter="fade">
                                      <p:cBhvr>
                                        <p:cTn id="67" dur="500"/>
                                        <p:tgtEl>
                                          <p:spTgt spid="99"/>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100"/>
                                        </p:tgtEl>
                                        <p:attrNameLst>
                                          <p:attrName>style.visibility</p:attrName>
                                        </p:attrNameLst>
                                      </p:cBhvr>
                                      <p:to>
                                        <p:strVal val="visible"/>
                                      </p:to>
                                    </p:set>
                                    <p:anim calcmode="lin" valueType="num">
                                      <p:cBhvr>
                                        <p:cTn id="70" dur="500" fill="hold"/>
                                        <p:tgtEl>
                                          <p:spTgt spid="100"/>
                                        </p:tgtEl>
                                        <p:attrNameLst>
                                          <p:attrName>ppt_w</p:attrName>
                                        </p:attrNameLst>
                                      </p:cBhvr>
                                      <p:tavLst>
                                        <p:tav tm="0">
                                          <p:val>
                                            <p:fltVal val="0"/>
                                          </p:val>
                                        </p:tav>
                                        <p:tav tm="100000">
                                          <p:val>
                                            <p:strVal val="#ppt_w"/>
                                          </p:val>
                                        </p:tav>
                                      </p:tavLst>
                                    </p:anim>
                                    <p:anim calcmode="lin" valueType="num">
                                      <p:cBhvr>
                                        <p:cTn id="71" dur="500" fill="hold"/>
                                        <p:tgtEl>
                                          <p:spTgt spid="100"/>
                                        </p:tgtEl>
                                        <p:attrNameLst>
                                          <p:attrName>ppt_h</p:attrName>
                                        </p:attrNameLst>
                                      </p:cBhvr>
                                      <p:tavLst>
                                        <p:tav tm="0">
                                          <p:val>
                                            <p:fltVal val="0"/>
                                          </p:val>
                                        </p:tav>
                                        <p:tav tm="100000">
                                          <p:val>
                                            <p:strVal val="#ppt_h"/>
                                          </p:val>
                                        </p:tav>
                                      </p:tavLst>
                                    </p:anim>
                                    <p:animEffect transition="in" filter="fade">
                                      <p:cBhvr>
                                        <p:cTn id="72" dur="500"/>
                                        <p:tgtEl>
                                          <p:spTgt spid="100"/>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101"/>
                                        </p:tgtEl>
                                        <p:attrNameLst>
                                          <p:attrName>style.visibility</p:attrName>
                                        </p:attrNameLst>
                                      </p:cBhvr>
                                      <p:to>
                                        <p:strVal val="visible"/>
                                      </p:to>
                                    </p:set>
                                    <p:anim calcmode="lin" valueType="num">
                                      <p:cBhvr>
                                        <p:cTn id="75" dur="500" fill="hold"/>
                                        <p:tgtEl>
                                          <p:spTgt spid="101"/>
                                        </p:tgtEl>
                                        <p:attrNameLst>
                                          <p:attrName>ppt_w</p:attrName>
                                        </p:attrNameLst>
                                      </p:cBhvr>
                                      <p:tavLst>
                                        <p:tav tm="0">
                                          <p:val>
                                            <p:fltVal val="0"/>
                                          </p:val>
                                        </p:tav>
                                        <p:tav tm="100000">
                                          <p:val>
                                            <p:strVal val="#ppt_w"/>
                                          </p:val>
                                        </p:tav>
                                      </p:tavLst>
                                    </p:anim>
                                    <p:anim calcmode="lin" valueType="num">
                                      <p:cBhvr>
                                        <p:cTn id="76" dur="500" fill="hold"/>
                                        <p:tgtEl>
                                          <p:spTgt spid="101"/>
                                        </p:tgtEl>
                                        <p:attrNameLst>
                                          <p:attrName>ppt_h</p:attrName>
                                        </p:attrNameLst>
                                      </p:cBhvr>
                                      <p:tavLst>
                                        <p:tav tm="0">
                                          <p:val>
                                            <p:fltVal val="0"/>
                                          </p:val>
                                        </p:tav>
                                        <p:tav tm="100000">
                                          <p:val>
                                            <p:strVal val="#ppt_h"/>
                                          </p:val>
                                        </p:tav>
                                      </p:tavLst>
                                    </p:anim>
                                    <p:animEffect transition="in" filter="fade">
                                      <p:cBhvr>
                                        <p:cTn id="77" dur="500"/>
                                        <p:tgtEl>
                                          <p:spTgt spid="101"/>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102"/>
                                        </p:tgtEl>
                                        <p:attrNameLst>
                                          <p:attrName>style.visibility</p:attrName>
                                        </p:attrNameLst>
                                      </p:cBhvr>
                                      <p:to>
                                        <p:strVal val="visible"/>
                                      </p:to>
                                    </p:set>
                                    <p:anim calcmode="lin" valueType="num">
                                      <p:cBhvr>
                                        <p:cTn id="80" dur="500" fill="hold"/>
                                        <p:tgtEl>
                                          <p:spTgt spid="102"/>
                                        </p:tgtEl>
                                        <p:attrNameLst>
                                          <p:attrName>ppt_w</p:attrName>
                                        </p:attrNameLst>
                                      </p:cBhvr>
                                      <p:tavLst>
                                        <p:tav tm="0">
                                          <p:val>
                                            <p:fltVal val="0"/>
                                          </p:val>
                                        </p:tav>
                                        <p:tav tm="100000">
                                          <p:val>
                                            <p:strVal val="#ppt_w"/>
                                          </p:val>
                                        </p:tav>
                                      </p:tavLst>
                                    </p:anim>
                                    <p:anim calcmode="lin" valueType="num">
                                      <p:cBhvr>
                                        <p:cTn id="81" dur="500" fill="hold"/>
                                        <p:tgtEl>
                                          <p:spTgt spid="102"/>
                                        </p:tgtEl>
                                        <p:attrNameLst>
                                          <p:attrName>ppt_h</p:attrName>
                                        </p:attrNameLst>
                                      </p:cBhvr>
                                      <p:tavLst>
                                        <p:tav tm="0">
                                          <p:val>
                                            <p:fltVal val="0"/>
                                          </p:val>
                                        </p:tav>
                                        <p:tav tm="100000">
                                          <p:val>
                                            <p:strVal val="#ppt_h"/>
                                          </p:val>
                                        </p:tav>
                                      </p:tavLst>
                                    </p:anim>
                                    <p:animEffect transition="in" filter="fade">
                                      <p:cBhvr>
                                        <p:cTn id="82" dur="500"/>
                                        <p:tgtEl>
                                          <p:spTgt spid="102"/>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nodeType="clickEffect">
                                  <p:stCondLst>
                                    <p:cond delay="0"/>
                                  </p:stCondLst>
                                  <p:childTnLst>
                                    <p:set>
                                      <p:cBhvr>
                                        <p:cTn id="86" dur="1" fill="hold">
                                          <p:stCondLst>
                                            <p:cond delay="0"/>
                                          </p:stCondLst>
                                        </p:cTn>
                                        <p:tgtEl>
                                          <p:spTgt spid="36"/>
                                        </p:tgtEl>
                                        <p:attrNameLst>
                                          <p:attrName>style.visibility</p:attrName>
                                        </p:attrNameLst>
                                      </p:cBhvr>
                                      <p:to>
                                        <p:strVal val="visible"/>
                                      </p:to>
                                    </p:set>
                                    <p:anim calcmode="lin" valueType="num">
                                      <p:cBhvr>
                                        <p:cTn id="87" dur="500" fill="hold"/>
                                        <p:tgtEl>
                                          <p:spTgt spid="36"/>
                                        </p:tgtEl>
                                        <p:attrNameLst>
                                          <p:attrName>ppt_w</p:attrName>
                                        </p:attrNameLst>
                                      </p:cBhvr>
                                      <p:tavLst>
                                        <p:tav tm="0">
                                          <p:val>
                                            <p:fltVal val="0"/>
                                          </p:val>
                                        </p:tav>
                                        <p:tav tm="100000">
                                          <p:val>
                                            <p:strVal val="#ppt_w"/>
                                          </p:val>
                                        </p:tav>
                                      </p:tavLst>
                                    </p:anim>
                                    <p:anim calcmode="lin" valueType="num">
                                      <p:cBhvr>
                                        <p:cTn id="88" dur="500" fill="hold"/>
                                        <p:tgtEl>
                                          <p:spTgt spid="36"/>
                                        </p:tgtEl>
                                        <p:attrNameLst>
                                          <p:attrName>ppt_h</p:attrName>
                                        </p:attrNameLst>
                                      </p:cBhvr>
                                      <p:tavLst>
                                        <p:tav tm="0">
                                          <p:val>
                                            <p:fltVal val="0"/>
                                          </p:val>
                                        </p:tav>
                                        <p:tav tm="100000">
                                          <p:val>
                                            <p:strVal val="#ppt_h"/>
                                          </p:val>
                                        </p:tav>
                                      </p:tavLst>
                                    </p:anim>
                                    <p:animEffect transition="in" filter="fade">
                                      <p:cBhvr>
                                        <p:cTn id="89" dur="500"/>
                                        <p:tgtEl>
                                          <p:spTgt spid="36"/>
                                        </p:tgtEl>
                                      </p:cBhvr>
                                    </p:animEffect>
                                  </p:childTnLst>
                                </p:cTn>
                              </p:par>
                            </p:childTnLst>
                          </p:cTn>
                        </p:par>
                        <p:par>
                          <p:cTn id="90" fill="hold">
                            <p:stCondLst>
                              <p:cond delay="500"/>
                            </p:stCondLst>
                            <p:childTnLst>
                              <p:par>
                                <p:cTn id="91" presetID="42" presetClass="entr" presetSubtype="0" fill="hold" grpId="0" nodeType="afterEffect">
                                  <p:stCondLst>
                                    <p:cond delay="0"/>
                                  </p:stCondLst>
                                  <p:childTnLst>
                                    <p:set>
                                      <p:cBhvr>
                                        <p:cTn id="92" dur="1" fill="hold">
                                          <p:stCondLst>
                                            <p:cond delay="0"/>
                                          </p:stCondLst>
                                        </p:cTn>
                                        <p:tgtEl>
                                          <p:spTgt spid="103"/>
                                        </p:tgtEl>
                                        <p:attrNameLst>
                                          <p:attrName>style.visibility</p:attrName>
                                        </p:attrNameLst>
                                      </p:cBhvr>
                                      <p:to>
                                        <p:strVal val="visible"/>
                                      </p:to>
                                    </p:set>
                                    <p:animEffect transition="in" filter="fade">
                                      <p:cBhvr>
                                        <p:cTn id="93" dur="1000"/>
                                        <p:tgtEl>
                                          <p:spTgt spid="103"/>
                                        </p:tgtEl>
                                      </p:cBhvr>
                                    </p:animEffect>
                                    <p:anim calcmode="lin" valueType="num">
                                      <p:cBhvr>
                                        <p:cTn id="94" dur="1000" fill="hold"/>
                                        <p:tgtEl>
                                          <p:spTgt spid="103"/>
                                        </p:tgtEl>
                                        <p:attrNameLst>
                                          <p:attrName>ppt_x</p:attrName>
                                        </p:attrNameLst>
                                      </p:cBhvr>
                                      <p:tavLst>
                                        <p:tav tm="0">
                                          <p:val>
                                            <p:strVal val="#ppt_x"/>
                                          </p:val>
                                        </p:tav>
                                        <p:tav tm="100000">
                                          <p:val>
                                            <p:strVal val="#ppt_x"/>
                                          </p:val>
                                        </p:tav>
                                      </p:tavLst>
                                    </p:anim>
                                    <p:anim calcmode="lin" valueType="num">
                                      <p:cBhvr>
                                        <p:cTn id="95" dur="1000" fill="hold"/>
                                        <p:tgtEl>
                                          <p:spTgt spid="103"/>
                                        </p:tgtEl>
                                        <p:attrNameLst>
                                          <p:attrName>ppt_y</p:attrName>
                                        </p:attrNameLst>
                                      </p:cBhvr>
                                      <p:tavLst>
                                        <p:tav tm="0">
                                          <p:val>
                                            <p:strVal val="#ppt_y+.1"/>
                                          </p:val>
                                        </p:tav>
                                        <p:tav tm="100000">
                                          <p:val>
                                            <p:strVal val="#ppt_y"/>
                                          </p:val>
                                        </p:tav>
                                      </p:tavLst>
                                    </p:anim>
                                  </p:childTnLst>
                                </p:cTn>
                              </p:par>
                              <p:par>
                                <p:cTn id="96" presetID="53" presetClass="entr" presetSubtype="16" fill="hold" grpId="0" nodeType="withEffect">
                                  <p:stCondLst>
                                    <p:cond delay="0"/>
                                  </p:stCondLst>
                                  <p:childTnLst>
                                    <p:set>
                                      <p:cBhvr>
                                        <p:cTn id="97" dur="1" fill="hold">
                                          <p:stCondLst>
                                            <p:cond delay="0"/>
                                          </p:stCondLst>
                                        </p:cTn>
                                        <p:tgtEl>
                                          <p:spTgt spid="485"/>
                                        </p:tgtEl>
                                        <p:attrNameLst>
                                          <p:attrName>style.visibility</p:attrName>
                                        </p:attrNameLst>
                                      </p:cBhvr>
                                      <p:to>
                                        <p:strVal val="visible"/>
                                      </p:to>
                                    </p:set>
                                    <p:anim calcmode="lin" valueType="num">
                                      <p:cBhvr>
                                        <p:cTn id="98" dur="500" fill="hold"/>
                                        <p:tgtEl>
                                          <p:spTgt spid="485"/>
                                        </p:tgtEl>
                                        <p:attrNameLst>
                                          <p:attrName>ppt_w</p:attrName>
                                        </p:attrNameLst>
                                      </p:cBhvr>
                                      <p:tavLst>
                                        <p:tav tm="0">
                                          <p:val>
                                            <p:fltVal val="0"/>
                                          </p:val>
                                        </p:tav>
                                        <p:tav tm="100000">
                                          <p:val>
                                            <p:strVal val="#ppt_w"/>
                                          </p:val>
                                        </p:tav>
                                      </p:tavLst>
                                    </p:anim>
                                    <p:anim calcmode="lin" valueType="num">
                                      <p:cBhvr>
                                        <p:cTn id="99" dur="500" fill="hold"/>
                                        <p:tgtEl>
                                          <p:spTgt spid="485"/>
                                        </p:tgtEl>
                                        <p:attrNameLst>
                                          <p:attrName>ppt_h</p:attrName>
                                        </p:attrNameLst>
                                      </p:cBhvr>
                                      <p:tavLst>
                                        <p:tav tm="0">
                                          <p:val>
                                            <p:fltVal val="0"/>
                                          </p:val>
                                        </p:tav>
                                        <p:tav tm="100000">
                                          <p:val>
                                            <p:strVal val="#ppt_h"/>
                                          </p:val>
                                        </p:tav>
                                      </p:tavLst>
                                    </p:anim>
                                    <p:animEffect transition="in" filter="fade">
                                      <p:cBhvr>
                                        <p:cTn id="100" dur="500"/>
                                        <p:tgtEl>
                                          <p:spTgt spid="485"/>
                                        </p:tgtEl>
                                      </p:cBhvr>
                                    </p:animEffect>
                                  </p:childTnLst>
                                </p:cTn>
                              </p:par>
                              <p:par>
                                <p:cTn id="101" presetID="53" presetClass="entr" presetSubtype="16" fill="hold" grpId="0" nodeType="withEffect">
                                  <p:stCondLst>
                                    <p:cond delay="0"/>
                                  </p:stCondLst>
                                  <p:childTnLst>
                                    <p:set>
                                      <p:cBhvr>
                                        <p:cTn id="102" dur="1" fill="hold">
                                          <p:stCondLst>
                                            <p:cond delay="0"/>
                                          </p:stCondLst>
                                        </p:cTn>
                                        <p:tgtEl>
                                          <p:spTgt spid="486"/>
                                        </p:tgtEl>
                                        <p:attrNameLst>
                                          <p:attrName>style.visibility</p:attrName>
                                        </p:attrNameLst>
                                      </p:cBhvr>
                                      <p:to>
                                        <p:strVal val="visible"/>
                                      </p:to>
                                    </p:set>
                                    <p:anim calcmode="lin" valueType="num">
                                      <p:cBhvr>
                                        <p:cTn id="103" dur="500" fill="hold"/>
                                        <p:tgtEl>
                                          <p:spTgt spid="486"/>
                                        </p:tgtEl>
                                        <p:attrNameLst>
                                          <p:attrName>ppt_w</p:attrName>
                                        </p:attrNameLst>
                                      </p:cBhvr>
                                      <p:tavLst>
                                        <p:tav tm="0">
                                          <p:val>
                                            <p:fltVal val="0"/>
                                          </p:val>
                                        </p:tav>
                                        <p:tav tm="100000">
                                          <p:val>
                                            <p:strVal val="#ppt_w"/>
                                          </p:val>
                                        </p:tav>
                                      </p:tavLst>
                                    </p:anim>
                                    <p:anim calcmode="lin" valueType="num">
                                      <p:cBhvr>
                                        <p:cTn id="104" dur="500" fill="hold"/>
                                        <p:tgtEl>
                                          <p:spTgt spid="486"/>
                                        </p:tgtEl>
                                        <p:attrNameLst>
                                          <p:attrName>ppt_h</p:attrName>
                                        </p:attrNameLst>
                                      </p:cBhvr>
                                      <p:tavLst>
                                        <p:tav tm="0">
                                          <p:val>
                                            <p:fltVal val="0"/>
                                          </p:val>
                                        </p:tav>
                                        <p:tav tm="100000">
                                          <p:val>
                                            <p:strVal val="#ppt_h"/>
                                          </p:val>
                                        </p:tav>
                                      </p:tavLst>
                                    </p:anim>
                                    <p:animEffect transition="in" filter="fade">
                                      <p:cBhvr>
                                        <p:cTn id="105" dur="500"/>
                                        <p:tgtEl>
                                          <p:spTgt spid="486"/>
                                        </p:tgtEl>
                                      </p:cBhvr>
                                    </p:animEffect>
                                  </p:childTnLst>
                                </p:cTn>
                              </p:par>
                              <p:par>
                                <p:cTn id="106" presetID="53" presetClass="entr" presetSubtype="16" fill="hold" grpId="0" nodeType="withEffect">
                                  <p:stCondLst>
                                    <p:cond delay="0"/>
                                  </p:stCondLst>
                                  <p:childTnLst>
                                    <p:set>
                                      <p:cBhvr>
                                        <p:cTn id="107" dur="1" fill="hold">
                                          <p:stCondLst>
                                            <p:cond delay="0"/>
                                          </p:stCondLst>
                                        </p:cTn>
                                        <p:tgtEl>
                                          <p:spTgt spid="487"/>
                                        </p:tgtEl>
                                        <p:attrNameLst>
                                          <p:attrName>style.visibility</p:attrName>
                                        </p:attrNameLst>
                                      </p:cBhvr>
                                      <p:to>
                                        <p:strVal val="visible"/>
                                      </p:to>
                                    </p:set>
                                    <p:anim calcmode="lin" valueType="num">
                                      <p:cBhvr>
                                        <p:cTn id="108" dur="500" fill="hold"/>
                                        <p:tgtEl>
                                          <p:spTgt spid="487"/>
                                        </p:tgtEl>
                                        <p:attrNameLst>
                                          <p:attrName>ppt_w</p:attrName>
                                        </p:attrNameLst>
                                      </p:cBhvr>
                                      <p:tavLst>
                                        <p:tav tm="0">
                                          <p:val>
                                            <p:fltVal val="0"/>
                                          </p:val>
                                        </p:tav>
                                        <p:tav tm="100000">
                                          <p:val>
                                            <p:strVal val="#ppt_w"/>
                                          </p:val>
                                        </p:tav>
                                      </p:tavLst>
                                    </p:anim>
                                    <p:anim calcmode="lin" valueType="num">
                                      <p:cBhvr>
                                        <p:cTn id="109" dur="500" fill="hold"/>
                                        <p:tgtEl>
                                          <p:spTgt spid="487"/>
                                        </p:tgtEl>
                                        <p:attrNameLst>
                                          <p:attrName>ppt_h</p:attrName>
                                        </p:attrNameLst>
                                      </p:cBhvr>
                                      <p:tavLst>
                                        <p:tav tm="0">
                                          <p:val>
                                            <p:fltVal val="0"/>
                                          </p:val>
                                        </p:tav>
                                        <p:tav tm="100000">
                                          <p:val>
                                            <p:strVal val="#ppt_h"/>
                                          </p:val>
                                        </p:tav>
                                      </p:tavLst>
                                    </p:anim>
                                    <p:animEffect transition="in" filter="fade">
                                      <p:cBhvr>
                                        <p:cTn id="110" dur="500"/>
                                        <p:tgtEl>
                                          <p:spTgt spid="487"/>
                                        </p:tgtEl>
                                      </p:cBhvr>
                                    </p:animEffect>
                                  </p:childTnLst>
                                </p:cTn>
                              </p:par>
                              <p:par>
                                <p:cTn id="111" presetID="53" presetClass="entr" presetSubtype="16" fill="hold" grpId="0" nodeType="withEffect">
                                  <p:stCondLst>
                                    <p:cond delay="0"/>
                                  </p:stCondLst>
                                  <p:childTnLst>
                                    <p:set>
                                      <p:cBhvr>
                                        <p:cTn id="112" dur="1" fill="hold">
                                          <p:stCondLst>
                                            <p:cond delay="0"/>
                                          </p:stCondLst>
                                        </p:cTn>
                                        <p:tgtEl>
                                          <p:spTgt spid="488"/>
                                        </p:tgtEl>
                                        <p:attrNameLst>
                                          <p:attrName>style.visibility</p:attrName>
                                        </p:attrNameLst>
                                      </p:cBhvr>
                                      <p:to>
                                        <p:strVal val="visible"/>
                                      </p:to>
                                    </p:set>
                                    <p:anim calcmode="lin" valueType="num">
                                      <p:cBhvr>
                                        <p:cTn id="113" dur="500" fill="hold"/>
                                        <p:tgtEl>
                                          <p:spTgt spid="488"/>
                                        </p:tgtEl>
                                        <p:attrNameLst>
                                          <p:attrName>ppt_w</p:attrName>
                                        </p:attrNameLst>
                                      </p:cBhvr>
                                      <p:tavLst>
                                        <p:tav tm="0">
                                          <p:val>
                                            <p:fltVal val="0"/>
                                          </p:val>
                                        </p:tav>
                                        <p:tav tm="100000">
                                          <p:val>
                                            <p:strVal val="#ppt_w"/>
                                          </p:val>
                                        </p:tav>
                                      </p:tavLst>
                                    </p:anim>
                                    <p:anim calcmode="lin" valueType="num">
                                      <p:cBhvr>
                                        <p:cTn id="114" dur="500" fill="hold"/>
                                        <p:tgtEl>
                                          <p:spTgt spid="488"/>
                                        </p:tgtEl>
                                        <p:attrNameLst>
                                          <p:attrName>ppt_h</p:attrName>
                                        </p:attrNameLst>
                                      </p:cBhvr>
                                      <p:tavLst>
                                        <p:tav tm="0">
                                          <p:val>
                                            <p:fltVal val="0"/>
                                          </p:val>
                                        </p:tav>
                                        <p:tav tm="100000">
                                          <p:val>
                                            <p:strVal val="#ppt_h"/>
                                          </p:val>
                                        </p:tav>
                                      </p:tavLst>
                                    </p:anim>
                                    <p:animEffect transition="in" filter="fade">
                                      <p:cBhvr>
                                        <p:cTn id="115" dur="500"/>
                                        <p:tgtEl>
                                          <p:spTgt spid="488"/>
                                        </p:tgtEl>
                                      </p:cBhvr>
                                    </p:animEffect>
                                  </p:childTnLst>
                                </p:cTn>
                              </p:par>
                              <p:par>
                                <p:cTn id="116" presetID="53" presetClass="entr" presetSubtype="16" fill="hold" grpId="0" nodeType="withEffect">
                                  <p:stCondLst>
                                    <p:cond delay="0"/>
                                  </p:stCondLst>
                                  <p:childTnLst>
                                    <p:set>
                                      <p:cBhvr>
                                        <p:cTn id="117" dur="1" fill="hold">
                                          <p:stCondLst>
                                            <p:cond delay="0"/>
                                          </p:stCondLst>
                                        </p:cTn>
                                        <p:tgtEl>
                                          <p:spTgt spid="489"/>
                                        </p:tgtEl>
                                        <p:attrNameLst>
                                          <p:attrName>style.visibility</p:attrName>
                                        </p:attrNameLst>
                                      </p:cBhvr>
                                      <p:to>
                                        <p:strVal val="visible"/>
                                      </p:to>
                                    </p:set>
                                    <p:anim calcmode="lin" valueType="num">
                                      <p:cBhvr>
                                        <p:cTn id="118" dur="500" fill="hold"/>
                                        <p:tgtEl>
                                          <p:spTgt spid="489"/>
                                        </p:tgtEl>
                                        <p:attrNameLst>
                                          <p:attrName>ppt_w</p:attrName>
                                        </p:attrNameLst>
                                      </p:cBhvr>
                                      <p:tavLst>
                                        <p:tav tm="0">
                                          <p:val>
                                            <p:fltVal val="0"/>
                                          </p:val>
                                        </p:tav>
                                        <p:tav tm="100000">
                                          <p:val>
                                            <p:strVal val="#ppt_w"/>
                                          </p:val>
                                        </p:tav>
                                      </p:tavLst>
                                    </p:anim>
                                    <p:anim calcmode="lin" valueType="num">
                                      <p:cBhvr>
                                        <p:cTn id="119" dur="500" fill="hold"/>
                                        <p:tgtEl>
                                          <p:spTgt spid="489"/>
                                        </p:tgtEl>
                                        <p:attrNameLst>
                                          <p:attrName>ppt_h</p:attrName>
                                        </p:attrNameLst>
                                      </p:cBhvr>
                                      <p:tavLst>
                                        <p:tav tm="0">
                                          <p:val>
                                            <p:fltVal val="0"/>
                                          </p:val>
                                        </p:tav>
                                        <p:tav tm="100000">
                                          <p:val>
                                            <p:strVal val="#ppt_h"/>
                                          </p:val>
                                        </p:tav>
                                      </p:tavLst>
                                    </p:anim>
                                    <p:animEffect transition="in" filter="fade">
                                      <p:cBhvr>
                                        <p:cTn id="120" dur="500"/>
                                        <p:tgtEl>
                                          <p:spTgt spid="489"/>
                                        </p:tgtEl>
                                      </p:cBhvr>
                                    </p:animEffect>
                                  </p:childTnLst>
                                </p:cTn>
                              </p:par>
                              <p:par>
                                <p:cTn id="121" presetID="53" presetClass="entr" presetSubtype="16" fill="hold" grpId="0" nodeType="withEffect">
                                  <p:stCondLst>
                                    <p:cond delay="0"/>
                                  </p:stCondLst>
                                  <p:childTnLst>
                                    <p:set>
                                      <p:cBhvr>
                                        <p:cTn id="122" dur="1" fill="hold">
                                          <p:stCondLst>
                                            <p:cond delay="0"/>
                                          </p:stCondLst>
                                        </p:cTn>
                                        <p:tgtEl>
                                          <p:spTgt spid="490"/>
                                        </p:tgtEl>
                                        <p:attrNameLst>
                                          <p:attrName>style.visibility</p:attrName>
                                        </p:attrNameLst>
                                      </p:cBhvr>
                                      <p:to>
                                        <p:strVal val="visible"/>
                                      </p:to>
                                    </p:set>
                                    <p:anim calcmode="lin" valueType="num">
                                      <p:cBhvr>
                                        <p:cTn id="123" dur="500" fill="hold"/>
                                        <p:tgtEl>
                                          <p:spTgt spid="490"/>
                                        </p:tgtEl>
                                        <p:attrNameLst>
                                          <p:attrName>ppt_w</p:attrName>
                                        </p:attrNameLst>
                                      </p:cBhvr>
                                      <p:tavLst>
                                        <p:tav tm="0">
                                          <p:val>
                                            <p:fltVal val="0"/>
                                          </p:val>
                                        </p:tav>
                                        <p:tav tm="100000">
                                          <p:val>
                                            <p:strVal val="#ppt_w"/>
                                          </p:val>
                                        </p:tav>
                                      </p:tavLst>
                                    </p:anim>
                                    <p:anim calcmode="lin" valueType="num">
                                      <p:cBhvr>
                                        <p:cTn id="124" dur="500" fill="hold"/>
                                        <p:tgtEl>
                                          <p:spTgt spid="490"/>
                                        </p:tgtEl>
                                        <p:attrNameLst>
                                          <p:attrName>ppt_h</p:attrName>
                                        </p:attrNameLst>
                                      </p:cBhvr>
                                      <p:tavLst>
                                        <p:tav tm="0">
                                          <p:val>
                                            <p:fltVal val="0"/>
                                          </p:val>
                                        </p:tav>
                                        <p:tav tm="100000">
                                          <p:val>
                                            <p:strVal val="#ppt_h"/>
                                          </p:val>
                                        </p:tav>
                                      </p:tavLst>
                                    </p:anim>
                                    <p:animEffect transition="in" filter="fade">
                                      <p:cBhvr>
                                        <p:cTn id="125" dur="500"/>
                                        <p:tgtEl>
                                          <p:spTgt spid="490"/>
                                        </p:tgtEl>
                                      </p:cBhvr>
                                    </p:animEffect>
                                  </p:childTnLst>
                                </p:cTn>
                              </p:par>
                              <p:par>
                                <p:cTn id="126" presetID="53" presetClass="entr" presetSubtype="16" fill="hold" grpId="0" nodeType="withEffect">
                                  <p:stCondLst>
                                    <p:cond delay="0"/>
                                  </p:stCondLst>
                                  <p:childTnLst>
                                    <p:set>
                                      <p:cBhvr>
                                        <p:cTn id="127" dur="1" fill="hold">
                                          <p:stCondLst>
                                            <p:cond delay="0"/>
                                          </p:stCondLst>
                                        </p:cTn>
                                        <p:tgtEl>
                                          <p:spTgt spid="491"/>
                                        </p:tgtEl>
                                        <p:attrNameLst>
                                          <p:attrName>style.visibility</p:attrName>
                                        </p:attrNameLst>
                                      </p:cBhvr>
                                      <p:to>
                                        <p:strVal val="visible"/>
                                      </p:to>
                                    </p:set>
                                    <p:anim calcmode="lin" valueType="num">
                                      <p:cBhvr>
                                        <p:cTn id="128" dur="500" fill="hold"/>
                                        <p:tgtEl>
                                          <p:spTgt spid="491"/>
                                        </p:tgtEl>
                                        <p:attrNameLst>
                                          <p:attrName>ppt_w</p:attrName>
                                        </p:attrNameLst>
                                      </p:cBhvr>
                                      <p:tavLst>
                                        <p:tav tm="0">
                                          <p:val>
                                            <p:fltVal val="0"/>
                                          </p:val>
                                        </p:tav>
                                        <p:tav tm="100000">
                                          <p:val>
                                            <p:strVal val="#ppt_w"/>
                                          </p:val>
                                        </p:tav>
                                      </p:tavLst>
                                    </p:anim>
                                    <p:anim calcmode="lin" valueType="num">
                                      <p:cBhvr>
                                        <p:cTn id="129" dur="500" fill="hold"/>
                                        <p:tgtEl>
                                          <p:spTgt spid="491"/>
                                        </p:tgtEl>
                                        <p:attrNameLst>
                                          <p:attrName>ppt_h</p:attrName>
                                        </p:attrNameLst>
                                      </p:cBhvr>
                                      <p:tavLst>
                                        <p:tav tm="0">
                                          <p:val>
                                            <p:fltVal val="0"/>
                                          </p:val>
                                        </p:tav>
                                        <p:tav tm="100000">
                                          <p:val>
                                            <p:strVal val="#ppt_h"/>
                                          </p:val>
                                        </p:tav>
                                      </p:tavLst>
                                    </p:anim>
                                    <p:animEffect transition="in" filter="fade">
                                      <p:cBhvr>
                                        <p:cTn id="130" dur="500"/>
                                        <p:tgtEl>
                                          <p:spTgt spid="491"/>
                                        </p:tgtEl>
                                      </p:cBhvr>
                                    </p:animEffect>
                                  </p:childTnLst>
                                </p:cTn>
                              </p:par>
                              <p:par>
                                <p:cTn id="131" presetID="53" presetClass="entr" presetSubtype="16" fill="hold" grpId="0" nodeType="withEffect">
                                  <p:stCondLst>
                                    <p:cond delay="0"/>
                                  </p:stCondLst>
                                  <p:childTnLst>
                                    <p:set>
                                      <p:cBhvr>
                                        <p:cTn id="132" dur="1" fill="hold">
                                          <p:stCondLst>
                                            <p:cond delay="0"/>
                                          </p:stCondLst>
                                        </p:cTn>
                                        <p:tgtEl>
                                          <p:spTgt spid="492"/>
                                        </p:tgtEl>
                                        <p:attrNameLst>
                                          <p:attrName>style.visibility</p:attrName>
                                        </p:attrNameLst>
                                      </p:cBhvr>
                                      <p:to>
                                        <p:strVal val="visible"/>
                                      </p:to>
                                    </p:set>
                                    <p:anim calcmode="lin" valueType="num">
                                      <p:cBhvr>
                                        <p:cTn id="133" dur="500" fill="hold"/>
                                        <p:tgtEl>
                                          <p:spTgt spid="492"/>
                                        </p:tgtEl>
                                        <p:attrNameLst>
                                          <p:attrName>ppt_w</p:attrName>
                                        </p:attrNameLst>
                                      </p:cBhvr>
                                      <p:tavLst>
                                        <p:tav tm="0">
                                          <p:val>
                                            <p:fltVal val="0"/>
                                          </p:val>
                                        </p:tav>
                                        <p:tav tm="100000">
                                          <p:val>
                                            <p:strVal val="#ppt_w"/>
                                          </p:val>
                                        </p:tav>
                                      </p:tavLst>
                                    </p:anim>
                                    <p:anim calcmode="lin" valueType="num">
                                      <p:cBhvr>
                                        <p:cTn id="134" dur="500" fill="hold"/>
                                        <p:tgtEl>
                                          <p:spTgt spid="492"/>
                                        </p:tgtEl>
                                        <p:attrNameLst>
                                          <p:attrName>ppt_h</p:attrName>
                                        </p:attrNameLst>
                                      </p:cBhvr>
                                      <p:tavLst>
                                        <p:tav tm="0">
                                          <p:val>
                                            <p:fltVal val="0"/>
                                          </p:val>
                                        </p:tav>
                                        <p:tav tm="100000">
                                          <p:val>
                                            <p:strVal val="#ppt_h"/>
                                          </p:val>
                                        </p:tav>
                                      </p:tavLst>
                                    </p:anim>
                                    <p:animEffect transition="in" filter="fade">
                                      <p:cBhvr>
                                        <p:cTn id="135" dur="500"/>
                                        <p:tgtEl>
                                          <p:spTgt spid="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6" grpId="0" animBg="1"/>
      <p:bldP spid="53" grpId="0" animBg="1"/>
      <p:bldP spid="55" grpId="0" animBg="1"/>
      <p:bldP spid="3" grpId="0" animBg="1"/>
      <p:bldP spid="23" grpId="0" animBg="1"/>
      <p:bldP spid="27" grpId="0" animBg="1"/>
      <p:bldP spid="28" grpId="0" animBg="1"/>
      <p:bldP spid="32" grpId="0" animBg="1"/>
      <p:bldP spid="99" grpId="0" animBg="1"/>
      <p:bldP spid="100" grpId="0" animBg="1"/>
      <p:bldP spid="101" grpId="0" animBg="1"/>
      <p:bldP spid="102" grpId="0" animBg="1"/>
      <p:bldP spid="103" grpId="0"/>
      <p:bldP spid="485" grpId="0" animBg="1"/>
      <p:bldP spid="486" grpId="0" animBg="1"/>
      <p:bldP spid="487" grpId="0" animBg="1"/>
      <p:bldP spid="488" grpId="0" animBg="1"/>
      <p:bldP spid="489" grpId="0" animBg="1"/>
      <p:bldP spid="490" grpId="0" animBg="1"/>
      <p:bldP spid="491" grpId="0" animBg="1"/>
      <p:bldP spid="492"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200"/>
        <p:cNvGrpSpPr/>
        <p:nvPr/>
      </p:nvGrpSpPr>
      <p:grpSpPr>
        <a:xfrm>
          <a:off x="0" y="0"/>
          <a:ext cx="0" cy="0"/>
          <a:chOff x="0" y="0"/>
          <a:chExt cx="0" cy="0"/>
        </a:xfrm>
      </p:grpSpPr>
      <p:pic>
        <p:nvPicPr>
          <p:cNvPr id="202" name="Google Shape;202;p23"/>
          <p:cNvPicPr preferRelativeResize="0">
            <a:picLocks noGrp="1"/>
          </p:cNvPicPr>
          <p:nvPr>
            <p:ph type="body" idx="1"/>
          </p:nvPr>
        </p:nvPicPr>
        <p:blipFill rotWithShape="1">
          <a:blip r:embed="rId4">
            <a:alphaModFix/>
          </a:blip>
          <a:srcRect/>
          <a:stretch/>
        </p:blipFill>
        <p:spPr>
          <a:xfrm>
            <a:off x="0" y="0"/>
            <a:ext cx="12192000" cy="6858000"/>
          </a:xfrm>
          <a:prstGeom prst="rect">
            <a:avLst/>
          </a:prstGeom>
          <a:noFill/>
          <a:ln>
            <a:noFill/>
          </a:ln>
        </p:spPr>
      </p:pic>
      <p:grpSp>
        <p:nvGrpSpPr>
          <p:cNvPr id="3" name="Group 2">
            <a:extLst>
              <a:ext uri="{FF2B5EF4-FFF2-40B4-BE49-F238E27FC236}">
                <a16:creationId xmlns:a16="http://schemas.microsoft.com/office/drawing/2014/main" id="{E90D3223-38D4-4F46-B23B-DF159EF2AB82}"/>
              </a:ext>
            </a:extLst>
          </p:cNvPr>
          <p:cNvGrpSpPr/>
          <p:nvPr/>
        </p:nvGrpSpPr>
        <p:grpSpPr>
          <a:xfrm>
            <a:off x="2827020" y="5496603"/>
            <a:ext cx="6646545" cy="1430495"/>
            <a:chOff x="2827020" y="5496603"/>
            <a:chExt cx="6646545" cy="1430495"/>
          </a:xfrm>
        </p:grpSpPr>
        <p:sp>
          <p:nvSpPr>
            <p:cNvPr id="2" name="TextBox 1">
              <a:extLst>
                <a:ext uri="{FF2B5EF4-FFF2-40B4-BE49-F238E27FC236}">
                  <a16:creationId xmlns:a16="http://schemas.microsoft.com/office/drawing/2014/main" id="{2CBA367C-F42D-4072-A6C1-E13939A6303B}"/>
                </a:ext>
              </a:extLst>
            </p:cNvPr>
            <p:cNvSpPr txBox="1"/>
            <p:nvPr/>
          </p:nvSpPr>
          <p:spPr>
            <a:xfrm>
              <a:off x="2827020" y="5504223"/>
              <a:ext cx="716280"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R    </a:t>
              </a:r>
            </a:p>
          </p:txBody>
        </p:sp>
        <p:sp>
          <p:nvSpPr>
            <p:cNvPr id="5" name="TextBox 4">
              <a:extLst>
                <a:ext uri="{FF2B5EF4-FFF2-40B4-BE49-F238E27FC236}">
                  <a16:creationId xmlns:a16="http://schemas.microsoft.com/office/drawing/2014/main" id="{4E15FBEE-9F1A-46F0-AE65-9FC084CB7455}"/>
                </a:ext>
              </a:extLst>
            </p:cNvPr>
            <p:cNvSpPr txBox="1"/>
            <p:nvPr/>
          </p:nvSpPr>
          <p:spPr>
            <a:xfrm>
              <a:off x="4815840" y="5511843"/>
              <a:ext cx="716280"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N</a:t>
              </a:r>
            </a:p>
          </p:txBody>
        </p:sp>
        <p:sp>
          <p:nvSpPr>
            <p:cNvPr id="6" name="TextBox 5">
              <a:extLst>
                <a:ext uri="{FF2B5EF4-FFF2-40B4-BE49-F238E27FC236}">
                  <a16:creationId xmlns:a16="http://schemas.microsoft.com/office/drawing/2014/main" id="{210BB996-52CD-450F-BF4E-4D76F713354B}"/>
                </a:ext>
              </a:extLst>
            </p:cNvPr>
            <p:cNvSpPr txBox="1"/>
            <p:nvPr/>
          </p:nvSpPr>
          <p:spPr>
            <a:xfrm>
              <a:off x="3794760" y="5542323"/>
              <a:ext cx="716280"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Ồ    </a:t>
              </a:r>
            </a:p>
          </p:txBody>
        </p:sp>
        <p:sp>
          <p:nvSpPr>
            <p:cNvPr id="7" name="TextBox 6">
              <a:extLst>
                <a:ext uri="{FF2B5EF4-FFF2-40B4-BE49-F238E27FC236}">
                  <a16:creationId xmlns:a16="http://schemas.microsoft.com/office/drawing/2014/main" id="{AA3141C9-D166-4280-9270-C9A214E959CA}"/>
                </a:ext>
              </a:extLst>
            </p:cNvPr>
            <p:cNvSpPr txBox="1"/>
            <p:nvPr/>
          </p:nvSpPr>
          <p:spPr>
            <a:xfrm>
              <a:off x="5783580" y="5511843"/>
              <a:ext cx="716280"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G</a:t>
              </a:r>
            </a:p>
          </p:txBody>
        </p:sp>
        <p:sp>
          <p:nvSpPr>
            <p:cNvPr id="8" name="TextBox 7">
              <a:extLst>
                <a:ext uri="{FF2B5EF4-FFF2-40B4-BE49-F238E27FC236}">
                  <a16:creationId xmlns:a16="http://schemas.microsoft.com/office/drawing/2014/main" id="{CF10D709-EA05-4002-85A9-1A9E80FF6C8D}"/>
                </a:ext>
              </a:extLst>
            </p:cNvPr>
            <p:cNvSpPr txBox="1"/>
            <p:nvPr/>
          </p:nvSpPr>
          <p:spPr>
            <a:xfrm>
              <a:off x="6768465" y="5496603"/>
              <a:ext cx="716280"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Đ    </a:t>
              </a:r>
            </a:p>
          </p:txBody>
        </p:sp>
        <p:sp>
          <p:nvSpPr>
            <p:cNvPr id="9" name="TextBox 8">
              <a:extLst>
                <a:ext uri="{FF2B5EF4-FFF2-40B4-BE49-F238E27FC236}">
                  <a16:creationId xmlns:a16="http://schemas.microsoft.com/office/drawing/2014/main" id="{E642E5F0-F36D-4B53-948E-3567BB7AF349}"/>
                </a:ext>
              </a:extLst>
            </p:cNvPr>
            <p:cNvSpPr txBox="1"/>
            <p:nvPr/>
          </p:nvSpPr>
          <p:spPr>
            <a:xfrm>
              <a:off x="8757285" y="5504223"/>
              <a:ext cx="716280"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N</a:t>
              </a:r>
            </a:p>
          </p:txBody>
        </p:sp>
        <p:sp>
          <p:nvSpPr>
            <p:cNvPr id="10" name="TextBox 9">
              <a:extLst>
                <a:ext uri="{FF2B5EF4-FFF2-40B4-BE49-F238E27FC236}">
                  <a16:creationId xmlns:a16="http://schemas.microsoft.com/office/drawing/2014/main" id="{4C60147D-CDDB-4902-873A-5F2329A93077}"/>
                </a:ext>
              </a:extLst>
            </p:cNvPr>
            <p:cNvSpPr txBox="1"/>
            <p:nvPr/>
          </p:nvSpPr>
          <p:spPr>
            <a:xfrm>
              <a:off x="7736205" y="5534703"/>
              <a:ext cx="716280"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Ế    </a:t>
              </a:r>
            </a:p>
          </p:txBody>
        </p:sp>
        <p:sp>
          <p:nvSpPr>
            <p:cNvPr id="11" name="TextBox 10">
              <a:extLst>
                <a:ext uri="{FF2B5EF4-FFF2-40B4-BE49-F238E27FC236}">
                  <a16:creationId xmlns:a16="http://schemas.microsoft.com/office/drawing/2014/main" id="{BC778343-773E-411C-B3D4-2DA305380303}"/>
                </a:ext>
              </a:extLst>
            </p:cNvPr>
            <p:cNvSpPr txBox="1"/>
            <p:nvPr/>
          </p:nvSpPr>
          <p:spPr>
            <a:xfrm>
              <a:off x="3364232" y="6169682"/>
              <a:ext cx="716280"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N    </a:t>
              </a:r>
            </a:p>
          </p:txBody>
        </p:sp>
        <p:sp>
          <p:nvSpPr>
            <p:cNvPr id="12" name="TextBox 11">
              <a:extLst>
                <a:ext uri="{FF2B5EF4-FFF2-40B4-BE49-F238E27FC236}">
                  <a16:creationId xmlns:a16="http://schemas.microsoft.com/office/drawing/2014/main" id="{4AAC6C83-171D-482B-B520-CF403E580E90}"/>
                </a:ext>
              </a:extLst>
            </p:cNvPr>
            <p:cNvSpPr txBox="1"/>
            <p:nvPr/>
          </p:nvSpPr>
          <p:spPr>
            <a:xfrm>
              <a:off x="5353052" y="6215402"/>
              <a:ext cx="716280"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À</a:t>
              </a:r>
            </a:p>
          </p:txBody>
        </p:sp>
        <p:sp>
          <p:nvSpPr>
            <p:cNvPr id="13" name="TextBox 12">
              <a:extLst>
                <a:ext uri="{FF2B5EF4-FFF2-40B4-BE49-F238E27FC236}">
                  <a16:creationId xmlns:a16="http://schemas.microsoft.com/office/drawing/2014/main" id="{8389C3D0-829C-4FDD-8629-5BF6AB02E08B}"/>
                </a:ext>
              </a:extLst>
            </p:cNvPr>
            <p:cNvSpPr txBox="1"/>
            <p:nvPr/>
          </p:nvSpPr>
          <p:spPr>
            <a:xfrm>
              <a:off x="4331972" y="6207782"/>
              <a:ext cx="716280"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H    </a:t>
              </a:r>
            </a:p>
          </p:txBody>
        </p:sp>
        <p:sp>
          <p:nvSpPr>
            <p:cNvPr id="14" name="TextBox 13">
              <a:extLst>
                <a:ext uri="{FF2B5EF4-FFF2-40B4-BE49-F238E27FC236}">
                  <a16:creationId xmlns:a16="http://schemas.microsoft.com/office/drawing/2014/main" id="{2128C803-DEC6-48F4-A8C8-860755E88053}"/>
                </a:ext>
              </a:extLst>
            </p:cNvPr>
            <p:cNvSpPr txBox="1"/>
            <p:nvPr/>
          </p:nvSpPr>
          <p:spPr>
            <a:xfrm>
              <a:off x="6320792" y="6177302"/>
              <a:ext cx="716280"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T</a:t>
              </a:r>
            </a:p>
          </p:txBody>
        </p:sp>
        <p:sp>
          <p:nvSpPr>
            <p:cNvPr id="15" name="TextBox 14">
              <a:extLst>
                <a:ext uri="{FF2B5EF4-FFF2-40B4-BE49-F238E27FC236}">
                  <a16:creationId xmlns:a16="http://schemas.microsoft.com/office/drawing/2014/main" id="{E213D857-270A-4925-BA60-198A7671FE95}"/>
                </a:ext>
              </a:extLst>
            </p:cNvPr>
            <p:cNvSpPr txBox="1"/>
            <p:nvPr/>
          </p:nvSpPr>
          <p:spPr>
            <a:xfrm>
              <a:off x="7305677" y="6219212"/>
              <a:ext cx="716280"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Ô    </a:t>
              </a:r>
            </a:p>
          </p:txBody>
        </p:sp>
        <p:sp>
          <p:nvSpPr>
            <p:cNvPr id="16" name="TextBox 15">
              <a:extLst>
                <a:ext uri="{FF2B5EF4-FFF2-40B4-BE49-F238E27FC236}">
                  <a16:creationId xmlns:a16="http://schemas.microsoft.com/office/drawing/2014/main" id="{D21B3CE8-8975-46F8-84E1-E742AB2298E4}"/>
                </a:ext>
              </a:extLst>
            </p:cNvPr>
            <p:cNvSpPr txBox="1"/>
            <p:nvPr/>
          </p:nvSpPr>
          <p:spPr>
            <a:xfrm>
              <a:off x="8282942" y="6190637"/>
              <a:ext cx="716280"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M    </a:t>
              </a:r>
            </a:p>
          </p:txBody>
        </p:sp>
      </p:grpSp>
    </p:spTree>
    <p:extLst>
      <p:ext uri="{BB962C8B-B14F-4D97-AF65-F5344CB8AC3E}">
        <p14:creationId xmlns:p14="http://schemas.microsoft.com/office/powerpoint/2010/main" val="601042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plus(in)">
                                      <p:cBhvr>
                                        <p:cTn id="7"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206"/>
        <p:cNvGrpSpPr/>
        <p:nvPr/>
      </p:nvGrpSpPr>
      <p:grpSpPr>
        <a:xfrm>
          <a:off x="0" y="0"/>
          <a:ext cx="0" cy="0"/>
          <a:chOff x="0" y="0"/>
          <a:chExt cx="0" cy="0"/>
        </a:xfrm>
      </p:grpSpPr>
      <p:pic>
        <p:nvPicPr>
          <p:cNvPr id="208" name="Google Shape;208;p24"/>
          <p:cNvPicPr preferRelativeResize="0">
            <a:picLocks noGrp="1"/>
          </p:cNvPicPr>
          <p:nvPr>
            <p:ph type="body" idx="1"/>
          </p:nvPr>
        </p:nvPicPr>
        <p:blipFill rotWithShape="1">
          <a:blip r:embed="rId4">
            <a:alphaModFix/>
          </a:blip>
          <a:srcRect/>
          <a:stretch/>
        </p:blipFill>
        <p:spPr>
          <a:xfrm>
            <a:off x="0" y="0"/>
            <a:ext cx="12192000" cy="6858000"/>
          </a:xfrm>
          <a:prstGeom prst="rect">
            <a:avLst/>
          </a:prstGeom>
          <a:noFill/>
          <a:ln>
            <a:noFill/>
          </a:ln>
        </p:spPr>
      </p:pic>
      <p:grpSp>
        <p:nvGrpSpPr>
          <p:cNvPr id="2" name="Group 1">
            <a:extLst>
              <a:ext uri="{FF2B5EF4-FFF2-40B4-BE49-F238E27FC236}">
                <a16:creationId xmlns:a16="http://schemas.microsoft.com/office/drawing/2014/main" id="{08918F8A-6619-4C02-9275-47F0C87B67C0}"/>
              </a:ext>
            </a:extLst>
          </p:cNvPr>
          <p:cNvGrpSpPr/>
          <p:nvPr/>
        </p:nvGrpSpPr>
        <p:grpSpPr>
          <a:xfrm>
            <a:off x="2821307" y="5496603"/>
            <a:ext cx="6616063" cy="1430495"/>
            <a:chOff x="2821307" y="5496603"/>
            <a:chExt cx="6616063" cy="1430495"/>
          </a:xfrm>
        </p:grpSpPr>
        <p:grpSp>
          <p:nvGrpSpPr>
            <p:cNvPr id="3" name="Group 2">
              <a:extLst>
                <a:ext uri="{FF2B5EF4-FFF2-40B4-BE49-F238E27FC236}">
                  <a16:creationId xmlns:a16="http://schemas.microsoft.com/office/drawing/2014/main" id="{F89A2601-31A4-4667-80FE-FC79CFE79002}"/>
                </a:ext>
              </a:extLst>
            </p:cNvPr>
            <p:cNvGrpSpPr/>
            <p:nvPr/>
          </p:nvGrpSpPr>
          <p:grpSpPr>
            <a:xfrm>
              <a:off x="2821307" y="5496603"/>
              <a:ext cx="6614158" cy="1430495"/>
              <a:chOff x="2821307" y="5496603"/>
              <a:chExt cx="6614158" cy="1430495"/>
            </a:xfrm>
          </p:grpSpPr>
          <p:sp>
            <p:nvSpPr>
              <p:cNvPr id="4" name="TextBox 3">
                <a:extLst>
                  <a:ext uri="{FF2B5EF4-FFF2-40B4-BE49-F238E27FC236}">
                    <a16:creationId xmlns:a16="http://schemas.microsoft.com/office/drawing/2014/main" id="{8DE4099B-9D18-4C14-AD59-E570A8B30F26}"/>
                  </a:ext>
                </a:extLst>
              </p:cNvPr>
              <p:cNvSpPr txBox="1"/>
              <p:nvPr/>
            </p:nvSpPr>
            <p:spPr>
              <a:xfrm>
                <a:off x="2827020" y="5504223"/>
                <a:ext cx="716280"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Đ    </a:t>
                </a:r>
              </a:p>
            </p:txBody>
          </p:sp>
          <p:sp>
            <p:nvSpPr>
              <p:cNvPr id="5" name="TextBox 4">
                <a:extLst>
                  <a:ext uri="{FF2B5EF4-FFF2-40B4-BE49-F238E27FC236}">
                    <a16:creationId xmlns:a16="http://schemas.microsoft.com/office/drawing/2014/main" id="{34180E6C-EFB4-401D-97C3-761FB4B21C61}"/>
                  </a:ext>
                </a:extLst>
              </p:cNvPr>
              <p:cNvSpPr txBox="1"/>
              <p:nvPr/>
            </p:nvSpPr>
            <p:spPr>
              <a:xfrm>
                <a:off x="4730115" y="5511843"/>
                <a:ext cx="716280"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N</a:t>
                </a:r>
              </a:p>
            </p:txBody>
          </p:sp>
          <p:sp>
            <p:nvSpPr>
              <p:cNvPr id="6" name="TextBox 5">
                <a:extLst>
                  <a:ext uri="{FF2B5EF4-FFF2-40B4-BE49-F238E27FC236}">
                    <a16:creationId xmlns:a16="http://schemas.microsoft.com/office/drawing/2014/main" id="{84BA813B-A54B-4A4A-AFCB-6D56AE210CC0}"/>
                  </a:ext>
                </a:extLst>
              </p:cNvPr>
              <p:cNvSpPr txBox="1"/>
              <p:nvPr/>
            </p:nvSpPr>
            <p:spPr>
              <a:xfrm>
                <a:off x="3794760" y="5542323"/>
                <a:ext cx="716280"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Ồ    </a:t>
                </a:r>
              </a:p>
            </p:txBody>
          </p:sp>
          <p:sp>
            <p:nvSpPr>
              <p:cNvPr id="7" name="TextBox 6">
                <a:extLst>
                  <a:ext uri="{FF2B5EF4-FFF2-40B4-BE49-F238E27FC236}">
                    <a16:creationId xmlns:a16="http://schemas.microsoft.com/office/drawing/2014/main" id="{63BCB5C8-BDB8-4A5D-87A0-B23846D3EF31}"/>
                  </a:ext>
                </a:extLst>
              </p:cNvPr>
              <p:cNvSpPr txBox="1"/>
              <p:nvPr/>
            </p:nvSpPr>
            <p:spPr>
              <a:xfrm>
                <a:off x="5783580" y="5511843"/>
                <a:ext cx="716280"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G</a:t>
                </a:r>
              </a:p>
            </p:txBody>
          </p:sp>
          <p:sp>
            <p:nvSpPr>
              <p:cNvPr id="8" name="TextBox 7">
                <a:extLst>
                  <a:ext uri="{FF2B5EF4-FFF2-40B4-BE49-F238E27FC236}">
                    <a16:creationId xmlns:a16="http://schemas.microsoft.com/office/drawing/2014/main" id="{A36B637F-79B6-4690-A9C0-39E1AA1D0230}"/>
                  </a:ext>
                </a:extLst>
              </p:cNvPr>
              <p:cNvSpPr txBox="1"/>
              <p:nvPr/>
            </p:nvSpPr>
            <p:spPr>
              <a:xfrm>
                <a:off x="6768465" y="5496603"/>
                <a:ext cx="716280"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C    </a:t>
                </a:r>
              </a:p>
            </p:txBody>
          </p:sp>
          <p:sp>
            <p:nvSpPr>
              <p:cNvPr id="9" name="TextBox 8">
                <a:extLst>
                  <a:ext uri="{FF2B5EF4-FFF2-40B4-BE49-F238E27FC236}">
                    <a16:creationId xmlns:a16="http://schemas.microsoft.com/office/drawing/2014/main" id="{12F6F859-B1DA-4030-809D-90D24EB8E27C}"/>
                  </a:ext>
                </a:extLst>
              </p:cNvPr>
              <p:cNvSpPr txBox="1"/>
              <p:nvPr/>
            </p:nvSpPr>
            <p:spPr>
              <a:xfrm>
                <a:off x="8719185" y="5504223"/>
                <a:ext cx="716280"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M</a:t>
                </a:r>
              </a:p>
            </p:txBody>
          </p:sp>
          <p:sp>
            <p:nvSpPr>
              <p:cNvPr id="10" name="TextBox 9">
                <a:extLst>
                  <a:ext uri="{FF2B5EF4-FFF2-40B4-BE49-F238E27FC236}">
                    <a16:creationId xmlns:a16="http://schemas.microsoft.com/office/drawing/2014/main" id="{2292FBA9-CF01-4236-97C1-B9CAD808AADA}"/>
                  </a:ext>
                </a:extLst>
              </p:cNvPr>
              <p:cNvSpPr txBox="1"/>
              <p:nvPr/>
            </p:nvSpPr>
            <p:spPr>
              <a:xfrm>
                <a:off x="7736205" y="5534703"/>
                <a:ext cx="716280"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A    </a:t>
                </a:r>
              </a:p>
            </p:txBody>
          </p:sp>
          <p:sp>
            <p:nvSpPr>
              <p:cNvPr id="11" name="TextBox 10">
                <a:extLst>
                  <a:ext uri="{FF2B5EF4-FFF2-40B4-BE49-F238E27FC236}">
                    <a16:creationId xmlns:a16="http://schemas.microsoft.com/office/drawing/2014/main" id="{B656B814-B1DA-443B-B6CC-9D9CAAF5D681}"/>
                  </a:ext>
                </a:extLst>
              </p:cNvPr>
              <p:cNvSpPr txBox="1"/>
              <p:nvPr/>
            </p:nvSpPr>
            <p:spPr>
              <a:xfrm>
                <a:off x="2821307" y="6169682"/>
                <a:ext cx="716280"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C    </a:t>
                </a:r>
              </a:p>
            </p:txBody>
          </p:sp>
          <p:sp>
            <p:nvSpPr>
              <p:cNvPr id="12" name="TextBox 11">
                <a:extLst>
                  <a:ext uri="{FF2B5EF4-FFF2-40B4-BE49-F238E27FC236}">
                    <a16:creationId xmlns:a16="http://schemas.microsoft.com/office/drawing/2014/main" id="{C14D8A0C-1EFC-4255-ABE9-B388334473FF}"/>
                  </a:ext>
                </a:extLst>
              </p:cNvPr>
              <p:cNvSpPr txBox="1"/>
              <p:nvPr/>
            </p:nvSpPr>
            <p:spPr>
              <a:xfrm>
                <a:off x="4714877" y="6215402"/>
                <a:ext cx="716280"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N</a:t>
                </a:r>
              </a:p>
            </p:txBody>
          </p:sp>
          <p:sp>
            <p:nvSpPr>
              <p:cNvPr id="13" name="TextBox 12">
                <a:extLst>
                  <a:ext uri="{FF2B5EF4-FFF2-40B4-BE49-F238E27FC236}">
                    <a16:creationId xmlns:a16="http://schemas.microsoft.com/office/drawing/2014/main" id="{CEFE61A9-8FE6-499B-BD0B-810378FB36F2}"/>
                  </a:ext>
                </a:extLst>
              </p:cNvPr>
              <p:cNvSpPr txBox="1"/>
              <p:nvPr/>
            </p:nvSpPr>
            <p:spPr>
              <a:xfrm>
                <a:off x="3789047" y="6169682"/>
                <a:ext cx="716280"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Ộ    </a:t>
                </a:r>
              </a:p>
            </p:txBody>
          </p:sp>
          <p:sp>
            <p:nvSpPr>
              <p:cNvPr id="14" name="TextBox 13">
                <a:extLst>
                  <a:ext uri="{FF2B5EF4-FFF2-40B4-BE49-F238E27FC236}">
                    <a16:creationId xmlns:a16="http://schemas.microsoft.com/office/drawing/2014/main" id="{8F6EFBDC-05D1-4909-B47C-427CD17114BE}"/>
                  </a:ext>
                </a:extLst>
              </p:cNvPr>
              <p:cNvSpPr txBox="1"/>
              <p:nvPr/>
            </p:nvSpPr>
            <p:spPr>
              <a:xfrm>
                <a:off x="5777867" y="6177302"/>
                <a:ext cx="716280"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G</a:t>
                </a:r>
              </a:p>
            </p:txBody>
          </p:sp>
          <p:sp>
            <p:nvSpPr>
              <p:cNvPr id="15" name="TextBox 14">
                <a:extLst>
                  <a:ext uri="{FF2B5EF4-FFF2-40B4-BE49-F238E27FC236}">
                    <a16:creationId xmlns:a16="http://schemas.microsoft.com/office/drawing/2014/main" id="{685EBF58-68B4-4B0F-B629-3DA253E45F0A}"/>
                  </a:ext>
                </a:extLst>
              </p:cNvPr>
              <p:cNvSpPr txBox="1"/>
              <p:nvPr/>
            </p:nvSpPr>
            <p:spPr>
              <a:xfrm>
                <a:off x="6762752" y="6219212"/>
                <a:ext cx="716280"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K    </a:t>
                </a:r>
              </a:p>
            </p:txBody>
          </p:sp>
          <p:sp>
            <p:nvSpPr>
              <p:cNvPr id="16" name="TextBox 15">
                <a:extLst>
                  <a:ext uri="{FF2B5EF4-FFF2-40B4-BE49-F238E27FC236}">
                    <a16:creationId xmlns:a16="http://schemas.microsoft.com/office/drawing/2014/main" id="{1183426A-FE3A-4AC0-AE6A-84BE3922A889}"/>
                  </a:ext>
                </a:extLst>
              </p:cNvPr>
              <p:cNvSpPr txBox="1"/>
              <p:nvPr/>
            </p:nvSpPr>
            <p:spPr>
              <a:xfrm>
                <a:off x="7740017" y="6181112"/>
                <a:ext cx="716280"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H    </a:t>
                </a:r>
              </a:p>
            </p:txBody>
          </p:sp>
        </p:grpSp>
        <p:sp>
          <p:nvSpPr>
            <p:cNvPr id="17" name="TextBox 16">
              <a:extLst>
                <a:ext uri="{FF2B5EF4-FFF2-40B4-BE49-F238E27FC236}">
                  <a16:creationId xmlns:a16="http://schemas.microsoft.com/office/drawing/2014/main" id="{B58E2766-0AE2-4F84-B73E-5C3C6A52C2BB}"/>
                </a:ext>
              </a:extLst>
            </p:cNvPr>
            <p:cNvSpPr txBox="1"/>
            <p:nvPr/>
          </p:nvSpPr>
          <p:spPr>
            <a:xfrm>
              <a:off x="8721090" y="6184663"/>
              <a:ext cx="716280"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Ổ</a:t>
              </a:r>
            </a:p>
          </p:txBody>
        </p:sp>
      </p:grpSp>
    </p:spTree>
    <p:extLst>
      <p:ext uri="{BB962C8B-B14F-4D97-AF65-F5344CB8AC3E}">
        <p14:creationId xmlns:p14="http://schemas.microsoft.com/office/powerpoint/2010/main" val="3391419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218"/>
        <p:cNvGrpSpPr/>
        <p:nvPr/>
      </p:nvGrpSpPr>
      <p:grpSpPr>
        <a:xfrm>
          <a:off x="0" y="0"/>
          <a:ext cx="0" cy="0"/>
          <a:chOff x="0" y="0"/>
          <a:chExt cx="0" cy="0"/>
        </a:xfrm>
      </p:grpSpPr>
      <p:pic>
        <p:nvPicPr>
          <p:cNvPr id="220" name="Google Shape;220;p26"/>
          <p:cNvPicPr preferRelativeResize="0">
            <a:picLocks noGrp="1"/>
          </p:cNvPicPr>
          <p:nvPr>
            <p:ph type="body" idx="1"/>
          </p:nvPr>
        </p:nvPicPr>
        <p:blipFill rotWithShape="1">
          <a:blip r:embed="rId4">
            <a:alphaModFix/>
          </a:blip>
          <a:srcRect/>
          <a:stretch/>
        </p:blipFill>
        <p:spPr>
          <a:xfrm>
            <a:off x="-1" y="0"/>
            <a:ext cx="12192001" cy="6858000"/>
          </a:xfrm>
          <a:prstGeom prst="rect">
            <a:avLst/>
          </a:prstGeom>
          <a:noFill/>
          <a:ln>
            <a:noFill/>
          </a:ln>
        </p:spPr>
      </p:pic>
      <p:grpSp>
        <p:nvGrpSpPr>
          <p:cNvPr id="4" name="Group 3">
            <a:extLst>
              <a:ext uri="{FF2B5EF4-FFF2-40B4-BE49-F238E27FC236}">
                <a16:creationId xmlns:a16="http://schemas.microsoft.com/office/drawing/2014/main" id="{BB6360C5-0686-4A1C-BB0D-C0CB24DA86DE}"/>
              </a:ext>
            </a:extLst>
          </p:cNvPr>
          <p:cNvGrpSpPr/>
          <p:nvPr/>
        </p:nvGrpSpPr>
        <p:grpSpPr>
          <a:xfrm>
            <a:off x="1430020" y="5750603"/>
            <a:ext cx="9597394" cy="748526"/>
            <a:chOff x="2827020" y="5496603"/>
            <a:chExt cx="9597394" cy="748526"/>
          </a:xfrm>
        </p:grpSpPr>
        <p:sp>
          <p:nvSpPr>
            <p:cNvPr id="6" name="TextBox 5">
              <a:extLst>
                <a:ext uri="{FF2B5EF4-FFF2-40B4-BE49-F238E27FC236}">
                  <a16:creationId xmlns:a16="http://schemas.microsoft.com/office/drawing/2014/main" id="{0DA63D99-62A8-4CFC-8DC8-7E7C2E23F1F4}"/>
                </a:ext>
              </a:extLst>
            </p:cNvPr>
            <p:cNvSpPr txBox="1"/>
            <p:nvPr/>
          </p:nvSpPr>
          <p:spPr>
            <a:xfrm>
              <a:off x="2827020" y="5504223"/>
              <a:ext cx="716280"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K    </a:t>
              </a:r>
            </a:p>
          </p:txBody>
        </p:sp>
        <p:sp>
          <p:nvSpPr>
            <p:cNvPr id="7" name="TextBox 6">
              <a:extLst>
                <a:ext uri="{FF2B5EF4-FFF2-40B4-BE49-F238E27FC236}">
                  <a16:creationId xmlns:a16="http://schemas.microsoft.com/office/drawing/2014/main" id="{EE1FCE9E-1FA7-44F3-9F0D-FE09CC082993}"/>
                </a:ext>
              </a:extLst>
            </p:cNvPr>
            <p:cNvSpPr txBox="1"/>
            <p:nvPr/>
          </p:nvSpPr>
          <p:spPr>
            <a:xfrm>
              <a:off x="4806315" y="5537243"/>
              <a:ext cx="716280"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Ỉ</a:t>
              </a:r>
            </a:p>
          </p:txBody>
        </p:sp>
        <p:sp>
          <p:nvSpPr>
            <p:cNvPr id="8" name="TextBox 7">
              <a:extLst>
                <a:ext uri="{FF2B5EF4-FFF2-40B4-BE49-F238E27FC236}">
                  <a16:creationId xmlns:a16="http://schemas.microsoft.com/office/drawing/2014/main" id="{26FC06C9-43C7-4D18-AE36-8F1ACEDD2EB7}"/>
                </a:ext>
              </a:extLst>
            </p:cNvPr>
            <p:cNvSpPr txBox="1"/>
            <p:nvPr/>
          </p:nvSpPr>
          <p:spPr>
            <a:xfrm>
              <a:off x="3820160" y="5516923"/>
              <a:ext cx="716280"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H    </a:t>
              </a:r>
            </a:p>
          </p:txBody>
        </p:sp>
        <p:sp>
          <p:nvSpPr>
            <p:cNvPr id="9" name="TextBox 8">
              <a:extLst>
                <a:ext uri="{FF2B5EF4-FFF2-40B4-BE49-F238E27FC236}">
                  <a16:creationId xmlns:a16="http://schemas.microsoft.com/office/drawing/2014/main" id="{3F11DBC5-5169-42D5-96F1-53B564E468E4}"/>
                </a:ext>
              </a:extLst>
            </p:cNvPr>
            <p:cNvSpPr txBox="1"/>
            <p:nvPr/>
          </p:nvSpPr>
          <p:spPr>
            <a:xfrm>
              <a:off x="5783580" y="5511843"/>
              <a:ext cx="716280"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H</a:t>
              </a:r>
            </a:p>
          </p:txBody>
        </p:sp>
        <p:sp>
          <p:nvSpPr>
            <p:cNvPr id="10" name="TextBox 9">
              <a:extLst>
                <a:ext uri="{FF2B5EF4-FFF2-40B4-BE49-F238E27FC236}">
                  <a16:creationId xmlns:a16="http://schemas.microsoft.com/office/drawing/2014/main" id="{60957785-AA98-45F6-9789-6E4BD17A72EE}"/>
                </a:ext>
              </a:extLst>
            </p:cNvPr>
            <p:cNvSpPr txBox="1"/>
            <p:nvPr/>
          </p:nvSpPr>
          <p:spPr>
            <a:xfrm>
              <a:off x="6768465" y="5496603"/>
              <a:ext cx="716280"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O    </a:t>
              </a:r>
            </a:p>
          </p:txBody>
        </p:sp>
        <p:sp>
          <p:nvSpPr>
            <p:cNvPr id="11" name="TextBox 10">
              <a:extLst>
                <a:ext uri="{FF2B5EF4-FFF2-40B4-BE49-F238E27FC236}">
                  <a16:creationId xmlns:a16="http://schemas.microsoft.com/office/drawing/2014/main" id="{2F00FC3E-DEDB-43BD-B7CB-BDE38FC6C02E}"/>
                </a:ext>
              </a:extLst>
            </p:cNvPr>
            <p:cNvSpPr txBox="1"/>
            <p:nvPr/>
          </p:nvSpPr>
          <p:spPr>
            <a:xfrm>
              <a:off x="8719185" y="5504223"/>
              <a:ext cx="716280"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Ò</a:t>
              </a:r>
            </a:p>
          </p:txBody>
        </p:sp>
        <p:sp>
          <p:nvSpPr>
            <p:cNvPr id="12" name="TextBox 11">
              <a:extLst>
                <a:ext uri="{FF2B5EF4-FFF2-40B4-BE49-F238E27FC236}">
                  <a16:creationId xmlns:a16="http://schemas.microsoft.com/office/drawing/2014/main" id="{84B6792D-3116-45F1-8132-69A2A668B7B5}"/>
                </a:ext>
              </a:extLst>
            </p:cNvPr>
            <p:cNvSpPr txBox="1"/>
            <p:nvPr/>
          </p:nvSpPr>
          <p:spPr>
            <a:xfrm>
              <a:off x="7736205" y="5534703"/>
              <a:ext cx="716280"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C    </a:t>
              </a:r>
            </a:p>
          </p:txBody>
        </p:sp>
        <p:sp>
          <p:nvSpPr>
            <p:cNvPr id="13" name="TextBox 12">
              <a:extLst>
                <a:ext uri="{FF2B5EF4-FFF2-40B4-BE49-F238E27FC236}">
                  <a16:creationId xmlns:a16="http://schemas.microsoft.com/office/drawing/2014/main" id="{F6271B4A-03F8-42EA-8E1B-D835448B405C}"/>
                </a:ext>
              </a:extLst>
            </p:cNvPr>
            <p:cNvSpPr txBox="1"/>
            <p:nvPr/>
          </p:nvSpPr>
          <p:spPr>
            <a:xfrm>
              <a:off x="9751064" y="5530915"/>
              <a:ext cx="716280"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G    </a:t>
              </a:r>
            </a:p>
          </p:txBody>
        </p:sp>
        <p:sp>
          <p:nvSpPr>
            <p:cNvPr id="14" name="TextBox 13">
              <a:extLst>
                <a:ext uri="{FF2B5EF4-FFF2-40B4-BE49-F238E27FC236}">
                  <a16:creationId xmlns:a16="http://schemas.microsoft.com/office/drawing/2014/main" id="{271D7FB9-A56C-4315-B948-BEB86154FBCB}"/>
                </a:ext>
              </a:extLst>
            </p:cNvPr>
            <p:cNvSpPr txBox="1"/>
            <p:nvPr/>
          </p:nvSpPr>
          <p:spPr>
            <a:xfrm>
              <a:off x="11708134" y="5525835"/>
              <a:ext cx="716280"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Y</a:t>
              </a:r>
            </a:p>
          </p:txBody>
        </p:sp>
        <p:sp>
          <p:nvSpPr>
            <p:cNvPr id="15" name="TextBox 14">
              <a:extLst>
                <a:ext uri="{FF2B5EF4-FFF2-40B4-BE49-F238E27FC236}">
                  <a16:creationId xmlns:a16="http://schemas.microsoft.com/office/drawing/2014/main" id="{AFFFE834-303B-41EC-913B-DDD31A042696}"/>
                </a:ext>
              </a:extLst>
            </p:cNvPr>
            <p:cNvSpPr txBox="1"/>
            <p:nvPr/>
          </p:nvSpPr>
          <p:spPr>
            <a:xfrm>
              <a:off x="10718804" y="5530915"/>
              <a:ext cx="716280"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Á    </a:t>
              </a:r>
            </a:p>
          </p:txBody>
        </p:sp>
      </p:grpSp>
    </p:spTree>
    <p:extLst>
      <p:ext uri="{BB962C8B-B14F-4D97-AF65-F5344CB8AC3E}">
        <p14:creationId xmlns:p14="http://schemas.microsoft.com/office/powerpoint/2010/main" val="1721011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230"/>
        <p:cNvGrpSpPr/>
        <p:nvPr/>
      </p:nvGrpSpPr>
      <p:grpSpPr>
        <a:xfrm>
          <a:off x="0" y="0"/>
          <a:ext cx="0" cy="0"/>
          <a:chOff x="0" y="0"/>
          <a:chExt cx="0" cy="0"/>
        </a:xfrm>
      </p:grpSpPr>
      <p:grpSp>
        <p:nvGrpSpPr>
          <p:cNvPr id="26" name="Group 25">
            <a:extLst>
              <a:ext uri="{FF2B5EF4-FFF2-40B4-BE49-F238E27FC236}">
                <a16:creationId xmlns:a16="http://schemas.microsoft.com/office/drawing/2014/main" id="{C3A163AB-B882-4599-9BF8-53C8F47BB31D}"/>
              </a:ext>
            </a:extLst>
          </p:cNvPr>
          <p:cNvGrpSpPr/>
          <p:nvPr/>
        </p:nvGrpSpPr>
        <p:grpSpPr>
          <a:xfrm>
            <a:off x="12687" y="-2"/>
            <a:ext cx="12207726" cy="6863813"/>
            <a:chOff x="12687" y="-2"/>
            <a:chExt cx="12207726" cy="6863813"/>
          </a:xfrm>
        </p:grpSpPr>
        <p:sp>
          <p:nvSpPr>
            <p:cNvPr id="2" name="Rectangle 1">
              <a:extLst>
                <a:ext uri="{FF2B5EF4-FFF2-40B4-BE49-F238E27FC236}">
                  <a16:creationId xmlns:a16="http://schemas.microsoft.com/office/drawing/2014/main" id="{B8843628-2D63-423E-9A6B-E4742BF2BDF4}"/>
                </a:ext>
              </a:extLst>
            </p:cNvPr>
            <p:cNvSpPr/>
            <p:nvPr/>
          </p:nvSpPr>
          <p:spPr>
            <a:xfrm rot="16200000">
              <a:off x="2684643" y="-2671958"/>
              <a:ext cx="6863813" cy="12207726"/>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C83DAD54-A058-4920-93CC-31C9903D6C43}"/>
                </a:ext>
              </a:extLst>
            </p:cNvPr>
            <p:cNvGrpSpPr/>
            <p:nvPr/>
          </p:nvGrpSpPr>
          <p:grpSpPr>
            <a:xfrm>
              <a:off x="1985077" y="6037189"/>
              <a:ext cx="8221845" cy="449455"/>
              <a:chOff x="1623979" y="5952546"/>
              <a:chExt cx="8221845" cy="449455"/>
            </a:xfrm>
          </p:grpSpPr>
          <p:grpSp>
            <p:nvGrpSpPr>
              <p:cNvPr id="4" name="Group 3">
                <a:extLst>
                  <a:ext uri="{FF2B5EF4-FFF2-40B4-BE49-F238E27FC236}">
                    <a16:creationId xmlns:a16="http://schemas.microsoft.com/office/drawing/2014/main" id="{C340DDCD-2B7C-4463-920E-BD2C63804AAA}"/>
                  </a:ext>
                </a:extLst>
              </p:cNvPr>
              <p:cNvGrpSpPr/>
              <p:nvPr/>
            </p:nvGrpSpPr>
            <p:grpSpPr>
              <a:xfrm rot="16200000">
                <a:off x="4140512" y="3436013"/>
                <a:ext cx="449455" cy="5482522"/>
                <a:chOff x="11236267" y="681925"/>
                <a:chExt cx="449455" cy="5482522"/>
              </a:xfrm>
            </p:grpSpPr>
            <p:sp>
              <p:nvSpPr>
                <p:cNvPr id="3" name="Rectangle 2">
                  <a:extLst>
                    <a:ext uri="{FF2B5EF4-FFF2-40B4-BE49-F238E27FC236}">
                      <a16:creationId xmlns:a16="http://schemas.microsoft.com/office/drawing/2014/main" id="{5D8A7EA6-8D3B-4E2E-B565-0696B5D3A1FF}"/>
                    </a:ext>
                  </a:extLst>
                </p:cNvPr>
                <p:cNvSpPr/>
                <p:nvPr/>
              </p:nvSpPr>
              <p:spPr>
                <a:xfrm>
                  <a:off x="11236271" y="681925"/>
                  <a:ext cx="449451" cy="4494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sp>
              <p:nvSpPr>
                <p:cNvPr id="6" name="Rectangle 5">
                  <a:extLst>
                    <a:ext uri="{FF2B5EF4-FFF2-40B4-BE49-F238E27FC236}">
                      <a16:creationId xmlns:a16="http://schemas.microsoft.com/office/drawing/2014/main" id="{1A5BC82A-5DBE-4856-A02C-DD113FCDF08F}"/>
                    </a:ext>
                  </a:extLst>
                </p:cNvPr>
                <p:cNvSpPr/>
                <p:nvPr/>
              </p:nvSpPr>
              <p:spPr>
                <a:xfrm>
                  <a:off x="11236270" y="1286359"/>
                  <a:ext cx="449451" cy="4494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sp>
              <p:nvSpPr>
                <p:cNvPr id="7" name="Rectangle 6">
                  <a:extLst>
                    <a:ext uri="{FF2B5EF4-FFF2-40B4-BE49-F238E27FC236}">
                      <a16:creationId xmlns:a16="http://schemas.microsoft.com/office/drawing/2014/main" id="{2B5B756D-22C1-40E6-88C2-18D0FD05023F}"/>
                    </a:ext>
                  </a:extLst>
                </p:cNvPr>
                <p:cNvSpPr/>
                <p:nvPr/>
              </p:nvSpPr>
              <p:spPr>
                <a:xfrm>
                  <a:off x="11236269" y="2069023"/>
                  <a:ext cx="449451" cy="4494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sp>
              <p:nvSpPr>
                <p:cNvPr id="8" name="Rectangle 7">
                  <a:extLst>
                    <a:ext uri="{FF2B5EF4-FFF2-40B4-BE49-F238E27FC236}">
                      <a16:creationId xmlns:a16="http://schemas.microsoft.com/office/drawing/2014/main" id="{D3FE068C-2E30-4FE3-B518-4396A928BFBE}"/>
                    </a:ext>
                  </a:extLst>
                </p:cNvPr>
                <p:cNvSpPr/>
                <p:nvPr/>
              </p:nvSpPr>
              <p:spPr>
                <a:xfrm>
                  <a:off x="11236269" y="2642459"/>
                  <a:ext cx="449451" cy="4494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sp>
              <p:nvSpPr>
                <p:cNvPr id="9" name="Rectangle 8">
                  <a:extLst>
                    <a:ext uri="{FF2B5EF4-FFF2-40B4-BE49-F238E27FC236}">
                      <a16:creationId xmlns:a16="http://schemas.microsoft.com/office/drawing/2014/main" id="{3DC7EBF8-2906-4337-B39B-57A2F6A74AEE}"/>
                    </a:ext>
                  </a:extLst>
                </p:cNvPr>
                <p:cNvSpPr/>
                <p:nvPr/>
              </p:nvSpPr>
              <p:spPr>
                <a:xfrm>
                  <a:off x="11236268" y="3215897"/>
                  <a:ext cx="449451" cy="4494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sp>
              <p:nvSpPr>
                <p:cNvPr id="10" name="Rectangle 9">
                  <a:extLst>
                    <a:ext uri="{FF2B5EF4-FFF2-40B4-BE49-F238E27FC236}">
                      <a16:creationId xmlns:a16="http://schemas.microsoft.com/office/drawing/2014/main" id="{9F65622A-345B-43D6-9D34-6F2924BC2BDE}"/>
                    </a:ext>
                  </a:extLst>
                </p:cNvPr>
                <p:cNvSpPr/>
                <p:nvPr/>
              </p:nvSpPr>
              <p:spPr>
                <a:xfrm>
                  <a:off x="11236269" y="3994686"/>
                  <a:ext cx="449451" cy="4494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sp>
              <p:nvSpPr>
                <p:cNvPr id="11" name="Rectangle 10">
                  <a:extLst>
                    <a:ext uri="{FF2B5EF4-FFF2-40B4-BE49-F238E27FC236}">
                      <a16:creationId xmlns:a16="http://schemas.microsoft.com/office/drawing/2014/main" id="{649721A7-C179-4926-B277-55BB6D6F7523}"/>
                    </a:ext>
                  </a:extLst>
                </p:cNvPr>
                <p:cNvSpPr/>
                <p:nvPr/>
              </p:nvSpPr>
              <p:spPr>
                <a:xfrm>
                  <a:off x="11236269" y="4568122"/>
                  <a:ext cx="449451" cy="4494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sp>
              <p:nvSpPr>
                <p:cNvPr id="12" name="Rectangle 11">
                  <a:extLst>
                    <a:ext uri="{FF2B5EF4-FFF2-40B4-BE49-F238E27FC236}">
                      <a16:creationId xmlns:a16="http://schemas.microsoft.com/office/drawing/2014/main" id="{6712086F-47F1-4B8C-AE24-E46B8CEB6E84}"/>
                    </a:ext>
                  </a:extLst>
                </p:cNvPr>
                <p:cNvSpPr/>
                <p:nvPr/>
              </p:nvSpPr>
              <p:spPr>
                <a:xfrm>
                  <a:off x="11236268" y="5141560"/>
                  <a:ext cx="449451" cy="4494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sp>
              <p:nvSpPr>
                <p:cNvPr id="13" name="Rectangle 12">
                  <a:extLst>
                    <a:ext uri="{FF2B5EF4-FFF2-40B4-BE49-F238E27FC236}">
                      <a16:creationId xmlns:a16="http://schemas.microsoft.com/office/drawing/2014/main" id="{CF0BDDDE-0839-4564-BDC5-536E586785AF}"/>
                    </a:ext>
                  </a:extLst>
                </p:cNvPr>
                <p:cNvSpPr/>
                <p:nvPr/>
              </p:nvSpPr>
              <p:spPr>
                <a:xfrm>
                  <a:off x="11236267" y="5714996"/>
                  <a:ext cx="449451" cy="4494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grpSp>
          <p:grpSp>
            <p:nvGrpSpPr>
              <p:cNvPr id="23" name="Group 22">
                <a:extLst>
                  <a:ext uri="{FF2B5EF4-FFF2-40B4-BE49-F238E27FC236}">
                    <a16:creationId xmlns:a16="http://schemas.microsoft.com/office/drawing/2014/main" id="{00743728-76C1-46E1-A567-9E2D044F96F8}"/>
                  </a:ext>
                </a:extLst>
              </p:cNvPr>
              <p:cNvGrpSpPr/>
              <p:nvPr/>
            </p:nvGrpSpPr>
            <p:grpSpPr>
              <a:xfrm rot="16200000">
                <a:off x="8416105" y="4972281"/>
                <a:ext cx="449453" cy="2409985"/>
                <a:chOff x="11770962" y="2158137"/>
                <a:chExt cx="449453" cy="2409985"/>
              </a:xfrm>
            </p:grpSpPr>
            <p:sp>
              <p:nvSpPr>
                <p:cNvPr id="14" name="Rectangle 13">
                  <a:extLst>
                    <a:ext uri="{FF2B5EF4-FFF2-40B4-BE49-F238E27FC236}">
                      <a16:creationId xmlns:a16="http://schemas.microsoft.com/office/drawing/2014/main" id="{D5E8C7CE-28F2-4D43-9380-2260BAB99931}"/>
                    </a:ext>
                  </a:extLst>
                </p:cNvPr>
                <p:cNvSpPr/>
                <p:nvPr/>
              </p:nvSpPr>
              <p:spPr>
                <a:xfrm>
                  <a:off x="11770964" y="2158137"/>
                  <a:ext cx="449451" cy="4494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sp>
              <p:nvSpPr>
                <p:cNvPr id="15" name="Rectangle 14">
                  <a:extLst>
                    <a:ext uri="{FF2B5EF4-FFF2-40B4-BE49-F238E27FC236}">
                      <a16:creationId xmlns:a16="http://schemas.microsoft.com/office/drawing/2014/main" id="{FB37BA6D-090D-4DAF-ACE4-19B6CAAEA22F}"/>
                    </a:ext>
                  </a:extLst>
                </p:cNvPr>
                <p:cNvSpPr/>
                <p:nvPr/>
              </p:nvSpPr>
              <p:spPr>
                <a:xfrm>
                  <a:off x="11770963" y="2762571"/>
                  <a:ext cx="449451" cy="4494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sp>
              <p:nvSpPr>
                <p:cNvPr id="16" name="Rectangle 15">
                  <a:extLst>
                    <a:ext uri="{FF2B5EF4-FFF2-40B4-BE49-F238E27FC236}">
                      <a16:creationId xmlns:a16="http://schemas.microsoft.com/office/drawing/2014/main" id="{43660473-8C07-4E70-8149-6241E7C3CB33}"/>
                    </a:ext>
                  </a:extLst>
                </p:cNvPr>
                <p:cNvSpPr/>
                <p:nvPr/>
              </p:nvSpPr>
              <p:spPr>
                <a:xfrm>
                  <a:off x="11770962" y="3545235"/>
                  <a:ext cx="449451" cy="4494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sp>
              <p:nvSpPr>
                <p:cNvPr id="17" name="Rectangle 16">
                  <a:extLst>
                    <a:ext uri="{FF2B5EF4-FFF2-40B4-BE49-F238E27FC236}">
                      <a16:creationId xmlns:a16="http://schemas.microsoft.com/office/drawing/2014/main" id="{ECB13ACD-67C6-4CA3-96FF-1923412F40BA}"/>
                    </a:ext>
                  </a:extLst>
                </p:cNvPr>
                <p:cNvSpPr/>
                <p:nvPr/>
              </p:nvSpPr>
              <p:spPr>
                <a:xfrm>
                  <a:off x="11770962" y="4118671"/>
                  <a:ext cx="449451" cy="4494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grpSp>
        </p:grpSp>
      </p:grpSp>
      <p:pic>
        <p:nvPicPr>
          <p:cNvPr id="232" name="Google Shape;232;p28"/>
          <p:cNvPicPr preferRelativeResize="0">
            <a:picLocks noGrp="1"/>
          </p:cNvPicPr>
          <p:nvPr>
            <p:ph type="body" idx="1"/>
          </p:nvPr>
        </p:nvPicPr>
        <p:blipFill rotWithShape="1">
          <a:blip r:embed="rId4">
            <a:alphaModFix/>
          </a:blip>
          <a:srcRect/>
          <a:stretch/>
        </p:blipFill>
        <p:spPr>
          <a:xfrm>
            <a:off x="2102488" y="0"/>
            <a:ext cx="8028122" cy="5660021"/>
          </a:xfrm>
          <a:prstGeom prst="rect">
            <a:avLst/>
          </a:prstGeom>
          <a:noFill/>
          <a:ln>
            <a:noFill/>
          </a:ln>
        </p:spPr>
      </p:pic>
      <p:grpSp>
        <p:nvGrpSpPr>
          <p:cNvPr id="27" name="Group 26">
            <a:extLst>
              <a:ext uri="{FF2B5EF4-FFF2-40B4-BE49-F238E27FC236}">
                <a16:creationId xmlns:a16="http://schemas.microsoft.com/office/drawing/2014/main" id="{DAD5324C-0D53-4145-8DEA-305146380E9D}"/>
              </a:ext>
            </a:extLst>
          </p:cNvPr>
          <p:cNvGrpSpPr/>
          <p:nvPr/>
        </p:nvGrpSpPr>
        <p:grpSpPr>
          <a:xfrm>
            <a:off x="1851662" y="5964448"/>
            <a:ext cx="8487672" cy="634305"/>
            <a:chOff x="1851662" y="5964448"/>
            <a:chExt cx="8487672" cy="634305"/>
          </a:xfrm>
        </p:grpSpPr>
        <p:grpSp>
          <p:nvGrpSpPr>
            <p:cNvPr id="28" name="Group 27">
              <a:extLst>
                <a:ext uri="{FF2B5EF4-FFF2-40B4-BE49-F238E27FC236}">
                  <a16:creationId xmlns:a16="http://schemas.microsoft.com/office/drawing/2014/main" id="{9C4637A9-E032-49AE-809C-8FAE165021E5}"/>
                </a:ext>
              </a:extLst>
            </p:cNvPr>
            <p:cNvGrpSpPr/>
            <p:nvPr/>
          </p:nvGrpSpPr>
          <p:grpSpPr>
            <a:xfrm>
              <a:off x="1851662" y="5964448"/>
              <a:ext cx="6520846" cy="634305"/>
              <a:chOff x="2807942" y="5573398"/>
              <a:chExt cx="6520846" cy="634305"/>
            </a:xfrm>
          </p:grpSpPr>
          <p:sp>
            <p:nvSpPr>
              <p:cNvPr id="29" name="TextBox 28">
                <a:extLst>
                  <a:ext uri="{FF2B5EF4-FFF2-40B4-BE49-F238E27FC236}">
                    <a16:creationId xmlns:a16="http://schemas.microsoft.com/office/drawing/2014/main" id="{22D6EA9D-3679-4ED5-ABBE-DD0131B3C4CC}"/>
                  </a:ext>
                </a:extLst>
              </p:cNvPr>
              <p:cNvSpPr txBox="1"/>
              <p:nvPr/>
            </p:nvSpPr>
            <p:spPr>
              <a:xfrm>
                <a:off x="2807942" y="5587390"/>
                <a:ext cx="716280"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C</a:t>
                </a:r>
              </a:p>
            </p:txBody>
          </p:sp>
          <p:sp>
            <p:nvSpPr>
              <p:cNvPr id="30" name="TextBox 29">
                <a:extLst>
                  <a:ext uri="{FF2B5EF4-FFF2-40B4-BE49-F238E27FC236}">
                    <a16:creationId xmlns:a16="http://schemas.microsoft.com/office/drawing/2014/main" id="{2C587E0C-524A-4632-ABDF-08226F5E707C}"/>
                  </a:ext>
                </a:extLst>
              </p:cNvPr>
              <p:cNvSpPr txBox="1"/>
              <p:nvPr/>
            </p:nvSpPr>
            <p:spPr>
              <a:xfrm>
                <a:off x="4228152" y="5573398"/>
                <a:ext cx="716280"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L</a:t>
                </a:r>
              </a:p>
            </p:txBody>
          </p:sp>
          <p:sp>
            <p:nvSpPr>
              <p:cNvPr id="31" name="TextBox 30">
                <a:extLst>
                  <a:ext uri="{FF2B5EF4-FFF2-40B4-BE49-F238E27FC236}">
                    <a16:creationId xmlns:a16="http://schemas.microsoft.com/office/drawing/2014/main" id="{4228BB8F-B787-4EF4-9AC8-71C5D0CA0F52}"/>
                  </a:ext>
                </a:extLst>
              </p:cNvPr>
              <p:cNvSpPr txBox="1"/>
              <p:nvPr/>
            </p:nvSpPr>
            <p:spPr>
              <a:xfrm>
                <a:off x="3421919" y="5607054"/>
                <a:ext cx="716280"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Á    </a:t>
                </a:r>
              </a:p>
            </p:txBody>
          </p:sp>
          <p:sp>
            <p:nvSpPr>
              <p:cNvPr id="32" name="TextBox 31">
                <a:extLst>
                  <a:ext uri="{FF2B5EF4-FFF2-40B4-BE49-F238E27FC236}">
                    <a16:creationId xmlns:a16="http://schemas.microsoft.com/office/drawing/2014/main" id="{1DDFCC35-8FCE-47ED-AAC9-D0F72F9CEA2C}"/>
                  </a:ext>
                </a:extLst>
              </p:cNvPr>
              <p:cNvSpPr txBox="1"/>
              <p:nvPr/>
            </p:nvSpPr>
            <p:spPr>
              <a:xfrm>
                <a:off x="4764603" y="5622928"/>
                <a:ext cx="716280"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Ớ</a:t>
                </a:r>
              </a:p>
            </p:txBody>
          </p:sp>
          <p:sp>
            <p:nvSpPr>
              <p:cNvPr id="33" name="TextBox 32">
                <a:extLst>
                  <a:ext uri="{FF2B5EF4-FFF2-40B4-BE49-F238E27FC236}">
                    <a16:creationId xmlns:a16="http://schemas.microsoft.com/office/drawing/2014/main" id="{EBB31D84-1C76-4B47-91E8-CCD9834A2ADB}"/>
                  </a:ext>
                </a:extLst>
              </p:cNvPr>
              <p:cNvSpPr txBox="1"/>
              <p:nvPr/>
            </p:nvSpPr>
            <p:spPr>
              <a:xfrm>
                <a:off x="5341753" y="5587389"/>
                <a:ext cx="716280"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N    </a:t>
                </a:r>
              </a:p>
            </p:txBody>
          </p:sp>
          <p:sp>
            <p:nvSpPr>
              <p:cNvPr id="34" name="TextBox 33">
                <a:extLst>
                  <a:ext uri="{FF2B5EF4-FFF2-40B4-BE49-F238E27FC236}">
                    <a16:creationId xmlns:a16="http://schemas.microsoft.com/office/drawing/2014/main" id="{D75AEBFD-D716-4FD7-AAB1-9CFBBF5265B3}"/>
                  </a:ext>
                </a:extLst>
              </p:cNvPr>
              <p:cNvSpPr txBox="1"/>
              <p:nvPr/>
            </p:nvSpPr>
            <p:spPr>
              <a:xfrm>
                <a:off x="6690666" y="5587505"/>
                <a:ext cx="716280"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U</a:t>
                </a:r>
              </a:p>
            </p:txBody>
          </p:sp>
          <p:sp>
            <p:nvSpPr>
              <p:cNvPr id="35" name="TextBox 34">
                <a:extLst>
                  <a:ext uri="{FF2B5EF4-FFF2-40B4-BE49-F238E27FC236}">
                    <a16:creationId xmlns:a16="http://schemas.microsoft.com/office/drawing/2014/main" id="{E55B71A9-B372-4E6D-8C62-3E16CDEA467B}"/>
                  </a:ext>
                </a:extLst>
              </p:cNvPr>
              <p:cNvSpPr txBox="1"/>
              <p:nvPr/>
            </p:nvSpPr>
            <p:spPr>
              <a:xfrm>
                <a:off x="6126515" y="5578595"/>
                <a:ext cx="716280"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N</a:t>
                </a:r>
              </a:p>
            </p:txBody>
          </p:sp>
          <p:sp>
            <p:nvSpPr>
              <p:cNvPr id="36" name="TextBox 35">
                <a:extLst>
                  <a:ext uri="{FF2B5EF4-FFF2-40B4-BE49-F238E27FC236}">
                    <a16:creationId xmlns:a16="http://schemas.microsoft.com/office/drawing/2014/main" id="{0A2D5ED4-0CD8-4F5D-AB4E-699B7959104D}"/>
                  </a:ext>
                </a:extLst>
              </p:cNvPr>
              <p:cNvSpPr txBox="1"/>
              <p:nvPr/>
            </p:nvSpPr>
            <p:spPr>
              <a:xfrm>
                <a:off x="7839804" y="5592937"/>
                <a:ext cx="716280"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T</a:t>
                </a:r>
              </a:p>
            </p:txBody>
          </p:sp>
          <p:sp>
            <p:nvSpPr>
              <p:cNvPr id="37" name="TextBox 36">
                <a:extLst>
                  <a:ext uri="{FF2B5EF4-FFF2-40B4-BE49-F238E27FC236}">
                    <a16:creationId xmlns:a16="http://schemas.microsoft.com/office/drawing/2014/main" id="{17A71317-C152-4DB0-8703-03F47DF48D30}"/>
                  </a:ext>
                </a:extLst>
              </p:cNvPr>
              <p:cNvSpPr txBox="1"/>
              <p:nvPr/>
            </p:nvSpPr>
            <p:spPr>
              <a:xfrm>
                <a:off x="8612508" y="5587389"/>
                <a:ext cx="716280"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C</a:t>
                </a:r>
              </a:p>
            </p:txBody>
          </p:sp>
          <p:sp>
            <p:nvSpPr>
              <p:cNvPr id="38" name="TextBox 37">
                <a:extLst>
                  <a:ext uri="{FF2B5EF4-FFF2-40B4-BE49-F238E27FC236}">
                    <a16:creationId xmlns:a16="http://schemas.microsoft.com/office/drawing/2014/main" id="{72384176-C876-43DC-BE8C-0D2B52CDDA08}"/>
                  </a:ext>
                </a:extLst>
              </p:cNvPr>
              <p:cNvSpPr txBox="1"/>
              <p:nvPr/>
            </p:nvSpPr>
            <p:spPr>
              <a:xfrm>
                <a:off x="7270069" y="5596415"/>
                <a:ext cx="716280"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Ố</a:t>
                </a:r>
              </a:p>
            </p:txBody>
          </p:sp>
        </p:grpSp>
        <p:sp>
          <p:nvSpPr>
            <p:cNvPr id="39" name="TextBox 38">
              <a:extLst>
                <a:ext uri="{FF2B5EF4-FFF2-40B4-BE49-F238E27FC236}">
                  <a16:creationId xmlns:a16="http://schemas.microsoft.com/office/drawing/2014/main" id="{48E17529-C0D1-49CC-8072-22FEADDDDE55}"/>
                </a:ext>
              </a:extLst>
            </p:cNvPr>
            <p:cNvSpPr txBox="1"/>
            <p:nvPr/>
          </p:nvSpPr>
          <p:spPr>
            <a:xfrm>
              <a:off x="8251630" y="5994927"/>
              <a:ext cx="716280"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Á</a:t>
              </a:r>
            </a:p>
          </p:txBody>
        </p:sp>
        <p:sp>
          <p:nvSpPr>
            <p:cNvPr id="52" name="TextBox 51">
              <a:extLst>
                <a:ext uri="{FF2B5EF4-FFF2-40B4-BE49-F238E27FC236}">
                  <a16:creationId xmlns:a16="http://schemas.microsoft.com/office/drawing/2014/main" id="{5E8283E9-B476-44B0-8DC2-E2C54337EE5B}"/>
                </a:ext>
              </a:extLst>
            </p:cNvPr>
            <p:cNvSpPr txBox="1"/>
            <p:nvPr/>
          </p:nvSpPr>
          <p:spPr>
            <a:xfrm>
              <a:off x="9050620" y="5978439"/>
              <a:ext cx="716280"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B</a:t>
              </a:r>
            </a:p>
          </p:txBody>
        </p:sp>
        <p:sp>
          <p:nvSpPr>
            <p:cNvPr id="53" name="TextBox 52">
              <a:extLst>
                <a:ext uri="{FF2B5EF4-FFF2-40B4-BE49-F238E27FC236}">
                  <a16:creationId xmlns:a16="http://schemas.microsoft.com/office/drawing/2014/main" id="{67CBAB57-46ED-4486-B93D-DD1C5885ADDC}"/>
                </a:ext>
              </a:extLst>
            </p:cNvPr>
            <p:cNvSpPr txBox="1"/>
            <p:nvPr/>
          </p:nvSpPr>
          <p:spPr>
            <a:xfrm>
              <a:off x="9623054" y="5987465"/>
              <a:ext cx="716280"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É</a:t>
              </a:r>
            </a:p>
          </p:txBody>
        </p:sp>
      </p:grpSp>
    </p:spTree>
    <p:extLst>
      <p:ext uri="{BB962C8B-B14F-4D97-AF65-F5344CB8AC3E}">
        <p14:creationId xmlns:p14="http://schemas.microsoft.com/office/powerpoint/2010/main" val="3411036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plus(in)">
                                      <p:cBhvr>
                                        <p:cTn id="7" dur="10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10.xml><?xml version="1.0" encoding="utf-8"?>
<p:tagLst xmlns:a="http://schemas.openxmlformats.org/drawingml/2006/main" xmlns:r="http://schemas.openxmlformats.org/officeDocument/2006/relationships" xmlns:p="http://schemas.openxmlformats.org/presentationml/2006/main">
  <p:tag name="TIMING" val="|1.6"/>
</p:tagLst>
</file>

<file path=ppt/tags/tag2.xml><?xml version="1.0" encoding="utf-8"?>
<p:tagLst xmlns:a="http://schemas.openxmlformats.org/drawingml/2006/main" xmlns:r="http://schemas.openxmlformats.org/officeDocument/2006/relationships" xmlns:p="http://schemas.openxmlformats.org/presentationml/2006/main">
  <p:tag name="TIMING" val="|2.1"/>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TIMING" val="|3.3|7.3|5.6"/>
</p:tagLst>
</file>

<file path=ppt/tags/tag8.xml><?xml version="1.0" encoding="utf-8"?>
<p:tagLst xmlns:a="http://schemas.openxmlformats.org/drawingml/2006/main" xmlns:r="http://schemas.openxmlformats.org/officeDocument/2006/relationships" xmlns:p="http://schemas.openxmlformats.org/presentationml/2006/main">
  <p:tag name="TIMING" val="|1.4"/>
</p:tagLst>
</file>

<file path=ppt/tags/tag9.xml><?xml version="1.0" encoding="utf-8"?>
<p:tagLst xmlns:a="http://schemas.openxmlformats.org/drawingml/2006/main" xmlns:r="http://schemas.openxmlformats.org/officeDocument/2006/relationships" xmlns:p="http://schemas.openxmlformats.org/presentationml/2006/main">
  <p:tag name="TIMING" val="|2.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338">
      <a:dk1>
        <a:sysClr val="windowText" lastClr="000000"/>
      </a:dk1>
      <a:lt1>
        <a:sysClr val="window" lastClr="FFFFFF"/>
      </a:lt1>
      <a:dk2>
        <a:srgbClr val="6FB420"/>
      </a:dk2>
      <a:lt2>
        <a:srgbClr val="E7E6E6"/>
      </a:lt2>
      <a:accent1>
        <a:srgbClr val="6FB420"/>
      </a:accent1>
      <a:accent2>
        <a:srgbClr val="ED7D31"/>
      </a:accent2>
      <a:accent3>
        <a:srgbClr val="6FB420"/>
      </a:accent3>
      <a:accent4>
        <a:srgbClr val="ED7D31"/>
      </a:accent4>
      <a:accent5>
        <a:srgbClr val="6FB420"/>
      </a:accent5>
      <a:accent6>
        <a:srgbClr val="ED7D31"/>
      </a:accent6>
      <a:hlink>
        <a:srgbClr val="6FB420"/>
      </a:hlink>
      <a:folHlink>
        <a:srgbClr val="ED7D3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1156</TotalTime>
  <Words>1931</Words>
  <Application>Microsoft Office PowerPoint</Application>
  <PresentationFormat>Widescreen</PresentationFormat>
  <Paragraphs>319</Paragraphs>
  <Slides>31</Slides>
  <Notes>22</Notes>
  <HiddenSlides>0</HiddenSlides>
  <MMClips>4</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31</vt:i4>
      </vt:variant>
    </vt:vector>
  </HeadingPairs>
  <TitlesOfParts>
    <vt:vector size="47" baseType="lpstr">
      <vt:lpstr>微软雅黑</vt:lpstr>
      <vt:lpstr>宋体</vt:lpstr>
      <vt:lpstr>Arial</vt:lpstr>
      <vt:lpstr>Calibri</vt:lpstr>
      <vt:lpstr>Calibri Light</vt:lpstr>
      <vt:lpstr>等线</vt:lpstr>
      <vt:lpstr>等线 Light</vt:lpstr>
      <vt:lpstr>华文细黑</vt:lpstr>
      <vt:lpstr>Times New Roman</vt:lpstr>
      <vt:lpstr>印品天逸黑</vt:lpstr>
      <vt:lpstr>印品粗朗体</vt:lpstr>
      <vt:lpstr>方正少儿简体</vt:lpstr>
      <vt:lpstr>经典综艺体简</vt:lpstr>
      <vt:lpstr>Office Theme</vt:lpstr>
      <vt:lpstr>Office 主题</vt:lpstr>
      <vt:lpstr>www.jpppt.com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office014</dc:creator>
  <cp:lastModifiedBy>Admin</cp:lastModifiedBy>
  <cp:revision>71</cp:revision>
  <dcterms:created xsi:type="dcterms:W3CDTF">2021-06-28T06:41:25Z</dcterms:created>
  <dcterms:modified xsi:type="dcterms:W3CDTF">2025-09-25T09:12:17Z</dcterms:modified>
</cp:coreProperties>
</file>