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04" r:id="rId3"/>
    <p:sldMasterId id="2147483717" r:id="rId4"/>
  </p:sldMasterIdLst>
  <p:notesMasterIdLst>
    <p:notesMasterId r:id="rId64"/>
  </p:notesMasterIdLst>
  <p:sldIdLst>
    <p:sldId id="441" r:id="rId5"/>
    <p:sldId id="329" r:id="rId6"/>
    <p:sldId id="449" r:id="rId7"/>
    <p:sldId id="450" r:id="rId8"/>
    <p:sldId id="395" r:id="rId9"/>
    <p:sldId id="343" r:id="rId10"/>
    <p:sldId id="370" r:id="rId11"/>
    <p:sldId id="261" r:id="rId12"/>
    <p:sldId id="451" r:id="rId13"/>
    <p:sldId id="452" r:id="rId14"/>
    <p:sldId id="474" r:id="rId15"/>
    <p:sldId id="475" r:id="rId16"/>
    <p:sldId id="453" r:id="rId17"/>
    <p:sldId id="379" r:id="rId18"/>
    <p:sldId id="454" r:id="rId19"/>
    <p:sldId id="476" r:id="rId20"/>
    <p:sldId id="455" r:id="rId21"/>
    <p:sldId id="459" r:id="rId22"/>
    <p:sldId id="477" r:id="rId23"/>
    <p:sldId id="478" r:id="rId24"/>
    <p:sldId id="403" r:id="rId25"/>
    <p:sldId id="372" r:id="rId26"/>
    <p:sldId id="479" r:id="rId27"/>
    <p:sldId id="480" r:id="rId28"/>
    <p:sldId id="481" r:id="rId29"/>
    <p:sldId id="482" r:id="rId30"/>
    <p:sldId id="483" r:id="rId31"/>
    <p:sldId id="442" r:id="rId32"/>
    <p:sldId id="464" r:id="rId33"/>
    <p:sldId id="437" r:id="rId34"/>
    <p:sldId id="484" r:id="rId35"/>
    <p:sldId id="335" r:id="rId36"/>
    <p:sldId id="425" r:id="rId37"/>
    <p:sldId id="280" r:id="rId38"/>
    <p:sldId id="485" r:id="rId39"/>
    <p:sldId id="269" r:id="rId40"/>
    <p:sldId id="278" r:id="rId41"/>
    <p:sldId id="281" r:id="rId42"/>
    <p:sldId id="282" r:id="rId43"/>
    <p:sldId id="283" r:id="rId44"/>
    <p:sldId id="284" r:id="rId45"/>
    <p:sldId id="279" r:id="rId46"/>
    <p:sldId id="446" r:id="rId47"/>
    <p:sldId id="417" r:id="rId48"/>
    <p:sldId id="467" r:id="rId49"/>
    <p:sldId id="486" r:id="rId50"/>
    <p:sldId id="487" r:id="rId51"/>
    <p:sldId id="488" r:id="rId52"/>
    <p:sldId id="336" r:id="rId53"/>
    <p:sldId id="423" r:id="rId54"/>
    <p:sldId id="418" r:id="rId55"/>
    <p:sldId id="470" r:id="rId56"/>
    <p:sldId id="489" r:id="rId57"/>
    <p:sldId id="349" r:id="rId58"/>
    <p:sldId id="427" r:id="rId59"/>
    <p:sldId id="490" r:id="rId60"/>
    <p:sldId id="491" r:id="rId61"/>
    <p:sldId id="492" r:id="rId62"/>
    <p:sldId id="493" r:id="rId63"/>
  </p:sldIdLst>
  <p:sldSz cx="9144000" cy="5143500" type="screen16x9"/>
  <p:notesSz cx="6858000" cy="9144000"/>
  <p:embeddedFontLst>
    <p:embeddedFont>
      <p:font typeface="Cambria Math" pitchFamily="18" charset="0"/>
      <p:regular r:id="rId65"/>
    </p:embeddedFont>
    <p:embeddedFont>
      <p:font typeface="Proxima Nova" charset="0"/>
      <p:regular r:id="rId66"/>
      <p:bold r:id="rId67"/>
      <p:italic r:id="rId68"/>
      <p:boldItalic r:id="rId69"/>
    </p:embeddedFont>
    <p:embeddedFont>
      <p:font typeface="Nunito" charset="-93"/>
      <p:regular r:id="rId70"/>
      <p:bold r:id="rId71"/>
      <p:italic r:id="rId72"/>
      <p:boldItalic r:id="rId73"/>
    </p:embeddedFont>
    <p:embeddedFont>
      <p:font typeface="Poppins SemiBold" charset="0"/>
      <p:bold r:id="rId74"/>
      <p:boldItalic r:id="rId75"/>
    </p:embeddedFont>
    <p:embeddedFont>
      <p:font typeface="Maven Pro ExtraBold" charset="0"/>
      <p:bold r:id="rId76"/>
    </p:embeddedFont>
    <p:embeddedFont>
      <p:font typeface="Aharoni" pitchFamily="2" charset="-79"/>
      <p:bold r:id="rId77"/>
    </p:embeddedFont>
    <p:embeddedFont>
      <p:font typeface="Calibri" pitchFamily="3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7B9"/>
    <a:srgbClr val="FF9900"/>
    <a:srgbClr val="FF7C80"/>
    <a:srgbClr val="EA8B00"/>
    <a:srgbClr val="F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1D6D201-F051-4F61-B4C2-AE8BF021AB90}">
  <a:tblStyle styleId="{B1D6D201-F051-4F61-B4C2-AE8BF021A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1382" autoAdjust="0"/>
  </p:normalViewPr>
  <p:slideViewPr>
    <p:cSldViewPr snapToGrid="0">
      <p:cViewPr varScale="1">
        <p:scale>
          <a:sx n="90" d="100"/>
          <a:sy n="90" d="100"/>
        </p:scale>
        <p:origin x="-8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262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9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659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854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0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9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868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64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317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498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50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52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77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77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554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955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087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319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828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993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374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787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5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81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766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186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135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Bấm vào từng đồng xu và câu hỏi theo thứ tự từ trái sang phải đường đi của </a:t>
            </a:r>
            <a:r>
              <a:rPr lang="x-none"/>
              <a:t>nhân vật</a:t>
            </a:r>
            <a:r>
              <a:rPr lang="en-US" baseline="0"/>
              <a:t> </a:t>
            </a:r>
            <a:r>
              <a:rPr lang="x-none"/>
              <a:t>(điểm </a:t>
            </a:r>
            <a:r>
              <a:rPr lang="x-none" dirty="0"/>
              <a:t>sẽ tự cộng ở góc </a:t>
            </a:r>
            <a:r>
              <a:rPr lang="x-none"/>
              <a:t>trái)</a:t>
            </a:r>
            <a:r>
              <a:rPr lang="en-US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69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30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93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35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9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06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476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58048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563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8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974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98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5027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3146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077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112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47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392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3589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0202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384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8775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7662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4357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661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51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03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62950" y="1318325"/>
            <a:ext cx="5618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9200" y="3405075"/>
            <a:ext cx="4965300" cy="3927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07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0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6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1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3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8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5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720000" y="679875"/>
            <a:ext cx="7691400" cy="42231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699700" y="463800"/>
            <a:ext cx="5744700" cy="558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2875" y="1049488"/>
            <a:ext cx="7158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7985138" y="85299"/>
            <a:ext cx="1017946" cy="1215096"/>
            <a:chOff x="7985138" y="85299"/>
            <a:chExt cx="1017946" cy="1215096"/>
          </a:xfrm>
        </p:grpSpPr>
        <p:sp>
          <p:nvSpPr>
            <p:cNvPr id="23" name="Google Shape;23;p4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4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5" name="Google Shape;25;p4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98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6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9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7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8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2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5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6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1633825" y="463800"/>
            <a:ext cx="58764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988975" y="1341288"/>
            <a:ext cx="30528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56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4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169075" y="458299"/>
            <a:ext cx="4806000" cy="5727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5084200" y="3163675"/>
            <a:ext cx="2601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59" r:id="rId5"/>
    <p:sldLayoutId id="2147483672" r:id="rId6"/>
    <p:sldLayoutId id="2147483673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48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2.svg"/><Relationship Id="rId18" Type="http://schemas.openxmlformats.org/officeDocument/2006/relationships/image" Target="../media/image69.png"/><Relationship Id="rId26" Type="http://schemas.openxmlformats.org/officeDocument/2006/relationships/image" Target="../media/image74.png"/><Relationship Id="rId3" Type="http://schemas.openxmlformats.org/officeDocument/2006/relationships/image" Target="../media/image62.svg"/><Relationship Id="rId21" Type="http://schemas.openxmlformats.org/officeDocument/2006/relationships/image" Target="../media/image80.svg"/><Relationship Id="rId7" Type="http://schemas.openxmlformats.org/officeDocument/2006/relationships/image" Target="../media/image66.svg"/><Relationship Id="rId12" Type="http://schemas.openxmlformats.org/officeDocument/2006/relationships/image" Target="../media/image66.png"/><Relationship Id="rId17" Type="http://schemas.openxmlformats.org/officeDocument/2006/relationships/image" Target="../media/image76.svg"/><Relationship Id="rId25" Type="http://schemas.openxmlformats.org/officeDocument/2006/relationships/image" Target="../media/image73.gif"/><Relationship Id="rId2" Type="http://schemas.openxmlformats.org/officeDocument/2006/relationships/image" Target="../media/image61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11" Type="http://schemas.openxmlformats.org/officeDocument/2006/relationships/image" Target="../media/image70.svg"/><Relationship Id="rId24" Type="http://schemas.openxmlformats.org/officeDocument/2006/relationships/image" Target="../media/image72.gif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23" Type="http://schemas.openxmlformats.org/officeDocument/2006/relationships/image" Target="../media/image82.svg"/><Relationship Id="rId10" Type="http://schemas.openxmlformats.org/officeDocument/2006/relationships/image" Target="../media/image65.png"/><Relationship Id="rId19" Type="http://schemas.openxmlformats.org/officeDocument/2006/relationships/image" Target="../media/image78.svg"/><Relationship Id="rId4" Type="http://schemas.openxmlformats.org/officeDocument/2006/relationships/image" Target="../media/image62.png"/><Relationship Id="rId9" Type="http://schemas.openxmlformats.org/officeDocument/2006/relationships/image" Target="../media/image68.svg"/><Relationship Id="rId14" Type="http://schemas.openxmlformats.org/officeDocument/2006/relationships/image" Target="../media/image67.png"/><Relationship Id="rId22" Type="http://schemas.openxmlformats.org/officeDocument/2006/relationships/image" Target="../media/image71.png"/><Relationship Id="rId27" Type="http://schemas.openxmlformats.org/officeDocument/2006/relationships/image" Target="../media/image8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0.gif"/><Relationship Id="rId18" Type="http://schemas.openxmlformats.org/officeDocument/2006/relationships/slide" Target="slide39.xml"/><Relationship Id="rId26" Type="http://schemas.openxmlformats.org/officeDocument/2006/relationships/image" Target="../media/image83.png"/><Relationship Id="rId3" Type="http://schemas.openxmlformats.org/officeDocument/2006/relationships/image" Target="../media/image75.png"/><Relationship Id="rId21" Type="http://schemas.openxmlformats.org/officeDocument/2006/relationships/image" Target="../media/image72.gif"/><Relationship Id="rId7" Type="http://schemas.openxmlformats.org/officeDocument/2006/relationships/image" Target="../media/image77.png"/><Relationship Id="rId12" Type="http://schemas.openxmlformats.org/officeDocument/2006/relationships/image" Target="../media/image96.svg"/><Relationship Id="rId17" Type="http://schemas.openxmlformats.org/officeDocument/2006/relationships/slide" Target="slide40.xml"/><Relationship Id="rId25" Type="http://schemas.openxmlformats.org/officeDocument/2006/relationships/image" Target="../media/image73.gif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9.svg"/><Relationship Id="rId20" Type="http://schemas.openxmlformats.org/officeDocument/2006/relationships/slide" Target="slide3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svg"/><Relationship Id="rId11" Type="http://schemas.openxmlformats.org/officeDocument/2006/relationships/image" Target="../media/image79.png"/><Relationship Id="rId24" Type="http://schemas.openxmlformats.org/officeDocument/2006/relationships/image" Target="../media/image101.sv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image" Target="../media/image82.png"/><Relationship Id="rId10" Type="http://schemas.openxmlformats.org/officeDocument/2006/relationships/image" Target="../media/image94.svg"/><Relationship Id="rId19" Type="http://schemas.openxmlformats.org/officeDocument/2006/relationships/slide" Target="slide38.xml"/><Relationship Id="rId4" Type="http://schemas.openxmlformats.org/officeDocument/2006/relationships/image" Target="../media/image88.svg"/><Relationship Id="rId9" Type="http://schemas.openxmlformats.org/officeDocument/2006/relationships/image" Target="../media/image78.png"/><Relationship Id="rId14" Type="http://schemas.openxmlformats.org/officeDocument/2006/relationships/slide" Target="slide41.xml"/><Relationship Id="rId22" Type="http://schemas.openxmlformats.org/officeDocument/2006/relationships/slide" Target="slide42.xml"/><Relationship Id="rId27" Type="http://schemas.openxmlformats.org/officeDocument/2006/relationships/image" Target="../media/image10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7.png"/><Relationship Id="rId11" Type="http://schemas.openxmlformats.org/officeDocument/2006/relationships/image" Target="../media/image85.png"/><Relationship Id="rId5" Type="http://schemas.openxmlformats.org/officeDocument/2006/relationships/image" Target="../media/image106.png"/><Relationship Id="rId10" Type="http://schemas.openxmlformats.org/officeDocument/2006/relationships/slide" Target="slide36.xm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4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85.png"/><Relationship Id="rId4" Type="http://schemas.openxmlformats.org/officeDocument/2006/relationships/image" Target="../media/image112.png"/><Relationship Id="rId9" Type="http://schemas.openxmlformats.org/officeDocument/2006/relationships/slide" Target="slide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85.png"/><Relationship Id="rId5" Type="http://schemas.openxmlformats.org/officeDocument/2006/relationships/image" Target="../media/image118.png"/><Relationship Id="rId10" Type="http://schemas.openxmlformats.org/officeDocument/2006/relationships/slide" Target="slide36.xml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8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5.png"/><Relationship Id="rId11" Type="http://schemas.openxmlformats.org/officeDocument/2006/relationships/image" Target="../media/image85.png"/><Relationship Id="rId5" Type="http://schemas.openxmlformats.org/officeDocument/2006/relationships/image" Target="../media/image124.png"/><Relationship Id="rId10" Type="http://schemas.openxmlformats.org/officeDocument/2006/relationships/slide" Target="slide36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4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85.png"/><Relationship Id="rId4" Type="http://schemas.openxmlformats.org/officeDocument/2006/relationships/image" Target="../media/image128.png"/><Relationship Id="rId9" Type="http://schemas.openxmlformats.org/officeDocument/2006/relationships/slide" Target="slide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8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3.png"/><Relationship Id="rId4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98.png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19263" y="278296"/>
            <a:ext cx="8506746" cy="46054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Google Shape;777;p46"/>
          <p:cNvSpPr txBox="1">
            <a:spLocks noGrp="1"/>
          </p:cNvSpPr>
          <p:nvPr>
            <p:ph type="title"/>
          </p:nvPr>
        </p:nvSpPr>
        <p:spPr>
          <a:xfrm>
            <a:off x="2946160" y="476433"/>
            <a:ext cx="3252952" cy="64095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KHỞI ĐỘNG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19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họa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bốn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  <a:blipFill>
                <a:blip r:embed="rId3"/>
                <a:stretch>
                  <a:fillRect l="-1358" r="-123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4913" y="1683834"/>
            <a:ext cx="2271060" cy="27323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87603F2-5C66-77D9-C070-6BAC505ABE0B}"/>
              </a:ext>
            </a:extLst>
          </p:cNvPr>
          <p:cNvGrpSpPr/>
          <p:nvPr/>
        </p:nvGrpSpPr>
        <p:grpSpPr>
          <a:xfrm>
            <a:off x="376842" y="3228175"/>
            <a:ext cx="5298434" cy="1464911"/>
            <a:chOff x="1423077" y="3595404"/>
            <a:chExt cx="6725616" cy="1588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0C34D1B-849F-9C40-1ECA-2346556C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077" y="3846772"/>
              <a:ext cx="999117" cy="115009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19BF066-D6A3-11D5-9C89-49CCF0DDAFB2}"/>
                </a:ext>
              </a:extLst>
            </p:cNvPr>
            <p:cNvGrpSpPr/>
            <p:nvPr/>
          </p:nvGrpSpPr>
          <p:grpSpPr>
            <a:xfrm>
              <a:off x="2979622" y="3595404"/>
              <a:ext cx="5169071" cy="1588800"/>
              <a:chOff x="7361611" y="8372286"/>
              <a:chExt cx="6339657" cy="1588800"/>
            </a:xfrm>
          </p:grpSpPr>
          <p:sp>
            <p:nvSpPr>
              <p:cNvPr id="6" name="Cloud Callout 24">
                <a:extLst>
                  <a:ext uri="{FF2B5EF4-FFF2-40B4-BE49-F238E27FC236}">
                    <a16:creationId xmlns:a16="http://schemas.microsoft.com/office/drawing/2014/main" xmlns="" id="{4518C18D-C7C7-EB72-5CCE-22CC941EE3FA}"/>
                  </a:ext>
                </a:extLst>
              </p:cNvPr>
              <p:cNvSpPr/>
              <p:nvPr/>
            </p:nvSpPr>
            <p:spPr>
              <a:xfrm>
                <a:off x="7361611" y="8372286"/>
                <a:ext cx="6339657" cy="1588800"/>
              </a:xfrm>
              <a:prstGeom prst="cloudCallout">
                <a:avLst>
                  <a:gd name="adj1" fmla="val -61493"/>
                  <a:gd name="adj2" fmla="val 15803"/>
                </a:avLst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xmlns="" id="{C74218B0-207E-9E9F-3CC4-45863C13709F}"/>
                      </a:ext>
                    </a:extLst>
                  </p:cNvPr>
                  <p:cNvSpPr/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  <a:spcAft>
                        <a:spcPts val="800"/>
                      </a:spcAft>
                    </a:pP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Tứ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𝐴𝐵𝐶𝐷</m:t>
                        </m:r>
                      </m:oMath>
                    </a14:m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gọi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là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gì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en-US" sz="16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84" r="-1541" b="-207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1214857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84800" y="194534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9826" y="400656"/>
            <a:ext cx="1961899" cy="2472812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3446537" y="163706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33532" y="2389068"/>
                <a:ext cx="8240489" cy="1723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ở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tâm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chắn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cung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nội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chắn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cung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2" y="2389068"/>
                <a:ext cx="8240489" cy="1723036"/>
              </a:xfrm>
              <a:prstGeom prst="rect">
                <a:avLst/>
              </a:prstGeom>
              <a:blipFill rotWithShape="1">
                <a:blip r:embed="rId4"/>
                <a:stretch>
                  <a:fillRect l="-1184" t="-2827" r="-74" b="-24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430135"/>
            <a:chOff x="533532" y="254633"/>
            <a:chExt cx="6425408" cy="1430135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n-US" sz="2000" dirty="0" smtClean="0">
                      <a:latin typeface="+mn-lt"/>
                    </a:rPr>
                    <a:t>              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Trong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Hình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22,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cho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biết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. 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Tính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đo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các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cung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và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góc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sau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theo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: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;	</a:t>
                  </a:r>
                  <a:r>
                    <a:rPr lang="pt-BR" sz="2400" kern="100" dirty="0" smtClean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 b</a:t>
                  </a: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en-US" sz="2400" b="0" i="0" kern="100" smtClean="0">
                          <a:latin typeface="Cambria Math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</m:t>
                      </m:r>
                    </m:oMath>
                  </a14:m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518" t="-2553" b="-893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20684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17260" y="346275"/>
            <a:ext cx="1601346" cy="2018365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3127876" y="163706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75419" y="2158181"/>
                <a:ext cx="8332012" cy="2244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nội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chắn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cung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24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(360°−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19" y="2158181"/>
                <a:ext cx="8332012" cy="2244589"/>
              </a:xfrm>
              <a:prstGeom prst="rect">
                <a:avLst/>
              </a:prstGeom>
              <a:blipFill rotWithShape="1">
                <a:blip r:embed="rId4"/>
                <a:stretch>
                  <a:fillRect l="-1170" t="-2174" b="-24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1" y="206927"/>
            <a:ext cx="7175073" cy="1430135"/>
            <a:chOff x="533532" y="254633"/>
            <a:chExt cx="6425408" cy="1430135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Trong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Hình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22,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cho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biết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. 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Tính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đo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các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cung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và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góc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sau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theo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: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;	</a:t>
                  </a:r>
                  <a:r>
                    <a:rPr lang="pt-BR" sz="2400" kern="100" dirty="0" smtClean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 b</a:t>
                  </a: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;</a:t>
                  </a:r>
                  <a:r>
                    <a:rPr lang="pt-BR" sz="2400" kern="100" dirty="0" smtClean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     c</a:t>
                  </a: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359" t="-2553" b="-893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8206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7551" y="434864"/>
            <a:ext cx="1907619" cy="2404396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3296676" y="163706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533532" y="2036353"/>
                <a:ext cx="7015584" cy="1824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c)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.360°=180°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2" y="2036353"/>
                <a:ext cx="7015584" cy="1824859"/>
              </a:xfrm>
              <a:prstGeom prst="rect">
                <a:avLst/>
              </a:prstGeom>
              <a:blipFill rotWithShape="1">
                <a:blip r:embed="rId4"/>
                <a:stretch>
                  <a:fillRect l="-1391" b="-702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430135"/>
            <a:chOff x="533532" y="254633"/>
            <a:chExt cx="6425408" cy="1430135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Trong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Hình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22,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cho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biết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. 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Tính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số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đo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của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các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cung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và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góc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sau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kern="100" dirty="0" err="1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theo</a:t>
                  </a:r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:</a:t>
                  </a:r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  <a:p>
                  <a:pPr algn="just">
                    <a:spcAft>
                      <a:spcPts val="800"/>
                    </a:spcAft>
                  </a:pP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;	</a:t>
                  </a:r>
                  <a:r>
                    <a:rPr lang="pt-BR" sz="2400" kern="100" dirty="0" smtClean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  b</a:t>
                  </a: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400" kern="100" dirty="0" smtClean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      c</a:t>
                  </a:r>
                  <a:r>
                    <a:rPr lang="pt-BR" sz="2400" kern="100" dirty="0">
                      <a:latin typeface="Times New Roman" pitchFamily="18" charset="0"/>
                      <a:ea typeface="Times New Roman" panose="02020603050405020304" pitchFamily="18" charset="0"/>
                      <a:cs typeface="Times New Roman" pitchFamily="18" charset="0"/>
                    </a:rPr>
                    <a:t>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4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kern="100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400" kern="1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43013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518" t="-2553" b="-893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08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3" y="691756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3134" y="1839496"/>
            <a:ext cx="7304567" cy="86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19075" algn="l"/>
              </a:tabLst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tứ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180</a:t>
            </a:r>
            <a:r>
              <a:rPr lang="en-US" sz="2400" i="1" baseline="30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</a:t>
            </a:r>
            <a:endParaRPr lang="en-US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366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2817" y="270520"/>
            <a:ext cx="8303006" cy="46024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18976694">
            <a:off x="8256369" y="4329447"/>
            <a:ext cx="938908" cy="800597"/>
            <a:chOff x="131088" y="1126916"/>
            <a:chExt cx="3480064" cy="331766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2: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blipFill>
                <a:blip r:embed="rId3"/>
                <a:stretch>
                  <a:fillRect l="-1631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2323" y="293591"/>
            <a:ext cx="1901855" cy="2278159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610958" y="108241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35807" y="1737281"/>
                <a:ext cx="5396516" cy="1774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400" kern="100" dirty="0" smtClean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Từ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Hình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23, ta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4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pt-BR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pt-BR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tổng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hai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đối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nội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</a:t>
                </a:r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4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indent="457200" algn="just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400" b="0" i="1" kern="100" smtClean="0"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    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124</m:t>
                        </m:r>
                      </m:e>
                      <m:sup>
                        <m:r>
                          <a:rPr lang="en-US" sz="24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.</a:t>
                </a:r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07" y="1737281"/>
                <a:ext cx="5396516" cy="1774845"/>
              </a:xfrm>
              <a:prstGeom prst="rect">
                <a:avLst/>
              </a:prstGeom>
              <a:blipFill rotWithShape="1">
                <a:blip r:embed="rId5"/>
                <a:stretch>
                  <a:fillRect l="-1693" t="-2749" r="-1693" b="-72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219;p3">
            <a:extLst>
              <a:ext uri="{FF2B5EF4-FFF2-40B4-BE49-F238E27FC236}">
                <a16:creationId xmlns:a16="http://schemas.microsoft.com/office/drawing/2014/main" xmlns="" id="{97E12B2B-26A4-12FA-1F4A-6DE1139576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31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14434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779536" y="442032"/>
                <a:ext cx="6167611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Cho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tròn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ngoại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đều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thuộc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cung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nhỏ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khác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vi-VN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9536" y="442032"/>
                <a:ext cx="6167611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581" t="-4082" r="-1482" b="-112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81301" y="1417065"/>
            <a:ext cx="1892781" cy="19492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06454" y="2226491"/>
                <a:ext cx="6745459" cy="1366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Vì tam giác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đều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=60°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Vì 4 điểm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cùng nằm trên đường tròn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nên tứ giác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là tứ giác nội tiếp đường tròn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54" y="2226491"/>
                <a:ext cx="6745459" cy="1366528"/>
              </a:xfrm>
              <a:prstGeom prst="rect">
                <a:avLst/>
              </a:prstGeom>
              <a:blipFill rotWithShape="1">
                <a:blip r:embed="rId6"/>
                <a:stretch>
                  <a:fillRect l="-1447" t="-2679" r="-814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948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3953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1077311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59206" y="321354"/>
            <a:ext cx="1531876" cy="15776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34042" y="2058745"/>
                <a:ext cx="8394272" cy="199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Do đó tổng số đo hai góc đối của tứ giác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pt-BR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=180°−60°=120°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Vậy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=120°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42" y="2058745"/>
                <a:ext cx="8394272" cy="1991314"/>
              </a:xfrm>
              <a:prstGeom prst="rect">
                <a:avLst/>
              </a:prstGeom>
              <a:blipFill rotWithShape="1">
                <a:blip r:embed="rId5"/>
                <a:stretch>
                  <a:fillRect l="-1089" t="-2454" b="-644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92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A2B2428-7E86-9490-B494-E05A8E63DFC4}"/>
              </a:ext>
            </a:extLst>
          </p:cNvPr>
          <p:cNvGrpSpPr/>
          <p:nvPr/>
        </p:nvGrpSpPr>
        <p:grpSpPr>
          <a:xfrm>
            <a:off x="846625" y="465625"/>
            <a:ext cx="7426061" cy="1870735"/>
            <a:chOff x="1932871" y="1395480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F56524-47A2-C434-1593-7A1DF561316E}"/>
                </a:ext>
              </a:extLst>
            </p:cNvPr>
            <p:cNvSpPr/>
            <p:nvPr/>
          </p:nvSpPr>
          <p:spPr>
            <a:xfrm>
              <a:off x="1932871" y="1395480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C65E98F-CF8C-8876-354E-EFB7ABA0DD18}"/>
                </a:ext>
              </a:extLst>
            </p:cNvPr>
            <p:cNvSpPr/>
            <p:nvPr/>
          </p:nvSpPr>
          <p:spPr>
            <a:xfrm>
              <a:off x="1993268" y="1491087"/>
              <a:ext cx="4868815" cy="72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III. HÌNH CHỮ NHẬT, HÌNH VUÔNG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NỘI TIẾP ĐƯỜNG TRÒN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84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xmlns="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hình chữ nhật nên hai đường chéo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cắt nhau tại trung điểm của mỗi đường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blipFill>
                <a:blip r:embed="rId6"/>
                <a:stretch>
                  <a:fillRect l="-792" r="-871" b="-5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9380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xmlns="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các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blipFill>
                <a:blip r:embed="rId6"/>
                <a:stretch>
                  <a:fillRect l="-107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974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12570" y="1608633"/>
            <a:ext cx="7746160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BÀI </a:t>
            </a: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2</a:t>
            </a: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. </a:t>
            </a:r>
            <a:endParaRPr lang="en-US" sz="3700" b="1" dirty="0">
              <a:solidFill>
                <a:srgbClr val="C00000"/>
              </a:solidFill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TỨ GIÁC NỘI TIẾP ĐƯỜNG TRÒN</a:t>
            </a:r>
            <a:endParaRPr lang="en-US" sz="37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6" name="Google Shape;782;p46"/>
          <p:cNvGrpSpPr/>
          <p:nvPr/>
        </p:nvGrpSpPr>
        <p:grpSpPr>
          <a:xfrm>
            <a:off x="395041" y="4031311"/>
            <a:ext cx="580446" cy="656157"/>
            <a:chOff x="7985138" y="85299"/>
            <a:chExt cx="1017946" cy="1215096"/>
          </a:xfrm>
        </p:grpSpPr>
        <p:sp>
          <p:nvSpPr>
            <p:cNvPr id="87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90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rgbClr val="9E97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9" name="Google Shape;1058;p51"/>
          <p:cNvGrpSpPr/>
          <p:nvPr/>
        </p:nvGrpSpPr>
        <p:grpSpPr>
          <a:xfrm rot="16523113">
            <a:off x="7983314" y="254680"/>
            <a:ext cx="335263" cy="1002444"/>
            <a:chOff x="4818146" y="3203323"/>
            <a:chExt cx="77845" cy="395165"/>
          </a:xfrm>
        </p:grpSpPr>
        <p:sp>
          <p:nvSpPr>
            <p:cNvPr id="110" name="Google Shape;1059;p51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FFE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060;p51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061;p51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062;p51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063;p51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064;p51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65;p51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D9D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66;p51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9E9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134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181786" y="766184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6809" y="1583574"/>
            <a:ext cx="750658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tứ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nhật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chéo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chéo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kính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3411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11601" y="90051"/>
            <a:ext cx="8931800" cy="495271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3: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Cửa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25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gợi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ảnh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rộng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1,2 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lang="vi-VN" sz="2000" dirty="0">
                  <a:solidFill>
                    <a:srgbClr val="292A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blipFill>
                <a:blip r:embed="rId3"/>
                <a:stretch>
                  <a:fillRect l="-1083" r="-984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1902726" y="249812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06917" y="2943092"/>
                <a:ext cx="7845967" cy="1677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1,2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=5,44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5,44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≈2,33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2,33 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17" y="2943092"/>
                <a:ext cx="7845967" cy="1677382"/>
              </a:xfrm>
              <a:prstGeom prst="rect">
                <a:avLst/>
              </a:prstGeom>
              <a:blipFill rotWithShape="1">
                <a:blip r:embed="rId4"/>
                <a:stretch>
                  <a:fillRect l="-855" b="-2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77765" y="233436"/>
            <a:ext cx="2128740" cy="2185724"/>
          </a:xfrm>
          <a:prstGeom prst="rect">
            <a:avLst/>
          </a:prstGeom>
        </p:spPr>
      </p:pic>
      <p:grpSp>
        <p:nvGrpSpPr>
          <p:cNvPr id="10" name="Google Shape;2137;p80"/>
          <p:cNvGrpSpPr/>
          <p:nvPr/>
        </p:nvGrpSpPr>
        <p:grpSpPr>
          <a:xfrm rot="225717">
            <a:off x="135038" y="4295074"/>
            <a:ext cx="815302" cy="741186"/>
            <a:chOff x="3269900" y="2002350"/>
            <a:chExt cx="742325" cy="815650"/>
          </a:xfrm>
        </p:grpSpPr>
        <p:sp>
          <p:nvSpPr>
            <p:cNvPr id="11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446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423545" y="279794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4007" y="2687611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  <a:blipFill>
                <a:blip r:embed="rId4"/>
                <a:stretch>
                  <a:fillRect l="-1545" r="-1404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354206" y="323779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545" y="200974"/>
            <a:ext cx="8440804" cy="245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		       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8 cm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6 cm.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xanh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8118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5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5728" y="2230749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  <a:blipFill>
                <a:blip r:embed="rId4"/>
                <a:stretch>
                  <a:fillRect l="-968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blipFill>
                <a:blip r:embed="rId5"/>
                <a:stretch>
                  <a:fillRect l="-12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xmlns="" id="{8AD594C5-2C96-BD1A-BCFB-02F72A7ED8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746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70768" y="1584152"/>
            <a:ext cx="2745192" cy="2438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=25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=8.6=48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=25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−48≈30,5 (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en-US" sz="2000" i="1">
                              <a:effectLst/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blipFill>
                <a:blip r:embed="rId4"/>
                <a:stretch>
                  <a:fillRect l="-1355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58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14480" y="2146592"/>
            <a:ext cx="1840526" cy="216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E95D9EC-F916-0FE4-6A9A-BC75DAD824F8}"/>
              </a:ext>
            </a:extLst>
          </p:cNvPr>
          <p:cNvGrpSpPr/>
          <p:nvPr/>
        </p:nvGrpSpPr>
        <p:grpSpPr>
          <a:xfrm>
            <a:off x="255862" y="819513"/>
            <a:ext cx="8634612" cy="2094484"/>
            <a:chOff x="154328" y="119642"/>
            <a:chExt cx="8634612" cy="2094484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xmlns="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3609" y="181095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	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26).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chéo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ngoại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  <a:blipFill>
                  <a:blip r:embed="rId5"/>
                  <a:stretch>
                    <a:fillRect l="-777" r="-706" b="-4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84BB3D-B1F7-1777-F7A8-D79C649FD4F6}"/>
              </a:ext>
            </a:extLst>
          </p:cNvPr>
          <p:cNvSpPr/>
          <p:nvPr/>
        </p:nvSpPr>
        <p:spPr>
          <a:xfrm>
            <a:off x="3111836" y="305195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blipFill>
                <a:blip r:embed="rId6"/>
                <a:stretch>
                  <a:fillRect l="-1038" r="-94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5228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907992" y="1973771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61742" y="2101621"/>
            <a:ext cx="1840526" cy="2167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84BB3D-B1F7-1777-F7A8-D79C649FD4F6}"/>
              </a:ext>
            </a:extLst>
          </p:cNvPr>
          <p:cNvSpPr/>
          <p:nvPr/>
        </p:nvSpPr>
        <p:spPr>
          <a:xfrm>
            <a:off x="301674" y="94437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theo định lí Pythagore, ta có: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Suy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blipFill>
                <a:blip r:embed="rId5"/>
                <a:stretch>
                  <a:fillRect l="-733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049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192419" y="659861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78195" y="1378342"/>
                <a:ext cx="7315200" cy="2835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Mỗi hình vuông là một tứ giác nội tiếp đường tròn.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Tâm của đường tròn ngoại tiếp hình vuông là giao điểm của hai đường chéo và mỗi đường chéo là một đường kính của đường tròn đó.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Bán kính của đường tròn ngoại tiếp hình vuông cạnh </a:t>
                </a:r>
                <a14:m>
                  <m:oMath xmlns:m="http://schemas.openxmlformats.org/officeDocument/2006/math">
                    <m:r>
                      <a:rPr lang="da-DK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da-DK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da-DK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5" y="1378342"/>
                <a:ext cx="7315200" cy="2835263"/>
              </a:xfrm>
              <a:prstGeom prst="rect">
                <a:avLst/>
              </a:prstGeom>
              <a:blipFill rotWithShape="1">
                <a:blip r:embed="rId3"/>
                <a:stretch>
                  <a:fillRect l="-1250" t="-2151" r="-1333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6309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dụ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4: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khung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27,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dm.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vòng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decimét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blipFill>
                <a:blip r:embed="rId4"/>
                <a:stretch>
                  <a:fillRect l="-1190" r="-1310" b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9104" y="842437"/>
            <a:ext cx="2815733" cy="29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39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64739" y="32568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dm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sắt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≈8,9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  <a:blipFill>
                <a:blip r:embed="rId4"/>
                <a:stretch>
                  <a:fillRect l="-1600" r="-1760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07392" y="1036434"/>
            <a:ext cx="2954395" cy="3118530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xmlns="" id="{DD5D965B-3EFA-CB8D-9A23-0A08EF028F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470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65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592;p62">
            <a:extLst>
              <a:ext uri="{FF2B5EF4-FFF2-40B4-BE49-F238E27FC236}">
                <a16:creationId xmlns:a16="http://schemas.microsoft.com/office/drawing/2014/main" xmlns="" id="{C1170E01-E095-D8E0-5F69-A756DE739990}"/>
              </a:ext>
            </a:extLst>
          </p:cNvPr>
          <p:cNvGrpSpPr/>
          <p:nvPr/>
        </p:nvGrpSpPr>
        <p:grpSpPr>
          <a:xfrm>
            <a:off x="0" y="4263085"/>
            <a:ext cx="906238" cy="856966"/>
            <a:chOff x="7497498" y="3004049"/>
            <a:chExt cx="1422004" cy="1782829"/>
          </a:xfrm>
        </p:grpSpPr>
        <p:sp>
          <p:nvSpPr>
            <p:cNvPr id="4" name="Google Shape;1593;p62">
              <a:extLst>
                <a:ext uri="{FF2B5EF4-FFF2-40B4-BE49-F238E27FC236}">
                  <a16:creationId xmlns:a16="http://schemas.microsoft.com/office/drawing/2014/main" xmlns="" id="{33D41B9E-37D3-D18D-A92A-1CF507546D4B}"/>
                </a:ext>
              </a:extLst>
            </p:cNvPr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594;p62">
              <a:extLst>
                <a:ext uri="{FF2B5EF4-FFF2-40B4-BE49-F238E27FC236}">
                  <a16:creationId xmlns:a16="http://schemas.microsoft.com/office/drawing/2014/main" xmlns="" id="{9C0D0DAE-94BE-A43B-7EF4-ECC9CB5CC8DE}"/>
                </a:ext>
              </a:extLst>
            </p:cNvPr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8" name="Google Shape;1595;p62">
                <a:extLst>
                  <a:ext uri="{FF2B5EF4-FFF2-40B4-BE49-F238E27FC236}">
                    <a16:creationId xmlns:a16="http://schemas.microsoft.com/office/drawing/2014/main" xmlns="" id="{9152E9B0-E517-38FE-35E7-AD8E5EA3CD0F}"/>
                  </a:ext>
                </a:extLst>
              </p:cNvPr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1596;p62">
                <a:extLst>
                  <a:ext uri="{FF2B5EF4-FFF2-40B4-BE49-F238E27FC236}">
                    <a16:creationId xmlns:a16="http://schemas.microsoft.com/office/drawing/2014/main" xmlns="" id="{7A3BDF4B-B86E-2314-5CF0-CD54D75ED475}"/>
                  </a:ext>
                </a:extLst>
              </p:cNvPr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0" name="Google Shape;1597;p62">
                  <a:extLst>
                    <a:ext uri="{FF2B5EF4-FFF2-40B4-BE49-F238E27FC236}">
                      <a16:creationId xmlns:a16="http://schemas.microsoft.com/office/drawing/2014/main" xmlns="" id="{D3A7A889-595E-F22C-9230-DAF1B8F75FFA}"/>
                    </a:ext>
                  </a:extLst>
                </p:cNvPr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" name="Google Shape;1598;p62">
                  <a:extLst>
                    <a:ext uri="{FF2B5EF4-FFF2-40B4-BE49-F238E27FC236}">
                      <a16:creationId xmlns:a16="http://schemas.microsoft.com/office/drawing/2014/main" xmlns="" id="{0A138D0E-5547-9D38-127E-0581BE938834}"/>
                    </a:ext>
                  </a:extLst>
                </p:cNvPr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2" name="Google Shape;1599;p62">
                    <a:extLst>
                      <a:ext uri="{FF2B5EF4-FFF2-40B4-BE49-F238E27FC236}">
                        <a16:creationId xmlns:a16="http://schemas.microsoft.com/office/drawing/2014/main" xmlns="" id="{B2D49921-A45E-8066-BDDA-FCDDEC82A119}"/>
                      </a:ext>
                    </a:extLst>
                  </p:cNvPr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1600;p62">
                    <a:extLst>
                      <a:ext uri="{FF2B5EF4-FFF2-40B4-BE49-F238E27FC236}">
                        <a16:creationId xmlns:a16="http://schemas.microsoft.com/office/drawing/2014/main" xmlns="" id="{C3E9F6CF-5AFB-4937-6966-5196BC0F1CAE}"/>
                      </a:ext>
                    </a:extLst>
                  </p:cNvPr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601;p62">
                    <a:extLst>
                      <a:ext uri="{FF2B5EF4-FFF2-40B4-BE49-F238E27FC236}">
                        <a16:creationId xmlns:a16="http://schemas.microsoft.com/office/drawing/2014/main" xmlns="" id="{5283C271-75FC-7EB4-88D2-A8F9E6DFCACC}"/>
                      </a:ext>
                    </a:extLst>
                  </p:cNvPr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1602;p62">
                    <a:extLst>
                      <a:ext uri="{FF2B5EF4-FFF2-40B4-BE49-F238E27FC236}">
                        <a16:creationId xmlns:a16="http://schemas.microsoft.com/office/drawing/2014/main" xmlns="" id="{C63B4FBE-D285-8EC0-F0FD-B5B2294D3828}"/>
                      </a:ext>
                    </a:extLst>
                  </p:cNvPr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1603;p62">
                    <a:extLst>
                      <a:ext uri="{FF2B5EF4-FFF2-40B4-BE49-F238E27FC236}">
                        <a16:creationId xmlns:a16="http://schemas.microsoft.com/office/drawing/2014/main" xmlns="" id="{EE5A8F50-65E8-2320-D3B4-644B1A8B394E}"/>
                      </a:ext>
                    </a:extLst>
                  </p:cNvPr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604;p62">
                    <a:extLst>
                      <a:ext uri="{FF2B5EF4-FFF2-40B4-BE49-F238E27FC236}">
                        <a16:creationId xmlns:a16="http://schemas.microsoft.com/office/drawing/2014/main" xmlns="" id="{08DFC155-E71F-5AE5-033E-847AF92000E4}"/>
                      </a:ext>
                    </a:extLst>
                  </p:cNvPr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605;p62">
                    <a:extLst>
                      <a:ext uri="{FF2B5EF4-FFF2-40B4-BE49-F238E27FC236}">
                        <a16:creationId xmlns:a16="http://schemas.microsoft.com/office/drawing/2014/main" xmlns="" id="{9297A1A2-AE2D-FB7C-3C6E-AE60C8D786F3}"/>
                      </a:ext>
                    </a:extLst>
                  </p:cNvPr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xmlns="" id="{63AB2348-F89C-BFDC-1838-2EB37B7EDD29}"/>
              </a:ext>
            </a:extLst>
          </p:cNvPr>
          <p:cNvSpPr txBox="1"/>
          <p:nvPr/>
        </p:nvSpPr>
        <p:spPr>
          <a:xfrm>
            <a:off x="155747" y="195476"/>
            <a:ext cx="4517908" cy="85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8" name="Group 31">
            <a:extLst>
              <a:ext uri="{FF2B5EF4-FFF2-40B4-BE49-F238E27FC236}">
                <a16:creationId xmlns:a16="http://schemas.microsoft.com/office/drawing/2014/main" xmlns="" id="{DE39C144-0283-E2CA-F64F-3F511F67D34B}"/>
              </a:ext>
            </a:extLst>
          </p:cNvPr>
          <p:cNvGrpSpPr/>
          <p:nvPr/>
        </p:nvGrpSpPr>
        <p:grpSpPr>
          <a:xfrm>
            <a:off x="1321146" y="1428539"/>
            <a:ext cx="644130" cy="855735"/>
            <a:chOff x="0" y="-57151"/>
            <a:chExt cx="294640" cy="405865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xmlns="" id="{7FF9B6F0-A230-F25C-F90F-8FBB0A342CC4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xmlns="" id="{6A9D8F78-B0A2-081E-F8D0-6C8E5671B87A}"/>
                </a:ext>
              </a:extLst>
            </p:cNvPr>
            <p:cNvSpPr txBox="1"/>
            <p:nvPr/>
          </p:nvSpPr>
          <p:spPr>
            <a:xfrm>
              <a:off x="0" y="-57151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43" name="Google Shape;2007;p39">
            <a:extLst>
              <a:ext uri="{FF2B5EF4-FFF2-40B4-BE49-F238E27FC236}">
                <a16:creationId xmlns:a16="http://schemas.microsoft.com/office/drawing/2014/main" xmlns="" id="{0725A72B-3E72-900A-4FE7-92F8FC7E3BF5}"/>
              </a:ext>
            </a:extLst>
          </p:cNvPr>
          <p:cNvSpPr txBox="1">
            <a:spLocks/>
          </p:cNvSpPr>
          <p:nvPr/>
        </p:nvSpPr>
        <p:spPr>
          <a:xfrm>
            <a:off x="1962740" y="1229034"/>
            <a:ext cx="2384936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vi-VN" sz="22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Định nghĩa</a:t>
            </a:r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xmlns="" id="{E182B0DD-F5D0-0C2E-F855-0BB10BCD96F9}"/>
              </a:ext>
            </a:extLst>
          </p:cNvPr>
          <p:cNvGrpSpPr/>
          <p:nvPr/>
        </p:nvGrpSpPr>
        <p:grpSpPr>
          <a:xfrm>
            <a:off x="1333266" y="2582692"/>
            <a:ext cx="649202" cy="855735"/>
            <a:chOff x="0" y="-57496"/>
            <a:chExt cx="296960" cy="405865"/>
          </a:xfrm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xmlns="" id="{7FCA6C26-8490-0772-EAAF-160AF31CB320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xmlns="" id="{F739EE9D-3882-1BDA-FE82-5EB0763321F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47" name="Google Shape;2007;p39">
            <a:extLst>
              <a:ext uri="{FF2B5EF4-FFF2-40B4-BE49-F238E27FC236}">
                <a16:creationId xmlns:a16="http://schemas.microsoft.com/office/drawing/2014/main" xmlns="" id="{D5D3709D-64CD-1DFC-19BF-F35A3A397812}"/>
              </a:ext>
            </a:extLst>
          </p:cNvPr>
          <p:cNvSpPr txBox="1">
            <a:spLocks/>
          </p:cNvSpPr>
          <p:nvPr/>
        </p:nvSpPr>
        <p:spPr>
          <a:xfrm>
            <a:off x="2016169" y="2380039"/>
            <a:ext cx="6029285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Tính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chất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31">
            <a:extLst>
              <a:ext uri="{FF2B5EF4-FFF2-40B4-BE49-F238E27FC236}">
                <a16:creationId xmlns:a16="http://schemas.microsoft.com/office/drawing/2014/main" xmlns="" id="{738ADA20-732B-EB75-E50B-AE58A43D7234}"/>
              </a:ext>
            </a:extLst>
          </p:cNvPr>
          <p:cNvGrpSpPr/>
          <p:nvPr/>
        </p:nvGrpSpPr>
        <p:grpSpPr>
          <a:xfrm>
            <a:off x="1321146" y="3762306"/>
            <a:ext cx="649202" cy="855735"/>
            <a:chOff x="0" y="-57496"/>
            <a:chExt cx="296960" cy="405865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xmlns="" id="{BA7D8993-A621-8E15-2474-F1A4F7655FBE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xmlns="" id="{DDA4B05B-26D7-923C-CE85-939768D3C94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52" name="Google Shape;2007;p39">
            <a:extLst>
              <a:ext uri="{FF2B5EF4-FFF2-40B4-BE49-F238E27FC236}">
                <a16:creationId xmlns:a16="http://schemas.microsoft.com/office/drawing/2014/main" xmlns="" id="{D0803786-EC51-1DD0-9E87-EEC355F53715}"/>
              </a:ext>
            </a:extLst>
          </p:cNvPr>
          <p:cNvSpPr txBox="1">
            <a:spLocks/>
          </p:cNvSpPr>
          <p:nvPr/>
        </p:nvSpPr>
        <p:spPr>
          <a:xfrm>
            <a:off x="2004048" y="3559653"/>
            <a:ext cx="6704853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vuông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tiếp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tròn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4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  <a:blipFill>
                <a:blip r:embed="rId3"/>
                <a:stretch>
                  <a:fillRect l="-514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ngoại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11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/>
      <p:bldP spid="4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  <a:blipFill>
                <a:blip r:embed="rId3"/>
                <a:stretch>
                  <a:fillRect l="-514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890031" y="262772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Tính tỉ số giữa chu vi của một hình vuông và chu vi của đường tròn ngoại tiếp hình vuông đó.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2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LUYỆN TẬP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895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kenhgiaovien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kenhgiaovien.com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Vui lòng không tiếp tay cho hành vi xấu.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742950"/>
            <a:ext cx="331865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pic>
        <p:nvPicPr>
          <p:cNvPr id="3" name="y2mate.com - Super Mario Bros Theme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80" end="6050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34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32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110424">
            <a:off x="8277213" y="137579"/>
            <a:ext cx="713330" cy="725197"/>
          </a:xfrm>
          <a:custGeom>
            <a:avLst/>
            <a:gdLst/>
            <a:ahLst/>
            <a:cxnLst/>
            <a:rect l="l" t="t" r="r" b="b"/>
            <a:pathLst>
              <a:path w="1426660" h="1450394">
                <a:moveTo>
                  <a:pt x="0" y="0"/>
                </a:moveTo>
                <a:lnTo>
                  <a:pt x="1426660" y="0"/>
                </a:lnTo>
                <a:lnTo>
                  <a:pt x="1426660" y="1450394"/>
                </a:lnTo>
                <a:lnTo>
                  <a:pt x="0" y="145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1854">
            <a:off x="8075014" y="3651549"/>
            <a:ext cx="773560" cy="693391"/>
          </a:xfrm>
          <a:custGeom>
            <a:avLst/>
            <a:gdLst/>
            <a:ahLst/>
            <a:cxnLst/>
            <a:rect l="l" t="t" r="r" b="b"/>
            <a:pathLst>
              <a:path w="1547119" h="1386782">
                <a:moveTo>
                  <a:pt x="0" y="0"/>
                </a:moveTo>
                <a:lnTo>
                  <a:pt x="1547119" y="0"/>
                </a:lnTo>
                <a:lnTo>
                  <a:pt x="1547119" y="1386782"/>
                </a:lnTo>
                <a:lnTo>
                  <a:pt x="0" y="138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DD03048-862F-F140-5BC2-DA509DC7B715}"/>
              </a:ext>
            </a:extLst>
          </p:cNvPr>
          <p:cNvGrpSpPr/>
          <p:nvPr/>
        </p:nvGrpSpPr>
        <p:grpSpPr>
          <a:xfrm>
            <a:off x="60498" y="3143250"/>
            <a:ext cx="1098946" cy="1043000"/>
            <a:chOff x="110098" y="221930"/>
            <a:chExt cx="3352800" cy="3182112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xmlns="" id="{282C18EF-E3ED-3E51-9286-393C611D9CA9}"/>
                </a:ext>
              </a:extLst>
            </p:cNvPr>
            <p:cNvSpPr/>
            <p:nvPr/>
          </p:nvSpPr>
          <p:spPr>
            <a:xfrm>
              <a:off x="110098" y="221930"/>
              <a:ext cx="3352800" cy="3182112"/>
            </a:xfrm>
            <a:custGeom>
              <a:avLst/>
              <a:gdLst/>
              <a:ahLst/>
              <a:cxnLst/>
              <a:rect l="l" t="t" r="r" b="b"/>
              <a:pathLst>
                <a:path w="1756109" h="1666707">
                  <a:moveTo>
                    <a:pt x="0" y="0"/>
                  </a:moveTo>
                  <a:lnTo>
                    <a:pt x="1756109" y="0"/>
                  </a:lnTo>
                  <a:lnTo>
                    <a:pt x="1756109" y="1666707"/>
                  </a:lnTo>
                  <a:lnTo>
                    <a:pt x="0" y="166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xmlns="" id="{CD335F99-0517-D5D8-0168-4A291BE72B26}"/>
                </a:ext>
              </a:extLst>
            </p:cNvPr>
            <p:cNvSpPr/>
            <p:nvPr/>
          </p:nvSpPr>
          <p:spPr>
            <a:xfrm rot="20991526">
              <a:off x="913169" y="1274463"/>
              <a:ext cx="1746658" cy="1101983"/>
            </a:xfrm>
            <a:custGeom>
              <a:avLst/>
              <a:gdLst/>
              <a:ahLst/>
              <a:cxnLst/>
              <a:rect l="l" t="t" r="r" b="b"/>
              <a:pathLst>
                <a:path w="2328877" h="1469310">
                  <a:moveTo>
                    <a:pt x="0" y="0"/>
                  </a:moveTo>
                  <a:lnTo>
                    <a:pt x="2328877" y="0"/>
                  </a:lnTo>
                  <a:lnTo>
                    <a:pt x="2328877" y="1469309"/>
                  </a:lnTo>
                  <a:lnTo>
                    <a:pt x="0" y="146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6">
            <a:extLst>
              <a:ext uri="{FF2B5EF4-FFF2-40B4-BE49-F238E27FC236}">
                <a16:creationId xmlns:a16="http://schemas.microsoft.com/office/drawing/2014/main" xmlns="" id="{F973A5AF-7D47-F251-1C6F-6202910D0B80}"/>
              </a:ext>
            </a:extLst>
          </p:cNvPr>
          <p:cNvSpPr/>
          <p:nvPr/>
        </p:nvSpPr>
        <p:spPr>
          <a:xfrm>
            <a:off x="503534" y="1305211"/>
            <a:ext cx="1281321" cy="100743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xmlns="" id="{A6DBC21E-CE7D-00D1-B465-DB8C6D289D4B}"/>
              </a:ext>
            </a:extLst>
          </p:cNvPr>
          <p:cNvSpPr/>
          <p:nvPr/>
        </p:nvSpPr>
        <p:spPr>
          <a:xfrm>
            <a:off x="6205896" y="1004654"/>
            <a:ext cx="939945" cy="118792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xmlns="" id="{5DD79F35-3E20-E861-FAD9-17C829EA2C08}"/>
              </a:ext>
            </a:extLst>
          </p:cNvPr>
          <p:cNvSpPr/>
          <p:nvPr/>
        </p:nvSpPr>
        <p:spPr>
          <a:xfrm>
            <a:off x="7316730" y="1178185"/>
            <a:ext cx="452896" cy="1187925"/>
          </a:xfrm>
          <a:custGeom>
            <a:avLst/>
            <a:gdLst/>
            <a:ahLst/>
            <a:cxnLst/>
            <a:rect l="l" t="t" r="r" b="b"/>
            <a:pathLst>
              <a:path w="1568767" h="4114800">
                <a:moveTo>
                  <a:pt x="0" y="0"/>
                </a:moveTo>
                <a:lnTo>
                  <a:pt x="1568767" y="0"/>
                </a:lnTo>
                <a:lnTo>
                  <a:pt x="1568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xmlns="" id="{44AFB37E-F613-0DB7-FE2A-78CD9C22377A}"/>
              </a:ext>
            </a:extLst>
          </p:cNvPr>
          <p:cNvSpPr/>
          <p:nvPr/>
        </p:nvSpPr>
        <p:spPr>
          <a:xfrm>
            <a:off x="7921463" y="1143777"/>
            <a:ext cx="1037949" cy="1187924"/>
          </a:xfrm>
          <a:custGeom>
            <a:avLst/>
            <a:gdLst/>
            <a:ahLst/>
            <a:cxnLst/>
            <a:rect l="l" t="t" r="r" b="b"/>
            <a:pathLst>
              <a:path w="3595307" h="4114800">
                <a:moveTo>
                  <a:pt x="0" y="0"/>
                </a:moveTo>
                <a:lnTo>
                  <a:pt x="3595306" y="0"/>
                </a:lnTo>
                <a:lnTo>
                  <a:pt x="35953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47580C1-76A4-968F-E902-E1126DB51805}"/>
              </a:ext>
            </a:extLst>
          </p:cNvPr>
          <p:cNvSpPr/>
          <p:nvPr/>
        </p:nvSpPr>
        <p:spPr>
          <a:xfrm>
            <a:off x="4924349" y="1092903"/>
            <a:ext cx="1196901" cy="1187924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BA9C315B-FF1B-FDAA-E0CD-E1A64F9E75DC}"/>
              </a:ext>
            </a:extLst>
          </p:cNvPr>
          <p:cNvSpPr/>
          <p:nvPr/>
        </p:nvSpPr>
        <p:spPr>
          <a:xfrm>
            <a:off x="3782274" y="1178185"/>
            <a:ext cx="1215268" cy="118792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xmlns="" id="{F77B5A94-9222-9D7A-9807-9BD088DC6286}"/>
              </a:ext>
            </a:extLst>
          </p:cNvPr>
          <p:cNvSpPr/>
          <p:nvPr/>
        </p:nvSpPr>
        <p:spPr>
          <a:xfrm>
            <a:off x="-1" y="36961"/>
            <a:ext cx="5319311" cy="510653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13DD0286-CE33-07BC-10F5-224FB347E93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5780585" y="2657916"/>
            <a:ext cx="2176157" cy="2495341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xmlns="" id="{323D677E-D386-F51F-E34D-E0806E2203C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093825" y="2684128"/>
            <a:ext cx="1482797" cy="15130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981A26C-4D89-5447-4DB6-004F31991B2A}"/>
              </a:ext>
            </a:extLst>
          </p:cNvPr>
          <p:cNvGrpSpPr/>
          <p:nvPr/>
        </p:nvGrpSpPr>
        <p:grpSpPr>
          <a:xfrm>
            <a:off x="503534" y="137216"/>
            <a:ext cx="8328477" cy="4969324"/>
            <a:chOff x="1035116" y="274431"/>
            <a:chExt cx="16656954" cy="993864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6E31D6DA-BC83-BBDC-ED5F-E3ACFF5BAE2D}"/>
                </a:ext>
              </a:extLst>
            </p:cNvPr>
            <p:cNvSpPr/>
            <p:nvPr/>
          </p:nvSpPr>
          <p:spPr>
            <a:xfrm>
              <a:off x="1035116" y="274431"/>
              <a:ext cx="16656954" cy="9938647"/>
            </a:xfrm>
            <a:custGeom>
              <a:avLst/>
              <a:gdLst/>
              <a:ahLst/>
              <a:cxnLst/>
              <a:rect l="l" t="t" r="r" b="b"/>
              <a:pathLst>
                <a:path w="5020635" h="2995645">
                  <a:moveTo>
                    <a:pt x="0" y="0"/>
                  </a:moveTo>
                  <a:lnTo>
                    <a:pt x="5020635" y="0"/>
                  </a:lnTo>
                  <a:lnTo>
                    <a:pt x="5020635" y="2995646"/>
                  </a:lnTo>
                  <a:lnTo>
                    <a:pt x="0" y="2995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BC2B81A-27B0-A5CA-F63F-0E633E87A6B5}"/>
                </a:ext>
              </a:extLst>
            </p:cNvPr>
            <p:cNvSpPr txBox="1"/>
            <p:nvPr/>
          </p:nvSpPr>
          <p:spPr>
            <a:xfrm>
              <a:off x="2675634" y="2704177"/>
              <a:ext cx="13080616" cy="558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x-none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en-US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thành thử thách, </a:t>
              </a:r>
              <a:r>
                <a:rPr lang="x-none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</a:t>
              </a:r>
              <a:r>
                <a:rPr lang="x-none" sz="24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 thập đủ 15 xu trên đường đi của Mario. Lưu ý trên đường đi cũng sẽ xuất hiện những câu hỏi, mỗi câu hỏi sẽ được cộng 2 xu. Cùng nhau trả lời đúng các câu hỏi để được cộng xu nhé!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E672CFD-F2D8-E7F5-19CD-33148B0899D6}"/>
                </a:ext>
              </a:extLst>
            </p:cNvPr>
            <p:cNvSpPr txBox="1"/>
            <p:nvPr/>
          </p:nvSpPr>
          <p:spPr>
            <a:xfrm>
              <a:off x="1243158" y="1536755"/>
              <a:ext cx="15945566" cy="115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US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LUẬT</a:t>
              </a:r>
              <a:r>
                <a:rPr lang="x-none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x-none" sz="2400" b="1" kern="1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 “MARIO”</a:t>
              </a: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71918"/>
            <a:ext cx="9144000" cy="871582"/>
          </a:xfrm>
          <a:custGeom>
            <a:avLst/>
            <a:gdLst/>
            <a:ahLst/>
            <a:cxnLst/>
            <a:rect l="l" t="t" r="r" b="b"/>
            <a:pathLst>
              <a:path w="18288000" h="1743164">
                <a:moveTo>
                  <a:pt x="0" y="0"/>
                </a:moveTo>
                <a:lnTo>
                  <a:pt x="18288000" y="0"/>
                </a:lnTo>
                <a:lnTo>
                  <a:pt x="18288000" y="1743164"/>
                </a:lnTo>
                <a:lnTo>
                  <a:pt x="0" y="174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9071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8115" y="3228975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9"/>
                </a:lnTo>
                <a:lnTo>
                  <a:pt x="0" y="206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6790" y="199047"/>
            <a:ext cx="499539" cy="322203"/>
          </a:xfrm>
          <a:custGeom>
            <a:avLst/>
            <a:gdLst/>
            <a:ahLst/>
            <a:cxnLst/>
            <a:rect l="l" t="t" r="r" b="b"/>
            <a:pathLst>
              <a:path w="999078" h="644406">
                <a:moveTo>
                  <a:pt x="0" y="0"/>
                </a:moveTo>
                <a:lnTo>
                  <a:pt x="999078" y="0"/>
                </a:lnTo>
                <a:lnTo>
                  <a:pt x="999078" y="644405"/>
                </a:lnTo>
                <a:lnTo>
                  <a:pt x="0" y="644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98945" y="863715"/>
            <a:ext cx="1516179" cy="1139030"/>
          </a:xfrm>
          <a:custGeom>
            <a:avLst/>
            <a:gdLst/>
            <a:ahLst/>
            <a:cxnLst/>
            <a:rect l="l" t="t" r="r" b="b"/>
            <a:pathLst>
              <a:path w="3032358" h="2278059">
                <a:moveTo>
                  <a:pt x="0" y="0"/>
                </a:moveTo>
                <a:lnTo>
                  <a:pt x="3032358" y="0"/>
                </a:lnTo>
                <a:lnTo>
                  <a:pt x="3032358" y="2278059"/>
                </a:lnTo>
                <a:lnTo>
                  <a:pt x="0" y="2278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69816" y="1776495"/>
            <a:ext cx="1081949" cy="925518"/>
          </a:xfrm>
          <a:custGeom>
            <a:avLst/>
            <a:gdLst/>
            <a:ahLst/>
            <a:cxnLst/>
            <a:rect l="l" t="t" r="r" b="b"/>
            <a:pathLst>
              <a:path w="2163898" h="1851035">
                <a:moveTo>
                  <a:pt x="0" y="0"/>
                </a:moveTo>
                <a:lnTo>
                  <a:pt x="2163899" y="0"/>
                </a:lnTo>
                <a:lnTo>
                  <a:pt x="2163899" y="1851035"/>
                </a:lnTo>
                <a:lnTo>
                  <a:pt x="0" y="1851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1047" y="3393343"/>
            <a:ext cx="418333" cy="866547"/>
          </a:xfrm>
          <a:custGeom>
            <a:avLst/>
            <a:gdLst/>
            <a:ahLst/>
            <a:cxnLst/>
            <a:rect l="l" t="t" r="r" b="b"/>
            <a:pathLst>
              <a:path w="836666" h="1733094">
                <a:moveTo>
                  <a:pt x="0" y="0"/>
                </a:moveTo>
                <a:lnTo>
                  <a:pt x="836666" y="0"/>
                </a:lnTo>
                <a:lnTo>
                  <a:pt x="836666" y="1733094"/>
                </a:lnTo>
                <a:lnTo>
                  <a:pt x="0" y="173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414419" t="-286304" r="-417308" b="-455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8884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82983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04629" y="3241004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8"/>
                </a:lnTo>
                <a:lnTo>
                  <a:pt x="0" y="2061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4530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36118" y="2268311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7" name="xu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10791" y="1229093"/>
            <a:ext cx="396045" cy="423577"/>
          </a:xfrm>
          <a:prstGeom prst="rect">
            <a:avLst/>
          </a:prstGeom>
        </p:spPr>
      </p:pic>
      <p:pic>
        <p:nvPicPr>
          <p:cNvPr id="16" name="xu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58087" y="1790956"/>
            <a:ext cx="396045" cy="423577"/>
          </a:xfrm>
          <a:prstGeom prst="rect">
            <a:avLst/>
          </a:prstGeom>
        </p:spPr>
      </p:pic>
      <p:pic>
        <p:nvPicPr>
          <p:cNvPr id="30" name="xu3">
            <a:extLst>
              <a:ext uri="{FF2B5EF4-FFF2-40B4-BE49-F238E27FC236}">
                <a16:creationId xmlns:a16="http://schemas.microsoft.com/office/drawing/2014/main" xmlns="" id="{41DFD614-2D06-C9BC-D101-3336E2A51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90674" y="1801147"/>
            <a:ext cx="396045" cy="423577"/>
          </a:xfrm>
          <a:prstGeom prst="rect">
            <a:avLst/>
          </a:prstGeom>
        </p:spPr>
      </p:pic>
      <p:pic>
        <p:nvPicPr>
          <p:cNvPr id="19" name="xu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4530" y="1776495"/>
            <a:ext cx="396045" cy="423577"/>
          </a:xfrm>
          <a:prstGeom prst="rect">
            <a:avLst/>
          </a:prstGeom>
        </p:spPr>
      </p:pic>
      <p:pic>
        <p:nvPicPr>
          <p:cNvPr id="15" name="xu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8935" y="2853995"/>
            <a:ext cx="396045" cy="423577"/>
          </a:xfrm>
          <a:prstGeom prst="rect">
            <a:avLst/>
          </a:prstGeom>
        </p:spPr>
      </p:pic>
      <p:sp>
        <p:nvSpPr>
          <p:cNvPr id="20" name="câu 5">
            <a:hlinkClick r:id="rId14" action="ppaction://hlinksldjump"/>
          </p:cNvPr>
          <p:cNvSpPr/>
          <p:nvPr/>
        </p:nvSpPr>
        <p:spPr>
          <a:xfrm>
            <a:off x="7813588" y="270904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Câu 4">
            <a:hlinkClick r:id="rId17" action="ppaction://hlinksldjump"/>
          </p:cNvPr>
          <p:cNvSpPr/>
          <p:nvPr/>
        </p:nvSpPr>
        <p:spPr>
          <a:xfrm>
            <a:off x="5969816" y="119743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câu 3">
            <a:hlinkClick r:id="rId18" action="ppaction://hlinksldjump"/>
          </p:cNvPr>
          <p:cNvSpPr/>
          <p:nvPr/>
        </p:nvSpPr>
        <p:spPr>
          <a:xfrm>
            <a:off x="4804629" y="285399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câu 2">
            <a:hlinkClick r:id="rId19" action="ppaction://hlinksldjump"/>
          </p:cNvPr>
          <p:cNvSpPr/>
          <p:nvPr/>
        </p:nvSpPr>
        <p:spPr>
          <a:xfrm>
            <a:off x="3345021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câu 1">
            <a:hlinkClick r:id="rId20" action="ppaction://hlinksldjump"/>
          </p:cNvPr>
          <p:cNvSpPr/>
          <p:nvPr/>
        </p:nvSpPr>
        <p:spPr>
          <a:xfrm>
            <a:off x="2386719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8" name="ngưoi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72705" y="3714750"/>
            <a:ext cx="469735" cy="559237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3464756" y="277533"/>
            <a:ext cx="734317" cy="473634"/>
          </a:xfrm>
          <a:custGeom>
            <a:avLst/>
            <a:gdLst/>
            <a:ahLst/>
            <a:cxnLst/>
            <a:rect l="l" t="t" r="r" b="b"/>
            <a:pathLst>
              <a:path w="1468633" h="947268">
                <a:moveTo>
                  <a:pt x="0" y="0"/>
                </a:moveTo>
                <a:lnTo>
                  <a:pt x="1468633" y="0"/>
                </a:lnTo>
                <a:lnTo>
                  <a:pt x="1468633" y="947268"/>
                </a:lnTo>
                <a:lnTo>
                  <a:pt x="0" y="947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cờ">
            <a:hlinkClick r:id="rId22" action="ppaction://hlinksldjump"/>
          </p:cNvPr>
          <p:cNvSpPr/>
          <p:nvPr/>
        </p:nvSpPr>
        <p:spPr>
          <a:xfrm>
            <a:off x="8377717" y="478013"/>
            <a:ext cx="503867" cy="717248"/>
          </a:xfrm>
          <a:custGeom>
            <a:avLst/>
            <a:gdLst/>
            <a:ahLst/>
            <a:cxnLst/>
            <a:rect l="l" t="t" r="r" b="b"/>
            <a:pathLst>
              <a:path w="1007733" h="1434495">
                <a:moveTo>
                  <a:pt x="0" y="0"/>
                </a:moveTo>
                <a:lnTo>
                  <a:pt x="1007732" y="0"/>
                </a:lnTo>
                <a:lnTo>
                  <a:pt x="1007732" y="1434495"/>
                </a:lnTo>
                <a:lnTo>
                  <a:pt x="0" y="1434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xu x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005608" y="958134"/>
            <a:ext cx="851591" cy="86897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6369611" y="3703036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8245D927-0E11-5D77-3C53-72898258A7AA}"/>
              </a:ext>
            </a:extLst>
          </p:cNvPr>
          <p:cNvSpPr/>
          <p:nvPr/>
        </p:nvSpPr>
        <p:spPr>
          <a:xfrm>
            <a:off x="498114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F17943A-6632-D26B-BCBD-7851946376F8}"/>
              </a:ext>
            </a:extLst>
          </p:cNvPr>
          <p:cNvSpPr txBox="1"/>
          <p:nvPr/>
        </p:nvSpPr>
        <p:spPr>
          <a:xfrm>
            <a:off x="1405565" y="202257"/>
            <a:ext cx="5038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Aft>
                <a:spcPts val="400"/>
              </a:spcAft>
              <a:buClrTx/>
            </a:pPr>
            <a:r>
              <a:rPr lang="x-none" sz="2200" b="1" kern="1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3235E09A-6750-7131-4EC3-723B500A2246}"/>
              </a:ext>
            </a:extLst>
          </p:cNvPr>
          <p:cNvSpPr/>
          <p:nvPr/>
        </p:nvSpPr>
        <p:spPr>
          <a:xfrm>
            <a:off x="498114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390EC3FB-41F0-3B29-F02F-075C5E7B0167}"/>
              </a:ext>
            </a:extLst>
          </p:cNvPr>
          <p:cNvSpPr/>
          <p:nvPr/>
        </p:nvSpPr>
        <p:spPr>
          <a:xfrm>
            <a:off x="487671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A8251952-E92D-3CAA-4ACC-BABBBEB37CC1}"/>
              </a:ext>
            </a:extLst>
          </p:cNvPr>
          <p:cNvSpPr/>
          <p:nvPr/>
        </p:nvSpPr>
        <p:spPr>
          <a:xfrm>
            <a:off x="492892" y="21298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8421B75B-E8A9-A04F-114C-01A5CE4CC527}"/>
              </a:ext>
            </a:extLst>
          </p:cNvPr>
          <p:cNvSpPr/>
          <p:nvPr/>
        </p:nvSpPr>
        <p:spPr>
          <a:xfrm>
            <a:off x="492892" y="21408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1274B128-18E9-7C7C-40FF-DFAD1F5A03D2}"/>
              </a:ext>
            </a:extLst>
          </p:cNvPr>
          <p:cNvSpPr/>
          <p:nvPr/>
        </p:nvSpPr>
        <p:spPr>
          <a:xfrm>
            <a:off x="498114" y="214881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xmlns="" id="{2CB784EC-3303-4B93-8491-3D0F7CCC9F28}"/>
              </a:ext>
            </a:extLst>
          </p:cNvPr>
          <p:cNvSpPr/>
          <p:nvPr/>
        </p:nvSpPr>
        <p:spPr>
          <a:xfrm>
            <a:off x="495430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xmlns="" id="{80B1BA4F-4949-4648-3509-0244FF6CE64C}"/>
              </a:ext>
            </a:extLst>
          </p:cNvPr>
          <p:cNvSpPr/>
          <p:nvPr/>
        </p:nvSpPr>
        <p:spPr>
          <a:xfrm>
            <a:off x="492746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29C10CD6-E728-FA8F-AE85-B9AE516D43BF}"/>
              </a:ext>
            </a:extLst>
          </p:cNvPr>
          <p:cNvSpPr/>
          <p:nvPr/>
        </p:nvSpPr>
        <p:spPr>
          <a:xfrm>
            <a:off x="487524" y="21975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A3072668-CCF3-3DB2-766A-075D8300E6DB}"/>
              </a:ext>
            </a:extLst>
          </p:cNvPr>
          <p:cNvSpPr/>
          <p:nvPr/>
        </p:nvSpPr>
        <p:spPr>
          <a:xfrm>
            <a:off x="495357" y="218222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F99C02AB-BC1B-EB4B-0B3C-E82BC0482303}"/>
              </a:ext>
            </a:extLst>
          </p:cNvPr>
          <p:cNvSpPr/>
          <p:nvPr/>
        </p:nvSpPr>
        <p:spPr>
          <a:xfrm>
            <a:off x="498114" y="21253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x-none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41" name="xu x 2">
            <a:extLst>
              <a:ext uri="{FF2B5EF4-FFF2-40B4-BE49-F238E27FC236}">
                <a16:creationId xmlns:a16="http://schemas.microsoft.com/office/drawing/2014/main" xmlns="" id="{E1672653-6144-C08D-89A1-9ED3D0BF4DA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857199" y="776854"/>
            <a:ext cx="851591" cy="868970"/>
          </a:xfrm>
          <a:prstGeom prst="rect">
            <a:avLst/>
          </a:prstGeom>
        </p:spPr>
      </p:pic>
      <p:pic>
        <p:nvPicPr>
          <p:cNvPr id="42" name="xu x 2">
            <a:extLst>
              <a:ext uri="{FF2B5EF4-FFF2-40B4-BE49-F238E27FC236}">
                <a16:creationId xmlns:a16="http://schemas.microsoft.com/office/drawing/2014/main" xmlns="" id="{C27944EB-674D-E7C0-0FFD-A6A1F126EAF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590886" y="1702780"/>
            <a:ext cx="851591" cy="868970"/>
          </a:xfrm>
          <a:prstGeom prst="rect">
            <a:avLst/>
          </a:prstGeom>
        </p:spPr>
      </p:pic>
      <p:pic>
        <p:nvPicPr>
          <p:cNvPr id="43" name="xu x 2">
            <a:extLst>
              <a:ext uri="{FF2B5EF4-FFF2-40B4-BE49-F238E27FC236}">
                <a16:creationId xmlns:a16="http://schemas.microsoft.com/office/drawing/2014/main" xmlns="" id="{0D30C179-795C-FB50-460F-9CEC7DBF51E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5394502" y="155810"/>
            <a:ext cx="851591" cy="868970"/>
          </a:xfrm>
          <a:prstGeom prst="rect">
            <a:avLst/>
          </a:prstGeom>
        </p:spPr>
      </p:pic>
      <p:pic>
        <p:nvPicPr>
          <p:cNvPr id="44" name="xu x 2">
            <a:extLst>
              <a:ext uri="{FF2B5EF4-FFF2-40B4-BE49-F238E27FC236}">
                <a16:creationId xmlns:a16="http://schemas.microsoft.com/office/drawing/2014/main" xmlns="" id="{F1B4B073-78C1-515E-F6A8-626CA35F151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08813" y="34270"/>
            <a:ext cx="851591" cy="868970"/>
          </a:xfrm>
          <a:prstGeom prst="rect">
            <a:avLst/>
          </a:prstGeom>
        </p:spPr>
      </p:pic>
      <p:sp>
        <p:nvSpPr>
          <p:cNvPr id="45" name="Freeform 26">
            <a:extLst>
              <a:ext uri="{FF2B5EF4-FFF2-40B4-BE49-F238E27FC236}">
                <a16:creationId xmlns:a16="http://schemas.microsoft.com/office/drawing/2014/main" xmlns="" id="{79867702-D791-7216-C6CD-B81853319B14}"/>
              </a:ext>
            </a:extLst>
          </p:cNvPr>
          <p:cNvSpPr/>
          <p:nvPr/>
        </p:nvSpPr>
        <p:spPr>
          <a:xfrm>
            <a:off x="7788421" y="3714750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6 0.00602 L 0.07396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9 0.0679 C -0.01754 0.06435 -0.02249 0.06095 -0.02231 0.06296 C -0.02205 0.06497 -0.0112 0.08024 -0.0112 0.0804 C -0.00929 0.08271 -0.00651 0.10694 -0.0112 0.07778 C -0.0158 0.04861 -0.03637 -0.01651 -0.03898 -0.09522 C -0.0415 -0.17361 -0.02926 -0.34121 -0.02648 -0.39383 C -0.0237 -0.44645 -0.02231 -0.41111 -0.02231 -0.41096 L -0.02231 -0.41111 L -0.02231 -0.41096 " pathEditMode="relative" rAng="0" ptsTypes="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6 -0.19444 L 0.13255 -0.4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98 -0.40663 L 0.19132 -0.406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52 -0.40185 L 0.29731 -0.4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-0.40185 L 0.39271 -0.4018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01 -0.34089 L 0.49731 -0.197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81 -0.17793 L 0.62813 -0.4890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32 -0.49089 L 0.70755 -0.484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755 -0.4841 L 0.82031 -0.61728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00"/>
                            </p:stCondLst>
                            <p:childTnLst>
                              <p:par>
                                <p:cTn id="2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xmlns="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1: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Chọn khẳng định đúng 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9317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xmlns="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 b="-517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xmlns="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 hình vuông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xmlns="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không nội 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xmlns="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𝐹𝐸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xmlns="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9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âu hỏi">
            <a:extLst>
              <a:ext uri="{FF2B5EF4-FFF2-40B4-BE49-F238E27FC236}">
                <a16:creationId xmlns:a16="http://schemas.microsoft.com/office/drawing/2014/main" xmlns="" id="{018AD89B-885D-983C-F4F6-FC485515F49D}"/>
              </a:ext>
            </a:extLst>
          </p:cNvPr>
          <p:cNvSpPr/>
          <p:nvPr/>
        </p:nvSpPr>
        <p:spPr>
          <a:xfrm>
            <a:off x="257987" y="308632"/>
            <a:ext cx="8628026" cy="97029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 2: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Đường tròn ngoại tiếp hình vuông cạnh 2 cm có bán kính là</a:t>
            </a:r>
            <a:endParaRPr lang="vi-VN" sz="2000" kern="1200" noProof="1">
              <a:solidFill>
                <a:srgbClr val="000000"/>
              </a:solidFill>
              <a:latin typeface="Arial (Body)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xmlns="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xmlns="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xmlns="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xmlns="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xmlns="" id="{F26A5EAB-E5AD-94BE-45D6-5F46AA945CA3}"/>
                  </a:ext>
                </a:extLst>
              </p:cNvPr>
              <p:cNvSpPr/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923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xmlns="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b="1">
                    <a:solidFill>
                      <a:srgbClr val="000000"/>
                    </a:solidFill>
                    <a:ea typeface="Calibri" panose="020F0502020204030204" pitchFamily="34" charset="0"/>
                  </a:rPr>
                  <a:t>Câu 3:</a:t>
                </a: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Biết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=150°,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𝐴𝐾𝐷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r="-564" b="-1242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xmlns="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xmlns="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xmlns="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xmlns="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xmlns="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005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xmlns="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A2B2428-7E86-9490-B494-E05A8E63DFC4}"/>
              </a:ext>
            </a:extLst>
          </p:cNvPr>
          <p:cNvGrpSpPr/>
          <p:nvPr/>
        </p:nvGrpSpPr>
        <p:grpSpPr>
          <a:xfrm>
            <a:off x="1941615" y="1959429"/>
            <a:ext cx="5260769" cy="911791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C65E98F-CF8C-8876-354E-EFB7ABA0DD18}"/>
                </a:ext>
              </a:extLst>
            </p:cNvPr>
            <p:cNvSpPr/>
            <p:nvPr/>
          </p:nvSpPr>
          <p:spPr>
            <a:xfrm>
              <a:off x="2898950" y="2045447"/>
              <a:ext cx="3346097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I. ĐỊNH NGHĨA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6307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xmlns="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4: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đối diện với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10559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xmlns="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xmlns="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xmlns="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xmlns="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xmlns="" id="{F26A5EAB-E5AD-94BE-45D6-5F46AA945CA3}"/>
                  </a:ext>
                </a:extLst>
              </p:cNvPr>
              <p:cNvSpPr/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89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xmlns="" id="{018AD89B-885D-983C-F4F6-FC485515F49D}"/>
                  </a:ext>
                </a:extLst>
              </p:cNvPr>
              <p:cNvSpPr/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5: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dây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?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blipFill>
                <a:blip r:embed="rId4"/>
                <a:stretch>
                  <a:fillRect b="-726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xmlns="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xmlns="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xmlns="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Đáp án sai 3">
            <a:extLst>
              <a:ext uri="{FF2B5EF4-FFF2-40B4-BE49-F238E27FC236}">
                <a16:creationId xmlns:a16="http://schemas.microsoft.com/office/drawing/2014/main" xmlns="" id="{98AC7C36-17E6-7D99-2014-5789447F054D}"/>
              </a:ext>
            </a:extLst>
          </p:cNvPr>
          <p:cNvSpPr/>
          <p:nvPr/>
        </p:nvSpPr>
        <p:spPr>
          <a:xfrm>
            <a:off x="4878530" y="3131903"/>
            <a:ext cx="4009213" cy="90934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Tam giác đều</a:t>
            </a:r>
            <a:endParaRPr lang="vi-VN" sz="20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xmlns="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302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8;p38"/>
          <p:cNvGrpSpPr/>
          <p:nvPr/>
        </p:nvGrpSpPr>
        <p:grpSpPr>
          <a:xfrm>
            <a:off x="5257800" y="552450"/>
            <a:ext cx="3390900" cy="3657600"/>
            <a:chOff x="238125" y="3802475"/>
            <a:chExt cx="1106750" cy="613450"/>
          </a:xfrm>
        </p:grpSpPr>
        <p:sp>
          <p:nvSpPr>
            <p:cNvPr id="3" name="Google Shape;689;p38"/>
            <p:cNvSpPr/>
            <p:nvPr/>
          </p:nvSpPr>
          <p:spPr>
            <a:xfrm>
              <a:off x="259750" y="3831325"/>
              <a:ext cx="1085125" cy="584600"/>
            </a:xfrm>
            <a:custGeom>
              <a:avLst/>
              <a:gdLst/>
              <a:ahLst/>
              <a:cxnLst/>
              <a:rect l="l" t="t" r="r" b="b"/>
              <a:pathLst>
                <a:path w="43405" h="23384" extrusionOk="0">
                  <a:moveTo>
                    <a:pt x="1" y="0"/>
                  </a:moveTo>
                  <a:lnTo>
                    <a:pt x="1" y="23239"/>
                  </a:lnTo>
                  <a:cubicBezTo>
                    <a:pt x="42" y="23276"/>
                    <a:pt x="109" y="23290"/>
                    <a:pt x="182" y="23290"/>
                  </a:cubicBezTo>
                  <a:cubicBezTo>
                    <a:pt x="288" y="23290"/>
                    <a:pt x="406" y="23261"/>
                    <a:pt x="478" y="23228"/>
                  </a:cubicBezTo>
                  <a:cubicBezTo>
                    <a:pt x="600" y="23184"/>
                    <a:pt x="711" y="23106"/>
                    <a:pt x="844" y="23095"/>
                  </a:cubicBezTo>
                  <a:cubicBezTo>
                    <a:pt x="931" y="23095"/>
                    <a:pt x="1025" y="23119"/>
                    <a:pt x="1111" y="23119"/>
                  </a:cubicBezTo>
                  <a:cubicBezTo>
                    <a:pt x="1168" y="23119"/>
                    <a:pt x="1221" y="23108"/>
                    <a:pt x="1266" y="23073"/>
                  </a:cubicBezTo>
                  <a:cubicBezTo>
                    <a:pt x="1310" y="23040"/>
                    <a:pt x="1332" y="22984"/>
                    <a:pt x="1377" y="22962"/>
                  </a:cubicBezTo>
                  <a:cubicBezTo>
                    <a:pt x="1410" y="22945"/>
                    <a:pt x="1446" y="22942"/>
                    <a:pt x="1484" y="22942"/>
                  </a:cubicBezTo>
                  <a:cubicBezTo>
                    <a:pt x="1502" y="22942"/>
                    <a:pt x="1521" y="22943"/>
                    <a:pt x="1541" y="22943"/>
                  </a:cubicBezTo>
                  <a:cubicBezTo>
                    <a:pt x="1560" y="22943"/>
                    <a:pt x="1579" y="22942"/>
                    <a:pt x="1599" y="22940"/>
                  </a:cubicBezTo>
                  <a:cubicBezTo>
                    <a:pt x="1898" y="22940"/>
                    <a:pt x="2065" y="22573"/>
                    <a:pt x="2342" y="22485"/>
                  </a:cubicBezTo>
                  <a:cubicBezTo>
                    <a:pt x="2389" y="22466"/>
                    <a:pt x="2439" y="22457"/>
                    <a:pt x="2490" y="22457"/>
                  </a:cubicBezTo>
                  <a:cubicBezTo>
                    <a:pt x="2561" y="22457"/>
                    <a:pt x="2633" y="22475"/>
                    <a:pt x="2697" y="22507"/>
                  </a:cubicBezTo>
                  <a:cubicBezTo>
                    <a:pt x="2858" y="22587"/>
                    <a:pt x="2992" y="22768"/>
                    <a:pt x="3164" y="22768"/>
                  </a:cubicBezTo>
                  <a:cubicBezTo>
                    <a:pt x="3182" y="22768"/>
                    <a:pt x="3200" y="22766"/>
                    <a:pt x="3219" y="22762"/>
                  </a:cubicBezTo>
                  <a:cubicBezTo>
                    <a:pt x="3286" y="22740"/>
                    <a:pt x="3352" y="22684"/>
                    <a:pt x="3419" y="22651"/>
                  </a:cubicBezTo>
                  <a:cubicBezTo>
                    <a:pt x="3480" y="22618"/>
                    <a:pt x="3549" y="22607"/>
                    <a:pt x="3622" y="22607"/>
                  </a:cubicBezTo>
                  <a:cubicBezTo>
                    <a:pt x="3719" y="22607"/>
                    <a:pt x="3822" y="22627"/>
                    <a:pt x="3918" y="22640"/>
                  </a:cubicBezTo>
                  <a:cubicBezTo>
                    <a:pt x="3966" y="22646"/>
                    <a:pt x="4018" y="22651"/>
                    <a:pt x="4068" y="22651"/>
                  </a:cubicBezTo>
                  <a:cubicBezTo>
                    <a:pt x="4193" y="22651"/>
                    <a:pt x="4317" y="22624"/>
                    <a:pt x="4395" y="22529"/>
                  </a:cubicBezTo>
                  <a:cubicBezTo>
                    <a:pt x="4429" y="22485"/>
                    <a:pt x="4451" y="22429"/>
                    <a:pt x="4495" y="22396"/>
                  </a:cubicBezTo>
                  <a:cubicBezTo>
                    <a:pt x="4536" y="22369"/>
                    <a:pt x="4583" y="22362"/>
                    <a:pt x="4632" y="22362"/>
                  </a:cubicBezTo>
                  <a:cubicBezTo>
                    <a:pt x="4680" y="22362"/>
                    <a:pt x="4731" y="22368"/>
                    <a:pt x="4780" y="22368"/>
                  </a:cubicBezTo>
                  <a:cubicBezTo>
                    <a:pt x="4804" y="22368"/>
                    <a:pt x="4827" y="22367"/>
                    <a:pt x="4850" y="22363"/>
                  </a:cubicBezTo>
                  <a:cubicBezTo>
                    <a:pt x="4939" y="22340"/>
                    <a:pt x="5006" y="22274"/>
                    <a:pt x="5084" y="22229"/>
                  </a:cubicBezTo>
                  <a:cubicBezTo>
                    <a:pt x="5145" y="22191"/>
                    <a:pt x="5219" y="22174"/>
                    <a:pt x="5294" y="22174"/>
                  </a:cubicBezTo>
                  <a:cubicBezTo>
                    <a:pt x="5394" y="22174"/>
                    <a:pt x="5496" y="22205"/>
                    <a:pt x="5572" y="22263"/>
                  </a:cubicBezTo>
                  <a:cubicBezTo>
                    <a:pt x="5638" y="22318"/>
                    <a:pt x="5694" y="22385"/>
                    <a:pt x="5772" y="22418"/>
                  </a:cubicBezTo>
                  <a:cubicBezTo>
                    <a:pt x="5800" y="22428"/>
                    <a:pt x="5829" y="22432"/>
                    <a:pt x="5858" y="22432"/>
                  </a:cubicBezTo>
                  <a:cubicBezTo>
                    <a:pt x="5998" y="22432"/>
                    <a:pt x="6137" y="22334"/>
                    <a:pt x="6277" y="22334"/>
                  </a:cubicBezTo>
                  <a:cubicBezTo>
                    <a:pt x="6297" y="22334"/>
                    <a:pt x="6317" y="22336"/>
                    <a:pt x="6338" y="22340"/>
                  </a:cubicBezTo>
                  <a:cubicBezTo>
                    <a:pt x="6437" y="22363"/>
                    <a:pt x="6526" y="22451"/>
                    <a:pt x="6626" y="22462"/>
                  </a:cubicBezTo>
                  <a:cubicBezTo>
                    <a:pt x="6704" y="22462"/>
                    <a:pt x="6770" y="22429"/>
                    <a:pt x="6837" y="22396"/>
                  </a:cubicBezTo>
                  <a:cubicBezTo>
                    <a:pt x="6998" y="22312"/>
                    <a:pt x="7180" y="22275"/>
                    <a:pt x="7358" y="22275"/>
                  </a:cubicBezTo>
                  <a:cubicBezTo>
                    <a:pt x="7437" y="22275"/>
                    <a:pt x="7516" y="22282"/>
                    <a:pt x="7592" y="22296"/>
                  </a:cubicBezTo>
                  <a:cubicBezTo>
                    <a:pt x="7847" y="22351"/>
                    <a:pt x="8080" y="22485"/>
                    <a:pt x="8335" y="22496"/>
                  </a:cubicBezTo>
                  <a:cubicBezTo>
                    <a:pt x="8602" y="22496"/>
                    <a:pt x="8846" y="22374"/>
                    <a:pt x="9112" y="22207"/>
                  </a:cubicBezTo>
                  <a:cubicBezTo>
                    <a:pt x="9202" y="22147"/>
                    <a:pt x="9310" y="22139"/>
                    <a:pt x="9423" y="22139"/>
                  </a:cubicBezTo>
                  <a:cubicBezTo>
                    <a:pt x="9465" y="22139"/>
                    <a:pt x="9508" y="22140"/>
                    <a:pt x="9551" y="22140"/>
                  </a:cubicBezTo>
                  <a:cubicBezTo>
                    <a:pt x="9648" y="22140"/>
                    <a:pt x="9745" y="22134"/>
                    <a:pt x="9833" y="22096"/>
                  </a:cubicBezTo>
                  <a:cubicBezTo>
                    <a:pt x="10000" y="22030"/>
                    <a:pt x="10111" y="21841"/>
                    <a:pt x="10300" y="21785"/>
                  </a:cubicBezTo>
                  <a:cubicBezTo>
                    <a:pt x="10349" y="21774"/>
                    <a:pt x="10399" y="21774"/>
                    <a:pt x="10449" y="21774"/>
                  </a:cubicBezTo>
                  <a:cubicBezTo>
                    <a:pt x="10499" y="21774"/>
                    <a:pt x="10549" y="21774"/>
                    <a:pt x="10599" y="21763"/>
                  </a:cubicBezTo>
                  <a:cubicBezTo>
                    <a:pt x="10932" y="21719"/>
                    <a:pt x="11121" y="21308"/>
                    <a:pt x="11454" y="21264"/>
                  </a:cubicBezTo>
                  <a:cubicBezTo>
                    <a:pt x="11470" y="21262"/>
                    <a:pt x="11486" y="21262"/>
                    <a:pt x="11502" y="21262"/>
                  </a:cubicBezTo>
                  <a:cubicBezTo>
                    <a:pt x="11663" y="21262"/>
                    <a:pt x="11833" y="21331"/>
                    <a:pt x="11989" y="21331"/>
                  </a:cubicBezTo>
                  <a:cubicBezTo>
                    <a:pt x="12046" y="21331"/>
                    <a:pt x="12101" y="21322"/>
                    <a:pt x="12153" y="21297"/>
                  </a:cubicBezTo>
                  <a:cubicBezTo>
                    <a:pt x="12197" y="21275"/>
                    <a:pt x="12242" y="21231"/>
                    <a:pt x="12297" y="21219"/>
                  </a:cubicBezTo>
                  <a:lnTo>
                    <a:pt x="12430" y="21219"/>
                  </a:lnTo>
                  <a:cubicBezTo>
                    <a:pt x="12552" y="21219"/>
                    <a:pt x="12652" y="21153"/>
                    <a:pt x="12752" y="21097"/>
                  </a:cubicBezTo>
                  <a:cubicBezTo>
                    <a:pt x="13041" y="20942"/>
                    <a:pt x="13351" y="20853"/>
                    <a:pt x="13673" y="20764"/>
                  </a:cubicBezTo>
                  <a:cubicBezTo>
                    <a:pt x="13762" y="20742"/>
                    <a:pt x="13851" y="20709"/>
                    <a:pt x="13940" y="20687"/>
                  </a:cubicBezTo>
                  <a:cubicBezTo>
                    <a:pt x="14089" y="20648"/>
                    <a:pt x="14243" y="20608"/>
                    <a:pt x="14396" y="20608"/>
                  </a:cubicBezTo>
                  <a:cubicBezTo>
                    <a:pt x="14459" y="20608"/>
                    <a:pt x="14522" y="20615"/>
                    <a:pt x="14583" y="20631"/>
                  </a:cubicBezTo>
                  <a:cubicBezTo>
                    <a:pt x="14747" y="20686"/>
                    <a:pt x="14903" y="20807"/>
                    <a:pt x="15063" y="20807"/>
                  </a:cubicBezTo>
                  <a:cubicBezTo>
                    <a:pt x="15099" y="20807"/>
                    <a:pt x="15135" y="20801"/>
                    <a:pt x="15172" y="20787"/>
                  </a:cubicBezTo>
                  <a:cubicBezTo>
                    <a:pt x="15238" y="20764"/>
                    <a:pt x="15294" y="20709"/>
                    <a:pt x="15371" y="20698"/>
                  </a:cubicBezTo>
                  <a:cubicBezTo>
                    <a:pt x="15381" y="20696"/>
                    <a:pt x="15391" y="20695"/>
                    <a:pt x="15401" y="20695"/>
                  </a:cubicBezTo>
                  <a:cubicBezTo>
                    <a:pt x="15520" y="20695"/>
                    <a:pt x="15614" y="20812"/>
                    <a:pt x="15726" y="20853"/>
                  </a:cubicBezTo>
                  <a:cubicBezTo>
                    <a:pt x="15762" y="20864"/>
                    <a:pt x="15797" y="20868"/>
                    <a:pt x="15832" y="20868"/>
                  </a:cubicBezTo>
                  <a:cubicBezTo>
                    <a:pt x="16012" y="20868"/>
                    <a:pt x="16194" y="20753"/>
                    <a:pt x="16382" y="20753"/>
                  </a:cubicBezTo>
                  <a:cubicBezTo>
                    <a:pt x="16389" y="20753"/>
                    <a:pt x="16396" y="20753"/>
                    <a:pt x="16403" y="20753"/>
                  </a:cubicBezTo>
                  <a:cubicBezTo>
                    <a:pt x="16825" y="20753"/>
                    <a:pt x="17069" y="21330"/>
                    <a:pt x="17491" y="21342"/>
                  </a:cubicBezTo>
                  <a:cubicBezTo>
                    <a:pt x="17497" y="21342"/>
                    <a:pt x="17502" y="21342"/>
                    <a:pt x="17508" y="21342"/>
                  </a:cubicBezTo>
                  <a:cubicBezTo>
                    <a:pt x="17731" y="21342"/>
                    <a:pt x="17961" y="21178"/>
                    <a:pt x="18165" y="21178"/>
                  </a:cubicBezTo>
                  <a:cubicBezTo>
                    <a:pt x="18220" y="21178"/>
                    <a:pt x="18273" y="21190"/>
                    <a:pt x="18323" y="21219"/>
                  </a:cubicBezTo>
                  <a:cubicBezTo>
                    <a:pt x="18412" y="21264"/>
                    <a:pt x="18468" y="21353"/>
                    <a:pt x="18556" y="21375"/>
                  </a:cubicBezTo>
                  <a:cubicBezTo>
                    <a:pt x="18566" y="21376"/>
                    <a:pt x="18576" y="21377"/>
                    <a:pt x="18586" y="21377"/>
                  </a:cubicBezTo>
                  <a:cubicBezTo>
                    <a:pt x="18663" y="21377"/>
                    <a:pt x="18733" y="21342"/>
                    <a:pt x="18812" y="21342"/>
                  </a:cubicBezTo>
                  <a:cubicBezTo>
                    <a:pt x="18817" y="21341"/>
                    <a:pt x="18822" y="21341"/>
                    <a:pt x="18827" y="21341"/>
                  </a:cubicBezTo>
                  <a:cubicBezTo>
                    <a:pt x="19005" y="21341"/>
                    <a:pt x="19182" y="21489"/>
                    <a:pt x="19341" y="21489"/>
                  </a:cubicBezTo>
                  <a:cubicBezTo>
                    <a:pt x="19376" y="21489"/>
                    <a:pt x="19411" y="21481"/>
                    <a:pt x="19444" y="21464"/>
                  </a:cubicBezTo>
                  <a:cubicBezTo>
                    <a:pt x="19545" y="21410"/>
                    <a:pt x="19654" y="21381"/>
                    <a:pt x="19764" y="21381"/>
                  </a:cubicBezTo>
                  <a:cubicBezTo>
                    <a:pt x="19835" y="21381"/>
                    <a:pt x="19907" y="21393"/>
                    <a:pt x="19977" y="21419"/>
                  </a:cubicBezTo>
                  <a:cubicBezTo>
                    <a:pt x="20110" y="21464"/>
                    <a:pt x="20232" y="21564"/>
                    <a:pt x="20376" y="21597"/>
                  </a:cubicBezTo>
                  <a:cubicBezTo>
                    <a:pt x="20476" y="21630"/>
                    <a:pt x="20587" y="21630"/>
                    <a:pt x="20698" y="21652"/>
                  </a:cubicBezTo>
                  <a:cubicBezTo>
                    <a:pt x="20831" y="21674"/>
                    <a:pt x="20965" y="21730"/>
                    <a:pt x="21109" y="21763"/>
                  </a:cubicBezTo>
                  <a:cubicBezTo>
                    <a:pt x="21279" y="21806"/>
                    <a:pt x="21453" y="21820"/>
                    <a:pt x="21630" y="21820"/>
                  </a:cubicBezTo>
                  <a:cubicBezTo>
                    <a:pt x="21822" y="21820"/>
                    <a:pt x="22016" y="21803"/>
                    <a:pt x="22208" y="21785"/>
                  </a:cubicBezTo>
                  <a:cubicBezTo>
                    <a:pt x="22274" y="21774"/>
                    <a:pt x="22341" y="21774"/>
                    <a:pt x="22396" y="21741"/>
                  </a:cubicBezTo>
                  <a:cubicBezTo>
                    <a:pt x="22474" y="21719"/>
                    <a:pt x="22529" y="21663"/>
                    <a:pt x="22585" y="21619"/>
                  </a:cubicBezTo>
                  <a:cubicBezTo>
                    <a:pt x="22818" y="21408"/>
                    <a:pt x="23051" y="21208"/>
                    <a:pt x="23284" y="20998"/>
                  </a:cubicBezTo>
                  <a:cubicBezTo>
                    <a:pt x="23373" y="20931"/>
                    <a:pt x="23473" y="20853"/>
                    <a:pt x="23584" y="20853"/>
                  </a:cubicBezTo>
                  <a:cubicBezTo>
                    <a:pt x="23673" y="20864"/>
                    <a:pt x="23750" y="20920"/>
                    <a:pt x="23817" y="20975"/>
                  </a:cubicBezTo>
                  <a:cubicBezTo>
                    <a:pt x="24006" y="21120"/>
                    <a:pt x="24205" y="21264"/>
                    <a:pt x="24394" y="21419"/>
                  </a:cubicBezTo>
                  <a:cubicBezTo>
                    <a:pt x="24461" y="21464"/>
                    <a:pt x="24527" y="21519"/>
                    <a:pt x="24616" y="21541"/>
                  </a:cubicBezTo>
                  <a:cubicBezTo>
                    <a:pt x="24638" y="21546"/>
                    <a:pt x="24661" y="21548"/>
                    <a:pt x="24684" y="21548"/>
                  </a:cubicBezTo>
                  <a:cubicBezTo>
                    <a:pt x="24776" y="21548"/>
                    <a:pt x="24873" y="21519"/>
                    <a:pt x="24971" y="21519"/>
                  </a:cubicBezTo>
                  <a:cubicBezTo>
                    <a:pt x="25214" y="21519"/>
                    <a:pt x="25464" y="21703"/>
                    <a:pt x="25689" y="21703"/>
                  </a:cubicBezTo>
                  <a:cubicBezTo>
                    <a:pt x="25752" y="21703"/>
                    <a:pt x="25812" y="21688"/>
                    <a:pt x="25870" y="21652"/>
                  </a:cubicBezTo>
                  <a:cubicBezTo>
                    <a:pt x="25903" y="21630"/>
                    <a:pt x="25937" y="21597"/>
                    <a:pt x="25970" y="21586"/>
                  </a:cubicBezTo>
                  <a:cubicBezTo>
                    <a:pt x="26033" y="21546"/>
                    <a:pt x="26114" y="21540"/>
                    <a:pt x="26195" y="21540"/>
                  </a:cubicBezTo>
                  <a:cubicBezTo>
                    <a:pt x="26227" y="21540"/>
                    <a:pt x="26260" y="21541"/>
                    <a:pt x="26292" y="21541"/>
                  </a:cubicBezTo>
                  <a:cubicBezTo>
                    <a:pt x="26680" y="21541"/>
                    <a:pt x="27013" y="21286"/>
                    <a:pt x="27335" y="21075"/>
                  </a:cubicBezTo>
                  <a:cubicBezTo>
                    <a:pt x="27578" y="20925"/>
                    <a:pt x="27871" y="20780"/>
                    <a:pt x="28153" y="20780"/>
                  </a:cubicBezTo>
                  <a:cubicBezTo>
                    <a:pt x="28244" y="20780"/>
                    <a:pt x="28335" y="20796"/>
                    <a:pt x="28422" y="20831"/>
                  </a:cubicBezTo>
                  <a:cubicBezTo>
                    <a:pt x="28600" y="20898"/>
                    <a:pt x="28733" y="21031"/>
                    <a:pt x="28922" y="21064"/>
                  </a:cubicBezTo>
                  <a:cubicBezTo>
                    <a:pt x="29066" y="21097"/>
                    <a:pt x="29255" y="21086"/>
                    <a:pt x="29333" y="21219"/>
                  </a:cubicBezTo>
                  <a:cubicBezTo>
                    <a:pt x="29366" y="21286"/>
                    <a:pt x="29366" y="21386"/>
                    <a:pt x="29432" y="21419"/>
                  </a:cubicBezTo>
                  <a:cubicBezTo>
                    <a:pt x="29449" y="21429"/>
                    <a:pt x="29465" y="21432"/>
                    <a:pt x="29481" y="21432"/>
                  </a:cubicBezTo>
                  <a:cubicBezTo>
                    <a:pt x="29542" y="21432"/>
                    <a:pt x="29602" y="21377"/>
                    <a:pt x="29654" y="21342"/>
                  </a:cubicBezTo>
                  <a:cubicBezTo>
                    <a:pt x="29690" y="21320"/>
                    <a:pt x="29731" y="21309"/>
                    <a:pt x="29773" y="21309"/>
                  </a:cubicBezTo>
                  <a:cubicBezTo>
                    <a:pt x="29902" y="21309"/>
                    <a:pt x="30035" y="21407"/>
                    <a:pt x="30009" y="21575"/>
                  </a:cubicBezTo>
                  <a:cubicBezTo>
                    <a:pt x="29987" y="21697"/>
                    <a:pt x="30087" y="21830"/>
                    <a:pt x="30209" y="21841"/>
                  </a:cubicBezTo>
                  <a:cubicBezTo>
                    <a:pt x="30239" y="21841"/>
                    <a:pt x="30268" y="21836"/>
                    <a:pt x="30295" y="21836"/>
                  </a:cubicBezTo>
                  <a:cubicBezTo>
                    <a:pt x="30308" y="21836"/>
                    <a:pt x="30320" y="21837"/>
                    <a:pt x="30331" y="21841"/>
                  </a:cubicBezTo>
                  <a:cubicBezTo>
                    <a:pt x="30409" y="21863"/>
                    <a:pt x="30453" y="21941"/>
                    <a:pt x="30509" y="21985"/>
                  </a:cubicBezTo>
                  <a:cubicBezTo>
                    <a:pt x="30556" y="22025"/>
                    <a:pt x="30622" y="22045"/>
                    <a:pt x="30687" y="22045"/>
                  </a:cubicBezTo>
                  <a:cubicBezTo>
                    <a:pt x="30730" y="22045"/>
                    <a:pt x="30773" y="22036"/>
                    <a:pt x="30809" y="22019"/>
                  </a:cubicBezTo>
                  <a:cubicBezTo>
                    <a:pt x="30842" y="21996"/>
                    <a:pt x="30875" y="21963"/>
                    <a:pt x="30920" y="21941"/>
                  </a:cubicBezTo>
                  <a:cubicBezTo>
                    <a:pt x="30949" y="21928"/>
                    <a:pt x="30980" y="21923"/>
                    <a:pt x="31012" y="21923"/>
                  </a:cubicBezTo>
                  <a:cubicBezTo>
                    <a:pt x="31114" y="21923"/>
                    <a:pt x="31229" y="21974"/>
                    <a:pt x="31330" y="21974"/>
                  </a:cubicBezTo>
                  <a:cubicBezTo>
                    <a:pt x="31430" y="21963"/>
                    <a:pt x="31519" y="21919"/>
                    <a:pt x="31597" y="21863"/>
                  </a:cubicBezTo>
                  <a:cubicBezTo>
                    <a:pt x="31774" y="21752"/>
                    <a:pt x="31952" y="21641"/>
                    <a:pt x="32052" y="21475"/>
                  </a:cubicBezTo>
                  <a:cubicBezTo>
                    <a:pt x="32085" y="21419"/>
                    <a:pt x="32107" y="21375"/>
                    <a:pt x="32140" y="21330"/>
                  </a:cubicBezTo>
                  <a:cubicBezTo>
                    <a:pt x="32207" y="21219"/>
                    <a:pt x="32340" y="21153"/>
                    <a:pt x="32473" y="21131"/>
                  </a:cubicBezTo>
                  <a:cubicBezTo>
                    <a:pt x="32518" y="21131"/>
                    <a:pt x="32562" y="21131"/>
                    <a:pt x="32595" y="21108"/>
                  </a:cubicBezTo>
                  <a:cubicBezTo>
                    <a:pt x="32629" y="21097"/>
                    <a:pt x="32662" y="21075"/>
                    <a:pt x="32684" y="21053"/>
                  </a:cubicBezTo>
                  <a:cubicBezTo>
                    <a:pt x="32795" y="20964"/>
                    <a:pt x="32928" y="20909"/>
                    <a:pt x="33073" y="20887"/>
                  </a:cubicBezTo>
                  <a:cubicBezTo>
                    <a:pt x="33096" y="20882"/>
                    <a:pt x="33120" y="20879"/>
                    <a:pt x="33146" y="20879"/>
                  </a:cubicBezTo>
                  <a:cubicBezTo>
                    <a:pt x="33181" y="20879"/>
                    <a:pt x="33218" y="20885"/>
                    <a:pt x="33250" y="20898"/>
                  </a:cubicBezTo>
                  <a:cubicBezTo>
                    <a:pt x="33317" y="20920"/>
                    <a:pt x="33361" y="20986"/>
                    <a:pt x="33417" y="21020"/>
                  </a:cubicBezTo>
                  <a:cubicBezTo>
                    <a:pt x="33650" y="21175"/>
                    <a:pt x="33994" y="21009"/>
                    <a:pt x="34260" y="21219"/>
                  </a:cubicBezTo>
                  <a:cubicBezTo>
                    <a:pt x="34338" y="21279"/>
                    <a:pt x="34438" y="21310"/>
                    <a:pt x="34540" y="21310"/>
                  </a:cubicBezTo>
                  <a:cubicBezTo>
                    <a:pt x="34628" y="21310"/>
                    <a:pt x="34716" y="21288"/>
                    <a:pt x="34793" y="21242"/>
                  </a:cubicBezTo>
                  <a:cubicBezTo>
                    <a:pt x="34826" y="21219"/>
                    <a:pt x="34870" y="21197"/>
                    <a:pt x="34915" y="21197"/>
                  </a:cubicBezTo>
                  <a:cubicBezTo>
                    <a:pt x="34948" y="21197"/>
                    <a:pt x="34981" y="21231"/>
                    <a:pt x="35015" y="21242"/>
                  </a:cubicBezTo>
                  <a:cubicBezTo>
                    <a:pt x="35044" y="21253"/>
                    <a:pt x="35075" y="21258"/>
                    <a:pt x="35107" y="21258"/>
                  </a:cubicBezTo>
                  <a:cubicBezTo>
                    <a:pt x="35195" y="21258"/>
                    <a:pt x="35288" y="21222"/>
                    <a:pt x="35370" y="21197"/>
                  </a:cubicBezTo>
                  <a:cubicBezTo>
                    <a:pt x="35506" y="21152"/>
                    <a:pt x="35648" y="21129"/>
                    <a:pt x="35789" y="21129"/>
                  </a:cubicBezTo>
                  <a:cubicBezTo>
                    <a:pt x="35992" y="21129"/>
                    <a:pt x="36192" y="21177"/>
                    <a:pt x="36369" y="21275"/>
                  </a:cubicBezTo>
                  <a:cubicBezTo>
                    <a:pt x="36435" y="21308"/>
                    <a:pt x="36502" y="21342"/>
                    <a:pt x="36568" y="21353"/>
                  </a:cubicBezTo>
                  <a:cubicBezTo>
                    <a:pt x="36583" y="21355"/>
                    <a:pt x="36599" y="21356"/>
                    <a:pt x="36614" y="21356"/>
                  </a:cubicBezTo>
                  <a:cubicBezTo>
                    <a:pt x="36704" y="21356"/>
                    <a:pt x="36800" y="21323"/>
                    <a:pt x="36890" y="21323"/>
                  </a:cubicBezTo>
                  <a:cubicBezTo>
                    <a:pt x="36932" y="21323"/>
                    <a:pt x="36974" y="21330"/>
                    <a:pt x="37012" y="21353"/>
                  </a:cubicBezTo>
                  <a:cubicBezTo>
                    <a:pt x="37046" y="21375"/>
                    <a:pt x="37079" y="21408"/>
                    <a:pt x="37112" y="21419"/>
                  </a:cubicBezTo>
                  <a:cubicBezTo>
                    <a:pt x="37134" y="21429"/>
                    <a:pt x="37157" y="21433"/>
                    <a:pt x="37179" y="21433"/>
                  </a:cubicBezTo>
                  <a:cubicBezTo>
                    <a:pt x="37256" y="21433"/>
                    <a:pt x="37334" y="21386"/>
                    <a:pt x="37412" y="21386"/>
                  </a:cubicBezTo>
                  <a:cubicBezTo>
                    <a:pt x="37467" y="21386"/>
                    <a:pt x="37523" y="21408"/>
                    <a:pt x="37578" y="21430"/>
                  </a:cubicBezTo>
                  <a:cubicBezTo>
                    <a:pt x="37689" y="21486"/>
                    <a:pt x="37800" y="21541"/>
                    <a:pt x="37911" y="21586"/>
                  </a:cubicBezTo>
                  <a:cubicBezTo>
                    <a:pt x="37956" y="21608"/>
                    <a:pt x="37989" y="21619"/>
                    <a:pt x="38033" y="21630"/>
                  </a:cubicBezTo>
                  <a:cubicBezTo>
                    <a:pt x="38111" y="21630"/>
                    <a:pt x="38178" y="21586"/>
                    <a:pt x="38255" y="21586"/>
                  </a:cubicBezTo>
                  <a:cubicBezTo>
                    <a:pt x="38334" y="21586"/>
                    <a:pt x="38404" y="21621"/>
                    <a:pt x="38481" y="21621"/>
                  </a:cubicBezTo>
                  <a:cubicBezTo>
                    <a:pt x="38491" y="21621"/>
                    <a:pt x="38501" y="21620"/>
                    <a:pt x="38511" y="21619"/>
                  </a:cubicBezTo>
                  <a:cubicBezTo>
                    <a:pt x="38622" y="21608"/>
                    <a:pt x="38710" y="21497"/>
                    <a:pt x="38821" y="21497"/>
                  </a:cubicBezTo>
                  <a:cubicBezTo>
                    <a:pt x="38988" y="21497"/>
                    <a:pt x="39043" y="21741"/>
                    <a:pt x="39188" y="21830"/>
                  </a:cubicBezTo>
                  <a:cubicBezTo>
                    <a:pt x="39221" y="21863"/>
                    <a:pt x="39276" y="21874"/>
                    <a:pt x="39310" y="21908"/>
                  </a:cubicBezTo>
                  <a:cubicBezTo>
                    <a:pt x="39343" y="21941"/>
                    <a:pt x="39354" y="21974"/>
                    <a:pt x="39376" y="22019"/>
                  </a:cubicBezTo>
                  <a:cubicBezTo>
                    <a:pt x="39454" y="22163"/>
                    <a:pt x="39565" y="22307"/>
                    <a:pt x="39687" y="22418"/>
                  </a:cubicBezTo>
                  <a:cubicBezTo>
                    <a:pt x="39793" y="22514"/>
                    <a:pt x="39924" y="22602"/>
                    <a:pt x="40058" y="22602"/>
                  </a:cubicBezTo>
                  <a:cubicBezTo>
                    <a:pt x="40078" y="22602"/>
                    <a:pt x="40099" y="22600"/>
                    <a:pt x="40120" y="22596"/>
                  </a:cubicBezTo>
                  <a:cubicBezTo>
                    <a:pt x="40220" y="22585"/>
                    <a:pt x="40308" y="22518"/>
                    <a:pt x="40397" y="22485"/>
                  </a:cubicBezTo>
                  <a:cubicBezTo>
                    <a:pt x="40435" y="22472"/>
                    <a:pt x="40476" y="22464"/>
                    <a:pt x="40516" y="22464"/>
                  </a:cubicBezTo>
                  <a:cubicBezTo>
                    <a:pt x="40580" y="22464"/>
                    <a:pt x="40640" y="22485"/>
                    <a:pt x="40675" y="22540"/>
                  </a:cubicBezTo>
                  <a:cubicBezTo>
                    <a:pt x="40686" y="22562"/>
                    <a:pt x="40697" y="22596"/>
                    <a:pt x="40719" y="22629"/>
                  </a:cubicBezTo>
                  <a:cubicBezTo>
                    <a:pt x="40747" y="22671"/>
                    <a:pt x="40798" y="22687"/>
                    <a:pt x="40851" y="22687"/>
                  </a:cubicBezTo>
                  <a:cubicBezTo>
                    <a:pt x="40881" y="22687"/>
                    <a:pt x="40913" y="22681"/>
                    <a:pt x="40941" y="22673"/>
                  </a:cubicBezTo>
                  <a:cubicBezTo>
                    <a:pt x="41008" y="22665"/>
                    <a:pt x="41069" y="22644"/>
                    <a:pt x="41134" y="22644"/>
                  </a:cubicBezTo>
                  <a:cubicBezTo>
                    <a:pt x="41154" y="22644"/>
                    <a:pt x="41175" y="22646"/>
                    <a:pt x="41196" y="22651"/>
                  </a:cubicBezTo>
                  <a:cubicBezTo>
                    <a:pt x="41274" y="22684"/>
                    <a:pt x="41318" y="22762"/>
                    <a:pt x="41352" y="22840"/>
                  </a:cubicBezTo>
                  <a:cubicBezTo>
                    <a:pt x="41385" y="22917"/>
                    <a:pt x="41418" y="22995"/>
                    <a:pt x="41474" y="23062"/>
                  </a:cubicBezTo>
                  <a:cubicBezTo>
                    <a:pt x="41507" y="23095"/>
                    <a:pt x="41560" y="23116"/>
                    <a:pt x="41606" y="23116"/>
                  </a:cubicBezTo>
                  <a:cubicBezTo>
                    <a:pt x="41638" y="23116"/>
                    <a:pt x="41667" y="23106"/>
                    <a:pt x="41685" y="23084"/>
                  </a:cubicBezTo>
                  <a:cubicBezTo>
                    <a:pt x="41701" y="23067"/>
                    <a:pt x="41723" y="23060"/>
                    <a:pt x="41746" y="23060"/>
                  </a:cubicBezTo>
                  <a:cubicBezTo>
                    <a:pt x="41783" y="23060"/>
                    <a:pt x="41824" y="23079"/>
                    <a:pt x="41851" y="23106"/>
                  </a:cubicBezTo>
                  <a:cubicBezTo>
                    <a:pt x="41895" y="23151"/>
                    <a:pt x="41929" y="23206"/>
                    <a:pt x="41984" y="23228"/>
                  </a:cubicBezTo>
                  <a:cubicBezTo>
                    <a:pt x="42010" y="23240"/>
                    <a:pt x="42037" y="23244"/>
                    <a:pt x="42064" y="23244"/>
                  </a:cubicBezTo>
                  <a:cubicBezTo>
                    <a:pt x="42146" y="23244"/>
                    <a:pt x="42236" y="23206"/>
                    <a:pt x="42317" y="23206"/>
                  </a:cubicBezTo>
                  <a:cubicBezTo>
                    <a:pt x="42340" y="23206"/>
                    <a:pt x="42362" y="23209"/>
                    <a:pt x="42384" y="23217"/>
                  </a:cubicBezTo>
                  <a:cubicBezTo>
                    <a:pt x="42465" y="23258"/>
                    <a:pt x="42519" y="23364"/>
                    <a:pt x="42604" y="23364"/>
                  </a:cubicBezTo>
                  <a:cubicBezTo>
                    <a:pt x="42612" y="23364"/>
                    <a:pt x="42620" y="23363"/>
                    <a:pt x="42628" y="23361"/>
                  </a:cubicBezTo>
                  <a:cubicBezTo>
                    <a:pt x="42650" y="23361"/>
                    <a:pt x="42683" y="23350"/>
                    <a:pt x="42706" y="23328"/>
                  </a:cubicBezTo>
                  <a:cubicBezTo>
                    <a:pt x="42772" y="23284"/>
                    <a:pt x="42850" y="23228"/>
                    <a:pt x="42928" y="23206"/>
                  </a:cubicBezTo>
                  <a:cubicBezTo>
                    <a:pt x="42964" y="23196"/>
                    <a:pt x="43004" y="23188"/>
                    <a:pt x="43044" y="23188"/>
                  </a:cubicBezTo>
                  <a:cubicBezTo>
                    <a:pt x="43091" y="23188"/>
                    <a:pt x="43136" y="23198"/>
                    <a:pt x="43172" y="23228"/>
                  </a:cubicBezTo>
                  <a:cubicBezTo>
                    <a:pt x="43216" y="23261"/>
                    <a:pt x="43249" y="23306"/>
                    <a:pt x="43294" y="23350"/>
                  </a:cubicBezTo>
                  <a:cubicBezTo>
                    <a:pt x="43327" y="23372"/>
                    <a:pt x="43360" y="23384"/>
                    <a:pt x="43405" y="23384"/>
                  </a:cubicBezTo>
                  <a:lnTo>
                    <a:pt x="43405" y="0"/>
                  </a:lnTo>
                  <a:close/>
                </a:path>
              </a:pathLst>
            </a:custGeom>
            <a:solidFill>
              <a:srgbClr val="D16648">
                <a:alpha val="16069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Google Shape;690;p38"/>
            <p:cNvSpPr/>
            <p:nvPr/>
          </p:nvSpPr>
          <p:spPr>
            <a:xfrm>
              <a:off x="238125" y="3802475"/>
              <a:ext cx="1084825" cy="584325"/>
            </a:xfrm>
            <a:custGeom>
              <a:avLst/>
              <a:gdLst/>
              <a:ahLst/>
              <a:cxnLst/>
              <a:rect l="l" t="t" r="r" b="b"/>
              <a:pathLst>
                <a:path w="43393" h="23373" extrusionOk="0">
                  <a:moveTo>
                    <a:pt x="0" y="0"/>
                  </a:moveTo>
                  <a:lnTo>
                    <a:pt x="0" y="23228"/>
                  </a:lnTo>
                  <a:cubicBezTo>
                    <a:pt x="36" y="23268"/>
                    <a:pt x="98" y="23283"/>
                    <a:pt x="169" y="23283"/>
                  </a:cubicBezTo>
                  <a:cubicBezTo>
                    <a:pt x="273" y="23283"/>
                    <a:pt x="393" y="23250"/>
                    <a:pt x="466" y="23217"/>
                  </a:cubicBezTo>
                  <a:cubicBezTo>
                    <a:pt x="588" y="23173"/>
                    <a:pt x="710" y="23095"/>
                    <a:pt x="843" y="23095"/>
                  </a:cubicBezTo>
                  <a:cubicBezTo>
                    <a:pt x="853" y="23094"/>
                    <a:pt x="864" y="23094"/>
                    <a:pt x="874" y="23094"/>
                  </a:cubicBezTo>
                  <a:cubicBezTo>
                    <a:pt x="955" y="23094"/>
                    <a:pt x="1038" y="23116"/>
                    <a:pt x="1117" y="23116"/>
                  </a:cubicBezTo>
                  <a:cubicBezTo>
                    <a:pt x="1169" y="23116"/>
                    <a:pt x="1220" y="23106"/>
                    <a:pt x="1265" y="23073"/>
                  </a:cubicBezTo>
                  <a:cubicBezTo>
                    <a:pt x="1298" y="23028"/>
                    <a:pt x="1332" y="22984"/>
                    <a:pt x="1376" y="22951"/>
                  </a:cubicBezTo>
                  <a:cubicBezTo>
                    <a:pt x="1405" y="22936"/>
                    <a:pt x="1435" y="22932"/>
                    <a:pt x="1466" y="22932"/>
                  </a:cubicBezTo>
                  <a:cubicBezTo>
                    <a:pt x="1507" y="22932"/>
                    <a:pt x="1549" y="22939"/>
                    <a:pt x="1587" y="22939"/>
                  </a:cubicBezTo>
                  <a:cubicBezTo>
                    <a:pt x="1887" y="22928"/>
                    <a:pt x="2053" y="22573"/>
                    <a:pt x="2342" y="22473"/>
                  </a:cubicBezTo>
                  <a:cubicBezTo>
                    <a:pt x="2388" y="22455"/>
                    <a:pt x="2438" y="22446"/>
                    <a:pt x="2489" y="22446"/>
                  </a:cubicBezTo>
                  <a:cubicBezTo>
                    <a:pt x="2560" y="22446"/>
                    <a:pt x="2632" y="22463"/>
                    <a:pt x="2697" y="22496"/>
                  </a:cubicBezTo>
                  <a:cubicBezTo>
                    <a:pt x="2848" y="22576"/>
                    <a:pt x="2990" y="22757"/>
                    <a:pt x="3155" y="22757"/>
                  </a:cubicBezTo>
                  <a:cubicBezTo>
                    <a:pt x="3172" y="22757"/>
                    <a:pt x="3190" y="22755"/>
                    <a:pt x="3207" y="22751"/>
                  </a:cubicBezTo>
                  <a:cubicBezTo>
                    <a:pt x="3285" y="22729"/>
                    <a:pt x="3340" y="22673"/>
                    <a:pt x="3407" y="22640"/>
                  </a:cubicBezTo>
                  <a:cubicBezTo>
                    <a:pt x="3473" y="22607"/>
                    <a:pt x="3543" y="22596"/>
                    <a:pt x="3615" y="22596"/>
                  </a:cubicBezTo>
                  <a:cubicBezTo>
                    <a:pt x="3713" y="22596"/>
                    <a:pt x="3815" y="22616"/>
                    <a:pt x="3918" y="22629"/>
                  </a:cubicBezTo>
                  <a:cubicBezTo>
                    <a:pt x="3967" y="22639"/>
                    <a:pt x="4020" y="22645"/>
                    <a:pt x="4072" y="22645"/>
                  </a:cubicBezTo>
                  <a:cubicBezTo>
                    <a:pt x="4194" y="22645"/>
                    <a:pt x="4314" y="22611"/>
                    <a:pt x="4384" y="22518"/>
                  </a:cubicBezTo>
                  <a:cubicBezTo>
                    <a:pt x="4428" y="22473"/>
                    <a:pt x="4450" y="22418"/>
                    <a:pt x="4495" y="22385"/>
                  </a:cubicBezTo>
                  <a:cubicBezTo>
                    <a:pt x="4527" y="22360"/>
                    <a:pt x="4568" y="22354"/>
                    <a:pt x="4611" y="22354"/>
                  </a:cubicBezTo>
                  <a:cubicBezTo>
                    <a:pt x="4659" y="22354"/>
                    <a:pt x="4710" y="22361"/>
                    <a:pt x="4759" y="22361"/>
                  </a:cubicBezTo>
                  <a:cubicBezTo>
                    <a:pt x="4787" y="22361"/>
                    <a:pt x="4814" y="22359"/>
                    <a:pt x="4839" y="22351"/>
                  </a:cubicBezTo>
                  <a:cubicBezTo>
                    <a:pt x="4927" y="22329"/>
                    <a:pt x="4994" y="22262"/>
                    <a:pt x="5072" y="22218"/>
                  </a:cubicBezTo>
                  <a:cubicBezTo>
                    <a:pt x="5138" y="22180"/>
                    <a:pt x="5213" y="22162"/>
                    <a:pt x="5288" y="22162"/>
                  </a:cubicBezTo>
                  <a:cubicBezTo>
                    <a:pt x="5388" y="22162"/>
                    <a:pt x="5489" y="22194"/>
                    <a:pt x="5571" y="22251"/>
                  </a:cubicBezTo>
                  <a:cubicBezTo>
                    <a:pt x="5638" y="22307"/>
                    <a:pt x="5682" y="22385"/>
                    <a:pt x="5771" y="22407"/>
                  </a:cubicBezTo>
                  <a:cubicBezTo>
                    <a:pt x="5798" y="22417"/>
                    <a:pt x="5826" y="22421"/>
                    <a:pt x="5854" y="22421"/>
                  </a:cubicBezTo>
                  <a:cubicBezTo>
                    <a:pt x="5990" y="22421"/>
                    <a:pt x="6135" y="22322"/>
                    <a:pt x="6276" y="22322"/>
                  </a:cubicBezTo>
                  <a:cubicBezTo>
                    <a:pt x="6296" y="22322"/>
                    <a:pt x="6317" y="22324"/>
                    <a:pt x="6337" y="22329"/>
                  </a:cubicBezTo>
                  <a:cubicBezTo>
                    <a:pt x="6437" y="22351"/>
                    <a:pt x="6514" y="22440"/>
                    <a:pt x="6614" y="22451"/>
                  </a:cubicBezTo>
                  <a:cubicBezTo>
                    <a:pt x="6692" y="22451"/>
                    <a:pt x="6770" y="22418"/>
                    <a:pt x="6836" y="22385"/>
                  </a:cubicBezTo>
                  <a:cubicBezTo>
                    <a:pt x="6995" y="22309"/>
                    <a:pt x="7169" y="22269"/>
                    <a:pt x="7345" y="22269"/>
                  </a:cubicBezTo>
                  <a:cubicBezTo>
                    <a:pt x="7427" y="22269"/>
                    <a:pt x="7510" y="22278"/>
                    <a:pt x="7591" y="22296"/>
                  </a:cubicBezTo>
                  <a:cubicBezTo>
                    <a:pt x="7846" y="22340"/>
                    <a:pt x="8079" y="22473"/>
                    <a:pt x="8323" y="22484"/>
                  </a:cubicBezTo>
                  <a:cubicBezTo>
                    <a:pt x="8334" y="22485"/>
                    <a:pt x="8344" y="22485"/>
                    <a:pt x="8355" y="22485"/>
                  </a:cubicBezTo>
                  <a:cubicBezTo>
                    <a:pt x="8610" y="22485"/>
                    <a:pt x="8855" y="22356"/>
                    <a:pt x="9100" y="22196"/>
                  </a:cubicBezTo>
                  <a:cubicBezTo>
                    <a:pt x="9195" y="22136"/>
                    <a:pt x="9306" y="22128"/>
                    <a:pt x="9420" y="22128"/>
                  </a:cubicBezTo>
                  <a:cubicBezTo>
                    <a:pt x="9462" y="22128"/>
                    <a:pt x="9505" y="22129"/>
                    <a:pt x="9547" y="22129"/>
                  </a:cubicBezTo>
                  <a:cubicBezTo>
                    <a:pt x="9643" y="22129"/>
                    <a:pt x="9737" y="22123"/>
                    <a:pt x="9822" y="22085"/>
                  </a:cubicBezTo>
                  <a:cubicBezTo>
                    <a:pt x="9999" y="22018"/>
                    <a:pt x="10110" y="21830"/>
                    <a:pt x="10288" y="21785"/>
                  </a:cubicBezTo>
                  <a:cubicBezTo>
                    <a:pt x="10338" y="21769"/>
                    <a:pt x="10390" y="21766"/>
                    <a:pt x="10442" y="21766"/>
                  </a:cubicBezTo>
                  <a:cubicBezTo>
                    <a:pt x="10467" y="21766"/>
                    <a:pt x="10493" y="21767"/>
                    <a:pt x="10517" y="21767"/>
                  </a:cubicBezTo>
                  <a:cubicBezTo>
                    <a:pt x="10542" y="21767"/>
                    <a:pt x="10565" y="21766"/>
                    <a:pt x="10587" y="21763"/>
                  </a:cubicBezTo>
                  <a:cubicBezTo>
                    <a:pt x="10920" y="21708"/>
                    <a:pt x="11120" y="21308"/>
                    <a:pt x="11453" y="21264"/>
                  </a:cubicBezTo>
                  <a:cubicBezTo>
                    <a:pt x="11476" y="21260"/>
                    <a:pt x="11500" y="21259"/>
                    <a:pt x="11523" y="21259"/>
                  </a:cubicBezTo>
                  <a:cubicBezTo>
                    <a:pt x="11676" y="21259"/>
                    <a:pt x="11831" y="21320"/>
                    <a:pt x="11977" y="21320"/>
                  </a:cubicBezTo>
                  <a:cubicBezTo>
                    <a:pt x="12034" y="21320"/>
                    <a:pt x="12088" y="21311"/>
                    <a:pt x="12141" y="21286"/>
                  </a:cubicBezTo>
                  <a:cubicBezTo>
                    <a:pt x="12197" y="21264"/>
                    <a:pt x="12241" y="21230"/>
                    <a:pt x="12285" y="21219"/>
                  </a:cubicBezTo>
                  <a:cubicBezTo>
                    <a:pt x="12300" y="21216"/>
                    <a:pt x="12316" y="21214"/>
                    <a:pt x="12333" y="21214"/>
                  </a:cubicBezTo>
                  <a:cubicBezTo>
                    <a:pt x="12366" y="21214"/>
                    <a:pt x="12400" y="21219"/>
                    <a:pt x="12430" y="21219"/>
                  </a:cubicBezTo>
                  <a:cubicBezTo>
                    <a:pt x="12541" y="21219"/>
                    <a:pt x="12652" y="21142"/>
                    <a:pt x="12752" y="21086"/>
                  </a:cubicBezTo>
                  <a:cubicBezTo>
                    <a:pt x="13029" y="20931"/>
                    <a:pt x="13351" y="20842"/>
                    <a:pt x="13662" y="20753"/>
                  </a:cubicBezTo>
                  <a:cubicBezTo>
                    <a:pt x="13750" y="20731"/>
                    <a:pt x="13850" y="20709"/>
                    <a:pt x="13939" y="20675"/>
                  </a:cubicBezTo>
                  <a:cubicBezTo>
                    <a:pt x="14088" y="20636"/>
                    <a:pt x="14237" y="20597"/>
                    <a:pt x="14386" y="20597"/>
                  </a:cubicBezTo>
                  <a:cubicBezTo>
                    <a:pt x="14448" y="20597"/>
                    <a:pt x="14510" y="20604"/>
                    <a:pt x="14572" y="20620"/>
                  </a:cubicBezTo>
                  <a:cubicBezTo>
                    <a:pt x="14735" y="20674"/>
                    <a:pt x="14898" y="20796"/>
                    <a:pt x="15061" y="20796"/>
                  </a:cubicBezTo>
                  <a:cubicBezTo>
                    <a:pt x="15098" y="20796"/>
                    <a:pt x="15134" y="20790"/>
                    <a:pt x="15171" y="20775"/>
                  </a:cubicBezTo>
                  <a:cubicBezTo>
                    <a:pt x="15237" y="20753"/>
                    <a:pt x="15293" y="20698"/>
                    <a:pt x="15360" y="20698"/>
                  </a:cubicBezTo>
                  <a:cubicBezTo>
                    <a:pt x="15370" y="20696"/>
                    <a:pt x="15381" y="20695"/>
                    <a:pt x="15392" y="20695"/>
                  </a:cubicBezTo>
                  <a:cubicBezTo>
                    <a:pt x="15509" y="20695"/>
                    <a:pt x="15604" y="20801"/>
                    <a:pt x="15726" y="20842"/>
                  </a:cubicBezTo>
                  <a:cubicBezTo>
                    <a:pt x="15764" y="20856"/>
                    <a:pt x="15802" y="20862"/>
                    <a:pt x="15841" y="20862"/>
                  </a:cubicBezTo>
                  <a:cubicBezTo>
                    <a:pt x="16020" y="20862"/>
                    <a:pt x="16212" y="20742"/>
                    <a:pt x="16403" y="20742"/>
                  </a:cubicBezTo>
                  <a:cubicBezTo>
                    <a:pt x="16824" y="20753"/>
                    <a:pt x="17069" y="21330"/>
                    <a:pt x="17490" y="21341"/>
                  </a:cubicBezTo>
                  <a:cubicBezTo>
                    <a:pt x="17717" y="21341"/>
                    <a:pt x="17944" y="21176"/>
                    <a:pt x="18155" y="21176"/>
                  </a:cubicBezTo>
                  <a:cubicBezTo>
                    <a:pt x="18212" y="21176"/>
                    <a:pt x="18268" y="21189"/>
                    <a:pt x="18323" y="21219"/>
                  </a:cubicBezTo>
                  <a:cubicBezTo>
                    <a:pt x="18400" y="21264"/>
                    <a:pt x="18456" y="21341"/>
                    <a:pt x="18556" y="21364"/>
                  </a:cubicBezTo>
                  <a:cubicBezTo>
                    <a:pt x="18571" y="21368"/>
                    <a:pt x="18587" y="21370"/>
                    <a:pt x="18602" y="21370"/>
                  </a:cubicBezTo>
                  <a:cubicBezTo>
                    <a:pt x="18668" y="21370"/>
                    <a:pt x="18737" y="21339"/>
                    <a:pt x="18800" y="21330"/>
                  </a:cubicBezTo>
                  <a:cubicBezTo>
                    <a:pt x="18805" y="21330"/>
                    <a:pt x="18810" y="21330"/>
                    <a:pt x="18815" y="21330"/>
                  </a:cubicBezTo>
                  <a:cubicBezTo>
                    <a:pt x="18993" y="21330"/>
                    <a:pt x="19170" y="21477"/>
                    <a:pt x="19329" y="21477"/>
                  </a:cubicBezTo>
                  <a:cubicBezTo>
                    <a:pt x="19365" y="21477"/>
                    <a:pt x="19399" y="21470"/>
                    <a:pt x="19433" y="21452"/>
                  </a:cubicBezTo>
                  <a:cubicBezTo>
                    <a:pt x="19536" y="21404"/>
                    <a:pt x="19653" y="21377"/>
                    <a:pt x="19766" y="21377"/>
                  </a:cubicBezTo>
                  <a:cubicBezTo>
                    <a:pt x="19835" y="21377"/>
                    <a:pt x="19902" y="21387"/>
                    <a:pt x="19965" y="21408"/>
                  </a:cubicBezTo>
                  <a:cubicBezTo>
                    <a:pt x="20109" y="21452"/>
                    <a:pt x="20232" y="21552"/>
                    <a:pt x="20365" y="21597"/>
                  </a:cubicBezTo>
                  <a:cubicBezTo>
                    <a:pt x="20465" y="21619"/>
                    <a:pt x="20576" y="21619"/>
                    <a:pt x="20687" y="21641"/>
                  </a:cubicBezTo>
                  <a:cubicBezTo>
                    <a:pt x="20831" y="21663"/>
                    <a:pt x="20964" y="21719"/>
                    <a:pt x="21097" y="21752"/>
                  </a:cubicBezTo>
                  <a:cubicBezTo>
                    <a:pt x="21267" y="21794"/>
                    <a:pt x="21442" y="21809"/>
                    <a:pt x="21619" y="21809"/>
                  </a:cubicBezTo>
                  <a:cubicBezTo>
                    <a:pt x="21813" y="21809"/>
                    <a:pt x="22010" y="21792"/>
                    <a:pt x="22207" y="21774"/>
                  </a:cubicBezTo>
                  <a:cubicBezTo>
                    <a:pt x="22262" y="21763"/>
                    <a:pt x="22329" y="21763"/>
                    <a:pt x="22396" y="21741"/>
                  </a:cubicBezTo>
                  <a:cubicBezTo>
                    <a:pt x="22462" y="21708"/>
                    <a:pt x="22518" y="21663"/>
                    <a:pt x="22573" y="21608"/>
                  </a:cubicBezTo>
                  <a:cubicBezTo>
                    <a:pt x="22817" y="21408"/>
                    <a:pt x="23050" y="21197"/>
                    <a:pt x="23283" y="20997"/>
                  </a:cubicBezTo>
                  <a:cubicBezTo>
                    <a:pt x="23356" y="20925"/>
                    <a:pt x="23448" y="20852"/>
                    <a:pt x="23551" y="20852"/>
                  </a:cubicBezTo>
                  <a:cubicBezTo>
                    <a:pt x="23558" y="20852"/>
                    <a:pt x="23565" y="20852"/>
                    <a:pt x="23572" y="20853"/>
                  </a:cubicBezTo>
                  <a:cubicBezTo>
                    <a:pt x="23661" y="20853"/>
                    <a:pt x="23739" y="20909"/>
                    <a:pt x="23805" y="20964"/>
                  </a:cubicBezTo>
                  <a:cubicBezTo>
                    <a:pt x="24005" y="21108"/>
                    <a:pt x="24194" y="21264"/>
                    <a:pt x="24393" y="21408"/>
                  </a:cubicBezTo>
                  <a:cubicBezTo>
                    <a:pt x="24460" y="21452"/>
                    <a:pt x="24526" y="21508"/>
                    <a:pt x="24604" y="21530"/>
                  </a:cubicBezTo>
                  <a:cubicBezTo>
                    <a:pt x="24629" y="21534"/>
                    <a:pt x="24653" y="21536"/>
                    <a:pt x="24677" y="21536"/>
                  </a:cubicBezTo>
                  <a:cubicBezTo>
                    <a:pt x="24775" y="21536"/>
                    <a:pt x="24873" y="21508"/>
                    <a:pt x="24970" y="21508"/>
                  </a:cubicBezTo>
                  <a:cubicBezTo>
                    <a:pt x="25214" y="21508"/>
                    <a:pt x="25464" y="21691"/>
                    <a:pt x="25683" y="21691"/>
                  </a:cubicBezTo>
                  <a:cubicBezTo>
                    <a:pt x="25744" y="21691"/>
                    <a:pt x="25803" y="21677"/>
                    <a:pt x="25858" y="21641"/>
                  </a:cubicBezTo>
                  <a:cubicBezTo>
                    <a:pt x="25892" y="21619"/>
                    <a:pt x="25925" y="21597"/>
                    <a:pt x="25958" y="21574"/>
                  </a:cubicBezTo>
                  <a:cubicBezTo>
                    <a:pt x="26029" y="21535"/>
                    <a:pt x="26106" y="21529"/>
                    <a:pt x="26185" y="21529"/>
                  </a:cubicBezTo>
                  <a:cubicBezTo>
                    <a:pt x="26217" y="21529"/>
                    <a:pt x="26248" y="21530"/>
                    <a:pt x="26280" y="21530"/>
                  </a:cubicBezTo>
                  <a:cubicBezTo>
                    <a:pt x="26668" y="21530"/>
                    <a:pt x="27001" y="21286"/>
                    <a:pt x="27323" y="21075"/>
                  </a:cubicBezTo>
                  <a:cubicBezTo>
                    <a:pt x="27576" y="20915"/>
                    <a:pt x="27868" y="20774"/>
                    <a:pt x="28154" y="20774"/>
                  </a:cubicBezTo>
                  <a:cubicBezTo>
                    <a:pt x="28244" y="20774"/>
                    <a:pt x="28334" y="20788"/>
                    <a:pt x="28422" y="20820"/>
                  </a:cubicBezTo>
                  <a:cubicBezTo>
                    <a:pt x="28588" y="20886"/>
                    <a:pt x="28733" y="21020"/>
                    <a:pt x="28910" y="21064"/>
                  </a:cubicBezTo>
                  <a:cubicBezTo>
                    <a:pt x="29054" y="21097"/>
                    <a:pt x="29254" y="21075"/>
                    <a:pt x="29321" y="21208"/>
                  </a:cubicBezTo>
                  <a:cubicBezTo>
                    <a:pt x="29354" y="21275"/>
                    <a:pt x="29354" y="21386"/>
                    <a:pt x="29421" y="21419"/>
                  </a:cubicBezTo>
                  <a:cubicBezTo>
                    <a:pt x="29434" y="21425"/>
                    <a:pt x="29447" y="21427"/>
                    <a:pt x="29460" y="21427"/>
                  </a:cubicBezTo>
                  <a:cubicBezTo>
                    <a:pt x="29524" y="21427"/>
                    <a:pt x="29587" y="21369"/>
                    <a:pt x="29643" y="21341"/>
                  </a:cubicBezTo>
                  <a:cubicBezTo>
                    <a:pt x="29678" y="21319"/>
                    <a:pt x="29721" y="21309"/>
                    <a:pt x="29764" y="21309"/>
                  </a:cubicBezTo>
                  <a:cubicBezTo>
                    <a:pt x="29895" y="21309"/>
                    <a:pt x="30031" y="21405"/>
                    <a:pt x="29998" y="21563"/>
                  </a:cubicBezTo>
                  <a:cubicBezTo>
                    <a:pt x="29976" y="21685"/>
                    <a:pt x="30075" y="21819"/>
                    <a:pt x="30198" y="21830"/>
                  </a:cubicBezTo>
                  <a:cubicBezTo>
                    <a:pt x="30242" y="21830"/>
                    <a:pt x="30286" y="21830"/>
                    <a:pt x="30331" y="21841"/>
                  </a:cubicBezTo>
                  <a:cubicBezTo>
                    <a:pt x="30397" y="21863"/>
                    <a:pt x="30442" y="21930"/>
                    <a:pt x="30497" y="21985"/>
                  </a:cubicBezTo>
                  <a:cubicBezTo>
                    <a:pt x="30548" y="22023"/>
                    <a:pt x="30609" y="22043"/>
                    <a:pt x="30668" y="22043"/>
                  </a:cubicBezTo>
                  <a:cubicBezTo>
                    <a:pt x="30714" y="22043"/>
                    <a:pt x="30758" y="22031"/>
                    <a:pt x="30797" y="22007"/>
                  </a:cubicBezTo>
                  <a:cubicBezTo>
                    <a:pt x="30841" y="21985"/>
                    <a:pt x="30874" y="21952"/>
                    <a:pt x="30908" y="21941"/>
                  </a:cubicBezTo>
                  <a:cubicBezTo>
                    <a:pt x="30942" y="21924"/>
                    <a:pt x="30976" y="21918"/>
                    <a:pt x="31011" y="21918"/>
                  </a:cubicBezTo>
                  <a:cubicBezTo>
                    <a:pt x="31107" y="21918"/>
                    <a:pt x="31206" y="21964"/>
                    <a:pt x="31306" y="21964"/>
                  </a:cubicBezTo>
                  <a:cubicBezTo>
                    <a:pt x="31314" y="21964"/>
                    <a:pt x="31322" y="21963"/>
                    <a:pt x="31330" y="21963"/>
                  </a:cubicBezTo>
                  <a:cubicBezTo>
                    <a:pt x="31418" y="21963"/>
                    <a:pt x="31507" y="21907"/>
                    <a:pt x="31596" y="21852"/>
                  </a:cubicBezTo>
                  <a:cubicBezTo>
                    <a:pt x="31762" y="21752"/>
                    <a:pt x="31940" y="21641"/>
                    <a:pt x="32051" y="21463"/>
                  </a:cubicBezTo>
                  <a:cubicBezTo>
                    <a:pt x="32073" y="21419"/>
                    <a:pt x="32095" y="21364"/>
                    <a:pt x="32129" y="21319"/>
                  </a:cubicBezTo>
                  <a:cubicBezTo>
                    <a:pt x="32206" y="21208"/>
                    <a:pt x="32328" y="21142"/>
                    <a:pt x="32462" y="21119"/>
                  </a:cubicBezTo>
                  <a:cubicBezTo>
                    <a:pt x="32506" y="21119"/>
                    <a:pt x="32550" y="21119"/>
                    <a:pt x="32584" y="21108"/>
                  </a:cubicBezTo>
                  <a:cubicBezTo>
                    <a:pt x="32617" y="21086"/>
                    <a:pt x="32650" y="21064"/>
                    <a:pt x="32683" y="21042"/>
                  </a:cubicBezTo>
                  <a:cubicBezTo>
                    <a:pt x="32783" y="20953"/>
                    <a:pt x="32928" y="20897"/>
                    <a:pt x="33061" y="20875"/>
                  </a:cubicBezTo>
                  <a:cubicBezTo>
                    <a:pt x="33084" y="20871"/>
                    <a:pt x="33109" y="20868"/>
                    <a:pt x="33134" y="20868"/>
                  </a:cubicBezTo>
                  <a:cubicBezTo>
                    <a:pt x="33170" y="20868"/>
                    <a:pt x="33206" y="20873"/>
                    <a:pt x="33238" y="20886"/>
                  </a:cubicBezTo>
                  <a:cubicBezTo>
                    <a:pt x="33305" y="20920"/>
                    <a:pt x="33349" y="20975"/>
                    <a:pt x="33416" y="21020"/>
                  </a:cubicBezTo>
                  <a:cubicBezTo>
                    <a:pt x="33638" y="21175"/>
                    <a:pt x="33982" y="21008"/>
                    <a:pt x="34248" y="21208"/>
                  </a:cubicBezTo>
                  <a:cubicBezTo>
                    <a:pt x="34328" y="21270"/>
                    <a:pt x="34433" y="21301"/>
                    <a:pt x="34538" y="21301"/>
                  </a:cubicBezTo>
                  <a:cubicBezTo>
                    <a:pt x="34622" y="21301"/>
                    <a:pt x="34707" y="21281"/>
                    <a:pt x="34781" y="21241"/>
                  </a:cubicBezTo>
                  <a:cubicBezTo>
                    <a:pt x="34825" y="21219"/>
                    <a:pt x="34859" y="21186"/>
                    <a:pt x="34903" y="21186"/>
                  </a:cubicBezTo>
                  <a:cubicBezTo>
                    <a:pt x="34947" y="21197"/>
                    <a:pt x="34981" y="21219"/>
                    <a:pt x="35014" y="21230"/>
                  </a:cubicBezTo>
                  <a:cubicBezTo>
                    <a:pt x="35045" y="21246"/>
                    <a:pt x="35076" y="21252"/>
                    <a:pt x="35108" y="21252"/>
                  </a:cubicBezTo>
                  <a:cubicBezTo>
                    <a:pt x="35192" y="21252"/>
                    <a:pt x="35281" y="21210"/>
                    <a:pt x="35369" y="21186"/>
                  </a:cubicBezTo>
                  <a:cubicBezTo>
                    <a:pt x="35501" y="21141"/>
                    <a:pt x="35640" y="21117"/>
                    <a:pt x="35780" y="21117"/>
                  </a:cubicBezTo>
                  <a:cubicBezTo>
                    <a:pt x="35982" y="21117"/>
                    <a:pt x="36185" y="21165"/>
                    <a:pt x="36368" y="21264"/>
                  </a:cubicBezTo>
                  <a:cubicBezTo>
                    <a:pt x="36423" y="21297"/>
                    <a:pt x="36490" y="21330"/>
                    <a:pt x="36557" y="21341"/>
                  </a:cubicBezTo>
                  <a:cubicBezTo>
                    <a:pt x="36578" y="21346"/>
                    <a:pt x="36599" y="21348"/>
                    <a:pt x="36621" y="21348"/>
                  </a:cubicBezTo>
                  <a:cubicBezTo>
                    <a:pt x="36714" y="21348"/>
                    <a:pt x="36809" y="21313"/>
                    <a:pt x="36893" y="21313"/>
                  </a:cubicBezTo>
                  <a:cubicBezTo>
                    <a:pt x="36931" y="21313"/>
                    <a:pt x="36968" y="21320"/>
                    <a:pt x="37001" y="21341"/>
                  </a:cubicBezTo>
                  <a:cubicBezTo>
                    <a:pt x="37045" y="21364"/>
                    <a:pt x="37067" y="21397"/>
                    <a:pt x="37112" y="21419"/>
                  </a:cubicBezTo>
                  <a:cubicBezTo>
                    <a:pt x="37127" y="21425"/>
                    <a:pt x="37143" y="21427"/>
                    <a:pt x="37160" y="21427"/>
                  </a:cubicBezTo>
                  <a:cubicBezTo>
                    <a:pt x="37236" y="21427"/>
                    <a:pt x="37318" y="21375"/>
                    <a:pt x="37400" y="21375"/>
                  </a:cubicBezTo>
                  <a:cubicBezTo>
                    <a:pt x="37467" y="21375"/>
                    <a:pt x="37522" y="21408"/>
                    <a:pt x="37567" y="21430"/>
                  </a:cubicBezTo>
                  <a:cubicBezTo>
                    <a:pt x="37689" y="21475"/>
                    <a:pt x="37800" y="21530"/>
                    <a:pt x="37911" y="21586"/>
                  </a:cubicBezTo>
                  <a:cubicBezTo>
                    <a:pt x="37944" y="21597"/>
                    <a:pt x="37988" y="21619"/>
                    <a:pt x="38033" y="21619"/>
                  </a:cubicBezTo>
                  <a:cubicBezTo>
                    <a:pt x="38099" y="21619"/>
                    <a:pt x="38177" y="21586"/>
                    <a:pt x="38244" y="21574"/>
                  </a:cubicBezTo>
                  <a:cubicBezTo>
                    <a:pt x="38324" y="21574"/>
                    <a:pt x="38405" y="21620"/>
                    <a:pt x="38477" y="21620"/>
                  </a:cubicBezTo>
                  <a:cubicBezTo>
                    <a:pt x="38485" y="21620"/>
                    <a:pt x="38492" y="21620"/>
                    <a:pt x="38499" y="21619"/>
                  </a:cubicBezTo>
                  <a:cubicBezTo>
                    <a:pt x="38610" y="21597"/>
                    <a:pt x="38699" y="21486"/>
                    <a:pt x="38810" y="21486"/>
                  </a:cubicBezTo>
                  <a:cubicBezTo>
                    <a:pt x="38987" y="21486"/>
                    <a:pt x="39031" y="21730"/>
                    <a:pt x="39176" y="21830"/>
                  </a:cubicBezTo>
                  <a:cubicBezTo>
                    <a:pt x="39220" y="21852"/>
                    <a:pt x="39265" y="21863"/>
                    <a:pt x="39298" y="21907"/>
                  </a:cubicBezTo>
                  <a:cubicBezTo>
                    <a:pt x="39331" y="21930"/>
                    <a:pt x="39353" y="21974"/>
                    <a:pt x="39376" y="22007"/>
                  </a:cubicBezTo>
                  <a:cubicBezTo>
                    <a:pt x="39453" y="22163"/>
                    <a:pt x="39553" y="22296"/>
                    <a:pt x="39675" y="22418"/>
                  </a:cubicBezTo>
                  <a:cubicBezTo>
                    <a:pt x="39785" y="22517"/>
                    <a:pt x="39921" y="22599"/>
                    <a:pt x="40059" y="22599"/>
                  </a:cubicBezTo>
                  <a:cubicBezTo>
                    <a:pt x="40076" y="22599"/>
                    <a:pt x="40092" y="22598"/>
                    <a:pt x="40108" y="22595"/>
                  </a:cubicBezTo>
                  <a:cubicBezTo>
                    <a:pt x="40208" y="22573"/>
                    <a:pt x="40297" y="22507"/>
                    <a:pt x="40397" y="22473"/>
                  </a:cubicBezTo>
                  <a:cubicBezTo>
                    <a:pt x="40430" y="22461"/>
                    <a:pt x="40470" y="22453"/>
                    <a:pt x="40510" y="22453"/>
                  </a:cubicBezTo>
                  <a:cubicBezTo>
                    <a:pt x="40574" y="22453"/>
                    <a:pt x="40635" y="22474"/>
                    <a:pt x="40663" y="22529"/>
                  </a:cubicBezTo>
                  <a:cubicBezTo>
                    <a:pt x="40685" y="22562"/>
                    <a:pt x="40685" y="22595"/>
                    <a:pt x="40707" y="22618"/>
                  </a:cubicBezTo>
                  <a:cubicBezTo>
                    <a:pt x="40738" y="22664"/>
                    <a:pt x="40796" y="22684"/>
                    <a:pt x="40858" y="22684"/>
                  </a:cubicBezTo>
                  <a:cubicBezTo>
                    <a:pt x="40886" y="22684"/>
                    <a:pt x="40913" y="22680"/>
                    <a:pt x="40940" y="22673"/>
                  </a:cubicBezTo>
                  <a:cubicBezTo>
                    <a:pt x="40994" y="22658"/>
                    <a:pt x="41054" y="22637"/>
                    <a:pt x="41111" y="22637"/>
                  </a:cubicBezTo>
                  <a:cubicBezTo>
                    <a:pt x="41136" y="22637"/>
                    <a:pt x="41161" y="22641"/>
                    <a:pt x="41184" y="22651"/>
                  </a:cubicBezTo>
                  <a:cubicBezTo>
                    <a:pt x="41262" y="22673"/>
                    <a:pt x="41318" y="22751"/>
                    <a:pt x="41351" y="22828"/>
                  </a:cubicBezTo>
                  <a:cubicBezTo>
                    <a:pt x="41384" y="22906"/>
                    <a:pt x="41406" y="22995"/>
                    <a:pt x="41473" y="23050"/>
                  </a:cubicBezTo>
                  <a:cubicBezTo>
                    <a:pt x="41505" y="23088"/>
                    <a:pt x="41550" y="23108"/>
                    <a:pt x="41594" y="23108"/>
                  </a:cubicBezTo>
                  <a:cubicBezTo>
                    <a:pt x="41628" y="23108"/>
                    <a:pt x="41660" y="23097"/>
                    <a:pt x="41684" y="23073"/>
                  </a:cubicBezTo>
                  <a:cubicBezTo>
                    <a:pt x="41695" y="23057"/>
                    <a:pt x="41712" y="23051"/>
                    <a:pt x="41731" y="23051"/>
                  </a:cubicBezTo>
                  <a:cubicBezTo>
                    <a:pt x="41767" y="23051"/>
                    <a:pt x="41810" y="23073"/>
                    <a:pt x="41839" y="23095"/>
                  </a:cubicBezTo>
                  <a:cubicBezTo>
                    <a:pt x="41884" y="23139"/>
                    <a:pt x="41917" y="23195"/>
                    <a:pt x="41972" y="23217"/>
                  </a:cubicBezTo>
                  <a:cubicBezTo>
                    <a:pt x="42003" y="23232"/>
                    <a:pt x="42033" y="23237"/>
                    <a:pt x="42064" y="23237"/>
                  </a:cubicBezTo>
                  <a:cubicBezTo>
                    <a:pt x="42143" y="23237"/>
                    <a:pt x="42225" y="23202"/>
                    <a:pt x="42304" y="23202"/>
                  </a:cubicBezTo>
                  <a:cubicBezTo>
                    <a:pt x="42331" y="23202"/>
                    <a:pt x="42357" y="23206"/>
                    <a:pt x="42383" y="23217"/>
                  </a:cubicBezTo>
                  <a:cubicBezTo>
                    <a:pt x="42468" y="23249"/>
                    <a:pt x="42522" y="23362"/>
                    <a:pt x="42605" y="23362"/>
                  </a:cubicBezTo>
                  <a:cubicBezTo>
                    <a:pt x="42609" y="23362"/>
                    <a:pt x="42612" y="23362"/>
                    <a:pt x="42616" y="23361"/>
                  </a:cubicBezTo>
                  <a:cubicBezTo>
                    <a:pt x="42649" y="23350"/>
                    <a:pt x="42672" y="23339"/>
                    <a:pt x="42694" y="23317"/>
                  </a:cubicBezTo>
                  <a:cubicBezTo>
                    <a:pt x="42771" y="23272"/>
                    <a:pt x="42838" y="23228"/>
                    <a:pt x="42916" y="23195"/>
                  </a:cubicBezTo>
                  <a:cubicBezTo>
                    <a:pt x="42953" y="23186"/>
                    <a:pt x="42989" y="23180"/>
                    <a:pt x="43025" y="23180"/>
                  </a:cubicBezTo>
                  <a:cubicBezTo>
                    <a:pt x="43076" y="23180"/>
                    <a:pt x="43126" y="23191"/>
                    <a:pt x="43171" y="23217"/>
                  </a:cubicBezTo>
                  <a:cubicBezTo>
                    <a:pt x="43215" y="23250"/>
                    <a:pt x="43249" y="23306"/>
                    <a:pt x="43293" y="23339"/>
                  </a:cubicBezTo>
                  <a:cubicBezTo>
                    <a:pt x="43315" y="23361"/>
                    <a:pt x="43360" y="23372"/>
                    <a:pt x="43393" y="23372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Google Shape;691;p38"/>
            <p:cNvSpPr/>
            <p:nvPr/>
          </p:nvSpPr>
          <p:spPr>
            <a:xfrm>
              <a:off x="238125" y="3802475"/>
              <a:ext cx="1084825" cy="561175"/>
            </a:xfrm>
            <a:custGeom>
              <a:avLst/>
              <a:gdLst/>
              <a:ahLst/>
              <a:cxnLst/>
              <a:rect l="l" t="t" r="r" b="b"/>
              <a:pathLst>
                <a:path w="43393" h="22447" extrusionOk="0">
                  <a:moveTo>
                    <a:pt x="0" y="0"/>
                  </a:moveTo>
                  <a:lnTo>
                    <a:pt x="0" y="22407"/>
                  </a:lnTo>
                  <a:cubicBezTo>
                    <a:pt x="633" y="22407"/>
                    <a:pt x="1254" y="22262"/>
                    <a:pt x="1820" y="21985"/>
                  </a:cubicBezTo>
                  <a:cubicBezTo>
                    <a:pt x="1987" y="21907"/>
                    <a:pt x="2142" y="21807"/>
                    <a:pt x="2331" y="21774"/>
                  </a:cubicBezTo>
                  <a:cubicBezTo>
                    <a:pt x="2382" y="21767"/>
                    <a:pt x="2434" y="21765"/>
                    <a:pt x="2485" y="21765"/>
                  </a:cubicBezTo>
                  <a:cubicBezTo>
                    <a:pt x="2600" y="21765"/>
                    <a:pt x="2715" y="21778"/>
                    <a:pt x="2830" y="21785"/>
                  </a:cubicBezTo>
                  <a:cubicBezTo>
                    <a:pt x="2914" y="21793"/>
                    <a:pt x="2999" y="21797"/>
                    <a:pt x="3084" y="21797"/>
                  </a:cubicBezTo>
                  <a:cubicBezTo>
                    <a:pt x="3602" y="21797"/>
                    <a:pt x="4124" y="21653"/>
                    <a:pt x="4572" y="21386"/>
                  </a:cubicBezTo>
                  <a:cubicBezTo>
                    <a:pt x="4817" y="21241"/>
                    <a:pt x="5050" y="21053"/>
                    <a:pt x="5327" y="21031"/>
                  </a:cubicBezTo>
                  <a:cubicBezTo>
                    <a:pt x="5336" y="21030"/>
                    <a:pt x="5344" y="21030"/>
                    <a:pt x="5352" y="21030"/>
                  </a:cubicBezTo>
                  <a:cubicBezTo>
                    <a:pt x="5642" y="21030"/>
                    <a:pt x="5912" y="21211"/>
                    <a:pt x="6193" y="21308"/>
                  </a:cubicBezTo>
                  <a:cubicBezTo>
                    <a:pt x="6437" y="21397"/>
                    <a:pt x="6692" y="21408"/>
                    <a:pt x="6958" y="21430"/>
                  </a:cubicBezTo>
                  <a:lnTo>
                    <a:pt x="8568" y="21563"/>
                  </a:lnTo>
                  <a:cubicBezTo>
                    <a:pt x="8794" y="21577"/>
                    <a:pt x="9021" y="21592"/>
                    <a:pt x="9247" y="21592"/>
                  </a:cubicBezTo>
                  <a:cubicBezTo>
                    <a:pt x="9574" y="21592"/>
                    <a:pt x="9896" y="21560"/>
                    <a:pt x="10199" y="21441"/>
                  </a:cubicBezTo>
                  <a:cubicBezTo>
                    <a:pt x="10610" y="21286"/>
                    <a:pt x="10965" y="20986"/>
                    <a:pt x="11398" y="20875"/>
                  </a:cubicBezTo>
                  <a:cubicBezTo>
                    <a:pt x="11653" y="20820"/>
                    <a:pt x="11930" y="20831"/>
                    <a:pt x="12197" y="20764"/>
                  </a:cubicBezTo>
                  <a:cubicBezTo>
                    <a:pt x="12419" y="20698"/>
                    <a:pt x="12629" y="20587"/>
                    <a:pt x="12840" y="20476"/>
                  </a:cubicBezTo>
                  <a:cubicBezTo>
                    <a:pt x="13417" y="20187"/>
                    <a:pt x="14028" y="19987"/>
                    <a:pt x="14671" y="19921"/>
                  </a:cubicBezTo>
                  <a:cubicBezTo>
                    <a:pt x="14813" y="19906"/>
                    <a:pt x="14956" y="19899"/>
                    <a:pt x="15099" y="19899"/>
                  </a:cubicBezTo>
                  <a:cubicBezTo>
                    <a:pt x="15620" y="19899"/>
                    <a:pt x="16149" y="19993"/>
                    <a:pt x="16636" y="20176"/>
                  </a:cubicBezTo>
                  <a:cubicBezTo>
                    <a:pt x="16775" y="20232"/>
                    <a:pt x="16929" y="20295"/>
                    <a:pt x="17080" y="20295"/>
                  </a:cubicBezTo>
                  <a:cubicBezTo>
                    <a:pt x="17110" y="20295"/>
                    <a:pt x="17139" y="20293"/>
                    <a:pt x="17169" y="20287"/>
                  </a:cubicBezTo>
                  <a:cubicBezTo>
                    <a:pt x="17346" y="20265"/>
                    <a:pt x="17501" y="20154"/>
                    <a:pt x="17679" y="20143"/>
                  </a:cubicBezTo>
                  <a:cubicBezTo>
                    <a:pt x="17868" y="20143"/>
                    <a:pt x="18023" y="20254"/>
                    <a:pt x="18190" y="20354"/>
                  </a:cubicBezTo>
                  <a:cubicBezTo>
                    <a:pt x="18600" y="20598"/>
                    <a:pt x="19066" y="20720"/>
                    <a:pt x="19599" y="20798"/>
                  </a:cubicBezTo>
                  <a:cubicBezTo>
                    <a:pt x="19976" y="20853"/>
                    <a:pt x="20354" y="20964"/>
                    <a:pt x="20731" y="21042"/>
                  </a:cubicBezTo>
                  <a:cubicBezTo>
                    <a:pt x="21014" y="21099"/>
                    <a:pt x="21320" y="21155"/>
                    <a:pt x="21614" y="21155"/>
                  </a:cubicBezTo>
                  <a:cubicBezTo>
                    <a:pt x="21942" y="21155"/>
                    <a:pt x="22255" y="21086"/>
                    <a:pt x="22507" y="20875"/>
                  </a:cubicBezTo>
                  <a:cubicBezTo>
                    <a:pt x="22673" y="20742"/>
                    <a:pt x="22795" y="20553"/>
                    <a:pt x="22962" y="20409"/>
                  </a:cubicBezTo>
                  <a:cubicBezTo>
                    <a:pt x="23073" y="20320"/>
                    <a:pt x="23218" y="20256"/>
                    <a:pt x="23359" y="20256"/>
                  </a:cubicBezTo>
                  <a:cubicBezTo>
                    <a:pt x="23429" y="20256"/>
                    <a:pt x="23498" y="20272"/>
                    <a:pt x="23561" y="20309"/>
                  </a:cubicBezTo>
                  <a:cubicBezTo>
                    <a:pt x="23628" y="20354"/>
                    <a:pt x="23683" y="20431"/>
                    <a:pt x="23761" y="20465"/>
                  </a:cubicBezTo>
                  <a:cubicBezTo>
                    <a:pt x="23872" y="20520"/>
                    <a:pt x="23994" y="20498"/>
                    <a:pt x="24105" y="20553"/>
                  </a:cubicBezTo>
                  <a:cubicBezTo>
                    <a:pt x="24205" y="20598"/>
                    <a:pt x="24271" y="20709"/>
                    <a:pt x="24360" y="20775"/>
                  </a:cubicBezTo>
                  <a:cubicBezTo>
                    <a:pt x="24449" y="20831"/>
                    <a:pt x="24560" y="20842"/>
                    <a:pt x="24660" y="20853"/>
                  </a:cubicBezTo>
                  <a:cubicBezTo>
                    <a:pt x="24808" y="20863"/>
                    <a:pt x="24957" y="20867"/>
                    <a:pt x="25106" y="20867"/>
                  </a:cubicBezTo>
                  <a:cubicBezTo>
                    <a:pt x="26004" y="20867"/>
                    <a:pt x="26907" y="20695"/>
                    <a:pt x="27745" y="20343"/>
                  </a:cubicBezTo>
                  <a:cubicBezTo>
                    <a:pt x="27956" y="20265"/>
                    <a:pt x="28167" y="20165"/>
                    <a:pt x="28389" y="20165"/>
                  </a:cubicBezTo>
                  <a:cubicBezTo>
                    <a:pt x="28866" y="20165"/>
                    <a:pt x="29254" y="20598"/>
                    <a:pt x="29731" y="20609"/>
                  </a:cubicBezTo>
                  <a:cubicBezTo>
                    <a:pt x="29805" y="20609"/>
                    <a:pt x="29878" y="20597"/>
                    <a:pt x="29949" y="20597"/>
                  </a:cubicBezTo>
                  <a:cubicBezTo>
                    <a:pt x="29996" y="20597"/>
                    <a:pt x="30042" y="20602"/>
                    <a:pt x="30087" y="20620"/>
                  </a:cubicBezTo>
                  <a:cubicBezTo>
                    <a:pt x="30242" y="20675"/>
                    <a:pt x="30320" y="20842"/>
                    <a:pt x="30419" y="20964"/>
                  </a:cubicBezTo>
                  <a:cubicBezTo>
                    <a:pt x="30466" y="21011"/>
                    <a:pt x="30520" y="21022"/>
                    <a:pt x="30579" y="21022"/>
                  </a:cubicBezTo>
                  <a:cubicBezTo>
                    <a:pt x="30636" y="21022"/>
                    <a:pt x="30696" y="21012"/>
                    <a:pt x="30758" y="21012"/>
                  </a:cubicBezTo>
                  <a:cubicBezTo>
                    <a:pt x="30786" y="21012"/>
                    <a:pt x="30814" y="21014"/>
                    <a:pt x="30841" y="21020"/>
                  </a:cubicBezTo>
                  <a:cubicBezTo>
                    <a:pt x="30976" y="21061"/>
                    <a:pt x="30975" y="21357"/>
                    <a:pt x="31203" y="21357"/>
                  </a:cubicBezTo>
                  <a:cubicBezTo>
                    <a:pt x="31218" y="21357"/>
                    <a:pt x="31235" y="21355"/>
                    <a:pt x="31252" y="21352"/>
                  </a:cubicBezTo>
                  <a:cubicBezTo>
                    <a:pt x="31729" y="21275"/>
                    <a:pt x="32095" y="20897"/>
                    <a:pt x="32506" y="20631"/>
                  </a:cubicBezTo>
                  <a:cubicBezTo>
                    <a:pt x="32628" y="20542"/>
                    <a:pt x="32750" y="20454"/>
                    <a:pt x="32894" y="20420"/>
                  </a:cubicBezTo>
                  <a:cubicBezTo>
                    <a:pt x="33005" y="20398"/>
                    <a:pt x="33116" y="20398"/>
                    <a:pt x="33227" y="20376"/>
                  </a:cubicBezTo>
                  <a:cubicBezTo>
                    <a:pt x="33547" y="20338"/>
                    <a:pt x="33866" y="20181"/>
                    <a:pt x="34186" y="20181"/>
                  </a:cubicBezTo>
                  <a:cubicBezTo>
                    <a:pt x="34244" y="20181"/>
                    <a:pt x="34301" y="20186"/>
                    <a:pt x="34359" y="20198"/>
                  </a:cubicBezTo>
                  <a:cubicBezTo>
                    <a:pt x="34692" y="20265"/>
                    <a:pt x="34959" y="20542"/>
                    <a:pt x="35303" y="20553"/>
                  </a:cubicBezTo>
                  <a:cubicBezTo>
                    <a:pt x="35313" y="20554"/>
                    <a:pt x="35323" y="20554"/>
                    <a:pt x="35333" y="20554"/>
                  </a:cubicBezTo>
                  <a:cubicBezTo>
                    <a:pt x="35486" y="20554"/>
                    <a:pt x="35649" y="20499"/>
                    <a:pt x="35802" y="20499"/>
                  </a:cubicBezTo>
                  <a:cubicBezTo>
                    <a:pt x="35851" y="20499"/>
                    <a:pt x="35900" y="20505"/>
                    <a:pt x="35946" y="20520"/>
                  </a:cubicBezTo>
                  <a:cubicBezTo>
                    <a:pt x="36035" y="20553"/>
                    <a:pt x="36102" y="20609"/>
                    <a:pt x="36179" y="20631"/>
                  </a:cubicBezTo>
                  <a:cubicBezTo>
                    <a:pt x="36224" y="20644"/>
                    <a:pt x="36269" y="20648"/>
                    <a:pt x="36315" y="20648"/>
                  </a:cubicBezTo>
                  <a:cubicBezTo>
                    <a:pt x="36430" y="20648"/>
                    <a:pt x="36549" y="20620"/>
                    <a:pt x="36668" y="20620"/>
                  </a:cubicBezTo>
                  <a:cubicBezTo>
                    <a:pt x="36856" y="20620"/>
                    <a:pt x="37045" y="20698"/>
                    <a:pt x="37234" y="20720"/>
                  </a:cubicBezTo>
                  <a:cubicBezTo>
                    <a:pt x="37272" y="20724"/>
                    <a:pt x="37310" y="20726"/>
                    <a:pt x="37349" y="20726"/>
                  </a:cubicBezTo>
                  <a:cubicBezTo>
                    <a:pt x="37610" y="20726"/>
                    <a:pt x="37881" y="20645"/>
                    <a:pt x="38134" y="20645"/>
                  </a:cubicBezTo>
                  <a:cubicBezTo>
                    <a:pt x="38257" y="20645"/>
                    <a:pt x="38376" y="20664"/>
                    <a:pt x="38488" y="20720"/>
                  </a:cubicBezTo>
                  <a:cubicBezTo>
                    <a:pt x="38687" y="20820"/>
                    <a:pt x="38832" y="21008"/>
                    <a:pt x="39043" y="21075"/>
                  </a:cubicBezTo>
                  <a:cubicBezTo>
                    <a:pt x="39093" y="21088"/>
                    <a:pt x="39146" y="21091"/>
                    <a:pt x="39199" y="21091"/>
                  </a:cubicBezTo>
                  <a:cubicBezTo>
                    <a:pt x="39271" y="21091"/>
                    <a:pt x="39344" y="21085"/>
                    <a:pt x="39417" y="21085"/>
                  </a:cubicBezTo>
                  <a:cubicBezTo>
                    <a:pt x="39482" y="21085"/>
                    <a:pt x="39546" y="21090"/>
                    <a:pt x="39609" y="21108"/>
                  </a:cubicBezTo>
                  <a:cubicBezTo>
                    <a:pt x="39919" y="21197"/>
                    <a:pt x="40097" y="21586"/>
                    <a:pt x="40463" y="21608"/>
                  </a:cubicBezTo>
                  <a:cubicBezTo>
                    <a:pt x="40729" y="21630"/>
                    <a:pt x="40974" y="21741"/>
                    <a:pt x="41196" y="21907"/>
                  </a:cubicBezTo>
                  <a:cubicBezTo>
                    <a:pt x="41284" y="21974"/>
                    <a:pt x="41384" y="22063"/>
                    <a:pt x="41506" y="22085"/>
                  </a:cubicBezTo>
                  <a:cubicBezTo>
                    <a:pt x="41525" y="22087"/>
                    <a:pt x="41544" y="22088"/>
                    <a:pt x="41564" y="22088"/>
                  </a:cubicBezTo>
                  <a:cubicBezTo>
                    <a:pt x="41617" y="22088"/>
                    <a:pt x="41673" y="22082"/>
                    <a:pt x="41726" y="22082"/>
                  </a:cubicBezTo>
                  <a:cubicBezTo>
                    <a:pt x="41746" y="22082"/>
                    <a:pt x="41765" y="22083"/>
                    <a:pt x="41784" y="22085"/>
                  </a:cubicBezTo>
                  <a:cubicBezTo>
                    <a:pt x="41928" y="22096"/>
                    <a:pt x="42050" y="22218"/>
                    <a:pt x="42172" y="22307"/>
                  </a:cubicBezTo>
                  <a:cubicBezTo>
                    <a:pt x="42347" y="22413"/>
                    <a:pt x="42552" y="22447"/>
                    <a:pt x="42757" y="22447"/>
                  </a:cubicBezTo>
                  <a:cubicBezTo>
                    <a:pt x="42852" y="22447"/>
                    <a:pt x="42947" y="22440"/>
                    <a:pt x="43038" y="22429"/>
                  </a:cubicBezTo>
                  <a:cubicBezTo>
                    <a:pt x="43160" y="22407"/>
                    <a:pt x="43271" y="22396"/>
                    <a:pt x="43393" y="22373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62870" y="666750"/>
            <a:ext cx="3318656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 CÁC EM ĐÃ HOÀN THÀNH TRÒ CHƠI!</a:t>
            </a:r>
          </a:p>
        </p:txBody>
      </p:sp>
    </p:spTree>
    <p:extLst>
      <p:ext uri="{BB962C8B-B14F-4D97-AF65-F5344CB8AC3E}">
        <p14:creationId xmlns:p14="http://schemas.microsoft.com/office/powerpoint/2010/main" val="985878126"/>
      </p:ext>
    </p:extLst>
  </p:cSld>
  <p:clrMapOvr>
    <a:masterClrMapping/>
  </p:clrMapOvr>
  <p:transition spd="med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" y="96925"/>
            <a:ext cx="8956756" cy="49632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82;p46"/>
          <p:cNvGrpSpPr/>
          <p:nvPr/>
        </p:nvGrpSpPr>
        <p:grpSpPr>
          <a:xfrm>
            <a:off x="8556753" y="4429691"/>
            <a:ext cx="531022" cy="630511"/>
            <a:chOff x="7985138" y="85299"/>
            <a:chExt cx="1017946" cy="1215096"/>
          </a:xfrm>
        </p:grpSpPr>
        <p:sp>
          <p:nvSpPr>
            <p:cNvPr id="40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42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 (SGK – tr.</a:t>
                </a:r>
                <a:r>
                  <a:rPr lang="fr-FR" sz="2000" b="1" dirty="0">
                    <a:solidFill>
                      <a:srgbClr val="C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78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28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Sans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blipFill>
                <a:blip r:embed="rId3"/>
                <a:stretch>
                  <a:fillRect l="-1860" r="-1788" b="-114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236233" y="1489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𝐴𝐶𝐵𝐷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  <a:blipFill>
                <a:blip r:embed="rId4"/>
                <a:stretch>
                  <a:fillRect l="-1318" r="-1318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959" y="2268968"/>
            <a:ext cx="3046939" cy="21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1"/>
              <p:cNvSpPr>
                <a:spLocks noChangeArrowheads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2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103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blipFill>
                <a:blip r:embed="rId4"/>
                <a:stretch>
                  <a:fillRect l="-1778" r="-1778" b="-6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6547" y="27054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Vì tứ giác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nội tiếp đường tròn nên các góc đối diện có tổng số đo bằng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  <a:blipFill>
                <a:blip r:embed="rId5"/>
                <a:stretch>
                  <a:fillRect l="-91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xmlns="" id="{7826132E-982B-2DAC-3F1F-6E5D9FB661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48411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a)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=180°−60°=120°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=180°−125°=55°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1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b) 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=180°−67°=113°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=180°−95°=85°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=180°−75°=105°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=180°−115°=65°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2791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388675"/>
            <a:ext cx="2760305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6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=180°−117°=63°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=180°−103°=77°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6512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527229"/>
            <a:ext cx="2760305" cy="222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3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 Giả sử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là điểm thuộc cung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không chứa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). Tính số đo góc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blipFill>
                <a:blip r:embed="rId3"/>
                <a:stretch>
                  <a:fillRect l="-2700" r="-10691" b="-8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752;p45"/>
          <p:cNvGrpSpPr/>
          <p:nvPr/>
        </p:nvGrpSpPr>
        <p:grpSpPr>
          <a:xfrm rot="3224400">
            <a:off x="-573285" y="3401772"/>
            <a:ext cx="1321499" cy="1445537"/>
            <a:chOff x="5286578" y="3884189"/>
            <a:chExt cx="1798476" cy="1820294"/>
          </a:xfrm>
        </p:grpSpPr>
        <p:sp>
          <p:nvSpPr>
            <p:cNvPr id="21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2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3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B0B5A83-1664-062D-BA55-3A4183AF7239}"/>
              </a:ext>
            </a:extLst>
          </p:cNvPr>
          <p:cNvSpPr/>
          <p:nvPr/>
        </p:nvSpPr>
        <p:spPr>
          <a:xfrm>
            <a:off x="290347" y="217263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7E1F9-236C-9D5E-20A6-7E8E4DB4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24011" y="128848"/>
            <a:ext cx="2510275" cy="2377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E8774EE-B5E9-C230-FC13-0EACCC29EA31}"/>
                  </a:ext>
                </a:extLst>
              </p:cNvPr>
              <p:cNvSpPr txBox="1"/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tổng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ba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trong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=180°−60°−70°=50°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thuộc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không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chứa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, do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=180°−50°=130°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8774EE-B5E9-C230-FC13-0EACCC29E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blipFill>
                <a:blip r:embed="rId5"/>
                <a:stretch>
                  <a:fillRect l="-797" r="-1883" b="-3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oogle Shape;2137;p80"/>
          <p:cNvGrpSpPr/>
          <p:nvPr/>
        </p:nvGrpSpPr>
        <p:grpSpPr>
          <a:xfrm>
            <a:off x="8522891" y="187839"/>
            <a:ext cx="525890" cy="595860"/>
            <a:chOff x="3269900" y="2002350"/>
            <a:chExt cx="742325" cy="815650"/>
          </a:xfrm>
        </p:grpSpPr>
        <p:sp>
          <p:nvSpPr>
            <p:cNvPr id="96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6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65896" y="2353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299702" y="4331531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32950" y="1158948"/>
            <a:ext cx="2065382" cy="2320367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2521718" y="132025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96544" y="1839128"/>
                <a:ext cx="4784689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hình 20, các đỉnh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" y="1839128"/>
                <a:ext cx="4784689" cy="960006"/>
              </a:xfrm>
              <a:prstGeom prst="rect">
                <a:avLst/>
              </a:prstGeom>
              <a:blipFill rotWithShape="1">
                <a:blip r:embed="rId4"/>
                <a:stretch>
                  <a:fillRect l="-1401" r="-1274" b="-10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6544" y="253868"/>
            <a:ext cx="7969228" cy="1066382"/>
            <a:chOff x="465883" y="265964"/>
            <a:chExt cx="7969228" cy="1066382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70000"/>
                    </a:lnSpc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sát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20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biết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đỉnh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tứ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  <a:blipFill>
                  <a:blip r:embed="rId5"/>
                  <a:stretch>
                    <a:fillRect l="-842" b="-9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9403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VẬN DỤNG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27463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0624" y="111942"/>
            <a:ext cx="6738586" cy="24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65000"/>
              </a:lnSpc>
            </a:pPr>
            <a:r>
              <a:rPr lang="fr-FR" sz="2000" b="1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4 (SGK – tr.78)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Mặt trên của tấm đệm có dạng hình tròn ở Hình 29 gợi nên hình ảnh đường tròn ngoại tiếp hình chữ nhật. Biết hình chữ nhật đó có chiều rộng, chiều dài lần lượt là 3 dm, 5 dm. Tính độ dài đường kính mặt trên của tấm đệm, từ đó tính diện tích mặt trên của tấm đệm.</a:t>
            </a:r>
            <a:endParaRPr lang="vi-VN" sz="20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624" y="265452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0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0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Giả sử hình chữ nhật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đường tròn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là đường tròn ngoại tiếp.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  <a:blipFill>
                <a:blip r:embed="rId4"/>
                <a:stretch>
                  <a:fillRect l="-1460" r="-876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40" y="419333"/>
            <a:ext cx="1583929" cy="185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FC842D-69BA-70CE-25BD-A412B4D89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55" y="2890708"/>
            <a:ext cx="2319447" cy="19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1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tâm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vuông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theo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định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lí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Pythagore,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=34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  <a:blipFill>
                <a:blip r:embed="rId4"/>
                <a:stretch>
                  <a:fillRect l="-734" r="-44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45344" y="2960559"/>
            <a:ext cx="1935288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1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2000" i="1">
                                        <a:latin typeface="Cambria Math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34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Vậy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mặt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tấm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nệm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dài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  <a:blipFill>
                <a:blip r:embed="rId4"/>
                <a:stretch>
                  <a:fillRect l="-734" r="-440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22178" y="1740675"/>
            <a:ext cx="1935288" cy="1653683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xmlns="" id="{0F0A2359-871C-4E86-BB8E-90CB1AEFF8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754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69286">
            <a:off x="8009485" y="3512988"/>
            <a:ext cx="888946" cy="1026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"/>
              <p:cNvSpPr>
                <a:spLocks noChangeArrowheads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5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hình thang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 nội tiếp đường tròn.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Chứng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rằng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cân</a:t>
                </a:r>
                <a:r>
                  <a:rPr lang="en-US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blipFill>
                <a:blip r:embed="rId4"/>
                <a:stretch>
                  <a:fillRect l="-2515" r="-2616" b="-109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05479" y="1707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  <a:blipFill>
                <a:blip r:embed="rId5"/>
                <a:stretch>
                  <a:fillRect l="-896" r="-815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16919" y="294243"/>
            <a:ext cx="2047217" cy="16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6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~∆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blipFill>
                <a:blip r:embed="rId3"/>
                <a:stretch>
                  <a:fillRect l="-1829" r="-1829" b="-73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47" y="2921510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9864" y="23661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  <a:blipFill>
                <a:blip r:embed="rId5"/>
                <a:stretch>
                  <a:fillRect l="-1222" r="-1111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8510598" y="4458294"/>
            <a:ext cx="505400" cy="563350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903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95096" y="2774428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5621" y="52618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𝐴𝐼𝐵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𝐷𝐼𝐶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~ 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𝐼𝐴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𝐼𝐷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𝐼𝐵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𝐼𝐶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  <a:blipFill>
                <a:blip r:embed="rId4"/>
                <a:stretch>
                  <a:fillRect l="-1008" b="-2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7839221" y="394499"/>
            <a:ext cx="899158" cy="1063595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474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7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30).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blipFill rotWithShape="1">
                <a:blip r:embed="rId3"/>
                <a:stretch>
                  <a:fillRect l="-2124" r="-2042" b="-2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66077" y="1945779"/>
            <a:ext cx="2469218" cy="28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4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=90°, 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𝐻𝑀𝐵𝑁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𝑀𝐻𝑁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𝐻𝑀𝐵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𝑀𝐵𝑁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𝐻𝑁𝐵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 </m:t>
                      </m:r>
                    </m:oMath>
                  </m:oMathPara>
                </a14:m>
                <a:endParaRPr lang="fr-FR" sz="2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=360°−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=360°−90°−90°=180°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  <a:blipFill>
                <a:blip r:embed="rId4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6795" y="2139325"/>
            <a:ext cx="2103231" cy="23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1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  <a:blipFill>
                <a:blip r:embed="rId4"/>
                <a:stretch>
                  <a:fillRect l="-899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6772" y="765515"/>
            <a:ext cx="1875135" cy="213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36D74EE-A7FA-601B-C6BD-83AD6687366C}"/>
                  </a:ext>
                </a:extLst>
              </p:cNvPr>
              <p:cNvSpPr txBox="1"/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𝐻𝐴𝑁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6D74EE-A7FA-601B-C6BD-83AD66873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blipFill>
                <a:blip r:embed="rId6"/>
                <a:stretch>
                  <a:fillRect l="-850" r="-773" b="-4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177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128623" y="649226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Ghi</a:t>
            </a:r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nhớ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868" y="1535531"/>
            <a:ext cx="7456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Tứ giác có bốn đỉnh thuộc một đường tròn được gọi là tứ giác nội tiếp đường tròn (hay còn gọi là tứ giác nội tiếp).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4782A92-0529-9BD6-33EB-32B5B71E7364}"/>
                  </a:ext>
                </a:extLst>
              </p:cNvPr>
              <p:cNvSpPr txBox="1"/>
              <p:nvPr/>
            </p:nvSpPr>
            <p:spPr>
              <a:xfrm>
                <a:off x="843868" y="2574644"/>
                <a:ext cx="74562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000" b="1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  <a:r>
                  <a:rPr lang="vi-VN" sz="2000" b="1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2400" i="1" dirty="0">
                    <a:latin typeface="+mj-lt"/>
                    <a:ea typeface="Times New Roman" panose="02020603050405020304" pitchFamily="18" charset="0"/>
                  </a:rPr>
                  <a:t>Trong hình 20, tứ giác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400" i="1" dirty="0">
                    <a:latin typeface="+mj-lt"/>
                    <a:ea typeface="Times New Roman" panose="02020603050405020304" pitchFamily="18" charset="0"/>
                  </a:rPr>
                  <a:t> là tứ giác nội tiếp và đường tròn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400" i="1" dirty="0">
                    <a:latin typeface="+mj-lt"/>
                    <a:ea typeface="Times New Roman" panose="02020603050405020304" pitchFamily="18" charset="0"/>
                  </a:rPr>
                  <a:t> được gọi là đường tròn ngoại tiếp tứ giác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400" i="1" dirty="0"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782A92-0529-9BD6-33EB-32B5B71E7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68" y="2574644"/>
                <a:ext cx="7456262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225" t="-4061" r="-1225" b="-106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26732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57181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/>
              <p:cNvSpPr txBox="1"/>
              <p:nvPr/>
            </p:nvSpPr>
            <p:spPr>
              <a:xfrm>
                <a:off x="631444" y="534283"/>
                <a:ext cx="43759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4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Times New Roman" pitchFamily="18" charset="0"/>
                    <a:cs typeface="Times New Roman" pitchFamily="18" charset="0"/>
                    <a:sym typeface="Poppins SemiBold"/>
                  </a:rPr>
                  <a:t>Ví</a:t>
                </a:r>
                <a:r>
                  <a:rPr lang="en-US" sz="24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Times New Roman" pitchFamily="18" charset="0"/>
                    <a:cs typeface="Times New Roman" pitchFamily="18" charset="0"/>
                    <a:sym typeface="Poppins SemiBold"/>
                  </a:rPr>
                  <a:t> </a:t>
                </a:r>
                <a:r>
                  <a:rPr lang="en-US" sz="24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Times New Roman" pitchFamily="18" charset="0"/>
                    <a:cs typeface="Times New Roman" pitchFamily="18" charset="0"/>
                    <a:sym typeface="Poppins SemiBold"/>
                  </a:rPr>
                  <a:t>dụ</a:t>
                </a:r>
                <a:r>
                  <a:rPr lang="en-US" sz="24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Times New Roman" pitchFamily="18" charset="0"/>
                    <a:cs typeface="Times New Roman" pitchFamily="18" charset="0"/>
                    <a:sym typeface="Poppins SemiBold"/>
                  </a:rPr>
                  <a:t> 1:</a:t>
                </a:r>
                <a:r>
                  <a:rPr lang="en-US" sz="2400" dirty="0">
                    <a:solidFill>
                      <a:srgbClr val="292A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Trong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hình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21a, 21b, ở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hình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nào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nội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tròn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?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Vì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sao</a:t>
                </a:r>
                <a:r>
                  <a:rPr lang="en-US" sz="24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?</a:t>
                </a:r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4" y="534283"/>
                <a:ext cx="4375985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2232" t="-4061" r="-2232" b="-106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/>
          <p:cNvSpPr/>
          <p:nvPr/>
        </p:nvSpPr>
        <p:spPr>
          <a:xfrm>
            <a:off x="2152266" y="173461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35505" y="2375048"/>
                <a:ext cx="8367597" cy="1672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400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- Ở </a:t>
                </a:r>
                <a:r>
                  <a:rPr lang="en-US" sz="2400" kern="1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400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21a, </a:t>
                </a:r>
                <a:r>
                  <a:rPr lang="en-US" sz="2400" kern="1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400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400" kern="1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tròn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ngoại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vì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nó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qua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cả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bốn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đỉnh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- Ở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Hình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21b,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tròn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không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là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đường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tròn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ngoại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tiếp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vì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nó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không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đi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qua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cả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đỉnh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của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tứ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giác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400" kern="100" dirty="0" err="1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lang="en-US" sz="2400" kern="100" dirty="0"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endParaRPr lang="en-US" sz="2400" kern="1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505" y="2375048"/>
                <a:ext cx="8367597" cy="1672253"/>
              </a:xfrm>
              <a:prstGeom prst="rect">
                <a:avLst/>
              </a:prstGeom>
              <a:blipFill rotWithShape="1">
                <a:blip r:embed="rId5"/>
                <a:stretch>
                  <a:fillRect l="-1092" t="-2920" r="-1165" b="-7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6C1674-BA4F-E2C8-AAFE-68E6DA7BC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695" y="528329"/>
            <a:ext cx="3486353" cy="18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4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07483" y="139446"/>
            <a:ext cx="8863645" cy="4885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889" y="323842"/>
            <a:ext cx="203661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21691" y="647671"/>
            <a:ext cx="8435230" cy="177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400" kern="1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Dùng</a:t>
            </a:r>
            <a:r>
              <a:rPr lang="en-US" sz="2400" kern="1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thước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thẳng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compa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tứ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tiếp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tròn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400" kern="1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tròn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kern="1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tứ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giác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bốn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đỉnh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thuộc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đường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tròn</a:t>
            </a:r>
            <a:r>
              <a:rPr lang="en-US" sz="2400" kern="1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400" kern="100" dirty="0">
              <a:solidFill>
                <a:srgbClr val="0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502" y="4210871"/>
            <a:ext cx="788016" cy="7039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13922" y="2415834"/>
            <a:ext cx="667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1992" y="2993192"/>
                <a:ext cx="832492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 đường tròn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),</m:t>
                    </m:r>
                  </m:oMath>
                </a14:m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lấy 4 điểm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(theo thứ tự cùng chiều kim đồng hồ) thuộc đường tròn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nối các đoạn thẳng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ta được tứ giác </a:t>
                </a:r>
                <a14:m>
                  <m:oMath xmlns:m="http://schemas.openxmlformats.org/officeDocument/2006/math"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bốn đỉnh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+mj-lt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2400" i="1">
                            <a:latin typeface="+mj-lt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  <m:r>
                      <a:rPr lang="vi-VN" sz="2400" i="1"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4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92" y="2993192"/>
                <a:ext cx="8324929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098" t="-3113" r="-1098" b="-81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504544-8D54-0719-1C03-1FA72150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476" y="1084520"/>
            <a:ext cx="2047612" cy="181167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1967824-8B68-0A8F-9092-E56F413EAB84}"/>
              </a:ext>
            </a:extLst>
          </p:cNvPr>
          <p:cNvGrpSpPr/>
          <p:nvPr/>
        </p:nvGrpSpPr>
        <p:grpSpPr>
          <a:xfrm>
            <a:off x="1303316" y="1636382"/>
            <a:ext cx="6537367" cy="1870735"/>
            <a:chOff x="1303319" y="1406855"/>
            <a:chExt cx="6537367" cy="18707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2F56524-47A2-C434-1593-7A1DF561316E}"/>
                </a:ext>
              </a:extLst>
            </p:cNvPr>
            <p:cNvSpPr/>
            <p:nvPr/>
          </p:nvSpPr>
          <p:spPr>
            <a:xfrm>
              <a:off x="1303319" y="1406855"/>
              <a:ext cx="6537367" cy="18707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C65E98F-CF8C-8876-354E-EFB7ABA0DD18}"/>
                </a:ext>
              </a:extLst>
            </p:cNvPr>
            <p:cNvSpPr/>
            <p:nvPr/>
          </p:nvSpPr>
          <p:spPr>
            <a:xfrm>
              <a:off x="1812516" y="1972345"/>
              <a:ext cx="5518972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II. TÍNH CHẤT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654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4250</TotalTime>
  <Words>3509</Words>
  <Application>Microsoft Office PowerPoint</Application>
  <PresentationFormat>On-screen Show (16:9)</PresentationFormat>
  <Paragraphs>305</Paragraphs>
  <Slides>59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Arial</vt:lpstr>
      <vt:lpstr>Cambria Math</vt:lpstr>
      <vt:lpstr>Proxima Nova</vt:lpstr>
      <vt:lpstr>Nunito</vt:lpstr>
      <vt:lpstr>Poppins SemiBold</vt:lpstr>
      <vt:lpstr>Arial (Body)</vt:lpstr>
      <vt:lpstr>Maven Pro SemiBold</vt:lpstr>
      <vt:lpstr>Maven Pro ExtraBold</vt:lpstr>
      <vt:lpstr>Aharoni</vt:lpstr>
      <vt:lpstr>Times New Roman</vt:lpstr>
      <vt:lpstr>Symbol</vt:lpstr>
      <vt:lpstr>Calibri</vt:lpstr>
      <vt:lpstr>OpenSans</vt:lpstr>
      <vt:lpstr>DM Sans</vt:lpstr>
      <vt:lpstr>Grammar Subject for Elementary - 5th Grade: Subject and Predicate by Slidesgo</vt:lpstr>
      <vt:lpstr>Slidesgo Final Pages</vt:lpstr>
      <vt:lpstr>2_Office Theme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Ngân</dc:creator>
  <cp:lastModifiedBy>Windows 7</cp:lastModifiedBy>
  <cp:revision>239</cp:revision>
  <dcterms:modified xsi:type="dcterms:W3CDTF">2025-03-05T09:54:35Z</dcterms:modified>
</cp:coreProperties>
</file>