
<file path=[Content_Types].xml><?xml version="1.0" encoding="utf-8"?>
<Types xmlns="http://schemas.openxmlformats.org/package/2006/content-types">
  <Default Extension="bin" ContentType="application/vnd.ms-office.activeX"/>
  <Default Extension="gif" ContentType="image/gif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activeX/activeX5.xml" ContentType="application/vnd.ms-office.activeX+xml"/>
  <Override PartName="/ppt/activeX/activeX6.xml" ContentType="application/vnd.ms-office.activeX+xml"/>
  <Override PartName="/ppt/media/image40.jpg" ContentType="image/png"/>
  <Override PartName="/ppt/media/image41.jpg" ContentType="image/pn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3" r:id="rId2"/>
  </p:sldMasterIdLst>
  <p:notesMasterIdLst>
    <p:notesMasterId r:id="rId24"/>
  </p:notesMasterIdLst>
  <p:sldIdLst>
    <p:sldId id="256" r:id="rId3"/>
    <p:sldId id="257" r:id="rId4"/>
    <p:sldId id="406" r:id="rId5"/>
    <p:sldId id="409" r:id="rId6"/>
    <p:sldId id="399" r:id="rId7"/>
    <p:sldId id="410" r:id="rId8"/>
    <p:sldId id="413" r:id="rId9"/>
    <p:sldId id="414" r:id="rId10"/>
    <p:sldId id="404" r:id="rId11"/>
    <p:sldId id="402" r:id="rId12"/>
    <p:sldId id="401" r:id="rId13"/>
    <p:sldId id="411" r:id="rId14"/>
    <p:sldId id="309" r:id="rId15"/>
    <p:sldId id="311" r:id="rId16"/>
    <p:sldId id="312" r:id="rId17"/>
    <p:sldId id="313" r:id="rId18"/>
    <p:sldId id="263" r:id="rId19"/>
    <p:sldId id="319" r:id="rId20"/>
    <p:sldId id="415" r:id="rId21"/>
    <p:sldId id="385" r:id="rId22"/>
    <p:sldId id="416" r:id="rId23"/>
  </p:sldIdLst>
  <p:sldSz cx="12192000" cy="6858000"/>
  <p:notesSz cx="6858000" cy="9144000"/>
  <p:custDataLst>
    <p:tags r:id="rId25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0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000066"/>
    <a:srgbClr val="0000FF"/>
    <a:srgbClr val="2DD73B"/>
    <a:srgbClr val="FFFF00"/>
    <a:srgbClr val="FF66CC"/>
    <a:srgbClr val="006600"/>
    <a:srgbClr val="FCD5B5"/>
    <a:srgbClr val="F8CBAD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548" autoAdjust="0"/>
    <p:restoredTop sz="94660"/>
  </p:normalViewPr>
  <p:slideViewPr>
    <p:cSldViewPr snapToGrid="0">
      <p:cViewPr varScale="1">
        <p:scale>
          <a:sx n="72" d="100"/>
          <a:sy n="72" d="100"/>
        </p:scale>
        <p:origin x="51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gs" Target="tags/tag1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30" Type="http://customschemas.google.com/relationships/presentationmetadata" Target="metadata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_rels/activeX6.xml.rels><?xml version="1.0" encoding="UTF-8" standalone="yes"?>
<Relationships xmlns="http://schemas.openxmlformats.org/package/2006/relationships"><Relationship Id="rId1" Type="http://schemas.microsoft.com/office/2006/relationships/activeXControlBinary" Target="activeX6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2.wmf"/><Relationship Id="rId1" Type="http://schemas.openxmlformats.org/officeDocument/2006/relationships/image" Target="../media/image21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image" Target="../media/image28.wmf"/><Relationship Id="rId1" Type="http://schemas.openxmlformats.org/officeDocument/2006/relationships/image" Target="../media/image27.wmf"/><Relationship Id="rId4" Type="http://schemas.openxmlformats.org/officeDocument/2006/relationships/image" Target="../media/image3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269732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957576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4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4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4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474653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996938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39418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4" name="Google Shape;64;p4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4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2" name="Google Shape;7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568481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23459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94044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42179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359447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64520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830566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647060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52852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205509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10686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2626604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453373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473099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9778572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8754500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1886927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9917991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5061997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904608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32379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7583340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4756100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835040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3224719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6050935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9207936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9630171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5037965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9409684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7247629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043558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630928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0307948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8178262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0219603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1260642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5832308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812907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7873620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2020716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318457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684572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2231681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0915363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986611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137818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4582659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6215815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284527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8585474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0344487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673816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068122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572354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5"/>
              <a:buFont typeface="Calibri"/>
              <a:buNone/>
              <a:defRPr sz="5335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 sz="2665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5"/>
              <a:buNone/>
              <a:defRPr sz="2135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9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9"/>
          <p:cNvSpPr txBox="1">
            <a:spLocks noGrp="1"/>
          </p:cNvSpPr>
          <p:nvPr>
            <p:ph type="body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0" name="Google Shape;120;p29"/>
          <p:cNvSpPr txBox="1">
            <a:spLocks noGrp="1"/>
          </p:cNvSpPr>
          <p:nvPr>
            <p:ph type="body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1" name="Google Shape;121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0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7" name="Google Shape;127;p30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28" name="Google Shape;128;p30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9" name="Google Shape;129;p30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30" name="Google Shape;130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2"/>
          <p:cNvSpPr txBox="1"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2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99427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Char char="•"/>
              <a:defRPr sz="4265"/>
            </a:lvl1pPr>
            <a:lvl2pPr marL="914400" lvl="1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–"/>
              <a:defRPr sz="3734"/>
            </a:lvl2pPr>
            <a:lvl3pPr marL="1371600" lvl="2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4pPr>
            <a:lvl5pPr marL="2286000" lvl="4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»"/>
              <a:defRPr sz="2665"/>
            </a:lvl5pPr>
            <a:lvl6pPr marL="2743200" lvl="5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6pPr>
            <a:lvl7pPr marL="3200400" lvl="6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7pPr>
            <a:lvl8pPr marL="3657600" lvl="7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8pPr>
            <a:lvl9pPr marL="4114800" lvl="8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9pPr>
          </a:lstStyle>
          <a:p>
            <a:endParaRPr/>
          </a:p>
        </p:txBody>
      </p:sp>
      <p:sp>
        <p:nvSpPr>
          <p:cNvPr id="141" name="Google Shape;141;p32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2" name="Google Shape;142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3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3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None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None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" name="Google Shape;148;p33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9" name="Google Shape;149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4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4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3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3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5"/>
          <p:cNvSpPr txBox="1">
            <a:spLocks noGrp="1"/>
          </p:cNvSpPr>
          <p:nvPr>
            <p:ph type="title"/>
          </p:nvPr>
        </p:nvSpPr>
        <p:spPr>
          <a:xfrm rot="5400000">
            <a:off x="8016874" y="1028701"/>
            <a:ext cx="4387851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5"/>
          <p:cNvSpPr txBox="1">
            <a:spLocks noGrp="1"/>
          </p:cNvSpPr>
          <p:nvPr>
            <p:ph type="body" idx="1"/>
          </p:nvPr>
        </p:nvSpPr>
        <p:spPr>
          <a:xfrm rot="5400000">
            <a:off x="2428874" y="-1612900"/>
            <a:ext cx="4387851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109439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4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2.xml"/><Relationship Id="rId18" Type="http://schemas.openxmlformats.org/officeDocument/2006/relationships/slideLayout" Target="../slideLayouts/slideLayout37.xml"/><Relationship Id="rId26" Type="http://schemas.openxmlformats.org/officeDocument/2006/relationships/slideLayout" Target="../slideLayouts/slideLayout45.xml"/><Relationship Id="rId39" Type="http://schemas.openxmlformats.org/officeDocument/2006/relationships/slideLayout" Target="../slideLayouts/slideLayout58.xml"/><Relationship Id="rId21" Type="http://schemas.openxmlformats.org/officeDocument/2006/relationships/slideLayout" Target="../slideLayouts/slideLayout40.xml"/><Relationship Id="rId34" Type="http://schemas.openxmlformats.org/officeDocument/2006/relationships/slideLayout" Target="../slideLayouts/slideLayout53.xml"/><Relationship Id="rId42" Type="http://schemas.openxmlformats.org/officeDocument/2006/relationships/slideLayout" Target="../slideLayouts/slideLayout61.xml"/><Relationship Id="rId47" Type="http://schemas.openxmlformats.org/officeDocument/2006/relationships/slideLayout" Target="../slideLayouts/slideLayout66.xml"/><Relationship Id="rId50" Type="http://schemas.openxmlformats.org/officeDocument/2006/relationships/slideLayout" Target="../slideLayouts/slideLayout69.xml"/><Relationship Id="rId55" Type="http://schemas.openxmlformats.org/officeDocument/2006/relationships/slideLayout" Target="../slideLayouts/slideLayout74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6.xml"/><Relationship Id="rId25" Type="http://schemas.openxmlformats.org/officeDocument/2006/relationships/slideLayout" Target="../slideLayouts/slideLayout44.xml"/><Relationship Id="rId33" Type="http://schemas.openxmlformats.org/officeDocument/2006/relationships/slideLayout" Target="../slideLayouts/slideLayout52.xml"/><Relationship Id="rId38" Type="http://schemas.openxmlformats.org/officeDocument/2006/relationships/slideLayout" Target="../slideLayouts/slideLayout57.xml"/><Relationship Id="rId46" Type="http://schemas.openxmlformats.org/officeDocument/2006/relationships/slideLayout" Target="../slideLayouts/slideLayout65.xml"/><Relationship Id="rId59" Type="http://schemas.openxmlformats.org/officeDocument/2006/relationships/slideLayout" Target="../slideLayouts/slideLayout78.xml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39.xml"/><Relationship Id="rId29" Type="http://schemas.openxmlformats.org/officeDocument/2006/relationships/slideLayout" Target="../slideLayouts/slideLayout48.xml"/><Relationship Id="rId41" Type="http://schemas.openxmlformats.org/officeDocument/2006/relationships/slideLayout" Target="../slideLayouts/slideLayout60.xml"/><Relationship Id="rId54" Type="http://schemas.openxmlformats.org/officeDocument/2006/relationships/slideLayout" Target="../slideLayouts/slideLayout73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24" Type="http://schemas.openxmlformats.org/officeDocument/2006/relationships/slideLayout" Target="../slideLayouts/slideLayout43.xml"/><Relationship Id="rId32" Type="http://schemas.openxmlformats.org/officeDocument/2006/relationships/slideLayout" Target="../slideLayouts/slideLayout51.xml"/><Relationship Id="rId37" Type="http://schemas.openxmlformats.org/officeDocument/2006/relationships/slideLayout" Target="../slideLayouts/slideLayout56.xml"/><Relationship Id="rId40" Type="http://schemas.openxmlformats.org/officeDocument/2006/relationships/slideLayout" Target="../slideLayouts/slideLayout59.xml"/><Relationship Id="rId45" Type="http://schemas.openxmlformats.org/officeDocument/2006/relationships/slideLayout" Target="../slideLayouts/slideLayout64.xml"/><Relationship Id="rId53" Type="http://schemas.openxmlformats.org/officeDocument/2006/relationships/slideLayout" Target="../slideLayouts/slideLayout72.xml"/><Relationship Id="rId58" Type="http://schemas.openxmlformats.org/officeDocument/2006/relationships/slideLayout" Target="../slideLayouts/slideLayout77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23" Type="http://schemas.openxmlformats.org/officeDocument/2006/relationships/slideLayout" Target="../slideLayouts/slideLayout42.xml"/><Relationship Id="rId28" Type="http://schemas.openxmlformats.org/officeDocument/2006/relationships/slideLayout" Target="../slideLayouts/slideLayout47.xml"/><Relationship Id="rId36" Type="http://schemas.openxmlformats.org/officeDocument/2006/relationships/slideLayout" Target="../slideLayouts/slideLayout55.xml"/><Relationship Id="rId49" Type="http://schemas.openxmlformats.org/officeDocument/2006/relationships/slideLayout" Target="../slideLayouts/slideLayout68.xml"/><Relationship Id="rId57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8.xml"/><Relationship Id="rId31" Type="http://schemas.openxmlformats.org/officeDocument/2006/relationships/slideLayout" Target="../slideLayouts/slideLayout50.xml"/><Relationship Id="rId44" Type="http://schemas.openxmlformats.org/officeDocument/2006/relationships/slideLayout" Target="../slideLayouts/slideLayout63.xml"/><Relationship Id="rId52" Type="http://schemas.openxmlformats.org/officeDocument/2006/relationships/slideLayout" Target="../slideLayouts/slideLayout71.xml"/><Relationship Id="rId60" Type="http://schemas.openxmlformats.org/officeDocument/2006/relationships/theme" Target="../theme/theme2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Relationship Id="rId22" Type="http://schemas.openxmlformats.org/officeDocument/2006/relationships/slideLayout" Target="../slideLayouts/slideLayout41.xml"/><Relationship Id="rId27" Type="http://schemas.openxmlformats.org/officeDocument/2006/relationships/slideLayout" Target="../slideLayouts/slideLayout46.xml"/><Relationship Id="rId30" Type="http://schemas.openxmlformats.org/officeDocument/2006/relationships/slideLayout" Target="../slideLayouts/slideLayout49.xml"/><Relationship Id="rId35" Type="http://schemas.openxmlformats.org/officeDocument/2006/relationships/slideLayout" Target="../slideLayouts/slideLayout54.xml"/><Relationship Id="rId43" Type="http://schemas.openxmlformats.org/officeDocument/2006/relationships/slideLayout" Target="../slideLayouts/slideLayout62.xml"/><Relationship Id="rId48" Type="http://schemas.openxmlformats.org/officeDocument/2006/relationships/slideLayout" Target="../slideLayouts/slideLayout67.xml"/><Relationship Id="rId56" Type="http://schemas.openxmlformats.org/officeDocument/2006/relationships/slideLayout" Target="../slideLayouts/slideLayout75.xml"/><Relationship Id="rId8" Type="http://schemas.openxmlformats.org/officeDocument/2006/relationships/slideLayout" Target="../slideLayouts/slideLayout27.xml"/><Relationship Id="rId51" Type="http://schemas.openxmlformats.org/officeDocument/2006/relationships/slideLayout" Target="../slideLayouts/slideLayout70.xml"/><Relationship Id="rId3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753" r:id="rId2"/>
    <p:sldLayoutId id="2147483752" r:id="rId3"/>
    <p:sldLayoutId id="2147483751" r:id="rId4"/>
    <p:sldLayoutId id="2147483750" r:id="rId5"/>
    <p:sldLayoutId id="2147483749" r:id="rId6"/>
    <p:sldLayoutId id="2147483748" r:id="rId7"/>
    <p:sldLayoutId id="2147483652" r:id="rId8"/>
    <p:sldLayoutId id="2147483653" r:id="rId9"/>
    <p:sldLayoutId id="2147483654" r:id="rId10"/>
    <p:sldLayoutId id="2147483655" r:id="rId11"/>
    <p:sldLayoutId id="2147483754" r:id="rId12"/>
    <p:sldLayoutId id="2147483737" r:id="rId13"/>
    <p:sldLayoutId id="2147483733" r:id="rId14"/>
    <p:sldLayoutId id="2147483657" r:id="rId15"/>
    <p:sldLayoutId id="2147483658" r:id="rId16"/>
    <p:sldLayoutId id="2147483659" r:id="rId17"/>
    <p:sldLayoutId id="2147483660" r:id="rId18"/>
    <p:sldLayoutId id="2147483661" r:id="rId1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  <p:sldLayoutId id="2147483747" r:id="rId2"/>
    <p:sldLayoutId id="2147483746" r:id="rId3"/>
    <p:sldLayoutId id="2147483745" r:id="rId4"/>
    <p:sldLayoutId id="2147483744" r:id="rId5"/>
    <p:sldLayoutId id="2147483743" r:id="rId6"/>
    <p:sldLayoutId id="2147483742" r:id="rId7"/>
    <p:sldLayoutId id="2147483741" r:id="rId8"/>
    <p:sldLayoutId id="2147483739" r:id="rId9"/>
    <p:sldLayoutId id="2147483738" r:id="rId10"/>
    <p:sldLayoutId id="2147483736" r:id="rId11"/>
    <p:sldLayoutId id="2147483735" r:id="rId12"/>
    <p:sldLayoutId id="2147483734" r:id="rId13"/>
    <p:sldLayoutId id="2147483732" r:id="rId14"/>
    <p:sldLayoutId id="2147483731" r:id="rId15"/>
    <p:sldLayoutId id="2147483730" r:id="rId16"/>
    <p:sldLayoutId id="2147483729" r:id="rId17"/>
    <p:sldLayoutId id="2147483728" r:id="rId18"/>
    <p:sldLayoutId id="2147483727" r:id="rId19"/>
    <p:sldLayoutId id="2147483726" r:id="rId20"/>
    <p:sldLayoutId id="2147483725" r:id="rId21"/>
    <p:sldLayoutId id="2147483724" r:id="rId22"/>
    <p:sldLayoutId id="2147483723" r:id="rId23"/>
    <p:sldLayoutId id="2147483722" r:id="rId24"/>
    <p:sldLayoutId id="2147483721" r:id="rId25"/>
    <p:sldLayoutId id="2147483720" r:id="rId26"/>
    <p:sldLayoutId id="2147483719" r:id="rId27"/>
    <p:sldLayoutId id="2147483718" r:id="rId28"/>
    <p:sldLayoutId id="2147483717" r:id="rId29"/>
    <p:sldLayoutId id="2147483716" r:id="rId30"/>
    <p:sldLayoutId id="2147483715" r:id="rId31"/>
    <p:sldLayoutId id="2147483714" r:id="rId32"/>
    <p:sldLayoutId id="2147483713" r:id="rId33"/>
    <p:sldLayoutId id="2147483712" r:id="rId34"/>
    <p:sldLayoutId id="2147483711" r:id="rId35"/>
    <p:sldLayoutId id="2147483710" r:id="rId36"/>
    <p:sldLayoutId id="2147483709" r:id="rId37"/>
    <p:sldLayoutId id="2147483708" r:id="rId38"/>
    <p:sldLayoutId id="2147483707" r:id="rId39"/>
    <p:sldLayoutId id="2147483706" r:id="rId40"/>
    <p:sldLayoutId id="2147483705" r:id="rId41"/>
    <p:sldLayoutId id="2147483704" r:id="rId42"/>
    <p:sldLayoutId id="2147483703" r:id="rId43"/>
    <p:sldLayoutId id="2147483702" r:id="rId44"/>
    <p:sldLayoutId id="2147483701" r:id="rId45"/>
    <p:sldLayoutId id="2147483700" r:id="rId46"/>
    <p:sldLayoutId id="2147483699" r:id="rId47"/>
    <p:sldLayoutId id="2147483698" r:id="rId48"/>
    <p:sldLayoutId id="2147483697" r:id="rId49"/>
    <p:sldLayoutId id="2147483696" r:id="rId50"/>
    <p:sldLayoutId id="2147483667" r:id="rId51"/>
    <p:sldLayoutId id="2147483668" r:id="rId52"/>
    <p:sldLayoutId id="2147483669" r:id="rId53"/>
    <p:sldLayoutId id="2147483670" r:id="rId54"/>
    <p:sldLayoutId id="2147483671" r:id="rId55"/>
    <p:sldLayoutId id="2147483672" r:id="rId56"/>
    <p:sldLayoutId id="2147483673" r:id="rId57"/>
    <p:sldLayoutId id="2147483674" r:id="rId58"/>
    <p:sldLayoutId id="2147483755" r:id="rId5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control" Target="../activeX/activeX2.xml"/><Relationship Id="rId7" Type="http://schemas.microsoft.com/office/2007/relationships/hdphoto" Target="../media/hdphoto4.wdp"/><Relationship Id="rId12" Type="http://schemas.openxmlformats.org/officeDocument/2006/relationships/image" Target="../media/image22.wmf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4.png"/><Relationship Id="rId11" Type="http://schemas.openxmlformats.org/officeDocument/2006/relationships/image" Target="../media/image21.wmf"/><Relationship Id="rId5" Type="http://schemas.openxmlformats.org/officeDocument/2006/relationships/image" Target="../media/image23.png"/><Relationship Id="rId10" Type="http://schemas.openxmlformats.org/officeDocument/2006/relationships/image" Target="../media/image26.png"/><Relationship Id="rId4" Type="http://schemas.openxmlformats.org/officeDocument/2006/relationships/slideLayout" Target="../slideLayouts/slideLayout20.xml"/><Relationship Id="rId9" Type="http://schemas.microsoft.com/office/2007/relationships/hdphoto" Target="../media/hdphoto5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0.wmf"/><Relationship Id="rId3" Type="http://schemas.openxmlformats.org/officeDocument/2006/relationships/control" Target="../activeX/activeX4.xml"/><Relationship Id="rId7" Type="http://schemas.openxmlformats.org/officeDocument/2006/relationships/image" Target="../media/image23.png"/><Relationship Id="rId12" Type="http://schemas.openxmlformats.org/officeDocument/2006/relationships/image" Target="../media/image29.wmf"/><Relationship Id="rId2" Type="http://schemas.openxmlformats.org/officeDocument/2006/relationships/control" Target="../activeX/activeX3.xml"/><Relationship Id="rId1" Type="http://schemas.openxmlformats.org/officeDocument/2006/relationships/vmlDrawing" Target="../drawings/vmlDrawing2.vml"/><Relationship Id="rId6" Type="http://schemas.openxmlformats.org/officeDocument/2006/relationships/slideLayout" Target="../slideLayouts/slideLayout20.xml"/><Relationship Id="rId11" Type="http://schemas.openxmlformats.org/officeDocument/2006/relationships/image" Target="../media/image28.wmf"/><Relationship Id="rId5" Type="http://schemas.openxmlformats.org/officeDocument/2006/relationships/control" Target="../activeX/activeX6.xml"/><Relationship Id="rId10" Type="http://schemas.openxmlformats.org/officeDocument/2006/relationships/image" Target="../media/image27.wmf"/><Relationship Id="rId4" Type="http://schemas.openxmlformats.org/officeDocument/2006/relationships/control" Target="../activeX/activeX5.xml"/><Relationship Id="rId9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gif"/><Relationship Id="rId3" Type="http://schemas.openxmlformats.org/officeDocument/2006/relationships/slideLayout" Target="../slideLayouts/slideLayout78.xml"/><Relationship Id="rId7" Type="http://schemas.openxmlformats.org/officeDocument/2006/relationships/image" Target="../media/image36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5.png"/><Relationship Id="rId5" Type="http://schemas.openxmlformats.org/officeDocument/2006/relationships/image" Target="../media/image34.jp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gif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3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4.jpg"/><Relationship Id="rId11" Type="http://schemas.microsoft.com/office/2007/relationships/hdphoto" Target="../media/hdphoto6.wdp"/><Relationship Id="rId5" Type="http://schemas.openxmlformats.org/officeDocument/2006/relationships/image" Target="../media/image33.png"/><Relationship Id="rId10" Type="http://schemas.openxmlformats.org/officeDocument/2006/relationships/image" Target="../media/image39.png"/><Relationship Id="rId4" Type="http://schemas.openxmlformats.org/officeDocument/2006/relationships/audio" Target="../media/audio1.wav"/><Relationship Id="rId9" Type="http://schemas.openxmlformats.org/officeDocument/2006/relationships/image" Target="../media/image36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gif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3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4.jpg"/><Relationship Id="rId5" Type="http://schemas.openxmlformats.org/officeDocument/2006/relationships/image" Target="../media/image33.png"/><Relationship Id="rId10" Type="http://schemas.openxmlformats.org/officeDocument/2006/relationships/image" Target="../media/image40.jpg"/><Relationship Id="rId4" Type="http://schemas.openxmlformats.org/officeDocument/2006/relationships/audio" Target="../media/audio1.wav"/><Relationship Id="rId9" Type="http://schemas.openxmlformats.org/officeDocument/2006/relationships/image" Target="../media/image36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34.jp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3.png"/><Relationship Id="rId11" Type="http://schemas.openxmlformats.org/officeDocument/2006/relationships/image" Target="../media/image41.jpg"/><Relationship Id="rId5" Type="http://schemas.openxmlformats.org/officeDocument/2006/relationships/audio" Target="../media/audio2.wav"/><Relationship Id="rId10" Type="http://schemas.openxmlformats.org/officeDocument/2006/relationships/image" Target="../media/image36.gif"/><Relationship Id="rId4" Type="http://schemas.openxmlformats.org/officeDocument/2006/relationships/audio" Target="../media/audio1.wav"/><Relationship Id="rId9" Type="http://schemas.openxmlformats.org/officeDocument/2006/relationships/image" Target="../media/image37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34.jp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3.png"/><Relationship Id="rId5" Type="http://schemas.openxmlformats.org/officeDocument/2006/relationships/audio" Target="../media/audio2.wav"/><Relationship Id="rId10" Type="http://schemas.openxmlformats.org/officeDocument/2006/relationships/image" Target="../media/image36.gif"/><Relationship Id="rId4" Type="http://schemas.openxmlformats.org/officeDocument/2006/relationships/audio" Target="../media/audio3.wav"/><Relationship Id="rId9" Type="http://schemas.openxmlformats.org/officeDocument/2006/relationships/image" Target="../media/image37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36.gif"/><Relationship Id="rId4" Type="http://schemas.openxmlformats.org/officeDocument/2006/relationships/image" Target="../media/image37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6.sv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0.xml"/><Relationship Id="rId6" Type="http://schemas.microsoft.com/office/2007/relationships/hdphoto" Target="../media/hdphoto1.wdp"/><Relationship Id="rId11" Type="http://schemas.openxmlformats.org/officeDocument/2006/relationships/image" Target="../media/image17.svg"/><Relationship Id="rId5" Type="http://schemas.openxmlformats.org/officeDocument/2006/relationships/image" Target="../media/image13.png"/><Relationship Id="rId10" Type="http://schemas.openxmlformats.org/officeDocument/2006/relationships/image" Target="../media/image16.png"/><Relationship Id="rId4" Type="http://schemas.openxmlformats.org/officeDocument/2006/relationships/image" Target="../media/image12.svg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0.xml"/><Relationship Id="rId6" Type="http://schemas.microsoft.com/office/2007/relationships/hdphoto" Target="../media/hdphoto3.wdp"/><Relationship Id="rId5" Type="http://schemas.openxmlformats.org/officeDocument/2006/relationships/image" Target="../media/image18.pn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90;p7">
            <a:extLst>
              <a:ext uri="{FF2B5EF4-FFF2-40B4-BE49-F238E27FC236}">
                <a16:creationId xmlns:a16="http://schemas.microsoft.com/office/drawing/2014/main" id="{00B7A97A-B1A6-468C-BCD8-FBACF1CCB84E}"/>
              </a:ext>
            </a:extLst>
          </p:cNvPr>
          <p:cNvSpPr txBox="1"/>
          <p:nvPr/>
        </p:nvSpPr>
        <p:spPr>
          <a:xfrm>
            <a:off x="2336240" y="2775026"/>
            <a:ext cx="7174524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3200" i="0" u="none" strike="noStrike" dirty="0" err="1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Tuần</a:t>
            </a:r>
            <a:r>
              <a:rPr lang="en-US" sz="3200" i="0" u="none" strike="noStrike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13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3200" i="0" u="none" strike="noStrike" dirty="0" err="1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Bài</a:t>
            </a:r>
            <a:r>
              <a:rPr lang="en-US" sz="3200" i="0" u="none" strike="noStrike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38</a:t>
            </a:r>
            <a:r>
              <a:rPr lang="en-US" sz="3200" i="0" u="none" strike="noStrike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: </a:t>
            </a: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Ki – </a:t>
            </a:r>
            <a:r>
              <a:rPr lang="en-US" sz="32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lô</a:t>
            </a: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– gam (</a:t>
            </a:r>
            <a:r>
              <a:rPr lang="en-US" sz="32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tiết</a:t>
            </a: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1)</a:t>
            </a:r>
            <a:endParaRPr lang="en-US" sz="3200" spc="100" dirty="0">
              <a:ln w="22225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65D3243-8855-48E7-AA72-03A7228FAD35}"/>
              </a:ext>
            </a:extLst>
          </p:cNvPr>
          <p:cNvSpPr/>
          <p:nvPr/>
        </p:nvSpPr>
        <p:spPr>
          <a:xfrm>
            <a:off x="9677389" y="158228"/>
            <a:ext cx="148149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TOÁN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AA965E4-62C9-44FA-9165-73E7A1D50053}"/>
              </a:ext>
            </a:extLst>
          </p:cNvPr>
          <p:cNvSpPr/>
          <p:nvPr/>
        </p:nvSpPr>
        <p:spPr>
          <a:xfrm>
            <a:off x="10299171" y="656239"/>
            <a:ext cx="84029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Tập</a:t>
            </a: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81F70EC4-5B8F-4293-B009-81306DC0E276}"/>
              </a:ext>
            </a:extLst>
          </p:cNvPr>
          <p:cNvGrpSpPr/>
          <p:nvPr/>
        </p:nvGrpSpPr>
        <p:grpSpPr>
          <a:xfrm>
            <a:off x="4753085" y="560681"/>
            <a:ext cx="2181115" cy="706942"/>
            <a:chOff x="-3369817" y="382608"/>
            <a:chExt cx="2142507" cy="744540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C5E83FA6-3844-400B-B170-9AE4B0D0F833}"/>
                </a:ext>
              </a:extLst>
            </p:cNvPr>
            <p:cNvSpPr/>
            <p:nvPr/>
          </p:nvSpPr>
          <p:spPr>
            <a:xfrm>
              <a:off x="-3369817" y="382608"/>
              <a:ext cx="2142507" cy="744540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FD7DD2E9-B069-47AC-B264-A91D361A4059}"/>
                </a:ext>
              </a:extLst>
            </p:cNvPr>
            <p:cNvSpPr/>
            <p:nvPr/>
          </p:nvSpPr>
          <p:spPr>
            <a:xfrm>
              <a:off x="-3288618" y="428047"/>
              <a:ext cx="607070" cy="655366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1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931602D-8D15-4F48-8D49-A681F0274788}"/>
              </a:ext>
            </a:extLst>
          </p:cNvPr>
          <p:cNvGrpSpPr/>
          <p:nvPr/>
        </p:nvGrpSpPr>
        <p:grpSpPr>
          <a:xfrm>
            <a:off x="1157794" y="3095548"/>
            <a:ext cx="4938206" cy="1910515"/>
            <a:chOff x="2756658" y="2800217"/>
            <a:chExt cx="5434842" cy="1999197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E3B82DE6-724D-4A68-A296-80F1D71C5B04}"/>
                </a:ext>
              </a:extLst>
            </p:cNvPr>
            <p:cNvGrpSpPr/>
            <p:nvPr/>
          </p:nvGrpSpPr>
          <p:grpSpPr>
            <a:xfrm>
              <a:off x="5075901" y="3379180"/>
              <a:ext cx="801601" cy="691209"/>
              <a:chOff x="5534000" y="3454843"/>
              <a:chExt cx="1025008" cy="928631"/>
            </a:xfrm>
          </p:grpSpPr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id="{26DFD8EA-8BAF-4F1B-B866-D0C07349A2DF}"/>
                  </a:ext>
                </a:extLst>
              </p:cNvPr>
              <p:cNvGrpSpPr/>
              <p:nvPr/>
            </p:nvGrpSpPr>
            <p:grpSpPr>
              <a:xfrm>
                <a:off x="5534000" y="3454843"/>
                <a:ext cx="1025008" cy="928631"/>
                <a:chOff x="5378323" y="3491595"/>
                <a:chExt cx="1025008" cy="928631"/>
              </a:xfrm>
            </p:grpSpPr>
            <p:sp>
              <p:nvSpPr>
                <p:cNvPr id="50" name="Flowchart: Delay 11">
                  <a:extLst>
                    <a:ext uri="{FF2B5EF4-FFF2-40B4-BE49-F238E27FC236}">
                      <a16:creationId xmlns:a16="http://schemas.microsoft.com/office/drawing/2014/main" id="{85640B39-7616-43C3-AEA4-5965D517C36A}"/>
                    </a:ext>
                  </a:extLst>
                </p:cNvPr>
                <p:cNvSpPr/>
                <p:nvPr/>
              </p:nvSpPr>
              <p:spPr>
                <a:xfrm rot="16200000">
                  <a:off x="5426511" y="3443407"/>
                  <a:ext cx="928631" cy="1025008"/>
                </a:xfrm>
                <a:custGeom>
                  <a:avLst/>
                  <a:gdLst>
                    <a:gd name="connsiteX0" fmla="*/ 0 w 550558"/>
                    <a:gd name="connsiteY0" fmla="*/ 0 h 637553"/>
                    <a:gd name="connsiteX1" fmla="*/ 275279 w 550558"/>
                    <a:gd name="connsiteY1" fmla="*/ 0 h 637553"/>
                    <a:gd name="connsiteX2" fmla="*/ 550558 w 550558"/>
                    <a:gd name="connsiteY2" fmla="*/ 318777 h 637553"/>
                    <a:gd name="connsiteX3" fmla="*/ 275279 w 550558"/>
                    <a:gd name="connsiteY3" fmla="*/ 637554 h 637553"/>
                    <a:gd name="connsiteX4" fmla="*/ 0 w 550558"/>
                    <a:gd name="connsiteY4" fmla="*/ 637553 h 637553"/>
                    <a:gd name="connsiteX5" fmla="*/ 0 w 550558"/>
                    <a:gd name="connsiteY5" fmla="*/ 0 h 637553"/>
                    <a:gd name="connsiteX0" fmla="*/ 0 w 566245"/>
                    <a:gd name="connsiteY0" fmla="*/ 44386 h 681940"/>
                    <a:gd name="connsiteX1" fmla="*/ 435077 w 566245"/>
                    <a:gd name="connsiteY1" fmla="*/ 0 h 681940"/>
                    <a:gd name="connsiteX2" fmla="*/ 550558 w 566245"/>
                    <a:gd name="connsiteY2" fmla="*/ 363163 h 681940"/>
                    <a:gd name="connsiteX3" fmla="*/ 275279 w 566245"/>
                    <a:gd name="connsiteY3" fmla="*/ 681940 h 681940"/>
                    <a:gd name="connsiteX4" fmla="*/ 0 w 566245"/>
                    <a:gd name="connsiteY4" fmla="*/ 681939 h 681940"/>
                    <a:gd name="connsiteX5" fmla="*/ 0 w 566245"/>
                    <a:gd name="connsiteY5" fmla="*/ 44386 h 681940"/>
                    <a:gd name="connsiteX0" fmla="*/ 0 w 558355"/>
                    <a:gd name="connsiteY0" fmla="*/ 44386 h 752965"/>
                    <a:gd name="connsiteX1" fmla="*/ 435077 w 558355"/>
                    <a:gd name="connsiteY1" fmla="*/ 0 h 752965"/>
                    <a:gd name="connsiteX2" fmla="*/ 550558 w 558355"/>
                    <a:gd name="connsiteY2" fmla="*/ 363163 h 752965"/>
                    <a:gd name="connsiteX3" fmla="*/ 381811 w 558355"/>
                    <a:gd name="connsiteY3" fmla="*/ 752965 h 752965"/>
                    <a:gd name="connsiteX4" fmla="*/ 0 w 558355"/>
                    <a:gd name="connsiteY4" fmla="*/ 681939 h 752965"/>
                    <a:gd name="connsiteX5" fmla="*/ 0 w 558355"/>
                    <a:gd name="connsiteY5" fmla="*/ 44386 h 752965"/>
                    <a:gd name="connsiteX0" fmla="*/ 0 w 557565"/>
                    <a:gd name="connsiteY0" fmla="*/ 44386 h 761843"/>
                    <a:gd name="connsiteX1" fmla="*/ 435077 w 557565"/>
                    <a:gd name="connsiteY1" fmla="*/ 0 h 761843"/>
                    <a:gd name="connsiteX2" fmla="*/ 550558 w 557565"/>
                    <a:gd name="connsiteY2" fmla="*/ 363163 h 761843"/>
                    <a:gd name="connsiteX3" fmla="*/ 443955 w 557565"/>
                    <a:gd name="connsiteY3" fmla="*/ 761843 h 761843"/>
                    <a:gd name="connsiteX4" fmla="*/ 0 w 557565"/>
                    <a:gd name="connsiteY4" fmla="*/ 681939 h 761843"/>
                    <a:gd name="connsiteX5" fmla="*/ 0 w 557565"/>
                    <a:gd name="connsiteY5" fmla="*/ 44386 h 761843"/>
                    <a:gd name="connsiteX0" fmla="*/ 0 w 595190"/>
                    <a:gd name="connsiteY0" fmla="*/ 44386 h 761843"/>
                    <a:gd name="connsiteX1" fmla="*/ 435077 w 595190"/>
                    <a:gd name="connsiteY1" fmla="*/ 0 h 761843"/>
                    <a:gd name="connsiteX2" fmla="*/ 594946 w 595190"/>
                    <a:gd name="connsiteY2" fmla="*/ 372041 h 761843"/>
                    <a:gd name="connsiteX3" fmla="*/ 443955 w 595190"/>
                    <a:gd name="connsiteY3" fmla="*/ 761843 h 761843"/>
                    <a:gd name="connsiteX4" fmla="*/ 0 w 595190"/>
                    <a:gd name="connsiteY4" fmla="*/ 681939 h 761843"/>
                    <a:gd name="connsiteX5" fmla="*/ 0 w 595190"/>
                    <a:gd name="connsiteY5" fmla="*/ 44386 h 761843"/>
                    <a:gd name="connsiteX0" fmla="*/ 0 w 665989"/>
                    <a:gd name="connsiteY0" fmla="*/ 44386 h 761843"/>
                    <a:gd name="connsiteX1" fmla="*/ 435077 w 665989"/>
                    <a:gd name="connsiteY1" fmla="*/ 0 h 761843"/>
                    <a:gd name="connsiteX2" fmla="*/ 665967 w 665989"/>
                    <a:gd name="connsiteY2" fmla="*/ 372044 h 761843"/>
                    <a:gd name="connsiteX3" fmla="*/ 443955 w 665989"/>
                    <a:gd name="connsiteY3" fmla="*/ 761843 h 761843"/>
                    <a:gd name="connsiteX4" fmla="*/ 0 w 665989"/>
                    <a:gd name="connsiteY4" fmla="*/ 681939 h 761843"/>
                    <a:gd name="connsiteX5" fmla="*/ 0 w 665989"/>
                    <a:gd name="connsiteY5" fmla="*/ 44386 h 761843"/>
                    <a:gd name="connsiteX0" fmla="*/ 0 w 666462"/>
                    <a:gd name="connsiteY0" fmla="*/ 121748 h 839205"/>
                    <a:gd name="connsiteX1" fmla="*/ 399064 w 666462"/>
                    <a:gd name="connsiteY1" fmla="*/ 0 h 839205"/>
                    <a:gd name="connsiteX2" fmla="*/ 665967 w 666462"/>
                    <a:gd name="connsiteY2" fmla="*/ 449406 h 839205"/>
                    <a:gd name="connsiteX3" fmla="*/ 443955 w 666462"/>
                    <a:gd name="connsiteY3" fmla="*/ 839205 h 839205"/>
                    <a:gd name="connsiteX4" fmla="*/ 0 w 666462"/>
                    <a:gd name="connsiteY4" fmla="*/ 759301 h 839205"/>
                    <a:gd name="connsiteX5" fmla="*/ 0 w 666462"/>
                    <a:gd name="connsiteY5" fmla="*/ 121748 h 839205"/>
                    <a:gd name="connsiteX0" fmla="*/ 0 w 665972"/>
                    <a:gd name="connsiteY0" fmla="*/ 121748 h 925165"/>
                    <a:gd name="connsiteX1" fmla="*/ 399064 w 665972"/>
                    <a:gd name="connsiteY1" fmla="*/ 0 h 925165"/>
                    <a:gd name="connsiteX2" fmla="*/ 665967 w 665972"/>
                    <a:gd name="connsiteY2" fmla="*/ 449406 h 925165"/>
                    <a:gd name="connsiteX3" fmla="*/ 393538 w 665972"/>
                    <a:gd name="connsiteY3" fmla="*/ 925165 h 925165"/>
                    <a:gd name="connsiteX4" fmla="*/ 0 w 665972"/>
                    <a:gd name="connsiteY4" fmla="*/ 759301 h 925165"/>
                    <a:gd name="connsiteX5" fmla="*/ 0 w 665972"/>
                    <a:gd name="connsiteY5" fmla="*/ 121748 h 925165"/>
                    <a:gd name="connsiteX0" fmla="*/ 0 w 680376"/>
                    <a:gd name="connsiteY0" fmla="*/ 171647 h 932082"/>
                    <a:gd name="connsiteX1" fmla="*/ 413469 w 680376"/>
                    <a:gd name="connsiteY1" fmla="*/ 6917 h 932082"/>
                    <a:gd name="connsiteX2" fmla="*/ 680372 w 680376"/>
                    <a:gd name="connsiteY2" fmla="*/ 456323 h 932082"/>
                    <a:gd name="connsiteX3" fmla="*/ 407943 w 680376"/>
                    <a:gd name="connsiteY3" fmla="*/ 932082 h 932082"/>
                    <a:gd name="connsiteX4" fmla="*/ 14405 w 680376"/>
                    <a:gd name="connsiteY4" fmla="*/ 766218 h 932082"/>
                    <a:gd name="connsiteX5" fmla="*/ 0 w 680376"/>
                    <a:gd name="connsiteY5" fmla="*/ 171647 h 932082"/>
                    <a:gd name="connsiteX0" fmla="*/ 21608 w 701984"/>
                    <a:gd name="connsiteY0" fmla="*/ 171647 h 932082"/>
                    <a:gd name="connsiteX1" fmla="*/ 435077 w 701984"/>
                    <a:gd name="connsiteY1" fmla="*/ 6917 h 932082"/>
                    <a:gd name="connsiteX2" fmla="*/ 701980 w 701984"/>
                    <a:gd name="connsiteY2" fmla="*/ 456323 h 932082"/>
                    <a:gd name="connsiteX3" fmla="*/ 429551 w 701984"/>
                    <a:gd name="connsiteY3" fmla="*/ 932082 h 932082"/>
                    <a:gd name="connsiteX4" fmla="*/ 0 w 701984"/>
                    <a:gd name="connsiteY4" fmla="*/ 697454 h 932082"/>
                    <a:gd name="connsiteX5" fmla="*/ 21608 w 701984"/>
                    <a:gd name="connsiteY5" fmla="*/ 171647 h 932082"/>
                    <a:gd name="connsiteX0" fmla="*/ 21608 w 702021"/>
                    <a:gd name="connsiteY0" fmla="*/ 178331 h 938766"/>
                    <a:gd name="connsiteX1" fmla="*/ 446601 w 702021"/>
                    <a:gd name="connsiteY1" fmla="*/ 6727 h 938766"/>
                    <a:gd name="connsiteX2" fmla="*/ 701980 w 702021"/>
                    <a:gd name="connsiteY2" fmla="*/ 463007 h 938766"/>
                    <a:gd name="connsiteX3" fmla="*/ 429551 w 702021"/>
                    <a:gd name="connsiteY3" fmla="*/ 938766 h 938766"/>
                    <a:gd name="connsiteX4" fmla="*/ 0 w 702021"/>
                    <a:gd name="connsiteY4" fmla="*/ 704138 h 938766"/>
                    <a:gd name="connsiteX5" fmla="*/ 21608 w 702021"/>
                    <a:gd name="connsiteY5" fmla="*/ 178331 h 938766"/>
                    <a:gd name="connsiteX0" fmla="*/ 21608 w 702197"/>
                    <a:gd name="connsiteY0" fmla="*/ 178331 h 925015"/>
                    <a:gd name="connsiteX1" fmla="*/ 446601 w 702197"/>
                    <a:gd name="connsiteY1" fmla="*/ 6727 h 925015"/>
                    <a:gd name="connsiteX2" fmla="*/ 701980 w 702197"/>
                    <a:gd name="connsiteY2" fmla="*/ 463007 h 925015"/>
                    <a:gd name="connsiteX3" fmla="*/ 406503 w 702197"/>
                    <a:gd name="connsiteY3" fmla="*/ 925015 h 925015"/>
                    <a:gd name="connsiteX4" fmla="*/ 0 w 702197"/>
                    <a:gd name="connsiteY4" fmla="*/ 704138 h 925015"/>
                    <a:gd name="connsiteX5" fmla="*/ 21608 w 702197"/>
                    <a:gd name="connsiteY5" fmla="*/ 178331 h 9250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702197" h="925015">
                      <a:moveTo>
                        <a:pt x="21608" y="178331"/>
                      </a:moveTo>
                      <a:cubicBezTo>
                        <a:pt x="113368" y="178331"/>
                        <a:pt x="333206" y="-40719"/>
                        <a:pt x="446601" y="6727"/>
                      </a:cubicBezTo>
                      <a:cubicBezTo>
                        <a:pt x="559996" y="54173"/>
                        <a:pt x="708663" y="309959"/>
                        <a:pt x="701980" y="463007"/>
                      </a:cubicBezTo>
                      <a:cubicBezTo>
                        <a:pt x="695297" y="616055"/>
                        <a:pt x="558535" y="925015"/>
                        <a:pt x="406503" y="925015"/>
                      </a:cubicBezTo>
                      <a:lnTo>
                        <a:pt x="0" y="704138"/>
                      </a:lnTo>
                      <a:lnTo>
                        <a:pt x="21608" y="178331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>
                  <a:solidFill>
                    <a:srgbClr val="7030A0"/>
                  </a:solidFill>
                </a:ln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b="1" dirty="0"/>
                </a:p>
              </p:txBody>
            </p:sp>
            <p:cxnSp>
              <p:nvCxnSpPr>
                <p:cNvPr id="51" name="Straight Connector 50">
                  <a:extLst>
                    <a:ext uri="{FF2B5EF4-FFF2-40B4-BE49-F238E27FC236}">
                      <a16:creationId xmlns:a16="http://schemas.microsoft.com/office/drawing/2014/main" id="{92FEF19E-83DB-49A4-9651-8655527067B0}"/>
                    </a:ext>
                  </a:extLst>
                </p:cNvPr>
                <p:cNvCxnSpPr>
                  <a:cxnSpLocks/>
                  <a:stCxn id="50" idx="2"/>
                </p:cNvCxnSpPr>
                <p:nvPr/>
              </p:nvCxnSpPr>
              <p:spPr>
                <a:xfrm>
                  <a:off x="5891380" y="3491883"/>
                  <a:ext cx="4" cy="305332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51">
                  <a:extLst>
                    <a:ext uri="{FF2B5EF4-FFF2-40B4-BE49-F238E27FC236}">
                      <a16:creationId xmlns:a16="http://schemas.microsoft.com/office/drawing/2014/main" id="{4408E134-3F0B-4580-B96C-47DC16F9693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787005" y="3501930"/>
                  <a:ext cx="0" cy="201543"/>
                </a:xfrm>
                <a:prstGeom prst="line">
                  <a:avLst/>
                </a:prstGeom>
                <a:ln w="28575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52">
                  <a:extLst>
                    <a:ext uri="{FF2B5EF4-FFF2-40B4-BE49-F238E27FC236}">
                      <a16:creationId xmlns:a16="http://schemas.microsoft.com/office/drawing/2014/main" id="{9CA73D14-3BDE-49FF-BB63-5B42ACD2B34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681459" y="3551398"/>
                  <a:ext cx="0" cy="201543"/>
                </a:xfrm>
                <a:prstGeom prst="line">
                  <a:avLst/>
                </a:prstGeom>
                <a:ln w="28575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>
                  <a:extLst>
                    <a:ext uri="{FF2B5EF4-FFF2-40B4-BE49-F238E27FC236}">
                      <a16:creationId xmlns:a16="http://schemas.microsoft.com/office/drawing/2014/main" id="{228FE833-4BD4-4A87-9207-98BAF98DDB6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582365" y="3625562"/>
                  <a:ext cx="0" cy="201543"/>
                </a:xfrm>
                <a:prstGeom prst="line">
                  <a:avLst/>
                </a:prstGeom>
                <a:ln w="28575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>
                  <a:extLst>
                    <a:ext uri="{FF2B5EF4-FFF2-40B4-BE49-F238E27FC236}">
                      <a16:creationId xmlns:a16="http://schemas.microsoft.com/office/drawing/2014/main" id="{0BBF6434-46C5-4A4B-90F5-A75D37BF3B2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6003326" y="3517170"/>
                  <a:ext cx="0" cy="201544"/>
                </a:xfrm>
                <a:prstGeom prst="line">
                  <a:avLst/>
                </a:prstGeom>
                <a:ln w="28575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>
                  <a:extLst>
                    <a:ext uri="{FF2B5EF4-FFF2-40B4-BE49-F238E27FC236}">
                      <a16:creationId xmlns:a16="http://schemas.microsoft.com/office/drawing/2014/main" id="{1870C7D2-A731-462B-A3FB-99020E16D44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6112981" y="3551398"/>
                  <a:ext cx="0" cy="201544"/>
                </a:xfrm>
                <a:prstGeom prst="line">
                  <a:avLst/>
                </a:prstGeom>
                <a:ln w="28575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>
                  <a:extLst>
                    <a:ext uri="{FF2B5EF4-FFF2-40B4-BE49-F238E27FC236}">
                      <a16:creationId xmlns:a16="http://schemas.microsoft.com/office/drawing/2014/main" id="{DCF51821-469F-4377-BA1E-4D8EA960E15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6215635" y="3608781"/>
                  <a:ext cx="0" cy="201544"/>
                </a:xfrm>
                <a:prstGeom prst="line">
                  <a:avLst/>
                </a:prstGeom>
                <a:ln w="28575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849C7EC1-E5E1-48FF-9AAE-F90115E38F2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470372" y="3648229"/>
                <a:ext cx="0" cy="201544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BAAA6515-152F-4C44-90FC-83EAB617EC0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639792" y="3674341"/>
                <a:ext cx="0" cy="201544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0982C2E1-802E-4A71-8643-7EEA6A7B233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76701" y="3628911"/>
              <a:ext cx="0" cy="461938"/>
            </a:xfrm>
            <a:prstGeom prst="straightConnector1">
              <a:avLst/>
            </a:prstGeom>
            <a:ln w="5715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79A7E0D8-A745-46BA-BC7C-EC03F55C6989}"/>
                </a:ext>
              </a:extLst>
            </p:cNvPr>
            <p:cNvGrpSpPr/>
            <p:nvPr/>
          </p:nvGrpSpPr>
          <p:grpSpPr>
            <a:xfrm>
              <a:off x="2761903" y="3048000"/>
              <a:ext cx="5429597" cy="1751414"/>
              <a:chOff x="2787587" y="4095958"/>
              <a:chExt cx="6107031" cy="1779260"/>
            </a:xfrm>
          </p:grpSpPr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FEFF9F83-82E4-4490-8CCE-7D4291DBE073}"/>
                  </a:ext>
                </a:extLst>
              </p:cNvPr>
              <p:cNvGrpSpPr/>
              <p:nvPr/>
            </p:nvGrpSpPr>
            <p:grpSpPr>
              <a:xfrm>
                <a:off x="2787587" y="5098952"/>
                <a:ext cx="6107031" cy="776266"/>
                <a:chOff x="2787588" y="5098951"/>
                <a:chExt cx="5507353" cy="776266"/>
              </a:xfrm>
            </p:grpSpPr>
            <p:grpSp>
              <p:nvGrpSpPr>
                <p:cNvPr id="41" name="Group 40">
                  <a:extLst>
                    <a:ext uri="{FF2B5EF4-FFF2-40B4-BE49-F238E27FC236}">
                      <a16:creationId xmlns:a16="http://schemas.microsoft.com/office/drawing/2014/main" id="{BFCC0D24-AC79-4F64-AB6E-BFB85BF402DA}"/>
                    </a:ext>
                  </a:extLst>
                </p:cNvPr>
                <p:cNvGrpSpPr/>
                <p:nvPr/>
              </p:nvGrpSpPr>
              <p:grpSpPr>
                <a:xfrm>
                  <a:off x="3080552" y="5472301"/>
                  <a:ext cx="4811697" cy="402916"/>
                  <a:chOff x="3080552" y="5472301"/>
                  <a:chExt cx="4811697" cy="402916"/>
                </a:xfrm>
              </p:grpSpPr>
              <p:sp>
                <p:nvSpPr>
                  <p:cNvPr id="45" name="Rectangle 44">
                    <a:extLst>
                      <a:ext uri="{FF2B5EF4-FFF2-40B4-BE49-F238E27FC236}">
                        <a16:creationId xmlns:a16="http://schemas.microsoft.com/office/drawing/2014/main" id="{D4E91EAD-CD89-4350-9EFA-E635E413E481}"/>
                      </a:ext>
                    </a:extLst>
                  </p:cNvPr>
                  <p:cNvSpPr/>
                  <p:nvPr/>
                </p:nvSpPr>
                <p:spPr>
                  <a:xfrm>
                    <a:off x="3080552" y="5472301"/>
                    <a:ext cx="406893" cy="363984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4"/>
                  </a:lnRef>
                  <a:fillRef idx="1">
                    <a:schemeClr val="lt1"/>
                  </a:fillRef>
                  <a:effectRef idx="0">
                    <a:schemeClr val="accent4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 b="1" dirty="0"/>
                  </a:p>
                </p:txBody>
              </p:sp>
              <p:sp>
                <p:nvSpPr>
                  <p:cNvPr id="46" name="Rectangle 45">
                    <a:extLst>
                      <a:ext uri="{FF2B5EF4-FFF2-40B4-BE49-F238E27FC236}">
                        <a16:creationId xmlns:a16="http://schemas.microsoft.com/office/drawing/2014/main" id="{24E18946-13D4-427C-B35C-B26B7278BFAC}"/>
                      </a:ext>
                    </a:extLst>
                  </p:cNvPr>
                  <p:cNvSpPr/>
                  <p:nvPr/>
                </p:nvSpPr>
                <p:spPr>
                  <a:xfrm>
                    <a:off x="7485356" y="5511233"/>
                    <a:ext cx="406893" cy="363984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4"/>
                  </a:lnRef>
                  <a:fillRef idx="1">
                    <a:schemeClr val="lt1"/>
                  </a:fillRef>
                  <a:effectRef idx="0">
                    <a:schemeClr val="accent4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 b="1" dirty="0"/>
                  </a:p>
                </p:txBody>
              </p:sp>
            </p:grpSp>
            <p:grpSp>
              <p:nvGrpSpPr>
                <p:cNvPr id="42" name="Group 41">
                  <a:extLst>
                    <a:ext uri="{FF2B5EF4-FFF2-40B4-BE49-F238E27FC236}">
                      <a16:creationId xmlns:a16="http://schemas.microsoft.com/office/drawing/2014/main" id="{34EF47E3-BC53-44CA-BDED-E9A1EA857A32}"/>
                    </a:ext>
                  </a:extLst>
                </p:cNvPr>
                <p:cNvGrpSpPr/>
                <p:nvPr/>
              </p:nvGrpSpPr>
              <p:grpSpPr>
                <a:xfrm>
                  <a:off x="2787588" y="5098951"/>
                  <a:ext cx="5507353" cy="581976"/>
                  <a:chOff x="2787588" y="5098951"/>
                  <a:chExt cx="5507353" cy="581976"/>
                </a:xfrm>
              </p:grpSpPr>
              <p:sp>
                <p:nvSpPr>
                  <p:cNvPr id="43" name="Trapezoid 42">
                    <a:extLst>
                      <a:ext uri="{FF2B5EF4-FFF2-40B4-BE49-F238E27FC236}">
                        <a16:creationId xmlns:a16="http://schemas.microsoft.com/office/drawing/2014/main" id="{11431547-AEE4-4676-BB6D-47C6D043B082}"/>
                      </a:ext>
                    </a:extLst>
                  </p:cNvPr>
                  <p:cNvSpPr/>
                  <p:nvPr/>
                </p:nvSpPr>
                <p:spPr>
                  <a:xfrm>
                    <a:off x="2787588" y="5316942"/>
                    <a:ext cx="5507353" cy="363985"/>
                  </a:xfrm>
                  <a:prstGeom prst="trapezoid">
                    <a:avLst/>
                  </a:prstGeom>
                  <a:solidFill>
                    <a:srgbClr val="00B0F0"/>
                  </a:solidFill>
                  <a:ln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4"/>
                  </a:lnRef>
                  <a:fillRef idx="1">
                    <a:schemeClr val="lt1"/>
                  </a:fillRef>
                  <a:effectRef idx="0">
                    <a:schemeClr val="accent4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 b="1" dirty="0"/>
                  </a:p>
                </p:txBody>
              </p:sp>
              <p:sp>
                <p:nvSpPr>
                  <p:cNvPr id="44" name="Trapezoid 43">
                    <a:extLst>
                      <a:ext uri="{FF2B5EF4-FFF2-40B4-BE49-F238E27FC236}">
                        <a16:creationId xmlns:a16="http://schemas.microsoft.com/office/drawing/2014/main" id="{581EE7C9-EE87-45B3-A275-EA28C247EBFB}"/>
                      </a:ext>
                    </a:extLst>
                  </p:cNvPr>
                  <p:cNvSpPr/>
                  <p:nvPr/>
                </p:nvSpPr>
                <p:spPr>
                  <a:xfrm>
                    <a:off x="2866255" y="5098951"/>
                    <a:ext cx="5354466" cy="226474"/>
                  </a:xfrm>
                  <a:prstGeom prst="trapezoid">
                    <a:avLst/>
                  </a:prstGeom>
                  <a:solidFill>
                    <a:srgbClr val="00B0F0"/>
                  </a:solidFill>
                  <a:ln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4"/>
                  </a:lnRef>
                  <a:fillRef idx="1">
                    <a:schemeClr val="lt1"/>
                  </a:fillRef>
                  <a:effectRef idx="0">
                    <a:schemeClr val="accent4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 b="1" dirty="0"/>
                  </a:p>
                </p:txBody>
              </p:sp>
            </p:grpSp>
          </p:grpSp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22F75691-68CE-4B0C-AFBF-7F2BE2048104}"/>
                  </a:ext>
                </a:extLst>
              </p:cNvPr>
              <p:cNvGrpSpPr/>
              <p:nvPr/>
            </p:nvGrpSpPr>
            <p:grpSpPr>
              <a:xfrm>
                <a:off x="3275703" y="4095958"/>
                <a:ext cx="952937" cy="982212"/>
                <a:chOff x="3275704" y="4095958"/>
                <a:chExt cx="952937" cy="982212"/>
              </a:xfrm>
            </p:grpSpPr>
            <p:grpSp>
              <p:nvGrpSpPr>
                <p:cNvPr id="37" name="Group 36">
                  <a:extLst>
                    <a:ext uri="{FF2B5EF4-FFF2-40B4-BE49-F238E27FC236}">
                      <a16:creationId xmlns:a16="http://schemas.microsoft.com/office/drawing/2014/main" id="{54547F22-8F74-416F-A316-4DDA35AE39B3}"/>
                    </a:ext>
                  </a:extLst>
                </p:cNvPr>
                <p:cNvGrpSpPr/>
                <p:nvPr/>
              </p:nvGrpSpPr>
              <p:grpSpPr>
                <a:xfrm>
                  <a:off x="3275704" y="4851362"/>
                  <a:ext cx="952937" cy="226808"/>
                  <a:chOff x="3283998" y="4922583"/>
                  <a:chExt cx="952937" cy="155587"/>
                </a:xfrm>
              </p:grpSpPr>
              <p:sp>
                <p:nvSpPr>
                  <p:cNvPr id="39" name="Rectangle 38">
                    <a:extLst>
                      <a:ext uri="{FF2B5EF4-FFF2-40B4-BE49-F238E27FC236}">
                        <a16:creationId xmlns:a16="http://schemas.microsoft.com/office/drawing/2014/main" id="{37861EB5-9E6E-4332-B12C-65ACDFC0E3EF}"/>
                      </a:ext>
                    </a:extLst>
                  </p:cNvPr>
                  <p:cNvSpPr/>
                  <p:nvPr/>
                </p:nvSpPr>
                <p:spPr>
                  <a:xfrm>
                    <a:off x="3283998" y="4984440"/>
                    <a:ext cx="952937" cy="93730"/>
                  </a:xfrm>
                  <a:prstGeom prst="rect">
                    <a:avLst/>
                  </a:prstGeom>
                  <a:solidFill>
                    <a:schemeClr val="accent4">
                      <a:lumMod val="75000"/>
                    </a:schemeClr>
                  </a:solidFill>
                  <a:ln>
                    <a:solidFill>
                      <a:srgbClr val="7030A0"/>
                    </a:solidFill>
                  </a:ln>
                </p:spPr>
                <p:style>
                  <a:lnRef idx="2">
                    <a:schemeClr val="accent4"/>
                  </a:lnRef>
                  <a:fillRef idx="1">
                    <a:schemeClr val="lt1"/>
                  </a:fillRef>
                  <a:effectRef idx="0">
                    <a:schemeClr val="accent4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 b="1" dirty="0"/>
                  </a:p>
                </p:txBody>
              </p:sp>
              <p:sp>
                <p:nvSpPr>
                  <p:cNvPr id="40" name="Rectangle 39">
                    <a:extLst>
                      <a:ext uri="{FF2B5EF4-FFF2-40B4-BE49-F238E27FC236}">
                        <a16:creationId xmlns:a16="http://schemas.microsoft.com/office/drawing/2014/main" id="{6BC2976C-4756-48ED-BE7E-2A9ED0E0C12F}"/>
                      </a:ext>
                    </a:extLst>
                  </p:cNvPr>
                  <p:cNvSpPr/>
                  <p:nvPr/>
                </p:nvSpPr>
                <p:spPr>
                  <a:xfrm>
                    <a:off x="3479912" y="4922583"/>
                    <a:ext cx="561108" cy="53192"/>
                  </a:xfrm>
                  <a:prstGeom prst="rect">
                    <a:avLst/>
                  </a:prstGeom>
                  <a:solidFill>
                    <a:schemeClr val="accent6">
                      <a:lumMod val="75000"/>
                    </a:schemeClr>
                  </a:solidFill>
                  <a:ln w="9525">
                    <a:solidFill>
                      <a:schemeClr val="accent6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4"/>
                  </a:lnRef>
                  <a:fillRef idx="1">
                    <a:schemeClr val="lt1"/>
                  </a:fillRef>
                  <a:effectRef idx="0">
                    <a:schemeClr val="accent4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 b="1" dirty="0"/>
                  </a:p>
                </p:txBody>
              </p:sp>
            </p:grpSp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25A9DCB8-4D50-43DB-83D0-AA749ED7D8D5}"/>
                    </a:ext>
                  </a:extLst>
                </p:cNvPr>
                <p:cNvSpPr/>
                <p:nvPr/>
              </p:nvSpPr>
              <p:spPr>
                <a:xfrm flipH="1">
                  <a:off x="3729313" y="4095958"/>
                  <a:ext cx="45719" cy="765957"/>
                </a:xfrm>
                <a:prstGeom prst="rect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b="1" dirty="0"/>
                </a:p>
              </p:txBody>
            </p:sp>
          </p:grpSp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84D7073F-4182-4672-8149-4C7743BE06BE}"/>
                  </a:ext>
                </a:extLst>
              </p:cNvPr>
              <p:cNvGrpSpPr/>
              <p:nvPr/>
            </p:nvGrpSpPr>
            <p:grpSpPr>
              <a:xfrm>
                <a:off x="7356851" y="4211365"/>
                <a:ext cx="952937" cy="882247"/>
                <a:chOff x="3275704" y="4218785"/>
                <a:chExt cx="952937" cy="882247"/>
              </a:xfrm>
            </p:grpSpPr>
            <p:grpSp>
              <p:nvGrpSpPr>
                <p:cNvPr id="33" name="Group 32">
                  <a:extLst>
                    <a:ext uri="{FF2B5EF4-FFF2-40B4-BE49-F238E27FC236}">
                      <a16:creationId xmlns:a16="http://schemas.microsoft.com/office/drawing/2014/main" id="{0D821D27-0D1D-49BA-8E5F-9337473759EE}"/>
                    </a:ext>
                  </a:extLst>
                </p:cNvPr>
                <p:cNvGrpSpPr/>
                <p:nvPr/>
              </p:nvGrpSpPr>
              <p:grpSpPr>
                <a:xfrm>
                  <a:off x="3275704" y="4874190"/>
                  <a:ext cx="952937" cy="226842"/>
                  <a:chOff x="3283998" y="4938264"/>
                  <a:chExt cx="952937" cy="155611"/>
                </a:xfrm>
              </p:grpSpPr>
              <p:sp>
                <p:nvSpPr>
                  <p:cNvPr id="35" name="Rectangle 34">
                    <a:extLst>
                      <a:ext uri="{FF2B5EF4-FFF2-40B4-BE49-F238E27FC236}">
                        <a16:creationId xmlns:a16="http://schemas.microsoft.com/office/drawing/2014/main" id="{19ECE395-8F5A-4782-A02C-833B1300B39A}"/>
                      </a:ext>
                    </a:extLst>
                  </p:cNvPr>
                  <p:cNvSpPr/>
                  <p:nvPr/>
                </p:nvSpPr>
                <p:spPr>
                  <a:xfrm>
                    <a:off x="3283998" y="5000145"/>
                    <a:ext cx="952937" cy="93730"/>
                  </a:xfrm>
                  <a:prstGeom prst="rect">
                    <a:avLst/>
                  </a:prstGeom>
                  <a:solidFill>
                    <a:schemeClr val="accent4">
                      <a:lumMod val="75000"/>
                    </a:schemeClr>
                  </a:solidFill>
                  <a:ln>
                    <a:solidFill>
                      <a:srgbClr val="7030A0"/>
                    </a:solidFill>
                  </a:ln>
                </p:spPr>
                <p:style>
                  <a:lnRef idx="2">
                    <a:schemeClr val="accent4"/>
                  </a:lnRef>
                  <a:fillRef idx="1">
                    <a:schemeClr val="lt1"/>
                  </a:fillRef>
                  <a:effectRef idx="0">
                    <a:schemeClr val="accent4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 b="1" dirty="0"/>
                  </a:p>
                </p:txBody>
              </p:sp>
              <p:sp>
                <p:nvSpPr>
                  <p:cNvPr id="36" name="Rectangle 35">
                    <a:extLst>
                      <a:ext uri="{FF2B5EF4-FFF2-40B4-BE49-F238E27FC236}">
                        <a16:creationId xmlns:a16="http://schemas.microsoft.com/office/drawing/2014/main" id="{B175E9DD-D79C-46A2-B150-660B5B057BA4}"/>
                      </a:ext>
                    </a:extLst>
                  </p:cNvPr>
                  <p:cNvSpPr/>
                  <p:nvPr/>
                </p:nvSpPr>
                <p:spPr>
                  <a:xfrm>
                    <a:off x="3479912" y="4938264"/>
                    <a:ext cx="561108" cy="53192"/>
                  </a:xfrm>
                  <a:prstGeom prst="rect">
                    <a:avLst/>
                  </a:prstGeom>
                  <a:solidFill>
                    <a:schemeClr val="accent6">
                      <a:lumMod val="75000"/>
                    </a:schemeClr>
                  </a:solidFill>
                  <a:ln w="9525">
                    <a:solidFill>
                      <a:schemeClr val="accent6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4"/>
                  </a:lnRef>
                  <a:fillRef idx="1">
                    <a:schemeClr val="lt1"/>
                  </a:fillRef>
                  <a:effectRef idx="0">
                    <a:schemeClr val="accent4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 b="1" dirty="0"/>
                  </a:p>
                </p:txBody>
              </p:sp>
            </p:grpSp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10640930-82FF-4B63-9006-8FD01BFDD051}"/>
                    </a:ext>
                  </a:extLst>
                </p:cNvPr>
                <p:cNvSpPr/>
                <p:nvPr/>
              </p:nvSpPr>
              <p:spPr>
                <a:xfrm>
                  <a:off x="3729312" y="4218785"/>
                  <a:ext cx="45719" cy="665990"/>
                </a:xfrm>
                <a:prstGeom prst="rect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b="1" dirty="0"/>
                </a:p>
              </p:txBody>
            </p:sp>
          </p:grpSp>
        </p:grp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27E865AF-C34B-4DAC-9CAE-28FFBC6DFA4C}"/>
                </a:ext>
              </a:extLst>
            </p:cNvPr>
            <p:cNvSpPr/>
            <p:nvPr/>
          </p:nvSpPr>
          <p:spPr>
            <a:xfrm>
              <a:off x="2756658" y="2800217"/>
              <a:ext cx="1685015" cy="508071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rgbClr val="7030A0"/>
              </a:solidFill>
            </a:ln>
            <a:scene3d>
              <a:camera prst="perspectiveRelaxedModerately"/>
              <a:lightRig rig="threePt" dir="t"/>
            </a:scene3d>
            <a:sp3d>
              <a:bevelT w="323850" h="57150"/>
              <a:bevelB w="19050" h="139700"/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="1" dirty="0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F47355B9-5950-4BFA-B49A-0D7DDBCA930D}"/>
                </a:ext>
              </a:extLst>
            </p:cNvPr>
            <p:cNvSpPr/>
            <p:nvPr/>
          </p:nvSpPr>
          <p:spPr>
            <a:xfrm>
              <a:off x="6425744" y="2876240"/>
              <a:ext cx="1685015" cy="508071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rgbClr val="7030A0"/>
              </a:solidFill>
            </a:ln>
            <a:scene3d>
              <a:camera prst="perspectiveRelaxedModerately"/>
              <a:lightRig rig="threePt" dir="t"/>
            </a:scene3d>
            <a:sp3d>
              <a:bevelT w="323850" h="57150"/>
              <a:bevelB w="19050" h="139700"/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="1" dirty="0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3E7B68CC-0133-4155-8B05-C5CCA75C6B66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25637" y="2369203"/>
            <a:ext cx="745144" cy="1180382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5D6FFA45-0C83-4B70-94DF-404B934A1160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20405" y="2391316"/>
            <a:ext cx="745144" cy="11803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3DCF84F-D5C9-4724-97F3-767B96FD6E3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537" b="89646" l="4235" r="96254">
                        <a14:foregroundMark x1="7003" y1="63488" x2="7003" y2="63488"/>
                        <a14:foregroundMark x1="6189" y1="73569" x2="6189" y2="73569"/>
                        <a14:foregroundMark x1="5375" y1="62125" x2="5375" y2="62125"/>
                        <a14:foregroundMark x1="5049" y1="74932" x2="10098" y2="72207"/>
                        <a14:foregroundMark x1="4397" y1="63488" x2="4397" y2="63488"/>
                        <a14:foregroundMark x1="50163" y1="24251" x2="54397" y2="17439"/>
                        <a14:foregroundMark x1="39414" y1="36512" x2="48046" y2="28883"/>
                        <a14:foregroundMark x1="38436" y1="31063" x2="51466" y2="24523"/>
                        <a14:foregroundMark x1="51466" y1="24523" x2="51466" y2="24523"/>
                        <a14:foregroundMark x1="42834" y1="30245" x2="32736" y2="40054"/>
                        <a14:foregroundMark x1="90879" y1="72752" x2="90879" y2="72752"/>
                        <a14:foregroundMark x1="88599" y1="56131" x2="94951" y2="79019"/>
                        <a14:foregroundMark x1="96254" y1="81744" x2="96254" y2="817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5790" y="2181006"/>
            <a:ext cx="2555572" cy="1527516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0CCEEC05-CB5C-4FAF-8E3A-1F67E41B582B}"/>
              </a:ext>
            </a:extLst>
          </p:cNvPr>
          <p:cNvSpPr txBox="1"/>
          <p:nvPr/>
        </p:nvSpPr>
        <p:spPr>
          <a:xfrm>
            <a:off x="1424995" y="5320106"/>
            <a:ext cx="453039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sz="28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cân</a:t>
            </a:r>
            <a: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nặng</a:t>
            </a:r>
            <a: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kg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C7FA4F1-283D-44BC-B62D-85EC457C16D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74203" y="1805641"/>
            <a:ext cx="2461298" cy="3500852"/>
          </a:xfrm>
          <a:prstGeom prst="rect">
            <a:avLst/>
          </a:prstGeom>
        </p:spPr>
      </p:pic>
      <p:sp>
        <p:nvSpPr>
          <p:cNvPr id="65" name="TextBox 64">
            <a:extLst>
              <a:ext uri="{FF2B5EF4-FFF2-40B4-BE49-F238E27FC236}">
                <a16:creationId xmlns:a16="http://schemas.microsoft.com/office/drawing/2014/main" id="{407DBE32-E420-4FEB-930F-B21D8CFDDC61}"/>
              </a:ext>
            </a:extLst>
          </p:cNvPr>
          <p:cNvSpPr txBox="1"/>
          <p:nvPr/>
        </p:nvSpPr>
        <p:spPr>
          <a:xfrm>
            <a:off x="6706413" y="5343664"/>
            <a:ext cx="52474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dưa</a:t>
            </a:r>
            <a: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hấu</a:t>
            </a:r>
            <a: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cân</a:t>
            </a:r>
            <a: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nặng</a:t>
            </a:r>
            <a: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kg</a:t>
            </a: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4202" name="TextBox1" r:id="rId2" imgW="581040" imgH="523800"/>
        </mc:Choice>
        <mc:Fallback>
          <p:control name="TextBox1" r:id="rId2" imgW="581040" imgH="523800">
            <p:pic>
              <p:nvPicPr>
                <p:cNvPr id="64" name="TextBox1">
                  <a:extLst>
                    <a:ext uri="{FF2B5EF4-FFF2-40B4-BE49-F238E27FC236}">
                      <a16:creationId xmlns:a16="http://schemas.microsoft.com/office/drawing/2014/main" id="{651CF158-544A-4AD9-B07A-D953FAAE8799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4467255" y="5341772"/>
                  <a:ext cx="585092" cy="525112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4203" name="TextBox2" r:id="rId3" imgW="581040" imgH="523800"/>
        </mc:Choice>
        <mc:Fallback>
          <p:control name="TextBox2" r:id="rId3" imgW="581040" imgH="523800">
            <p:pic>
              <p:nvPicPr>
                <p:cNvPr id="66" name="TextBox2">
                  <a:extLst>
                    <a:ext uri="{FF2B5EF4-FFF2-40B4-BE49-F238E27FC236}">
                      <a16:creationId xmlns:a16="http://schemas.microsoft.com/office/drawing/2014/main" id="{5682C46F-FA30-4F60-93CA-4619D773D8B2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10700543" y="5343664"/>
                  <a:ext cx="585092" cy="5251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6238798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  <p:bldP spid="6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31A0619D-DC74-42E7-B4DE-1193261490D5}"/>
              </a:ext>
            </a:extLst>
          </p:cNvPr>
          <p:cNvGrpSpPr/>
          <p:nvPr/>
        </p:nvGrpSpPr>
        <p:grpSpPr>
          <a:xfrm>
            <a:off x="306538" y="2907757"/>
            <a:ext cx="5139298" cy="2043576"/>
            <a:chOff x="1138457" y="1714975"/>
            <a:chExt cx="5139298" cy="2043576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2A9A1CA9-2897-452B-8ACF-67CA75826903}"/>
                </a:ext>
              </a:extLst>
            </p:cNvPr>
            <p:cNvGrpSpPr/>
            <p:nvPr/>
          </p:nvGrpSpPr>
          <p:grpSpPr>
            <a:xfrm>
              <a:off x="1532084" y="1856114"/>
              <a:ext cx="4404495" cy="1713374"/>
              <a:chOff x="741443" y="4561957"/>
              <a:chExt cx="3306682" cy="1304925"/>
            </a:xfrm>
          </p:grpSpPr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086874F2-8F5C-48B6-B37F-ED93EB4BEC0B}"/>
                  </a:ext>
                </a:extLst>
              </p:cNvPr>
              <p:cNvSpPr/>
              <p:nvPr/>
            </p:nvSpPr>
            <p:spPr>
              <a:xfrm>
                <a:off x="741443" y="4561957"/>
                <a:ext cx="3306682" cy="1304925"/>
              </a:xfrm>
              <a:prstGeom prst="roundRect">
                <a:avLst/>
              </a:prstGeom>
              <a:solidFill>
                <a:srgbClr val="00B050"/>
              </a:solidFill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A47CCBE-A7B0-4BD0-AC2A-0E21ABD883F2}"/>
                  </a:ext>
                </a:extLst>
              </p:cNvPr>
              <p:cNvSpPr txBox="1"/>
              <p:nvPr/>
            </p:nvSpPr>
            <p:spPr>
              <a:xfrm>
                <a:off x="973445" y="4742350"/>
                <a:ext cx="2669058" cy="937624"/>
              </a:xfrm>
              <a:prstGeom prst="rect">
                <a:avLst/>
              </a:prstGeom>
              <a:noFill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>
                  <a:spcAft>
                    <a:spcPts val="1200"/>
                  </a:spcAft>
                </a:pPr>
                <a:r>
                  <a:rPr lang="en-US" sz="3200" b="1" dirty="0"/>
                  <a:t>18 kg + 6 kg = </a:t>
                </a:r>
              </a:p>
              <a:p>
                <a:pPr>
                  <a:spcAft>
                    <a:spcPts val="1200"/>
                  </a:spcAft>
                </a:pPr>
                <a:r>
                  <a:rPr lang="en-US" sz="3200" b="1" dirty="0"/>
                  <a:t>24 kg – 5 kg = </a:t>
                </a:r>
              </a:p>
            </p:txBody>
          </p:sp>
        </p:grp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3C01CD3-BFCE-468D-B473-33BDA89E5A9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/>
          </p:blipFill>
          <p:spPr>
            <a:xfrm flipH="1">
              <a:off x="1138457" y="3041387"/>
              <a:ext cx="717164" cy="717164"/>
            </a:xfrm>
            <a:prstGeom prst="rect">
              <a:avLst/>
            </a:prstGeom>
          </p:spPr>
        </p:pic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142205F1-510D-4EBA-8E00-E53268149493}"/>
                </a:ext>
              </a:extLst>
            </p:cNvPr>
            <p:cNvSpPr/>
            <p:nvPr/>
          </p:nvSpPr>
          <p:spPr>
            <a:xfrm rot="1558595">
              <a:off x="5650021" y="1714975"/>
              <a:ext cx="627734" cy="508978"/>
            </a:xfrm>
            <a:custGeom>
              <a:avLst/>
              <a:gdLst>
                <a:gd name="connsiteX0" fmla="*/ 84256 w 627734"/>
                <a:gd name="connsiteY0" fmla="*/ 807 h 508978"/>
                <a:gd name="connsiteX1" fmla="*/ 206280 w 627734"/>
                <a:gd name="connsiteY1" fmla="*/ 95057 h 508978"/>
                <a:gd name="connsiteX2" fmla="*/ 408736 w 627734"/>
                <a:gd name="connsiteY2" fmla="*/ 145551 h 508978"/>
                <a:gd name="connsiteX3" fmla="*/ 403862 w 627734"/>
                <a:gd name="connsiteY3" fmla="*/ 160542 h 508978"/>
                <a:gd name="connsiteX4" fmla="*/ 410370 w 627734"/>
                <a:gd name="connsiteY4" fmla="*/ 170969 h 508978"/>
                <a:gd name="connsiteX5" fmla="*/ 423933 w 627734"/>
                <a:gd name="connsiteY5" fmla="*/ 211434 h 508978"/>
                <a:gd name="connsiteX6" fmla="*/ 385336 w 627734"/>
                <a:gd name="connsiteY6" fmla="*/ 508978 h 508978"/>
                <a:gd name="connsiteX7" fmla="*/ 276791 w 627734"/>
                <a:gd name="connsiteY7" fmla="*/ 385381 h 508978"/>
                <a:gd name="connsiteX8" fmla="*/ 258338 w 627734"/>
                <a:gd name="connsiteY8" fmla="*/ 353816 h 508978"/>
                <a:gd name="connsiteX9" fmla="*/ 206280 w 627734"/>
                <a:gd name="connsiteY9" fmla="*/ 395094 h 508978"/>
                <a:gd name="connsiteX10" fmla="*/ 84256 w 627734"/>
                <a:gd name="connsiteY10" fmla="*/ 807 h 508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27734" h="508978">
                  <a:moveTo>
                    <a:pt x="84256" y="807"/>
                  </a:moveTo>
                  <a:cubicBezTo>
                    <a:pt x="128785" y="-5216"/>
                    <a:pt x="179615" y="22131"/>
                    <a:pt x="206280" y="95057"/>
                  </a:cubicBezTo>
                  <a:cubicBezTo>
                    <a:pt x="264943" y="-65380"/>
                    <a:pt x="440566" y="-5216"/>
                    <a:pt x="408736" y="145551"/>
                  </a:cubicBezTo>
                  <a:lnTo>
                    <a:pt x="403862" y="160542"/>
                  </a:lnTo>
                  <a:lnTo>
                    <a:pt x="410370" y="170969"/>
                  </a:lnTo>
                  <a:cubicBezTo>
                    <a:pt x="415915" y="182818"/>
                    <a:pt x="420520" y="196284"/>
                    <a:pt x="423933" y="211434"/>
                  </a:cubicBezTo>
                  <a:cubicBezTo>
                    <a:pt x="538572" y="-9013"/>
                    <a:pt x="838566" y="265220"/>
                    <a:pt x="385336" y="508978"/>
                  </a:cubicBezTo>
                  <a:cubicBezTo>
                    <a:pt x="338331" y="465062"/>
                    <a:pt x="302828" y="423688"/>
                    <a:pt x="276791" y="385381"/>
                  </a:cubicBezTo>
                  <a:lnTo>
                    <a:pt x="258338" y="353816"/>
                  </a:lnTo>
                  <a:lnTo>
                    <a:pt x="206280" y="395094"/>
                  </a:lnTo>
                  <a:cubicBezTo>
                    <a:pt x="-81169" y="188819"/>
                    <a:pt x="-13707" y="14057"/>
                    <a:pt x="84256" y="807"/>
                  </a:cubicBezTo>
                  <a:close/>
                </a:path>
              </a:pathLst>
            </a:custGeom>
            <a:solidFill>
              <a:srgbClr val="FFC000"/>
            </a:solidFill>
            <a:ln>
              <a:prstDash val="sysDash"/>
            </a:ln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CB1172E-8A8C-499D-AB89-F83DAE36CF1B}"/>
              </a:ext>
            </a:extLst>
          </p:cNvPr>
          <p:cNvGrpSpPr/>
          <p:nvPr/>
        </p:nvGrpSpPr>
        <p:grpSpPr>
          <a:xfrm>
            <a:off x="4029504" y="678039"/>
            <a:ext cx="4388379" cy="755245"/>
            <a:chOff x="-3369818" y="382607"/>
            <a:chExt cx="4310700" cy="795412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DC2A80B-6497-403E-B55F-881084DD9DD3}"/>
                </a:ext>
              </a:extLst>
            </p:cNvPr>
            <p:cNvSpPr/>
            <p:nvPr/>
          </p:nvSpPr>
          <p:spPr>
            <a:xfrm>
              <a:off x="-3369818" y="382607"/>
              <a:ext cx="4310700" cy="795412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(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theo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mẫu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):</a:t>
              </a: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4C961312-717B-44F1-95C5-14177E7584FF}"/>
                </a:ext>
              </a:extLst>
            </p:cNvPr>
            <p:cNvSpPr/>
            <p:nvPr/>
          </p:nvSpPr>
          <p:spPr>
            <a:xfrm>
              <a:off x="-3288618" y="435376"/>
              <a:ext cx="615094" cy="653661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2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1968B11-2C54-4379-9ECC-2D097A196D1A}"/>
              </a:ext>
            </a:extLst>
          </p:cNvPr>
          <p:cNvGrpSpPr/>
          <p:nvPr/>
        </p:nvGrpSpPr>
        <p:grpSpPr>
          <a:xfrm>
            <a:off x="5691642" y="2808257"/>
            <a:ext cx="6239178" cy="2037156"/>
            <a:chOff x="1133999" y="1625772"/>
            <a:chExt cx="6239178" cy="2037156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74F964EA-E599-4DEC-AC77-8A8F3AED0A2D}"/>
                </a:ext>
              </a:extLst>
            </p:cNvPr>
            <p:cNvGrpSpPr/>
            <p:nvPr/>
          </p:nvGrpSpPr>
          <p:grpSpPr>
            <a:xfrm>
              <a:off x="1528899" y="1819275"/>
              <a:ext cx="5587594" cy="1713374"/>
              <a:chOff x="739052" y="4533900"/>
              <a:chExt cx="4194896" cy="1304925"/>
            </a:xfrm>
          </p:grpSpPr>
          <p:sp>
            <p:nvSpPr>
              <p:cNvPr id="24" name="Rectangle: Rounded Corners 23">
                <a:extLst>
                  <a:ext uri="{FF2B5EF4-FFF2-40B4-BE49-F238E27FC236}">
                    <a16:creationId xmlns:a16="http://schemas.microsoft.com/office/drawing/2014/main" id="{854AD1A9-8260-451B-8996-6A8AB5096B44}"/>
                  </a:ext>
                </a:extLst>
              </p:cNvPr>
              <p:cNvSpPr/>
              <p:nvPr/>
            </p:nvSpPr>
            <p:spPr>
              <a:xfrm>
                <a:off x="739052" y="4533900"/>
                <a:ext cx="4194896" cy="1304925"/>
              </a:xfrm>
              <a:prstGeom prst="roundRect">
                <a:avLst/>
              </a:prstGeom>
              <a:solidFill>
                <a:srgbClr val="00B050"/>
              </a:solidFill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EDC4DAF-5AB1-46AE-8A7C-062B1E8E4AA1}"/>
                  </a:ext>
                </a:extLst>
              </p:cNvPr>
              <p:cNvSpPr txBox="1"/>
              <p:nvPr/>
            </p:nvSpPr>
            <p:spPr>
              <a:xfrm>
                <a:off x="907950" y="4759834"/>
                <a:ext cx="3362814" cy="937624"/>
              </a:xfrm>
              <a:prstGeom prst="rect">
                <a:avLst/>
              </a:prstGeom>
              <a:noFill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>
                  <a:spcAft>
                    <a:spcPts val="1200"/>
                  </a:spcAft>
                </a:pPr>
                <a:r>
                  <a:rPr lang="en-US" sz="3200" b="1" dirty="0"/>
                  <a:t>10 kg + 3 kg – 5 kg = </a:t>
                </a:r>
              </a:p>
              <a:p>
                <a:pPr>
                  <a:spcAft>
                    <a:spcPts val="1200"/>
                  </a:spcAft>
                </a:pPr>
                <a:r>
                  <a:rPr lang="en-US" sz="3200" b="1" dirty="0"/>
                  <a:t>58 kg – 9 kg – 20 kg =</a:t>
                </a:r>
              </a:p>
            </p:txBody>
          </p:sp>
        </p:grp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39574B8A-BDF0-4402-A3A9-CE63CE41A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/>
          </p:blipFill>
          <p:spPr>
            <a:xfrm flipH="1">
              <a:off x="1133999" y="3031140"/>
              <a:ext cx="679689" cy="631788"/>
            </a:xfrm>
            <a:prstGeom prst="rect">
              <a:avLst/>
            </a:prstGeom>
          </p:spPr>
        </p:pic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4909683F-7F8D-4E72-A21D-FD1D3CEF374A}"/>
                </a:ext>
              </a:extLst>
            </p:cNvPr>
            <p:cNvSpPr/>
            <p:nvPr/>
          </p:nvSpPr>
          <p:spPr>
            <a:xfrm rot="1558595">
              <a:off x="6745443" y="1625772"/>
              <a:ext cx="627734" cy="508978"/>
            </a:xfrm>
            <a:custGeom>
              <a:avLst/>
              <a:gdLst>
                <a:gd name="connsiteX0" fmla="*/ 84256 w 627734"/>
                <a:gd name="connsiteY0" fmla="*/ 807 h 508978"/>
                <a:gd name="connsiteX1" fmla="*/ 206280 w 627734"/>
                <a:gd name="connsiteY1" fmla="*/ 95057 h 508978"/>
                <a:gd name="connsiteX2" fmla="*/ 408736 w 627734"/>
                <a:gd name="connsiteY2" fmla="*/ 145551 h 508978"/>
                <a:gd name="connsiteX3" fmla="*/ 403862 w 627734"/>
                <a:gd name="connsiteY3" fmla="*/ 160542 h 508978"/>
                <a:gd name="connsiteX4" fmla="*/ 410370 w 627734"/>
                <a:gd name="connsiteY4" fmla="*/ 170969 h 508978"/>
                <a:gd name="connsiteX5" fmla="*/ 423933 w 627734"/>
                <a:gd name="connsiteY5" fmla="*/ 211434 h 508978"/>
                <a:gd name="connsiteX6" fmla="*/ 385336 w 627734"/>
                <a:gd name="connsiteY6" fmla="*/ 508978 h 508978"/>
                <a:gd name="connsiteX7" fmla="*/ 276791 w 627734"/>
                <a:gd name="connsiteY7" fmla="*/ 385381 h 508978"/>
                <a:gd name="connsiteX8" fmla="*/ 258338 w 627734"/>
                <a:gd name="connsiteY8" fmla="*/ 353816 h 508978"/>
                <a:gd name="connsiteX9" fmla="*/ 206280 w 627734"/>
                <a:gd name="connsiteY9" fmla="*/ 395094 h 508978"/>
                <a:gd name="connsiteX10" fmla="*/ 84256 w 627734"/>
                <a:gd name="connsiteY10" fmla="*/ 807 h 508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27734" h="508978">
                  <a:moveTo>
                    <a:pt x="84256" y="807"/>
                  </a:moveTo>
                  <a:cubicBezTo>
                    <a:pt x="128785" y="-5216"/>
                    <a:pt x="179615" y="22131"/>
                    <a:pt x="206280" y="95057"/>
                  </a:cubicBezTo>
                  <a:cubicBezTo>
                    <a:pt x="264943" y="-65380"/>
                    <a:pt x="440566" y="-5216"/>
                    <a:pt x="408736" y="145551"/>
                  </a:cubicBezTo>
                  <a:lnTo>
                    <a:pt x="403862" y="160542"/>
                  </a:lnTo>
                  <a:lnTo>
                    <a:pt x="410370" y="170969"/>
                  </a:lnTo>
                  <a:cubicBezTo>
                    <a:pt x="415915" y="182818"/>
                    <a:pt x="420520" y="196284"/>
                    <a:pt x="423933" y="211434"/>
                  </a:cubicBezTo>
                  <a:cubicBezTo>
                    <a:pt x="538572" y="-9013"/>
                    <a:pt x="838566" y="265220"/>
                    <a:pt x="385336" y="508978"/>
                  </a:cubicBezTo>
                  <a:cubicBezTo>
                    <a:pt x="338331" y="465062"/>
                    <a:pt x="302828" y="423688"/>
                    <a:pt x="276791" y="385381"/>
                  </a:cubicBezTo>
                  <a:lnTo>
                    <a:pt x="258338" y="353816"/>
                  </a:lnTo>
                  <a:lnTo>
                    <a:pt x="206280" y="395094"/>
                  </a:lnTo>
                  <a:cubicBezTo>
                    <a:pt x="-81169" y="188819"/>
                    <a:pt x="-13707" y="14057"/>
                    <a:pt x="84256" y="807"/>
                  </a:cubicBezTo>
                  <a:close/>
                </a:path>
              </a:pathLst>
            </a:custGeom>
            <a:solidFill>
              <a:srgbClr val="FFC000"/>
            </a:solidFill>
            <a:ln>
              <a:prstDash val="sysDash"/>
            </a:ln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17FA1D36-CC44-4B1B-A330-3FC4D8CB1AB7}"/>
              </a:ext>
            </a:extLst>
          </p:cNvPr>
          <p:cNvSpPr txBox="1"/>
          <p:nvPr/>
        </p:nvSpPr>
        <p:spPr>
          <a:xfrm>
            <a:off x="3794362" y="1730801"/>
            <a:ext cx="176616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5073AC5-2DD7-4421-8003-3799FA5A01FA}"/>
              </a:ext>
            </a:extLst>
          </p:cNvPr>
          <p:cNvSpPr txBox="1"/>
          <p:nvPr/>
        </p:nvSpPr>
        <p:spPr>
          <a:xfrm>
            <a:off x="4929895" y="1730801"/>
            <a:ext cx="286743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 kg – 9kg = 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CE060EE-65FA-494A-A166-00ABF8C69910}"/>
              </a:ext>
            </a:extLst>
          </p:cNvPr>
          <p:cNvSpPr txBox="1"/>
          <p:nvPr/>
        </p:nvSpPr>
        <p:spPr>
          <a:xfrm>
            <a:off x="7596394" y="1702226"/>
            <a:ext cx="68671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 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F1C135D-6DF1-4ECE-A28D-A74356F6A3A3}"/>
              </a:ext>
            </a:extLst>
          </p:cNvPr>
          <p:cNvSpPr txBox="1"/>
          <p:nvPr/>
        </p:nvSpPr>
        <p:spPr>
          <a:xfrm>
            <a:off x="8069780" y="1705992"/>
            <a:ext cx="68671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kg</a:t>
            </a:r>
          </a:p>
        </p:txBody>
      </p:sp>
      <p:pic>
        <p:nvPicPr>
          <p:cNvPr id="29" name="图片 3">
            <a:extLst>
              <a:ext uri="{FF2B5EF4-FFF2-40B4-BE49-F238E27FC236}">
                <a16:creationId xmlns:a16="http://schemas.microsoft.com/office/drawing/2014/main" id="{6AC8D35F-1B52-46D3-AB71-18B2C13EBFC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143013" y="4762270"/>
            <a:ext cx="1438675" cy="1855838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spid="5315" name="TextBox1" r:id="rId2" imgW="1000080" imgH="523800"/>
        </mc:Choice>
        <mc:Fallback>
          <p:control name="TextBox1" r:id="rId2" imgW="1000080" imgH="523800">
            <p:pic>
              <p:nvPicPr>
                <p:cNvPr id="41" name="TextBox1">
                  <a:extLst>
                    <a:ext uri="{FF2B5EF4-FFF2-40B4-BE49-F238E27FC236}">
                      <a16:creationId xmlns:a16="http://schemas.microsoft.com/office/drawing/2014/main" id="{96696893-8C8E-4924-9D22-9F7ED1FB362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3885316" y="3300061"/>
                  <a:ext cx="999320" cy="525112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5316" name="TextBox2" r:id="rId3" imgW="1000080" imgH="523800"/>
        </mc:Choice>
        <mc:Fallback>
          <p:control name="TextBox2" r:id="rId3" imgW="1000080" imgH="523800">
            <p:pic>
              <p:nvPicPr>
                <p:cNvPr id="26" name="TextBox2">
                  <a:extLst>
                    <a:ext uri="{FF2B5EF4-FFF2-40B4-BE49-F238E27FC236}">
                      <a16:creationId xmlns:a16="http://schemas.microsoft.com/office/drawing/2014/main" id="{3E251D57-D9EC-467A-8B1E-BAE98E3F8C78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3881676" y="3945864"/>
                  <a:ext cx="999320" cy="525112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5317" name="TextBox3" r:id="rId4" imgW="1000080" imgH="523800"/>
        </mc:Choice>
        <mc:Fallback>
          <p:control name="TextBox3" r:id="rId4" imgW="1000080" imgH="523800">
            <p:pic>
              <p:nvPicPr>
                <p:cNvPr id="27" name="TextBox3">
                  <a:extLst>
                    <a:ext uri="{FF2B5EF4-FFF2-40B4-BE49-F238E27FC236}">
                      <a16:creationId xmlns:a16="http://schemas.microsoft.com/office/drawing/2014/main" id="{401C1AA3-CC85-4AEB-AF30-B48E03B08709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10582368" y="3259252"/>
                  <a:ext cx="999320" cy="525112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5318" name="TextBox4" r:id="rId5" imgW="1000080" imgH="523800"/>
        </mc:Choice>
        <mc:Fallback>
          <p:control name="TextBox4" r:id="rId5" imgW="1000080" imgH="523800">
            <p:pic>
              <p:nvPicPr>
                <p:cNvPr id="28" name="TextBox4">
                  <a:extLst>
                    <a:ext uri="{FF2B5EF4-FFF2-40B4-BE49-F238E27FC236}">
                      <a16:creationId xmlns:a16="http://schemas.microsoft.com/office/drawing/2014/main" id="{8030AE7F-3FDF-44C5-9320-17E99B6B44B5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0582368" y="3911588"/>
                  <a:ext cx="999320" cy="5251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429993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  <p:bldP spid="39" grpId="0"/>
      <p:bldP spid="4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0CB1172E-8A8C-499D-AB89-F83DAE36CF1B}"/>
              </a:ext>
            </a:extLst>
          </p:cNvPr>
          <p:cNvGrpSpPr/>
          <p:nvPr/>
        </p:nvGrpSpPr>
        <p:grpSpPr>
          <a:xfrm>
            <a:off x="1497367" y="449626"/>
            <a:ext cx="9197265" cy="955452"/>
            <a:chOff x="-2388904" y="382608"/>
            <a:chExt cx="9034463" cy="1048777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DC2A80B-6497-403E-B55F-881084DD9DD3}"/>
                </a:ext>
              </a:extLst>
            </p:cNvPr>
            <p:cNvSpPr/>
            <p:nvPr/>
          </p:nvSpPr>
          <p:spPr>
            <a:xfrm>
              <a:off x="-2388904" y="382608"/>
              <a:ext cx="9034463" cy="1048777"/>
            </a:xfrm>
            <a:prstGeom prst="roundRect">
              <a:avLst>
                <a:gd name="adj" fmla="val 49773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</a:t>
              </a:r>
              <a:r>
                <a:rPr lang="en-US" sz="2800" b="1" dirty="0" err="1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800" b="1" dirty="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cân</a:t>
              </a:r>
              <a:r>
                <a:rPr lang="en-US" sz="2800" b="1" dirty="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nặng</a:t>
              </a:r>
              <a:r>
                <a:rPr lang="en-US" sz="2800" b="1" dirty="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29 kg, </a:t>
              </a:r>
              <a:r>
                <a:rPr lang="en-US" sz="2800" b="1" dirty="0" err="1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Huy</a:t>
              </a:r>
              <a:r>
                <a:rPr lang="en-US" sz="2800" b="1" dirty="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nặng</a:t>
              </a:r>
              <a:r>
                <a:rPr lang="en-US" sz="2800" b="1" dirty="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hơn</a:t>
              </a:r>
              <a:r>
                <a:rPr lang="en-US" sz="2800" b="1" dirty="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800" b="1" dirty="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3kg. </a:t>
              </a:r>
            </a:p>
            <a:p>
              <a:r>
                <a:rPr lang="en-US" sz="2800" b="1" dirty="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</a:t>
              </a:r>
              <a:r>
                <a:rPr lang="en-US" sz="2800" b="1" dirty="0" err="1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Hỏi</a:t>
              </a:r>
              <a:r>
                <a:rPr lang="en-US" sz="2800" b="1" dirty="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Huy</a:t>
              </a:r>
              <a:r>
                <a:rPr lang="en-US" sz="2800" b="1" dirty="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cân</a:t>
              </a:r>
              <a:r>
                <a:rPr lang="en-US" sz="2800" b="1" dirty="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nặng</a:t>
              </a:r>
              <a:r>
                <a:rPr lang="en-US" sz="2800" b="1" dirty="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bao </a:t>
              </a:r>
              <a:r>
                <a:rPr lang="en-US" sz="2800" b="1" dirty="0" err="1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nhiêu</a:t>
              </a:r>
              <a:r>
                <a:rPr lang="en-US" sz="2800" b="1" dirty="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ki-</a:t>
              </a:r>
              <a:r>
                <a:rPr lang="en-US" sz="2800" b="1" dirty="0" err="1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lô</a:t>
              </a:r>
              <a:r>
                <a:rPr lang="en-US" sz="2800" b="1" dirty="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-gam?</a:t>
              </a:r>
              <a:endPara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4C961312-717B-44F1-95C5-14177E7584FF}"/>
                </a:ext>
              </a:extLst>
            </p:cNvPr>
            <p:cNvSpPr/>
            <p:nvPr/>
          </p:nvSpPr>
          <p:spPr>
            <a:xfrm>
              <a:off x="-2388904" y="580166"/>
              <a:ext cx="615094" cy="653661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3</a:t>
              </a:r>
            </a:p>
          </p:txBody>
        </p:sp>
      </p:grp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6E412450-0A48-4491-A858-C7F635FB4CDF}"/>
              </a:ext>
            </a:extLst>
          </p:cNvPr>
          <p:cNvSpPr/>
          <p:nvPr/>
        </p:nvSpPr>
        <p:spPr>
          <a:xfrm>
            <a:off x="3560169" y="1692328"/>
            <a:ext cx="4747809" cy="1581150"/>
          </a:xfrm>
          <a:prstGeom prst="roundRect">
            <a:avLst>
              <a:gd name="adj" fmla="val 11404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nặng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29 kg</a:t>
            </a:r>
          </a:p>
          <a:p>
            <a:pPr>
              <a:spcAft>
                <a:spcPts val="600"/>
              </a:spcAft>
            </a:pP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Huy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nặng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3 kg</a:t>
            </a:r>
          </a:p>
          <a:p>
            <a:pPr>
              <a:spcAft>
                <a:spcPts val="600"/>
              </a:spcAft>
            </a:pP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Huy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cân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nặng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kg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6DF88C67-9E48-41E2-98F0-C59D4F5B5E07}"/>
              </a:ext>
            </a:extLst>
          </p:cNvPr>
          <p:cNvSpPr/>
          <p:nvPr/>
        </p:nvSpPr>
        <p:spPr>
          <a:xfrm>
            <a:off x="6646387" y="2693080"/>
            <a:ext cx="461323" cy="404555"/>
          </a:xfrm>
          <a:prstGeom prst="round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5CF887D-752E-44DB-91E8-4A3B6BD18FD4}"/>
              </a:ext>
            </a:extLst>
          </p:cNvPr>
          <p:cNvSpPr txBox="1"/>
          <p:nvPr/>
        </p:nvSpPr>
        <p:spPr>
          <a:xfrm>
            <a:off x="4600645" y="3584522"/>
            <a:ext cx="35584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A4BD4B0-9A2D-423B-B36D-9E5CDBCB3ABF}"/>
              </a:ext>
            </a:extLst>
          </p:cNvPr>
          <p:cNvSpPr txBox="1"/>
          <p:nvPr/>
        </p:nvSpPr>
        <p:spPr>
          <a:xfrm>
            <a:off x="4600645" y="4836812"/>
            <a:ext cx="40250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 + 3 = 32 (kg)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64C05DC-1917-4000-AC99-7465BB247D69}"/>
              </a:ext>
            </a:extLst>
          </p:cNvPr>
          <p:cNvSpPr txBox="1"/>
          <p:nvPr/>
        </p:nvSpPr>
        <p:spPr>
          <a:xfrm>
            <a:off x="5442999" y="5437871"/>
            <a:ext cx="44712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32 kg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F7CCAC3-8BEE-42DC-B42A-19B988F4936C}"/>
              </a:ext>
            </a:extLst>
          </p:cNvPr>
          <p:cNvSpPr txBox="1"/>
          <p:nvPr/>
        </p:nvSpPr>
        <p:spPr>
          <a:xfrm>
            <a:off x="3188440" y="4210667"/>
            <a:ext cx="596751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Huy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cân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nặng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ki-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lô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-gam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11" name="图片 3">
            <a:extLst>
              <a:ext uri="{FF2B5EF4-FFF2-40B4-BE49-F238E27FC236}">
                <a16:creationId xmlns:a16="http://schemas.microsoft.com/office/drawing/2014/main" id="{C36C73EE-7993-42E4-A470-9B81AC0754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027464" y="4206033"/>
            <a:ext cx="1789197" cy="230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5385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/>
      <p:bldP spid="32" grpId="0"/>
      <p:bldP spid="33" grpId="0"/>
      <p:bldP spid="3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9B2B0D14-F0F7-4D6D-AD26-063F3319BE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46654"/>
            <a:ext cx="12192000" cy="641134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406797" y="1106703"/>
            <a:ext cx="5806398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Gà</a:t>
            </a: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qua </a:t>
            </a: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cầu</a:t>
            </a:r>
            <a:endParaRPr kumimoji="0" lang="en-US" sz="66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rgbClr val="ED7D31"/>
                </a:outerShdw>
                <a:reflection blurRad="6350" stA="60000" endA="900" endPos="58000" dir="5400000" sy="-10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bensound-bud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51695" y="-857250"/>
            <a:ext cx="609600" cy="609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BF67FFA-25F3-4E0C-BEB6-5C5951DF34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725042" y="2715062"/>
            <a:ext cx="863377" cy="111985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439354E-EC25-4684-8E5F-557945D4A2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1328623" y="3274991"/>
            <a:ext cx="863377" cy="11198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81CCFED-C299-434E-9D52-9CFC9A9F81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002531" y="3007692"/>
            <a:ext cx="863377" cy="111985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D179AAC-102C-4803-9311-40965B2544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595144" y="3274990"/>
            <a:ext cx="863377" cy="111985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BEE1153-DF2B-4293-B7B9-D7576919B36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4921" y="973330"/>
            <a:ext cx="3865957" cy="3865957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93319B9E-E4D3-4626-AF7D-B9B6D6B75E15}"/>
              </a:ext>
            </a:extLst>
          </p:cNvPr>
          <p:cNvGrpSpPr/>
          <p:nvPr/>
        </p:nvGrpSpPr>
        <p:grpSpPr>
          <a:xfrm>
            <a:off x="2306503" y="1161607"/>
            <a:ext cx="9015129" cy="5119264"/>
            <a:chOff x="1874972" y="1721536"/>
            <a:chExt cx="9015129" cy="5119264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B55FE0A-7C92-4DC2-BBE5-0D8797F4E1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8944"/>
            <a:stretch/>
          </p:blipFill>
          <p:spPr>
            <a:xfrm>
              <a:off x="1874972" y="1721536"/>
              <a:ext cx="9015129" cy="5119264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78B2BC3-1070-46B4-9971-83C2DDEE39CA}"/>
                </a:ext>
              </a:extLst>
            </p:cNvPr>
            <p:cNvSpPr txBox="1"/>
            <p:nvPr/>
          </p:nvSpPr>
          <p:spPr>
            <a:xfrm>
              <a:off x="2751241" y="3179300"/>
              <a:ext cx="6595081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- </a:t>
              </a:r>
              <a:r>
                <a:rPr lang="en-US" sz="2400" dirty="0" err="1"/>
                <a:t>Các</a:t>
              </a:r>
              <a:r>
                <a:rPr lang="en-US" sz="2400" dirty="0"/>
                <a:t> </a:t>
              </a:r>
              <a:r>
                <a:rPr lang="en-US" sz="2400" dirty="0" err="1"/>
                <a:t>chú</a:t>
              </a:r>
              <a:r>
                <a:rPr lang="en-US" sz="2400" dirty="0"/>
                <a:t> </a:t>
              </a:r>
              <a:r>
                <a:rPr lang="en-US" sz="2400" dirty="0" err="1"/>
                <a:t>Gà</a:t>
              </a:r>
              <a:r>
                <a:rPr lang="en-US" sz="2400" dirty="0"/>
                <a:t> Con non </a:t>
              </a:r>
              <a:r>
                <a:rPr lang="en-US" sz="2400" dirty="0" err="1"/>
                <a:t>nớt</a:t>
              </a:r>
              <a:r>
                <a:rPr lang="en-US" sz="2400" dirty="0"/>
                <a:t> </a:t>
              </a:r>
              <a:r>
                <a:rPr lang="en-US" sz="2400" dirty="0" err="1"/>
                <a:t>rất</a:t>
              </a:r>
              <a:r>
                <a:rPr lang="en-US" sz="2400" dirty="0"/>
                <a:t> </a:t>
              </a:r>
              <a:r>
                <a:rPr lang="en-US" sz="2400" dirty="0" err="1"/>
                <a:t>sợ</a:t>
              </a:r>
              <a:r>
                <a:rPr lang="en-US" sz="2400" dirty="0"/>
                <a:t> </a:t>
              </a:r>
              <a:r>
                <a:rPr lang="en-US" sz="2400" dirty="0" err="1"/>
                <a:t>khi</a:t>
              </a:r>
              <a:r>
                <a:rPr lang="en-US" sz="2400" dirty="0"/>
                <a:t> </a:t>
              </a:r>
              <a:r>
                <a:rPr lang="en-US" sz="2400" dirty="0" err="1"/>
                <a:t>đi</a:t>
              </a:r>
              <a:r>
                <a:rPr lang="en-US" sz="2400" dirty="0"/>
                <a:t> qua </a:t>
              </a:r>
              <a:r>
                <a:rPr lang="en-US" sz="2400" dirty="0" err="1"/>
                <a:t>chiếc</a:t>
              </a:r>
              <a:r>
                <a:rPr lang="en-US" sz="2400" dirty="0"/>
                <a:t> </a:t>
              </a:r>
              <a:r>
                <a:rPr lang="en-US" sz="2400" dirty="0" err="1"/>
                <a:t>cầu</a:t>
              </a:r>
              <a:r>
                <a:rPr lang="en-US" sz="2400" dirty="0"/>
                <a:t> </a:t>
              </a:r>
              <a:r>
                <a:rPr lang="en-US" sz="2400" dirty="0" err="1"/>
                <a:t>nhỏ</a:t>
              </a:r>
              <a:r>
                <a:rPr lang="en-US" sz="2400" dirty="0"/>
                <a:t>. </a:t>
              </a:r>
              <a:r>
                <a:rPr lang="en-US" sz="2400" dirty="0" err="1"/>
                <a:t>Mặc</a:t>
              </a:r>
              <a:r>
                <a:rPr lang="en-US" sz="2400" dirty="0"/>
                <a:t> </a:t>
              </a:r>
              <a:r>
                <a:rPr lang="en-US" sz="2400" dirty="0" err="1"/>
                <a:t>dù</a:t>
              </a:r>
              <a:r>
                <a:rPr lang="en-US" sz="2400" dirty="0"/>
                <a:t> </a:t>
              </a:r>
              <a:r>
                <a:rPr lang="en-US" sz="2400" dirty="0" err="1"/>
                <a:t>Mẹ</a:t>
              </a:r>
              <a:r>
                <a:rPr lang="en-US" sz="2400" dirty="0"/>
                <a:t> </a:t>
              </a:r>
              <a:r>
                <a:rPr lang="en-US" sz="2400" dirty="0" err="1"/>
                <a:t>Gà</a:t>
              </a:r>
              <a:r>
                <a:rPr lang="en-US" sz="2400" dirty="0"/>
                <a:t> </a:t>
              </a:r>
              <a:r>
                <a:rPr lang="en-US" sz="2400" dirty="0" err="1"/>
                <a:t>động</a:t>
              </a:r>
              <a:r>
                <a:rPr lang="en-US" sz="2400" dirty="0"/>
                <a:t> </a:t>
              </a:r>
              <a:r>
                <a:rPr lang="en-US" sz="2400" dirty="0" err="1"/>
                <a:t>viên</a:t>
              </a:r>
              <a:r>
                <a:rPr lang="en-US" sz="2400" dirty="0"/>
                <a:t>, </a:t>
              </a:r>
              <a:r>
                <a:rPr lang="en-US" sz="2400" dirty="0" err="1"/>
                <a:t>cổ</a:t>
              </a:r>
              <a:r>
                <a:rPr lang="en-US" sz="2400" dirty="0"/>
                <a:t> </a:t>
              </a:r>
              <a:r>
                <a:rPr lang="en-US" sz="2400" dirty="0" err="1"/>
                <a:t>vũ</a:t>
              </a:r>
              <a:r>
                <a:rPr lang="en-US" sz="2400" dirty="0"/>
                <a:t> </a:t>
              </a:r>
              <a:r>
                <a:rPr lang="en-US" sz="2400" dirty="0" err="1"/>
                <a:t>nhưng</a:t>
              </a:r>
              <a:r>
                <a:rPr lang="en-US" sz="2400" dirty="0"/>
                <a:t> </a:t>
              </a:r>
              <a:r>
                <a:rPr lang="en-US" sz="2400" dirty="0" err="1"/>
                <a:t>các</a:t>
              </a:r>
              <a:r>
                <a:rPr lang="en-US" sz="2400" dirty="0"/>
                <a:t> </a:t>
              </a:r>
              <a:r>
                <a:rPr lang="en-US" sz="2400" dirty="0" err="1"/>
                <a:t>bạn</a:t>
              </a:r>
              <a:r>
                <a:rPr lang="en-US" sz="2400" dirty="0"/>
                <a:t> </a:t>
              </a:r>
              <a:r>
                <a:rPr lang="en-US" sz="2400" dirty="0" err="1"/>
                <a:t>vẫn</a:t>
              </a:r>
              <a:r>
                <a:rPr lang="en-US" sz="2400" dirty="0"/>
                <a:t> </a:t>
              </a:r>
              <a:r>
                <a:rPr lang="en-US" sz="2400" dirty="0" err="1"/>
                <a:t>không</a:t>
              </a:r>
              <a:r>
                <a:rPr lang="en-US" sz="2400" dirty="0"/>
                <a:t> </a:t>
              </a:r>
              <a:r>
                <a:rPr lang="en-US" sz="2400" dirty="0" err="1"/>
                <a:t>dám</a:t>
              </a:r>
              <a:r>
                <a:rPr lang="en-US" sz="2400" dirty="0"/>
                <a:t> </a:t>
              </a:r>
              <a:r>
                <a:rPr lang="en-US" sz="2400" dirty="0" err="1"/>
                <a:t>bước</a:t>
              </a:r>
              <a:r>
                <a:rPr lang="en-US" sz="2400" dirty="0"/>
                <a:t> qua.</a:t>
              </a:r>
            </a:p>
            <a:p>
              <a:r>
                <a:rPr lang="en-US" sz="2400" dirty="0"/>
                <a:t>- </a:t>
              </a:r>
              <a:r>
                <a:rPr lang="en-US" sz="2400" dirty="0" err="1"/>
                <a:t>Các</a:t>
              </a:r>
              <a:r>
                <a:rPr lang="en-US" sz="2400" dirty="0"/>
                <a:t> </a:t>
              </a:r>
              <a:r>
                <a:rPr lang="en-US" sz="2400" dirty="0" err="1"/>
                <a:t>em</a:t>
              </a:r>
              <a:r>
                <a:rPr lang="en-US" sz="2400" dirty="0"/>
                <a:t> </a:t>
              </a:r>
              <a:r>
                <a:rPr lang="en-US" sz="2400" dirty="0" err="1"/>
                <a:t>hãy</a:t>
              </a:r>
              <a:r>
                <a:rPr lang="en-US" sz="2400" dirty="0"/>
                <a:t> </a:t>
              </a:r>
              <a:r>
                <a:rPr lang="en-US" sz="2400" dirty="0" err="1"/>
                <a:t>giúp</a:t>
              </a:r>
              <a:r>
                <a:rPr lang="en-US" sz="2400" dirty="0"/>
                <a:t> </a:t>
              </a:r>
              <a:r>
                <a:rPr lang="en-US" sz="2400" dirty="0" err="1"/>
                <a:t>những</a:t>
              </a:r>
              <a:r>
                <a:rPr lang="en-US" sz="2400" dirty="0"/>
                <a:t> </a:t>
              </a:r>
              <a:r>
                <a:rPr lang="en-US" sz="2400" dirty="0" err="1"/>
                <a:t>chú</a:t>
              </a:r>
              <a:r>
                <a:rPr lang="en-US" sz="2400" dirty="0"/>
                <a:t> </a:t>
              </a:r>
              <a:r>
                <a:rPr lang="en-US" sz="2400" dirty="0" err="1"/>
                <a:t>Gà</a:t>
              </a:r>
              <a:r>
                <a:rPr lang="en-US" sz="2400" dirty="0"/>
                <a:t> con </a:t>
              </a:r>
              <a:r>
                <a:rPr lang="en-US" sz="2400" dirty="0" err="1"/>
                <a:t>có</a:t>
              </a:r>
              <a:r>
                <a:rPr lang="en-US" sz="2400" dirty="0"/>
                <a:t> </a:t>
              </a:r>
              <a:r>
                <a:rPr lang="en-US" sz="2400" dirty="0" err="1"/>
                <a:t>thêm</a:t>
              </a:r>
              <a:r>
                <a:rPr lang="en-US" sz="2400" dirty="0"/>
                <a:t> </a:t>
              </a:r>
              <a:r>
                <a:rPr lang="en-US" sz="2400" dirty="0" err="1"/>
                <a:t>lòng</a:t>
              </a:r>
              <a:r>
                <a:rPr lang="en-US" sz="2400" dirty="0"/>
                <a:t> can </a:t>
              </a:r>
              <a:r>
                <a:rPr lang="en-US" sz="2400" dirty="0" err="1"/>
                <a:t>đảm</a:t>
              </a:r>
              <a:r>
                <a:rPr lang="en-US" sz="2400" dirty="0"/>
                <a:t> </a:t>
              </a:r>
              <a:r>
                <a:rPr lang="en-US" sz="2400" dirty="0" err="1"/>
                <a:t>để</a:t>
              </a:r>
              <a:r>
                <a:rPr lang="en-US" sz="2400" dirty="0"/>
                <a:t> </a:t>
              </a:r>
              <a:r>
                <a:rPr lang="en-US" sz="2400" dirty="0" err="1"/>
                <a:t>bước</a:t>
              </a:r>
              <a:r>
                <a:rPr lang="en-US" sz="2400" dirty="0"/>
                <a:t> qua </a:t>
              </a:r>
              <a:r>
                <a:rPr lang="en-US" sz="2400" dirty="0" err="1"/>
                <a:t>chiếc</a:t>
              </a:r>
              <a:r>
                <a:rPr lang="en-US" sz="2400" dirty="0"/>
                <a:t> </a:t>
              </a:r>
              <a:r>
                <a:rPr lang="en-US" sz="2400" dirty="0" err="1"/>
                <a:t>cầu</a:t>
              </a:r>
              <a:r>
                <a:rPr lang="en-US" sz="2400" dirty="0"/>
                <a:t> </a:t>
              </a:r>
              <a:r>
                <a:rPr lang="en-US" sz="2400" dirty="0" err="1"/>
                <a:t>nhỏ</a:t>
              </a:r>
              <a:r>
                <a:rPr lang="en-US" sz="2400" dirty="0"/>
                <a:t> </a:t>
              </a:r>
              <a:r>
                <a:rPr lang="en-US" sz="2400" dirty="0" err="1"/>
                <a:t>cùng</a:t>
              </a:r>
              <a:r>
                <a:rPr lang="en-US" sz="2400" dirty="0"/>
                <a:t> </a:t>
              </a:r>
              <a:r>
                <a:rPr lang="en-US" sz="2400" dirty="0" err="1"/>
                <a:t>đi</a:t>
              </a:r>
              <a:r>
                <a:rPr lang="en-US" sz="2400" dirty="0"/>
                <a:t> </a:t>
              </a:r>
              <a:r>
                <a:rPr lang="en-US" sz="2400" dirty="0" err="1"/>
                <a:t>kiếm</a:t>
              </a:r>
              <a:r>
                <a:rPr lang="en-US" sz="2400" dirty="0"/>
                <a:t> </a:t>
              </a:r>
              <a:r>
                <a:rPr lang="en-US" sz="2400" dirty="0" err="1"/>
                <a:t>ăn</a:t>
              </a:r>
              <a:r>
                <a:rPr lang="en-US" sz="2400" dirty="0"/>
                <a:t> </a:t>
              </a:r>
              <a:r>
                <a:rPr lang="en-US" sz="2400" dirty="0" err="1"/>
                <a:t>với</a:t>
              </a:r>
              <a:r>
                <a:rPr lang="en-US" sz="2400" dirty="0"/>
                <a:t> </a:t>
              </a:r>
              <a:r>
                <a:rPr lang="en-US" sz="2400" dirty="0" err="1"/>
                <a:t>gà</a:t>
              </a:r>
              <a:r>
                <a:rPr lang="en-US" sz="2400" dirty="0"/>
                <a:t> </a:t>
              </a:r>
              <a:r>
                <a:rPr lang="en-US" sz="2400" dirty="0" err="1"/>
                <a:t>mẹ</a:t>
              </a:r>
              <a:r>
                <a:rPr lang="en-US" sz="2400" dirty="0"/>
                <a:t> </a:t>
              </a:r>
              <a:r>
                <a:rPr lang="en-US" sz="2400" dirty="0" err="1"/>
                <a:t>bằng</a:t>
              </a:r>
              <a:r>
                <a:rPr lang="en-US" sz="2400" dirty="0"/>
                <a:t> </a:t>
              </a:r>
              <a:r>
                <a:rPr lang="en-US" sz="2400" dirty="0" err="1"/>
                <a:t>cách</a:t>
              </a:r>
              <a:r>
                <a:rPr lang="en-US" sz="2400" dirty="0"/>
                <a:t> </a:t>
              </a:r>
              <a:r>
                <a:rPr lang="en-US" sz="2400" dirty="0" err="1"/>
                <a:t>trả</a:t>
              </a:r>
              <a:r>
                <a:rPr lang="en-US" sz="2400" dirty="0"/>
                <a:t> </a:t>
              </a:r>
              <a:r>
                <a:rPr lang="en-US" sz="2400" dirty="0" err="1"/>
                <a:t>lời</a:t>
              </a:r>
              <a:r>
                <a:rPr lang="en-US" sz="2400" dirty="0"/>
                <a:t> </a:t>
              </a:r>
              <a:r>
                <a:rPr lang="en-US" sz="2400" dirty="0" err="1"/>
                <a:t>đúng</a:t>
              </a:r>
              <a:r>
                <a:rPr lang="en-US" sz="2400" dirty="0"/>
                <a:t> </a:t>
              </a:r>
              <a:r>
                <a:rPr lang="en-US" sz="2400" dirty="0" err="1"/>
                <a:t>các</a:t>
              </a:r>
              <a:r>
                <a:rPr lang="en-US" sz="2400" dirty="0"/>
                <a:t> </a:t>
              </a:r>
              <a:r>
                <a:rPr lang="en-US" sz="2400" dirty="0" err="1"/>
                <a:t>câu</a:t>
              </a:r>
              <a:r>
                <a:rPr lang="en-US" sz="2400" dirty="0"/>
                <a:t> </a:t>
              </a:r>
              <a:r>
                <a:rPr lang="en-US" sz="2400" dirty="0" err="1"/>
                <a:t>hỏi</a:t>
              </a:r>
              <a:r>
                <a:rPr lang="en-US" sz="2400" dirty="0"/>
                <a:t> </a:t>
              </a:r>
              <a:r>
                <a:rPr lang="en-US" sz="2400" dirty="0" err="1"/>
                <a:t>nhé</a:t>
              </a:r>
              <a:endParaRPr lang="en-US" sz="2400" dirty="0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D4323B72-A79B-48BE-8570-4D0502BA6F52}"/>
              </a:ext>
            </a:extLst>
          </p:cNvPr>
          <p:cNvSpPr/>
          <p:nvPr/>
        </p:nvSpPr>
        <p:spPr>
          <a:xfrm>
            <a:off x="2150201" y="4438843"/>
            <a:ext cx="9115095" cy="2242472"/>
          </a:xfrm>
          <a:prstGeom prst="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endParaRPr lang="en-US" sz="2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trắc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slide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theo.</a:t>
            </a:r>
            <a:endParaRPr lang="en-US" sz="2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1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12236C0-595F-4749-AED9-F9C1F603F3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46654"/>
            <a:ext cx="12192000" cy="6411346"/>
          </a:xfrm>
          <a:prstGeom prst="rect">
            <a:avLst/>
          </a:prstGeom>
        </p:spPr>
      </p:pic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2861" y="484935"/>
            <a:ext cx="609600" cy="609600"/>
          </a:xfrm>
          <a:prstGeom prst="rect">
            <a:avLst/>
          </a:prstGeom>
        </p:spPr>
      </p:pic>
      <p:sp>
        <p:nvSpPr>
          <p:cNvPr id="13" name="A"/>
          <p:cNvSpPr/>
          <p:nvPr/>
        </p:nvSpPr>
        <p:spPr>
          <a:xfrm>
            <a:off x="4386909" y="4048956"/>
            <a:ext cx="3418182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2 kg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68044EB-9281-476F-9675-569E85C75A8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2461" y="1539051"/>
            <a:ext cx="3176441" cy="317644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8730015-FA5C-4618-8CDC-023334D83A6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0685328" y="2976135"/>
            <a:ext cx="709389" cy="92012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F7CCC87-6B47-4BAE-8D68-DB9F91CAEA6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1179999" y="3009016"/>
            <a:ext cx="709387" cy="102191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81C1766-C484-42D7-8F91-E9EA636987A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1489775" y="3483361"/>
            <a:ext cx="709387" cy="102191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FDB8E0F-E8EC-457D-B0BF-3998E099956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0765046" y="3367717"/>
            <a:ext cx="709387" cy="1021917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6540821C-5544-477C-890B-47D5AF6E6F25}"/>
              </a:ext>
            </a:extLst>
          </p:cNvPr>
          <p:cNvGrpSpPr/>
          <p:nvPr/>
        </p:nvGrpSpPr>
        <p:grpSpPr>
          <a:xfrm>
            <a:off x="3112516" y="459675"/>
            <a:ext cx="6614171" cy="2349369"/>
            <a:chOff x="2710582" y="25565"/>
            <a:chExt cx="6614171" cy="2349369"/>
          </a:xfrm>
        </p:grpSpPr>
        <p:sp>
          <p:nvSpPr>
            <p:cNvPr id="11" name="Round Same Side Corner Rectangle 10"/>
            <p:cNvSpPr/>
            <p:nvPr/>
          </p:nvSpPr>
          <p:spPr>
            <a:xfrm>
              <a:off x="2710582" y="25565"/>
              <a:ext cx="6614171" cy="2349369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4499460" y="661640"/>
              <a:ext cx="4342918" cy="107721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Giỏ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quả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cân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nặng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mấy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ki-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lô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-gam?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6F9B6E3-7F57-44EF-A70F-C5D8C76B8F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6615" b="96109" l="9884" r="89535">
                          <a14:foregroundMark x1="51744" y1="74319" x2="51744" y2="74319"/>
                          <a14:foregroundMark x1="51744" y1="64591" x2="34884" y2="96498"/>
                          <a14:foregroundMark x1="71512" y1="8560" x2="71512" y2="8560"/>
                          <a14:foregroundMark x1="57558" y1="6615" x2="57558" y2="6615"/>
                          <a14:foregroundMark x1="43605" y1="21790" x2="67442" y2="25292"/>
                          <a14:foregroundMark x1="51744" y1="19844" x2="63953" y2="20623"/>
                          <a14:foregroundMark x1="54651" y1="85603" x2="69186" y2="73152"/>
                          <a14:foregroundMark x1="48837" y1="74319" x2="54070" y2="8015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539269" y="25565"/>
              <a:ext cx="1398443" cy="2089534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07407E-6 L -0.82617 -0.00487 " pathEditMode="relative" rAng="0" ptsTypes="AA">
                                      <p:cBhvr>
                                        <p:cTn id="27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31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bldLvl="0" animBg="1"/>
      <p:bldP spid="13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A2D169AA-3946-42BD-83A5-221B2F0D3F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68667"/>
            <a:ext cx="12192000" cy="6411346"/>
          </a:xfrm>
          <a:prstGeom prst="rect">
            <a:avLst/>
          </a:prstGeom>
        </p:spPr>
      </p:pic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5988" y="432477"/>
            <a:ext cx="609600" cy="6096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F045E65-36A6-451D-AB74-E10E01DF86C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7283" y="1540315"/>
            <a:ext cx="3176441" cy="317644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DFA5FBD-D884-4B58-9661-D89FBDFCD65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0685328" y="2976135"/>
            <a:ext cx="709389" cy="92012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FB855EF-F655-49D8-B451-77C0B44C242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99844" y="3233695"/>
            <a:ext cx="628862" cy="92012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9C4DB87-F160-49B2-B74D-DC169A442F7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1179999" y="3009016"/>
            <a:ext cx="709387" cy="102191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EAA8646-4686-4F61-B5FC-2876C00D32F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1489775" y="3483361"/>
            <a:ext cx="709387" cy="1021917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B1282A92-3628-43C2-AB9C-7864DD63004A}"/>
              </a:ext>
            </a:extLst>
          </p:cNvPr>
          <p:cNvGrpSpPr/>
          <p:nvPr/>
        </p:nvGrpSpPr>
        <p:grpSpPr>
          <a:xfrm>
            <a:off x="2720315" y="468667"/>
            <a:ext cx="6907358" cy="2196640"/>
            <a:chOff x="2757638" y="159018"/>
            <a:chExt cx="6907358" cy="2196640"/>
          </a:xfrm>
        </p:grpSpPr>
        <p:sp>
          <p:nvSpPr>
            <p:cNvPr id="11" name="Round Same Side Corner Rectangle 10"/>
            <p:cNvSpPr/>
            <p:nvPr/>
          </p:nvSpPr>
          <p:spPr>
            <a:xfrm>
              <a:off x="2757638" y="159018"/>
              <a:ext cx="6907358" cy="2196640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5552709" y="672551"/>
              <a:ext cx="3863649" cy="95410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Con </a:t>
              </a:r>
              <a:r>
                <a:rPr kumimoji="0" lang="en-US" sz="28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ngỗng</a:t>
              </a:r>
              <a:r>
                <a:rPr kumimoji="0" lang="en-US" sz="28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cân</a:t>
              </a:r>
              <a:r>
                <a:rPr kumimoji="0" lang="en-US" sz="28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nặng</a:t>
              </a:r>
              <a:r>
                <a:rPr kumimoji="0" lang="en-US" sz="28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mấy</a:t>
              </a:r>
              <a:r>
                <a:rPr kumimoji="0" lang="en-US" sz="28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ki-</a:t>
              </a:r>
              <a:r>
                <a:rPr kumimoji="0" lang="en-US" sz="28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lô</a:t>
              </a:r>
              <a:r>
                <a:rPr kumimoji="0" lang="en-US" sz="28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-gam?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4146BC8-6A7B-4019-8554-A976A8203E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r="51845"/>
            <a:stretch/>
          </p:blipFill>
          <p:spPr>
            <a:xfrm>
              <a:off x="3161291" y="427628"/>
              <a:ext cx="2210809" cy="1443955"/>
            </a:xfrm>
            <a:prstGeom prst="rect">
              <a:avLst/>
            </a:prstGeom>
          </p:spPr>
        </p:pic>
      </p:grpSp>
      <p:sp>
        <p:nvSpPr>
          <p:cNvPr id="24" name="A">
            <a:extLst>
              <a:ext uri="{FF2B5EF4-FFF2-40B4-BE49-F238E27FC236}">
                <a16:creationId xmlns:a16="http://schemas.microsoft.com/office/drawing/2014/main" id="{F5D0B708-E798-406D-8645-3B42D8FF7B19}"/>
              </a:ext>
            </a:extLst>
          </p:cNvPr>
          <p:cNvSpPr/>
          <p:nvPr/>
        </p:nvSpPr>
        <p:spPr>
          <a:xfrm>
            <a:off x="4386909" y="4048956"/>
            <a:ext cx="3418182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  <a:defRPr/>
            </a:pPr>
            <a:r>
              <a:rPr lang="en-US" sz="3600" b="1" kern="1200" dirty="0">
                <a:solidFill>
                  <a:srgbClr val="FFFF00"/>
                </a:solidFill>
                <a:cs typeface="Times New Roman" panose="02020603050405020304" pitchFamily="18" charset="0"/>
              </a:rPr>
              <a:t>7 kg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07407E-6 L -0.82617 -0.00487 " pathEditMode="relative" rAng="0" ptsTypes="AA">
                                      <p:cBhvr>
                                        <p:cTn id="26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31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4" grpId="0" bldLvl="0" animBg="1"/>
      <p:bldP spid="24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25ED148C-684C-41F4-8D1E-3D7B236A83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446654"/>
            <a:ext cx="12192000" cy="6411346"/>
          </a:xfrm>
          <a:prstGeom prst="rect">
            <a:avLst/>
          </a:prstGeom>
        </p:spPr>
      </p:pic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52997" y="482761"/>
            <a:ext cx="609600" cy="609600"/>
          </a:xfrm>
          <a:prstGeom prst="rect">
            <a:avLst/>
          </a:prstGeom>
        </p:spPr>
      </p:pic>
      <p:sp>
        <p:nvSpPr>
          <p:cNvPr id="13" name="A"/>
          <p:cNvSpPr/>
          <p:nvPr/>
        </p:nvSpPr>
        <p:spPr>
          <a:xfrm>
            <a:off x="2438654" y="4130245"/>
            <a:ext cx="3446844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  <a:defRPr/>
            </a:pPr>
            <a:r>
              <a:rPr lang="en-US" sz="4000" b="1" kern="1200" dirty="0">
                <a:solidFill>
                  <a:srgbClr val="FFFF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A. </a:t>
            </a:r>
            <a:r>
              <a:rPr lang="en-US" sz="4000" b="1" kern="1200" dirty="0" err="1">
                <a:solidFill>
                  <a:srgbClr val="FFFF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nhẹ</a:t>
            </a:r>
            <a:r>
              <a:rPr lang="en-US" sz="4000" b="1" kern="1200" dirty="0">
                <a:solidFill>
                  <a:srgbClr val="FFFF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200" dirty="0" err="1">
                <a:solidFill>
                  <a:srgbClr val="FFFF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hơn</a:t>
            </a:r>
            <a:endParaRPr lang="en-US" sz="4000" b="1" kern="1200" dirty="0">
              <a:solidFill>
                <a:srgbClr val="FFFF00"/>
              </a:solidFill>
              <a:latin typeface="UTM Times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23523D0-C074-404C-8F1D-A50138AF970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1462" y="1494724"/>
            <a:ext cx="3176441" cy="317644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1796D19-A793-484C-A325-9E1D146E4BF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10685328" y="2976135"/>
            <a:ext cx="709389" cy="92012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5EE8891-1B30-4F3D-8E58-211044B4BAD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99844" y="3233695"/>
            <a:ext cx="628862" cy="92012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5439FF2-8EF3-420C-9074-8176ACC0FCF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4615" y="3389439"/>
            <a:ext cx="628862" cy="92012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437E800-3FD2-4B0E-B274-A2F0E6DBAAF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11179999" y="3009016"/>
            <a:ext cx="709387" cy="102191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ED1C7C7D-281C-498C-93E2-40B548A413B6}"/>
              </a:ext>
            </a:extLst>
          </p:cNvPr>
          <p:cNvGrpSpPr/>
          <p:nvPr/>
        </p:nvGrpSpPr>
        <p:grpSpPr>
          <a:xfrm>
            <a:off x="3004074" y="446654"/>
            <a:ext cx="5762848" cy="2636291"/>
            <a:chOff x="3094074" y="25565"/>
            <a:chExt cx="5762848" cy="2636291"/>
          </a:xfrm>
        </p:grpSpPr>
        <p:sp>
          <p:nvSpPr>
            <p:cNvPr id="11" name="Round Same Side Corner Rectangle 10"/>
            <p:cNvSpPr/>
            <p:nvPr/>
          </p:nvSpPr>
          <p:spPr>
            <a:xfrm>
              <a:off x="3094074" y="25565"/>
              <a:ext cx="5762848" cy="2636291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E897E1B-8A63-40D1-A858-D348B3591E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b="59384"/>
            <a:stretch/>
          </p:blipFill>
          <p:spPr>
            <a:xfrm>
              <a:off x="4801733" y="347883"/>
              <a:ext cx="2709299" cy="1446086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D92535F-A078-49C2-8575-62FFAC3311D4}"/>
                </a:ext>
              </a:extLst>
            </p:cNvPr>
            <p:cNvSpPr/>
            <p:nvPr/>
          </p:nvSpPr>
          <p:spPr>
            <a:xfrm>
              <a:off x="3622981" y="1793969"/>
              <a:ext cx="4525033" cy="58477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quả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bóng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…. </a:t>
              </a:r>
              <a:r>
                <a:rPr kumimoji="0" lang="en-US" sz="28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1kg</a:t>
              </a:r>
              <a:endParaRPr kumimoji="0" lang="en-US" sz="32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5" name="C">
            <a:extLst>
              <a:ext uri="{FF2B5EF4-FFF2-40B4-BE49-F238E27FC236}">
                <a16:creationId xmlns:a16="http://schemas.microsoft.com/office/drawing/2014/main" id="{90E2F988-2AC9-4C7B-8AE3-B7F86E52F88B}"/>
              </a:ext>
            </a:extLst>
          </p:cNvPr>
          <p:cNvSpPr/>
          <p:nvPr/>
        </p:nvSpPr>
        <p:spPr>
          <a:xfrm>
            <a:off x="6521399" y="4153819"/>
            <a:ext cx="3422923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  <a:defRPr/>
            </a:pPr>
            <a:r>
              <a:rPr lang="en-US" sz="3600" b="1" kern="1200" dirty="0">
                <a:solidFill>
                  <a:srgbClr val="FFFF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B. </a:t>
            </a:r>
            <a:r>
              <a:rPr lang="en-US" sz="3600" b="1" kern="1200" dirty="0" err="1">
                <a:solidFill>
                  <a:srgbClr val="FFFF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nặng</a:t>
            </a:r>
            <a:r>
              <a:rPr lang="en-US" sz="3600" b="1" kern="1200" dirty="0">
                <a:solidFill>
                  <a:srgbClr val="FFFF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rgbClr val="FFFF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hơn</a:t>
            </a:r>
            <a:endParaRPr lang="en-US" sz="3600" b="1" kern="1200" dirty="0">
              <a:solidFill>
                <a:srgbClr val="FFFF00"/>
              </a:solidFill>
              <a:latin typeface="UTM Times" panose="0204060305050602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07407E-6 L -0.82617 -0.00487 " pathEditMode="relative" rAng="0" ptsTypes="AA">
                                      <p:cBhvr>
                                        <p:cTn id="33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31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13" grpId="0" bldLvl="0" animBg="1"/>
      <p:bldP spid="13" grpId="1" animBg="1"/>
      <p:bldP spid="25" grpId="0" bldLvl="0" animBg="1"/>
      <p:bldP spid="25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1F69DAB2-4856-4AF4-8AC0-2F89AC398D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446654"/>
            <a:ext cx="12192000" cy="6411346"/>
          </a:xfrm>
          <a:prstGeom prst="rect">
            <a:avLst/>
          </a:prstGeom>
        </p:spPr>
      </p:pic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9333" y="436108"/>
            <a:ext cx="609600" cy="609600"/>
          </a:xfrm>
          <a:prstGeom prst="rect">
            <a:avLst/>
          </a:prstGeom>
        </p:spPr>
      </p:pic>
      <p:sp>
        <p:nvSpPr>
          <p:cNvPr id="13" name="A"/>
          <p:cNvSpPr/>
          <p:nvPr/>
        </p:nvSpPr>
        <p:spPr>
          <a:xfrm>
            <a:off x="6291852" y="5219110"/>
            <a:ext cx="338684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Times" panose="02040603050506020204" pitchFamily="18" charset="0"/>
                <a:cs typeface="Times New Roman" panose="02020603050405020304" pitchFamily="18" charset="0"/>
              </a:rPr>
              <a:t> 9 kg</a:t>
            </a:r>
          </a:p>
        </p:txBody>
      </p:sp>
      <p:sp>
        <p:nvSpPr>
          <p:cNvPr id="14" name="C"/>
          <p:cNvSpPr/>
          <p:nvPr/>
        </p:nvSpPr>
        <p:spPr>
          <a:xfrm>
            <a:off x="6207074" y="4039277"/>
            <a:ext cx="3422923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Times" panose="02040603050506020204" pitchFamily="18" charset="0"/>
                <a:cs typeface="Times New Roman" panose="02020603050405020304" pitchFamily="18" charset="0"/>
              </a:rPr>
              <a:t>8 kg</a:t>
            </a:r>
          </a:p>
        </p:txBody>
      </p:sp>
      <p:sp>
        <p:nvSpPr>
          <p:cNvPr id="15" name="B"/>
          <p:cNvSpPr/>
          <p:nvPr/>
        </p:nvSpPr>
        <p:spPr>
          <a:xfrm>
            <a:off x="1922351" y="5219110"/>
            <a:ext cx="3287399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Times" panose="02040603050506020204" pitchFamily="18" charset="0"/>
                <a:cs typeface="Times New Roman" panose="02020603050405020304" pitchFamily="18" charset="0"/>
              </a:rPr>
              <a:t>9 kg</a:t>
            </a:r>
          </a:p>
        </p:txBody>
      </p:sp>
      <p:sp>
        <p:nvSpPr>
          <p:cNvPr id="16" name="D"/>
          <p:cNvSpPr/>
          <p:nvPr/>
        </p:nvSpPr>
        <p:spPr>
          <a:xfrm>
            <a:off x="1922351" y="4070234"/>
            <a:ext cx="3291873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Times" panose="02040603050506020204" pitchFamily="18" charset="0"/>
                <a:cs typeface="Times New Roman" panose="02020603050405020304" pitchFamily="18" charset="0"/>
              </a:rPr>
              <a:t>14 kg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A48BD44-BB22-4A21-9C54-7BE1A61FA509}"/>
              </a:ext>
            </a:extLst>
          </p:cNvPr>
          <p:cNvGrpSpPr/>
          <p:nvPr/>
        </p:nvGrpSpPr>
        <p:grpSpPr>
          <a:xfrm>
            <a:off x="2867191" y="497486"/>
            <a:ext cx="6018029" cy="2290521"/>
            <a:chOff x="2923952" y="25565"/>
            <a:chExt cx="6018029" cy="2636291"/>
          </a:xfrm>
        </p:grpSpPr>
        <p:sp>
          <p:nvSpPr>
            <p:cNvPr id="11" name="Round Same Side Corner Rectangle 10"/>
            <p:cNvSpPr/>
            <p:nvPr/>
          </p:nvSpPr>
          <p:spPr>
            <a:xfrm>
              <a:off x="2923952" y="25565"/>
              <a:ext cx="6018029" cy="2636291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15BA8B5-1559-497C-9AF2-C9964E67D7F7}"/>
                </a:ext>
              </a:extLst>
            </p:cNvPr>
            <p:cNvSpPr/>
            <p:nvPr/>
          </p:nvSpPr>
          <p:spPr>
            <a:xfrm>
              <a:off x="3036101" y="882133"/>
              <a:ext cx="5603074" cy="64633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6 kg + 8 kg – 5 kg = ?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2428AE6B-0136-41B9-9D32-3BDC4251221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6185" y="1520954"/>
            <a:ext cx="3176441" cy="317644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0174754-1901-48F4-BFFD-E9A0CD23B3C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10685328" y="2976135"/>
            <a:ext cx="709389" cy="92012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D300CAD-DF53-4F46-BD21-F87C32E92E2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99844" y="3233695"/>
            <a:ext cx="628862" cy="92012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10ACDAE-FFC5-4D15-A1F7-0B03F2114E1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4133" y="3143599"/>
            <a:ext cx="628862" cy="92012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4A4055F-2D1B-4F43-96FD-3DE98EAFE7C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2595" y="3429000"/>
            <a:ext cx="628862" cy="9201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07407E-6 L -0.82617 -0.00487 " pathEditMode="relative" rAng="0" ptsTypes="AA">
                                      <p:cBhvr>
                                        <p:cTn id="43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31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3" grpId="0" bldLvl="0" animBg="1"/>
      <p:bldP spid="13" grpId="1" animBg="1"/>
      <p:bldP spid="14" grpId="0" bldLvl="0" animBg="1"/>
      <p:bldP spid="14" grpId="1" animBg="1"/>
      <p:bldP spid="15" grpId="0" bldLvl="0" animBg="1"/>
      <p:bldP spid="15" grpId="1" animBg="1"/>
      <p:bldP spid="16" grpId="0" bldLvl="0" animBg="1"/>
      <p:bldP spid="16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8CC02B7-46BB-4962-ADAF-F7D9034FB1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1338"/>
            <a:ext cx="12191999" cy="640666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3028FF3-6AF0-4F81-A978-0B2F2837BB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3767" y="3464289"/>
            <a:ext cx="3176441" cy="31764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7CA19B0-D0AE-4114-8B7D-4DC2E099F7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7369789" y="5167568"/>
            <a:ext cx="628862" cy="9201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6655B73-E77C-48F9-9063-53F0B91C2F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7345" y="5526792"/>
            <a:ext cx="628862" cy="9201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70B9790-C90B-4E5B-8E70-31A84A6D25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6740927" y="5484130"/>
            <a:ext cx="628862" cy="9201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7A615AA-A2E0-4026-8428-FBF7A8D4B0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6832596" y="4454268"/>
            <a:ext cx="628862" cy="92012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91DDFEB-4544-4E00-B7C8-6746CA2D79F2}"/>
              </a:ext>
            </a:extLst>
          </p:cNvPr>
          <p:cNvSpPr/>
          <p:nvPr/>
        </p:nvSpPr>
        <p:spPr>
          <a:xfrm>
            <a:off x="3419110" y="2119817"/>
            <a:ext cx="5806398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Cảm</a:t>
            </a: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ơn</a:t>
            </a: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795483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25905B9-018B-47CF-98CB-AFFC525FF4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680"/>
            <a:ext cx="12192000" cy="67746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756AA11-82DC-4EE8-BB83-92F26CD3A7DB}"/>
              </a:ext>
            </a:extLst>
          </p:cNvPr>
          <p:cNvSpPr txBox="1"/>
          <p:nvPr/>
        </p:nvSpPr>
        <p:spPr>
          <a:xfrm>
            <a:off x="2830985" y="3304435"/>
            <a:ext cx="65300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</a:rPr>
              <a:t>Bài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học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hôm</a:t>
            </a:r>
            <a:r>
              <a:rPr lang="en-US" sz="3600" b="1" dirty="0">
                <a:solidFill>
                  <a:srgbClr val="FFFF00"/>
                </a:solidFill>
              </a:rPr>
              <a:t> nay </a:t>
            </a:r>
            <a:r>
              <a:rPr lang="en-US" sz="3600" b="1" dirty="0" err="1">
                <a:solidFill>
                  <a:srgbClr val="FFFF00"/>
                </a:solidFill>
              </a:rPr>
              <a:t>em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biết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thêm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được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điều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gì</a:t>
            </a:r>
            <a:r>
              <a:rPr lang="en-US" sz="3600" b="1" dirty="0">
                <a:solidFill>
                  <a:srgbClr val="FFFF00"/>
                </a:solidFill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FBA355B-D025-408F-9159-0BAC82A179A6}"/>
              </a:ext>
            </a:extLst>
          </p:cNvPr>
          <p:cNvSpPr txBox="1"/>
          <p:nvPr/>
        </p:nvSpPr>
        <p:spPr>
          <a:xfrm>
            <a:off x="2981987" y="3245711"/>
            <a:ext cx="65300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</a:rPr>
              <a:t>Để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có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thể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làm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tốt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các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bài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tập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trên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em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nhắn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bạn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điều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gì</a:t>
            </a:r>
            <a:r>
              <a:rPr lang="en-US" sz="3600" b="1" dirty="0">
                <a:solidFill>
                  <a:srgbClr val="FFFF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937131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"/>
          <p:cNvSpPr txBox="1"/>
          <p:nvPr/>
        </p:nvSpPr>
        <p:spPr>
          <a:xfrm>
            <a:off x="4079214" y="2714117"/>
            <a:ext cx="3563071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KHỞI ĐỘNG</a:t>
            </a:r>
            <a:endParaRPr sz="40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B5087CF-D6AC-4674-882F-4A0C221DF0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748412" y="735347"/>
            <a:ext cx="9031823" cy="5595884"/>
          </a:xfrm>
          <a:prstGeom prst="rect">
            <a:avLst/>
          </a:prstGeom>
        </p:spPr>
      </p:pic>
      <p:sp>
        <p:nvSpPr>
          <p:cNvPr id="4" name="Google Shape;290;p7">
            <a:extLst>
              <a:ext uri="{FF2B5EF4-FFF2-40B4-BE49-F238E27FC236}">
                <a16:creationId xmlns:a16="http://schemas.microsoft.com/office/drawing/2014/main" id="{DF8AF2C3-DD25-4420-930E-9C2FB54304D9}"/>
              </a:ext>
            </a:extLst>
          </p:cNvPr>
          <p:cNvSpPr txBox="1"/>
          <p:nvPr/>
        </p:nvSpPr>
        <p:spPr>
          <a:xfrm>
            <a:off x="3368172" y="2060224"/>
            <a:ext cx="5455657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DẶN DÒ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249719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21485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4EE6DC7-1A02-4957-B2FB-F378FCAAEB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4008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DCC9E43-EC7A-4629-BA85-6463DC3E57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7067" y="1707441"/>
            <a:ext cx="5533583" cy="432981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94B1C86-9BF1-4FE7-89E6-A13D25A881AA}"/>
              </a:ext>
            </a:extLst>
          </p:cNvPr>
          <p:cNvSpPr/>
          <p:nvPr/>
        </p:nvSpPr>
        <p:spPr>
          <a:xfrm>
            <a:off x="3628505" y="260891"/>
            <a:ext cx="5128327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  <a:latin typeface="UTM Staccato " panose="02040603050506020204" pitchFamily="18" charset="0"/>
              </a:rPr>
              <a:t>VẬT NÀO NẶNG HƠN, </a:t>
            </a:r>
          </a:p>
          <a:p>
            <a:pPr algn="ctr"/>
            <a:r>
              <a:rPr lang="en-US" sz="4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  <a:latin typeface="UTM Staccato " panose="02040603050506020204" pitchFamily="18" charset="0"/>
              </a:rPr>
              <a:t>VẬT NÀO NHẸ HƠN?</a:t>
            </a:r>
          </a:p>
        </p:txBody>
      </p:sp>
    </p:spTree>
    <p:extLst>
      <p:ext uri="{BB962C8B-B14F-4D97-AF65-F5344CB8AC3E}">
        <p14:creationId xmlns:p14="http://schemas.microsoft.com/office/powerpoint/2010/main" val="3389280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>
            <a:extLst>
              <a:ext uri="{FF2B5EF4-FFF2-40B4-BE49-F238E27FC236}">
                <a16:creationId xmlns:a16="http://schemas.microsoft.com/office/drawing/2014/main" id="{F78E8C9F-51AA-4D53-8F8B-3A15C009D141}"/>
              </a:ext>
            </a:extLst>
          </p:cNvPr>
          <p:cNvGrpSpPr/>
          <p:nvPr/>
        </p:nvGrpSpPr>
        <p:grpSpPr>
          <a:xfrm>
            <a:off x="5583496" y="2873818"/>
            <a:ext cx="1025008" cy="928631"/>
            <a:chOff x="5534000" y="3454843"/>
            <a:chExt cx="1025008" cy="928631"/>
          </a:xfrm>
        </p:grpSpPr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B26AF500-6E73-481A-B737-CBC6E7161D48}"/>
                </a:ext>
              </a:extLst>
            </p:cNvPr>
            <p:cNvGrpSpPr/>
            <p:nvPr/>
          </p:nvGrpSpPr>
          <p:grpSpPr>
            <a:xfrm>
              <a:off x="5534000" y="3454843"/>
              <a:ext cx="1025008" cy="928631"/>
              <a:chOff x="5378323" y="3491595"/>
              <a:chExt cx="1025008" cy="928631"/>
            </a:xfrm>
          </p:grpSpPr>
          <p:sp>
            <p:nvSpPr>
              <p:cNvPr id="61" name="Flowchart: Delay 11">
                <a:extLst>
                  <a:ext uri="{FF2B5EF4-FFF2-40B4-BE49-F238E27FC236}">
                    <a16:creationId xmlns:a16="http://schemas.microsoft.com/office/drawing/2014/main" id="{F8038F0F-9D68-4FF3-A17C-FB7118725DD5}"/>
                  </a:ext>
                </a:extLst>
              </p:cNvPr>
              <p:cNvSpPr/>
              <p:nvPr/>
            </p:nvSpPr>
            <p:spPr>
              <a:xfrm rot="16200000">
                <a:off x="5426511" y="3443407"/>
                <a:ext cx="928631" cy="1025008"/>
              </a:xfrm>
              <a:custGeom>
                <a:avLst/>
                <a:gdLst>
                  <a:gd name="connsiteX0" fmla="*/ 0 w 550558"/>
                  <a:gd name="connsiteY0" fmla="*/ 0 h 637553"/>
                  <a:gd name="connsiteX1" fmla="*/ 275279 w 550558"/>
                  <a:gd name="connsiteY1" fmla="*/ 0 h 637553"/>
                  <a:gd name="connsiteX2" fmla="*/ 550558 w 550558"/>
                  <a:gd name="connsiteY2" fmla="*/ 318777 h 637553"/>
                  <a:gd name="connsiteX3" fmla="*/ 275279 w 550558"/>
                  <a:gd name="connsiteY3" fmla="*/ 637554 h 637553"/>
                  <a:gd name="connsiteX4" fmla="*/ 0 w 550558"/>
                  <a:gd name="connsiteY4" fmla="*/ 637553 h 637553"/>
                  <a:gd name="connsiteX5" fmla="*/ 0 w 550558"/>
                  <a:gd name="connsiteY5" fmla="*/ 0 h 637553"/>
                  <a:gd name="connsiteX0" fmla="*/ 0 w 566245"/>
                  <a:gd name="connsiteY0" fmla="*/ 44386 h 681940"/>
                  <a:gd name="connsiteX1" fmla="*/ 435077 w 566245"/>
                  <a:gd name="connsiteY1" fmla="*/ 0 h 681940"/>
                  <a:gd name="connsiteX2" fmla="*/ 550558 w 566245"/>
                  <a:gd name="connsiteY2" fmla="*/ 363163 h 681940"/>
                  <a:gd name="connsiteX3" fmla="*/ 275279 w 566245"/>
                  <a:gd name="connsiteY3" fmla="*/ 681940 h 681940"/>
                  <a:gd name="connsiteX4" fmla="*/ 0 w 566245"/>
                  <a:gd name="connsiteY4" fmla="*/ 681939 h 681940"/>
                  <a:gd name="connsiteX5" fmla="*/ 0 w 566245"/>
                  <a:gd name="connsiteY5" fmla="*/ 44386 h 681940"/>
                  <a:gd name="connsiteX0" fmla="*/ 0 w 558355"/>
                  <a:gd name="connsiteY0" fmla="*/ 44386 h 752965"/>
                  <a:gd name="connsiteX1" fmla="*/ 435077 w 558355"/>
                  <a:gd name="connsiteY1" fmla="*/ 0 h 752965"/>
                  <a:gd name="connsiteX2" fmla="*/ 550558 w 558355"/>
                  <a:gd name="connsiteY2" fmla="*/ 363163 h 752965"/>
                  <a:gd name="connsiteX3" fmla="*/ 381811 w 558355"/>
                  <a:gd name="connsiteY3" fmla="*/ 752965 h 752965"/>
                  <a:gd name="connsiteX4" fmla="*/ 0 w 558355"/>
                  <a:gd name="connsiteY4" fmla="*/ 681939 h 752965"/>
                  <a:gd name="connsiteX5" fmla="*/ 0 w 558355"/>
                  <a:gd name="connsiteY5" fmla="*/ 44386 h 752965"/>
                  <a:gd name="connsiteX0" fmla="*/ 0 w 557565"/>
                  <a:gd name="connsiteY0" fmla="*/ 44386 h 761843"/>
                  <a:gd name="connsiteX1" fmla="*/ 435077 w 557565"/>
                  <a:gd name="connsiteY1" fmla="*/ 0 h 761843"/>
                  <a:gd name="connsiteX2" fmla="*/ 550558 w 557565"/>
                  <a:gd name="connsiteY2" fmla="*/ 363163 h 761843"/>
                  <a:gd name="connsiteX3" fmla="*/ 443955 w 557565"/>
                  <a:gd name="connsiteY3" fmla="*/ 761843 h 761843"/>
                  <a:gd name="connsiteX4" fmla="*/ 0 w 557565"/>
                  <a:gd name="connsiteY4" fmla="*/ 681939 h 761843"/>
                  <a:gd name="connsiteX5" fmla="*/ 0 w 557565"/>
                  <a:gd name="connsiteY5" fmla="*/ 44386 h 761843"/>
                  <a:gd name="connsiteX0" fmla="*/ 0 w 595190"/>
                  <a:gd name="connsiteY0" fmla="*/ 44386 h 761843"/>
                  <a:gd name="connsiteX1" fmla="*/ 435077 w 595190"/>
                  <a:gd name="connsiteY1" fmla="*/ 0 h 761843"/>
                  <a:gd name="connsiteX2" fmla="*/ 594946 w 595190"/>
                  <a:gd name="connsiteY2" fmla="*/ 372041 h 761843"/>
                  <a:gd name="connsiteX3" fmla="*/ 443955 w 595190"/>
                  <a:gd name="connsiteY3" fmla="*/ 761843 h 761843"/>
                  <a:gd name="connsiteX4" fmla="*/ 0 w 595190"/>
                  <a:gd name="connsiteY4" fmla="*/ 681939 h 761843"/>
                  <a:gd name="connsiteX5" fmla="*/ 0 w 595190"/>
                  <a:gd name="connsiteY5" fmla="*/ 44386 h 761843"/>
                  <a:gd name="connsiteX0" fmla="*/ 0 w 665989"/>
                  <a:gd name="connsiteY0" fmla="*/ 44386 h 761843"/>
                  <a:gd name="connsiteX1" fmla="*/ 435077 w 665989"/>
                  <a:gd name="connsiteY1" fmla="*/ 0 h 761843"/>
                  <a:gd name="connsiteX2" fmla="*/ 665967 w 665989"/>
                  <a:gd name="connsiteY2" fmla="*/ 372044 h 761843"/>
                  <a:gd name="connsiteX3" fmla="*/ 443955 w 665989"/>
                  <a:gd name="connsiteY3" fmla="*/ 761843 h 761843"/>
                  <a:gd name="connsiteX4" fmla="*/ 0 w 665989"/>
                  <a:gd name="connsiteY4" fmla="*/ 681939 h 761843"/>
                  <a:gd name="connsiteX5" fmla="*/ 0 w 665989"/>
                  <a:gd name="connsiteY5" fmla="*/ 44386 h 761843"/>
                  <a:gd name="connsiteX0" fmla="*/ 0 w 666462"/>
                  <a:gd name="connsiteY0" fmla="*/ 121748 h 839205"/>
                  <a:gd name="connsiteX1" fmla="*/ 399064 w 666462"/>
                  <a:gd name="connsiteY1" fmla="*/ 0 h 839205"/>
                  <a:gd name="connsiteX2" fmla="*/ 665967 w 666462"/>
                  <a:gd name="connsiteY2" fmla="*/ 449406 h 839205"/>
                  <a:gd name="connsiteX3" fmla="*/ 443955 w 666462"/>
                  <a:gd name="connsiteY3" fmla="*/ 839205 h 839205"/>
                  <a:gd name="connsiteX4" fmla="*/ 0 w 666462"/>
                  <a:gd name="connsiteY4" fmla="*/ 759301 h 839205"/>
                  <a:gd name="connsiteX5" fmla="*/ 0 w 666462"/>
                  <a:gd name="connsiteY5" fmla="*/ 121748 h 839205"/>
                  <a:gd name="connsiteX0" fmla="*/ 0 w 665972"/>
                  <a:gd name="connsiteY0" fmla="*/ 121748 h 925165"/>
                  <a:gd name="connsiteX1" fmla="*/ 399064 w 665972"/>
                  <a:gd name="connsiteY1" fmla="*/ 0 h 925165"/>
                  <a:gd name="connsiteX2" fmla="*/ 665967 w 665972"/>
                  <a:gd name="connsiteY2" fmla="*/ 449406 h 925165"/>
                  <a:gd name="connsiteX3" fmla="*/ 393538 w 665972"/>
                  <a:gd name="connsiteY3" fmla="*/ 925165 h 925165"/>
                  <a:gd name="connsiteX4" fmla="*/ 0 w 665972"/>
                  <a:gd name="connsiteY4" fmla="*/ 759301 h 925165"/>
                  <a:gd name="connsiteX5" fmla="*/ 0 w 665972"/>
                  <a:gd name="connsiteY5" fmla="*/ 121748 h 925165"/>
                  <a:gd name="connsiteX0" fmla="*/ 0 w 680376"/>
                  <a:gd name="connsiteY0" fmla="*/ 171647 h 932082"/>
                  <a:gd name="connsiteX1" fmla="*/ 413469 w 680376"/>
                  <a:gd name="connsiteY1" fmla="*/ 6917 h 932082"/>
                  <a:gd name="connsiteX2" fmla="*/ 680372 w 680376"/>
                  <a:gd name="connsiteY2" fmla="*/ 456323 h 932082"/>
                  <a:gd name="connsiteX3" fmla="*/ 407943 w 680376"/>
                  <a:gd name="connsiteY3" fmla="*/ 932082 h 932082"/>
                  <a:gd name="connsiteX4" fmla="*/ 14405 w 680376"/>
                  <a:gd name="connsiteY4" fmla="*/ 766218 h 932082"/>
                  <a:gd name="connsiteX5" fmla="*/ 0 w 680376"/>
                  <a:gd name="connsiteY5" fmla="*/ 171647 h 932082"/>
                  <a:gd name="connsiteX0" fmla="*/ 21608 w 701984"/>
                  <a:gd name="connsiteY0" fmla="*/ 171647 h 932082"/>
                  <a:gd name="connsiteX1" fmla="*/ 435077 w 701984"/>
                  <a:gd name="connsiteY1" fmla="*/ 6917 h 932082"/>
                  <a:gd name="connsiteX2" fmla="*/ 701980 w 701984"/>
                  <a:gd name="connsiteY2" fmla="*/ 456323 h 932082"/>
                  <a:gd name="connsiteX3" fmla="*/ 429551 w 701984"/>
                  <a:gd name="connsiteY3" fmla="*/ 932082 h 932082"/>
                  <a:gd name="connsiteX4" fmla="*/ 0 w 701984"/>
                  <a:gd name="connsiteY4" fmla="*/ 697454 h 932082"/>
                  <a:gd name="connsiteX5" fmla="*/ 21608 w 701984"/>
                  <a:gd name="connsiteY5" fmla="*/ 171647 h 932082"/>
                  <a:gd name="connsiteX0" fmla="*/ 21608 w 702021"/>
                  <a:gd name="connsiteY0" fmla="*/ 178331 h 938766"/>
                  <a:gd name="connsiteX1" fmla="*/ 446601 w 702021"/>
                  <a:gd name="connsiteY1" fmla="*/ 6727 h 938766"/>
                  <a:gd name="connsiteX2" fmla="*/ 701980 w 702021"/>
                  <a:gd name="connsiteY2" fmla="*/ 463007 h 938766"/>
                  <a:gd name="connsiteX3" fmla="*/ 429551 w 702021"/>
                  <a:gd name="connsiteY3" fmla="*/ 938766 h 938766"/>
                  <a:gd name="connsiteX4" fmla="*/ 0 w 702021"/>
                  <a:gd name="connsiteY4" fmla="*/ 704138 h 938766"/>
                  <a:gd name="connsiteX5" fmla="*/ 21608 w 702021"/>
                  <a:gd name="connsiteY5" fmla="*/ 178331 h 938766"/>
                  <a:gd name="connsiteX0" fmla="*/ 21608 w 702197"/>
                  <a:gd name="connsiteY0" fmla="*/ 178331 h 925015"/>
                  <a:gd name="connsiteX1" fmla="*/ 446601 w 702197"/>
                  <a:gd name="connsiteY1" fmla="*/ 6727 h 925015"/>
                  <a:gd name="connsiteX2" fmla="*/ 701980 w 702197"/>
                  <a:gd name="connsiteY2" fmla="*/ 463007 h 925015"/>
                  <a:gd name="connsiteX3" fmla="*/ 406503 w 702197"/>
                  <a:gd name="connsiteY3" fmla="*/ 925015 h 925015"/>
                  <a:gd name="connsiteX4" fmla="*/ 0 w 702197"/>
                  <a:gd name="connsiteY4" fmla="*/ 704138 h 925015"/>
                  <a:gd name="connsiteX5" fmla="*/ 21608 w 702197"/>
                  <a:gd name="connsiteY5" fmla="*/ 178331 h 9250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02197" h="925015">
                    <a:moveTo>
                      <a:pt x="21608" y="178331"/>
                    </a:moveTo>
                    <a:cubicBezTo>
                      <a:pt x="113368" y="178331"/>
                      <a:pt x="333206" y="-40719"/>
                      <a:pt x="446601" y="6727"/>
                    </a:cubicBezTo>
                    <a:cubicBezTo>
                      <a:pt x="559996" y="54173"/>
                      <a:pt x="708663" y="309959"/>
                      <a:pt x="701980" y="463007"/>
                    </a:cubicBezTo>
                    <a:cubicBezTo>
                      <a:pt x="695297" y="616055"/>
                      <a:pt x="558535" y="925015"/>
                      <a:pt x="406503" y="925015"/>
                    </a:cubicBezTo>
                    <a:lnTo>
                      <a:pt x="0" y="704138"/>
                    </a:lnTo>
                    <a:lnTo>
                      <a:pt x="21608" y="178331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 b="1" dirty="0"/>
              </a:p>
            </p:txBody>
          </p: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592A85AE-5E60-471A-AD24-E895204ACA7F}"/>
                  </a:ext>
                </a:extLst>
              </p:cNvPr>
              <p:cNvCxnSpPr>
                <a:cxnSpLocks/>
                <a:stCxn id="61" idx="2"/>
              </p:cNvCxnSpPr>
              <p:nvPr/>
            </p:nvCxnSpPr>
            <p:spPr>
              <a:xfrm>
                <a:off x="5891380" y="3491883"/>
                <a:ext cx="4" cy="305332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90417541-1E87-44B0-85F7-96154029167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87005" y="3501930"/>
                <a:ext cx="0" cy="201543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73B4E349-D3BE-4395-A640-DD05C86B70E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81459" y="3551398"/>
                <a:ext cx="0" cy="201543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4D4D1205-E452-4EDB-87B0-1EF98314932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82365" y="3625562"/>
                <a:ext cx="0" cy="201543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2F379BD4-DFFA-44CE-A911-85C991096D6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003326" y="3517170"/>
                <a:ext cx="0" cy="201544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1B26CB4A-8DC0-49D2-B855-6F9E94F9AC0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112981" y="3551398"/>
                <a:ext cx="0" cy="201544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C64FCF58-CCF8-4EBD-B9B0-70DE021FBDF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215635" y="3608781"/>
                <a:ext cx="0" cy="201544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7A7B06ED-D025-42AD-B431-3857016207B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470372" y="3648229"/>
              <a:ext cx="0" cy="201544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6B0CB05C-91E6-47F0-B56A-2552F7C7F26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39792" y="3674341"/>
              <a:ext cx="0" cy="201544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FBF024B6-3A1E-47AF-9522-A1CF440A3837}"/>
              </a:ext>
            </a:extLst>
          </p:cNvPr>
          <p:cNvCxnSpPr>
            <a:cxnSpLocks/>
          </p:cNvCxnSpPr>
          <p:nvPr/>
        </p:nvCxnSpPr>
        <p:spPr>
          <a:xfrm flipH="1" flipV="1">
            <a:off x="6004800" y="3264749"/>
            <a:ext cx="81339" cy="460368"/>
          </a:xfrm>
          <a:prstGeom prst="straightConnector1">
            <a:avLst/>
          </a:prstGeom>
          <a:ln w="571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4" name="Picture 53">
            <a:extLst>
              <a:ext uri="{FF2B5EF4-FFF2-40B4-BE49-F238E27FC236}">
                <a16:creationId xmlns:a16="http://schemas.microsoft.com/office/drawing/2014/main" id="{5409A4FA-05DF-4463-9B0C-D949D74A74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2361" y="4946880"/>
            <a:ext cx="4551837" cy="1072442"/>
          </a:xfrm>
          <a:prstGeom prst="roundRect">
            <a:avLst>
              <a:gd name="adj" fmla="val 16667"/>
            </a:avLst>
          </a:prstGeom>
          <a:ln w="28575">
            <a:solidFill>
              <a:schemeClr val="accent3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B1262AD6-E1D3-4849-B356-C8F84F9ACA70}"/>
              </a:ext>
            </a:extLst>
          </p:cNvPr>
          <p:cNvCxnSpPr>
            <a:cxnSpLocks/>
          </p:cNvCxnSpPr>
          <p:nvPr/>
        </p:nvCxnSpPr>
        <p:spPr>
          <a:xfrm flipH="1" flipV="1">
            <a:off x="6095999" y="3264749"/>
            <a:ext cx="1" cy="501022"/>
          </a:xfrm>
          <a:prstGeom prst="straightConnector1">
            <a:avLst/>
          </a:prstGeom>
          <a:ln w="571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BB6D113A-0A72-4A78-907F-1AA045704EEE}"/>
              </a:ext>
            </a:extLst>
          </p:cNvPr>
          <p:cNvCxnSpPr>
            <a:cxnSpLocks/>
          </p:cNvCxnSpPr>
          <p:nvPr/>
        </p:nvCxnSpPr>
        <p:spPr>
          <a:xfrm flipH="1" flipV="1">
            <a:off x="5824958" y="3264749"/>
            <a:ext cx="271044" cy="513362"/>
          </a:xfrm>
          <a:prstGeom prst="straightConnector1">
            <a:avLst/>
          </a:prstGeom>
          <a:ln w="571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2DE4F6D7-2F99-452A-99CC-157974B41967}"/>
              </a:ext>
            </a:extLst>
          </p:cNvPr>
          <p:cNvGrpSpPr/>
          <p:nvPr/>
        </p:nvGrpSpPr>
        <p:grpSpPr>
          <a:xfrm>
            <a:off x="2778177" y="2380828"/>
            <a:ext cx="6767185" cy="2353005"/>
            <a:chOff x="2787587" y="4095958"/>
            <a:chExt cx="6107031" cy="177926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755E9CE7-2CDB-4885-A25D-CE4A43271697}"/>
                </a:ext>
              </a:extLst>
            </p:cNvPr>
            <p:cNvGrpSpPr/>
            <p:nvPr/>
          </p:nvGrpSpPr>
          <p:grpSpPr>
            <a:xfrm>
              <a:off x="2787587" y="5098952"/>
              <a:ext cx="6107031" cy="776266"/>
              <a:chOff x="2787588" y="5098951"/>
              <a:chExt cx="5507353" cy="776266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F54BF0D6-C478-401A-B4FA-67C4E1BD2EFA}"/>
                  </a:ext>
                </a:extLst>
              </p:cNvPr>
              <p:cNvGrpSpPr/>
              <p:nvPr/>
            </p:nvGrpSpPr>
            <p:grpSpPr>
              <a:xfrm>
                <a:off x="3080552" y="5472301"/>
                <a:ext cx="4811697" cy="402916"/>
                <a:chOff x="3080552" y="5472301"/>
                <a:chExt cx="4811697" cy="402916"/>
              </a:xfrm>
            </p:grpSpPr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429B1F65-E011-4C1C-ACE2-A9BB9E1B9D53}"/>
                    </a:ext>
                  </a:extLst>
                </p:cNvPr>
                <p:cNvSpPr/>
                <p:nvPr/>
              </p:nvSpPr>
              <p:spPr>
                <a:xfrm>
                  <a:off x="3080552" y="5472301"/>
                  <a:ext cx="406893" cy="363984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b="1" dirty="0"/>
                </a:p>
              </p:txBody>
            </p:sp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A6A24AAA-658B-489D-93A2-84E05F21D958}"/>
                    </a:ext>
                  </a:extLst>
                </p:cNvPr>
                <p:cNvSpPr/>
                <p:nvPr/>
              </p:nvSpPr>
              <p:spPr>
                <a:xfrm>
                  <a:off x="7485356" y="5511233"/>
                  <a:ext cx="406893" cy="363984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b="1" dirty="0"/>
                </a:p>
              </p:txBody>
            </p:sp>
          </p:grp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EDE5D88A-F1DA-46FD-9F04-BFEE676A5DC0}"/>
                  </a:ext>
                </a:extLst>
              </p:cNvPr>
              <p:cNvGrpSpPr/>
              <p:nvPr/>
            </p:nvGrpSpPr>
            <p:grpSpPr>
              <a:xfrm>
                <a:off x="2787588" y="5098951"/>
                <a:ext cx="5507353" cy="581976"/>
                <a:chOff x="2787588" y="5098951"/>
                <a:chExt cx="5507353" cy="581976"/>
              </a:xfrm>
            </p:grpSpPr>
            <p:sp>
              <p:nvSpPr>
                <p:cNvPr id="25" name="Trapezoid 24">
                  <a:extLst>
                    <a:ext uri="{FF2B5EF4-FFF2-40B4-BE49-F238E27FC236}">
                      <a16:creationId xmlns:a16="http://schemas.microsoft.com/office/drawing/2014/main" id="{9E16C963-5352-4662-A1E3-A8234AC48894}"/>
                    </a:ext>
                  </a:extLst>
                </p:cNvPr>
                <p:cNvSpPr/>
                <p:nvPr/>
              </p:nvSpPr>
              <p:spPr>
                <a:xfrm>
                  <a:off x="2787588" y="5316942"/>
                  <a:ext cx="5507353" cy="363985"/>
                </a:xfrm>
                <a:prstGeom prst="trapezoid">
                  <a:avLst/>
                </a:prstGeom>
                <a:solidFill>
                  <a:srgbClr val="00B0F0"/>
                </a:solidFill>
                <a:ln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b="1" dirty="0"/>
                </a:p>
              </p:txBody>
            </p:sp>
            <p:sp>
              <p:nvSpPr>
                <p:cNvPr id="26" name="Trapezoid 25">
                  <a:extLst>
                    <a:ext uri="{FF2B5EF4-FFF2-40B4-BE49-F238E27FC236}">
                      <a16:creationId xmlns:a16="http://schemas.microsoft.com/office/drawing/2014/main" id="{A2C1F388-B6CA-43F8-874C-2842183DE938}"/>
                    </a:ext>
                  </a:extLst>
                </p:cNvPr>
                <p:cNvSpPr/>
                <p:nvPr/>
              </p:nvSpPr>
              <p:spPr>
                <a:xfrm>
                  <a:off x="2866255" y="5098951"/>
                  <a:ext cx="5354466" cy="226474"/>
                </a:xfrm>
                <a:prstGeom prst="trapezoid">
                  <a:avLst/>
                </a:prstGeom>
                <a:solidFill>
                  <a:srgbClr val="00B0F0"/>
                </a:solidFill>
                <a:ln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b="1" dirty="0"/>
                </a:p>
              </p:txBody>
            </p:sp>
          </p:grp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98F66AC0-1B89-4CCA-9D52-A882F9DC3DF3}"/>
                </a:ext>
              </a:extLst>
            </p:cNvPr>
            <p:cNvGrpSpPr/>
            <p:nvPr/>
          </p:nvGrpSpPr>
          <p:grpSpPr>
            <a:xfrm>
              <a:off x="3275703" y="4095958"/>
              <a:ext cx="952937" cy="982212"/>
              <a:chOff x="3275704" y="4095958"/>
              <a:chExt cx="952937" cy="982212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B8687C45-04B3-451B-A48F-019C5480230D}"/>
                  </a:ext>
                </a:extLst>
              </p:cNvPr>
              <p:cNvGrpSpPr/>
              <p:nvPr/>
            </p:nvGrpSpPr>
            <p:grpSpPr>
              <a:xfrm>
                <a:off x="3275704" y="4851362"/>
                <a:ext cx="952937" cy="226808"/>
                <a:chOff x="3283998" y="4922583"/>
                <a:chExt cx="952937" cy="155587"/>
              </a:xfrm>
            </p:grpSpPr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B613EF83-722D-40D0-913C-9F2324E06210}"/>
                    </a:ext>
                  </a:extLst>
                </p:cNvPr>
                <p:cNvSpPr/>
                <p:nvPr/>
              </p:nvSpPr>
              <p:spPr>
                <a:xfrm>
                  <a:off x="3283998" y="4984440"/>
                  <a:ext cx="952937" cy="93730"/>
                </a:xfrm>
                <a:prstGeom prst="rect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solidFill>
                    <a:srgbClr val="7030A0"/>
                  </a:solidFill>
                </a:ln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b="1" dirty="0"/>
                </a:p>
              </p:txBody>
            </p:sp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24455330-B513-4DC5-BAD3-7443E9F6F573}"/>
                    </a:ext>
                  </a:extLst>
                </p:cNvPr>
                <p:cNvSpPr/>
                <p:nvPr/>
              </p:nvSpPr>
              <p:spPr>
                <a:xfrm>
                  <a:off x="3479912" y="4922583"/>
                  <a:ext cx="561108" cy="53192"/>
                </a:xfrm>
                <a:prstGeom prst="rect">
                  <a:avLst/>
                </a:prstGeom>
                <a:solidFill>
                  <a:schemeClr val="accent6">
                    <a:lumMod val="75000"/>
                  </a:schemeClr>
                </a:solidFill>
                <a:ln w="9525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b="1" dirty="0"/>
                </a:p>
              </p:txBody>
            </p:sp>
          </p:grp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6FB4BA54-DA61-41C8-B69B-9A7B53DF6975}"/>
                  </a:ext>
                </a:extLst>
              </p:cNvPr>
              <p:cNvSpPr/>
              <p:nvPr/>
            </p:nvSpPr>
            <p:spPr>
              <a:xfrm flipH="1">
                <a:off x="3729313" y="4095958"/>
                <a:ext cx="45719" cy="765957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 b="1" dirty="0"/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BBA3B2E6-EA1E-41D3-B0AA-B1BAC542A911}"/>
                </a:ext>
              </a:extLst>
            </p:cNvPr>
            <p:cNvGrpSpPr/>
            <p:nvPr/>
          </p:nvGrpSpPr>
          <p:grpSpPr>
            <a:xfrm>
              <a:off x="7356851" y="4211365"/>
              <a:ext cx="952937" cy="882247"/>
              <a:chOff x="3275704" y="4218785"/>
              <a:chExt cx="952937" cy="882247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D6E2C841-EEAB-47F3-9FD3-7F51C38F0C12}"/>
                  </a:ext>
                </a:extLst>
              </p:cNvPr>
              <p:cNvGrpSpPr/>
              <p:nvPr/>
            </p:nvGrpSpPr>
            <p:grpSpPr>
              <a:xfrm>
                <a:off x="3275704" y="4874190"/>
                <a:ext cx="952937" cy="226842"/>
                <a:chOff x="3283998" y="4938264"/>
                <a:chExt cx="952937" cy="155611"/>
              </a:xfrm>
            </p:grpSpPr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0FFC2E08-89C4-4F66-B751-67E661EC5263}"/>
                    </a:ext>
                  </a:extLst>
                </p:cNvPr>
                <p:cNvSpPr/>
                <p:nvPr/>
              </p:nvSpPr>
              <p:spPr>
                <a:xfrm>
                  <a:off x="3283998" y="5000145"/>
                  <a:ext cx="952937" cy="93730"/>
                </a:xfrm>
                <a:prstGeom prst="rect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solidFill>
                    <a:srgbClr val="7030A0"/>
                  </a:solidFill>
                </a:ln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b="1" dirty="0"/>
                </a:p>
              </p:txBody>
            </p:sp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B30685B2-E1D0-44B2-8464-AF4184F6514D}"/>
                    </a:ext>
                  </a:extLst>
                </p:cNvPr>
                <p:cNvSpPr/>
                <p:nvPr/>
              </p:nvSpPr>
              <p:spPr>
                <a:xfrm>
                  <a:off x="3479912" y="4938264"/>
                  <a:ext cx="561108" cy="53192"/>
                </a:xfrm>
                <a:prstGeom prst="rect">
                  <a:avLst/>
                </a:prstGeom>
                <a:solidFill>
                  <a:schemeClr val="accent6">
                    <a:lumMod val="75000"/>
                  </a:schemeClr>
                </a:solidFill>
                <a:ln w="9525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b="1" dirty="0"/>
                </a:p>
              </p:txBody>
            </p:sp>
          </p:grp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2FC08C55-AEF5-48A9-982D-7D78E008E573}"/>
                  </a:ext>
                </a:extLst>
              </p:cNvPr>
              <p:cNvSpPr/>
              <p:nvPr/>
            </p:nvSpPr>
            <p:spPr>
              <a:xfrm>
                <a:off x="3729312" y="4218785"/>
                <a:ext cx="45719" cy="665990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 b="1" dirty="0"/>
              </a:p>
            </p:txBody>
          </p:sp>
        </p:grpSp>
      </p:grpSp>
      <p:sp>
        <p:nvSpPr>
          <p:cNvPr id="47" name="Oval 46">
            <a:extLst>
              <a:ext uri="{FF2B5EF4-FFF2-40B4-BE49-F238E27FC236}">
                <a16:creationId xmlns:a16="http://schemas.microsoft.com/office/drawing/2014/main" id="{DF1AECB7-C76D-428B-B577-B4C4BB436843}"/>
              </a:ext>
            </a:extLst>
          </p:cNvPr>
          <p:cNvSpPr/>
          <p:nvPr/>
        </p:nvSpPr>
        <p:spPr>
          <a:xfrm>
            <a:off x="2797933" y="1804559"/>
            <a:ext cx="2100120" cy="682587"/>
          </a:xfrm>
          <a:prstGeom prst="ellipse">
            <a:avLst/>
          </a:prstGeom>
          <a:solidFill>
            <a:srgbClr val="FFFF00"/>
          </a:solidFill>
          <a:ln>
            <a:solidFill>
              <a:srgbClr val="7030A0"/>
            </a:solidFill>
          </a:ln>
          <a:scene3d>
            <a:camera prst="perspectiveRelaxedModerately"/>
            <a:lightRig rig="threePt" dir="t"/>
          </a:scene3d>
          <a:sp3d>
            <a:bevelT w="323850" h="57150"/>
            <a:bevelB w="19050" h="1397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01D85E59-14BD-4AAF-B73B-249081A953FA}"/>
              </a:ext>
            </a:extLst>
          </p:cNvPr>
          <p:cNvSpPr/>
          <p:nvPr/>
        </p:nvSpPr>
        <p:spPr>
          <a:xfrm>
            <a:off x="7344609" y="1851983"/>
            <a:ext cx="2100120" cy="682587"/>
          </a:xfrm>
          <a:prstGeom prst="ellipse">
            <a:avLst/>
          </a:prstGeom>
          <a:solidFill>
            <a:srgbClr val="FFFF00"/>
          </a:solidFill>
          <a:ln>
            <a:solidFill>
              <a:srgbClr val="7030A0"/>
            </a:solidFill>
          </a:ln>
          <a:scene3d>
            <a:camera prst="perspectiveRelaxedModerately"/>
            <a:lightRig rig="threePt" dir="t"/>
          </a:scene3d>
          <a:sp3d>
            <a:bevelT w="323850" h="57150"/>
            <a:bevelB w="19050" h="1397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AF9E528-97E8-4E11-9AB8-CDB350785303}"/>
              </a:ext>
            </a:extLst>
          </p:cNvPr>
          <p:cNvGrpSpPr/>
          <p:nvPr/>
        </p:nvGrpSpPr>
        <p:grpSpPr>
          <a:xfrm flipH="1">
            <a:off x="2553792" y="966181"/>
            <a:ext cx="2535815" cy="1498063"/>
            <a:chOff x="2457379" y="3144609"/>
            <a:chExt cx="1409772" cy="134435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3F3FBFF-40E1-473B-9C1B-0098530DF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2457379" y="3144609"/>
              <a:ext cx="1409772" cy="130123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172CA3A-110C-4BC5-A51D-6521310B9EC1}"/>
                </a:ext>
              </a:extLst>
            </p:cNvPr>
            <p:cNvSpPr txBox="1"/>
            <p:nvPr/>
          </p:nvSpPr>
          <p:spPr>
            <a:xfrm>
              <a:off x="2656267" y="3669267"/>
              <a:ext cx="1181100" cy="8196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2800" b="1" dirty="0">
                <a:solidFill>
                  <a:srgbClr val="0000FF"/>
                </a:solidFill>
              </a:endParaRPr>
            </a:p>
          </p:txBody>
        </p:sp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id="{4CA646EA-F146-4DF8-B4DB-57363D9903D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727435" y="1146577"/>
            <a:ext cx="1334467" cy="1326477"/>
          </a:xfrm>
          <a:prstGeom prst="rect">
            <a:avLst/>
          </a:prstGeom>
        </p:spPr>
      </p:pic>
      <p:grpSp>
        <p:nvGrpSpPr>
          <p:cNvPr id="77" name="Group 76">
            <a:extLst>
              <a:ext uri="{FF2B5EF4-FFF2-40B4-BE49-F238E27FC236}">
                <a16:creationId xmlns:a16="http://schemas.microsoft.com/office/drawing/2014/main" id="{2A07047C-C465-4649-A6E3-745D19681D44}"/>
              </a:ext>
            </a:extLst>
          </p:cNvPr>
          <p:cNvGrpSpPr/>
          <p:nvPr/>
        </p:nvGrpSpPr>
        <p:grpSpPr>
          <a:xfrm>
            <a:off x="3181720" y="4899871"/>
            <a:ext cx="6053558" cy="1193177"/>
            <a:chOff x="1430048" y="225527"/>
            <a:chExt cx="5591599" cy="1193177"/>
          </a:xfrm>
        </p:grpSpPr>
        <p:sp>
          <p:nvSpPr>
            <p:cNvPr id="78" name="Rectangle: Rounded Corners 77">
              <a:extLst>
                <a:ext uri="{FF2B5EF4-FFF2-40B4-BE49-F238E27FC236}">
                  <a16:creationId xmlns:a16="http://schemas.microsoft.com/office/drawing/2014/main" id="{FA6D1A32-8C72-4430-979A-B9741C9EC2CA}"/>
                </a:ext>
              </a:extLst>
            </p:cNvPr>
            <p:cNvSpPr/>
            <p:nvPr/>
          </p:nvSpPr>
          <p:spPr>
            <a:xfrm>
              <a:off x="1430048" y="225527"/>
              <a:ext cx="5170645" cy="1193177"/>
            </a:xfrm>
            <a:prstGeom prst="roundRect">
              <a:avLst>
                <a:gd name="adj" fmla="val 49773"/>
              </a:avLst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endPara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1F62E831-D976-4E69-950F-44C39AA6BD8E}"/>
                </a:ext>
              </a:extLst>
            </p:cNvPr>
            <p:cNvSpPr txBox="1"/>
            <p:nvPr/>
          </p:nvSpPr>
          <p:spPr>
            <a:xfrm>
              <a:off x="1781511" y="323477"/>
              <a:ext cx="5240136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đu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đủ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nặng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hơn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na</a:t>
              </a:r>
              <a:endPara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na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nhẹ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hơn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đu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đủ</a:t>
              </a:r>
              <a:endPara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B9F7989B-D416-4015-A3E8-095287386939}"/>
              </a:ext>
            </a:extLst>
          </p:cNvPr>
          <p:cNvGrpSpPr/>
          <p:nvPr/>
        </p:nvGrpSpPr>
        <p:grpSpPr>
          <a:xfrm>
            <a:off x="4995418" y="289351"/>
            <a:ext cx="2645472" cy="664489"/>
            <a:chOff x="1615301" y="216130"/>
            <a:chExt cx="2692396" cy="774975"/>
          </a:xfrm>
          <a:solidFill>
            <a:srgbClr val="00FF00"/>
          </a:solidFill>
        </p:grpSpPr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E7CEBF58-CF15-4F91-B2EA-B4F6EEB0E6C7}"/>
                </a:ext>
              </a:extLst>
            </p:cNvPr>
            <p:cNvSpPr/>
            <p:nvPr/>
          </p:nvSpPr>
          <p:spPr>
            <a:xfrm>
              <a:off x="1615301" y="216130"/>
              <a:ext cx="2692396" cy="774975"/>
            </a:xfrm>
            <a:prstGeom prst="roundRect">
              <a:avLst>
                <a:gd name="adj" fmla="val 36253"/>
              </a:avLst>
            </a:prstGeom>
            <a:grpFill/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005E5D75-3592-4942-AB90-0FC1D5F5BC70}"/>
                </a:ext>
              </a:extLst>
            </p:cNvPr>
            <p:cNvSpPr txBox="1"/>
            <p:nvPr/>
          </p:nvSpPr>
          <p:spPr>
            <a:xfrm>
              <a:off x="1781511" y="323477"/>
              <a:ext cx="2400264" cy="538427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Chiếc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cân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đĩa</a:t>
              </a:r>
              <a:endPara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2802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7037E-6 L 0.00143 0.08889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444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81 0.01829 L -0.00208 0.10185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" y="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11111E-6 L 0.00352 0.02222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" y="1111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34 0.00949 L 0.00834 0.03703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366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43 0.08889 L 0.00143 0.06875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19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08 0.10185 L -0.00208 0.08472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7" grpId="1" animBg="1"/>
      <p:bldP spid="4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290;p7"/>
          <p:cNvSpPr txBox="1"/>
          <p:nvPr/>
        </p:nvSpPr>
        <p:spPr>
          <a:xfrm>
            <a:off x="2712008" y="1982491"/>
            <a:ext cx="8855721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KHÁM PHÁ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KIẾN THỨC MỚI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39156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067F496-C9AF-451F-9A17-5831D37FFDA7}"/>
              </a:ext>
            </a:extLst>
          </p:cNvPr>
          <p:cNvSpPr/>
          <p:nvPr/>
        </p:nvSpPr>
        <p:spPr>
          <a:xfrm>
            <a:off x="0" y="0"/>
            <a:ext cx="12192000" cy="644099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C61E93CB-67A4-45D6-B308-D099AD045E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929284" y="513443"/>
            <a:ext cx="8902839" cy="515382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10140CC-D929-4A5C-9E43-5246B37224F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124" b="95876" l="2889" r="96889">
                        <a14:foregroundMark x1="32000" y1="4124" x2="32000" y2="4124"/>
                        <a14:foregroundMark x1="9111" y1="52921" x2="9111" y2="52921"/>
                        <a14:foregroundMark x1="11778" y1="48454" x2="11778" y2="48454"/>
                        <a14:foregroundMark x1="10444" y1="45704" x2="10444" y2="45704"/>
                        <a14:foregroundMark x1="6889" y1="43643" x2="6889" y2="43643"/>
                        <a14:foregroundMark x1="3111" y1="46048" x2="3111" y2="46048"/>
                        <a14:foregroundMark x1="16534" y1="69416" x2="13333" y2="85911"/>
                        <a14:foregroundMark x1="16667" y1="68729" x2="16534" y2="69416"/>
                        <a14:foregroundMark x1="15111" y1="95189" x2="15111" y2="95189"/>
                        <a14:foregroundMark x1="14667" y1="92440" x2="14667" y2="92440"/>
                        <a14:foregroundMark x1="14000" y1="94502" x2="14000" y2="94502"/>
                        <a14:foregroundMark x1="95111" y1="55670" x2="95111" y2="55670"/>
                        <a14:foregroundMark x1="90889" y1="47079" x2="96889" y2="55670"/>
                        <a14:foregroundMark x1="87111" y1="67354" x2="86889" y2="79038"/>
                        <a14:foregroundMark x1="84667" y1="95876" x2="84667" y2="95876"/>
                        <a14:foregroundMark x1="90889" y1="95533" x2="90889" y2="95533"/>
                        <a14:foregroundMark x1="80222" y1="77320" x2="80222" y2="77320"/>
                        <a14:foregroundMark x1="60000" y1="78694" x2="69026" y2="81144"/>
                        <a14:foregroundMark x1="75280" y1="77202" x2="78889" y2="76632"/>
                        <a14:foregroundMark x1="68000" y1="78351" x2="70412" y2="77970"/>
                        <a14:foregroundMark x1="85333" y1="7216" x2="86222" y2="17182"/>
                        <a14:foregroundMark x1="79556" y1="5155" x2="79556" y2="5155"/>
                        <a14:foregroundMark x1="63778" y1="5498" x2="63778" y2="5498"/>
                        <a14:foregroundMark x1="53333" y1="5155" x2="53333" y2="5155"/>
                        <a14:foregroundMark x1="41778" y1="4811" x2="41778" y2="4811"/>
                        <a14:foregroundMark x1="16889" y1="17869" x2="16889" y2="17869"/>
                        <a14:foregroundMark x1="31242" y1="77733" x2="33111" y2="77320"/>
                        <a14:foregroundMark x1="24222" y1="54983" x2="24222" y2="54983"/>
                        <a14:foregroundMark x1="25111" y1="53608" x2="25111" y2="53608"/>
                        <a14:foregroundMark x1="24667" y1="52577" x2="24667" y2="52577"/>
                        <a14:foregroundMark x1="26000" y1="53608" x2="26000" y2="53608"/>
                        <a14:backgroundMark x1="72667" y1="82818" x2="72667" y2="82818"/>
                        <a14:backgroundMark x1="72000" y1="82474" x2="72000" y2="82474"/>
                        <a14:backgroundMark x1="71556" y1="82474" x2="71556" y2="82474"/>
                        <a14:backgroundMark x1="70667" y1="83162" x2="70667" y2="83162"/>
                        <a14:backgroundMark x1="70000" y1="82474" x2="73333" y2="82131"/>
                        <a14:backgroundMark x1="68444" y1="82474" x2="70889" y2="82818"/>
                        <a14:backgroundMark x1="69111" y1="82131" x2="69111" y2="82131"/>
                        <a14:backgroundMark x1="18222" y1="35395" x2="24222" y2="45704"/>
                        <a14:backgroundMark x1="22667" y1="38488" x2="28000" y2="49141"/>
                        <a14:backgroundMark x1="26222" y1="37457" x2="27111" y2="48454"/>
                        <a14:backgroundMark x1="16000" y1="38488" x2="18667" y2="39175"/>
                        <a14:backgroundMark x1="16667" y1="38144" x2="20889" y2="39863"/>
                        <a14:backgroundMark x1="15778" y1="35395" x2="16889" y2="38144"/>
                        <a14:backgroundMark x1="18444" y1="37457" x2="28667" y2="37113"/>
                        <a14:backgroundMark x1="28444" y1="36770" x2="28889" y2="51890"/>
                        <a14:backgroundMark x1="28889" y1="51890" x2="29111" y2="52577"/>
                        <a14:backgroundMark x1="27556" y1="54983" x2="27556" y2="59794"/>
                        <a14:backgroundMark x1="27556" y1="53608" x2="27556" y2="54983"/>
                        <a14:backgroundMark x1="27556" y1="52577" x2="27556" y2="53608"/>
                        <a14:backgroundMark x1="27556" y1="44674" x2="27556" y2="52577"/>
                        <a14:backgroundMark x1="27778" y1="58419" x2="26222" y2="81787"/>
                        <a14:backgroundMark x1="20444" y1="75601" x2="20444" y2="75601"/>
                        <a14:backgroundMark x1="20222" y1="69416" x2="20222" y2="69416"/>
                        <a14:backgroundMark x1="29147" y1="53608" x2="31556" y2="63230"/>
                        <a14:backgroundMark x1="28889" y1="52577" x2="29147" y2="53608"/>
                        <a14:backgroundMark x1="31556" y1="63230" x2="30889" y2="65292"/>
                        <a14:backgroundMark x1="28071" y1="54983" x2="28444" y2="67698"/>
                        <a14:backgroundMark x1="28030" y1="53608" x2="28071" y2="54983"/>
                        <a14:backgroundMark x1="28000" y1="52577" x2="28030" y2="53608"/>
                        <a14:backgroundMark x1="28444" y1="67698" x2="30000" y2="74570"/>
                      </a14:backgroundRemoval>
                    </a14:imgEffect>
                  </a14:imgLayer>
                </a14:imgProps>
              </a:ext>
            </a:extLst>
          </a:blip>
          <a:srcRect l="-850" t="38956" r="72052" b="1566"/>
          <a:stretch/>
        </p:blipFill>
        <p:spPr>
          <a:xfrm>
            <a:off x="-246978" y="2532620"/>
            <a:ext cx="2914022" cy="3891887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D3051EF5-A979-4D29-B701-726577B48D0A}"/>
              </a:ext>
            </a:extLst>
          </p:cNvPr>
          <p:cNvGrpSpPr/>
          <p:nvPr/>
        </p:nvGrpSpPr>
        <p:grpSpPr>
          <a:xfrm>
            <a:off x="5881544" y="1451120"/>
            <a:ext cx="1368285" cy="1946367"/>
            <a:chOff x="2457380" y="2487480"/>
            <a:chExt cx="1409772" cy="261549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FEEF6CC-8622-4355-BF0C-F29CFB74847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213" b="90169" l="6047" r="88372">
                          <a14:foregroundMark x1="29302" y1="16292" x2="29302" y2="16292"/>
                          <a14:foregroundMark x1="33023" y1="14326" x2="49767" y2="59831"/>
                          <a14:foregroundMark x1="49767" y1="59831" x2="46977" y2="65449"/>
                          <a14:foregroundMark x1="54419" y1="8427" x2="60930" y2="78933"/>
                          <a14:foregroundMark x1="20000" y1="43820" x2="34419" y2="89326"/>
                          <a14:foregroundMark x1="34419" y1="89326" x2="35349" y2="90169"/>
                          <a14:foregroundMark x1="36744" y1="4494" x2="36744" y2="4494"/>
                          <a14:foregroundMark x1="62326" y1="26685" x2="61395" y2="42135"/>
                          <a14:foregroundMark x1="26977" y1="22753" x2="34419" y2="56180"/>
                          <a14:foregroundMark x1="34419" y1="56180" x2="34419" y2="56180"/>
                          <a14:foregroundMark x1="37674" y1="43539" x2="46977" y2="57584"/>
                          <a14:foregroundMark x1="7442" y1="37360" x2="6047" y2="81742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457380" y="2487480"/>
              <a:ext cx="1409772" cy="2615497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A0901CB-6306-436D-AF8F-3020516074DA}"/>
                </a:ext>
              </a:extLst>
            </p:cNvPr>
            <p:cNvSpPr txBox="1"/>
            <p:nvPr/>
          </p:nvSpPr>
          <p:spPr>
            <a:xfrm>
              <a:off x="2686050" y="3746499"/>
              <a:ext cx="1181100" cy="7908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00FF"/>
                  </a:solidFill>
                </a:rPr>
                <a:t>1 kg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0659EF06-2D71-4F04-BD70-84A7CE23B93D}"/>
              </a:ext>
            </a:extLst>
          </p:cNvPr>
          <p:cNvSpPr txBox="1"/>
          <p:nvPr/>
        </p:nvSpPr>
        <p:spPr>
          <a:xfrm>
            <a:off x="4426727" y="3394220"/>
            <a:ext cx="449986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ki-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lô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-gam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CAB6BBB-4249-4893-A08C-9337144F332F}"/>
              </a:ext>
            </a:extLst>
          </p:cNvPr>
          <p:cNvSpPr txBox="1"/>
          <p:nvPr/>
        </p:nvSpPr>
        <p:spPr>
          <a:xfrm>
            <a:off x="4287554" y="4042020"/>
            <a:ext cx="45562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Ki-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lô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-gam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tắt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kg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D7682BC-0F82-4ECE-90E8-CA02ED788D1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124" b="95876" l="2889" r="96889">
                        <a14:foregroundMark x1="32000" y1="4124" x2="32000" y2="4124"/>
                        <a14:foregroundMark x1="9111" y1="52921" x2="9111" y2="52921"/>
                        <a14:foregroundMark x1="11778" y1="48454" x2="11778" y2="48454"/>
                        <a14:foregroundMark x1="10444" y1="45704" x2="10444" y2="45704"/>
                        <a14:foregroundMark x1="6889" y1="43643" x2="6889" y2="43643"/>
                        <a14:foregroundMark x1="3111" y1="46048" x2="3111" y2="46048"/>
                        <a14:foregroundMark x1="16534" y1="69416" x2="13333" y2="85911"/>
                        <a14:foregroundMark x1="16667" y1="68729" x2="16534" y2="69416"/>
                        <a14:foregroundMark x1="15111" y1="95189" x2="15111" y2="95189"/>
                        <a14:foregroundMark x1="14667" y1="92440" x2="14667" y2="92440"/>
                        <a14:foregroundMark x1="14000" y1="94502" x2="14000" y2="94502"/>
                        <a14:foregroundMark x1="95111" y1="55670" x2="95111" y2="55670"/>
                        <a14:foregroundMark x1="90889" y1="47079" x2="96889" y2="55670"/>
                        <a14:foregroundMark x1="86900" y1="78437" x2="86889" y2="79038"/>
                        <a14:foregroundMark x1="87111" y1="67354" x2="86954" y2="75601"/>
                        <a14:foregroundMark x1="84667" y1="95876" x2="84667" y2="95876"/>
                        <a14:foregroundMark x1="90889" y1="95533" x2="90889" y2="95533"/>
                        <a14:foregroundMark x1="60000" y1="78694" x2="69026" y2="81144"/>
                        <a14:foregroundMark x1="68000" y1="78351" x2="70412" y2="77970"/>
                        <a14:foregroundMark x1="85333" y1="7216" x2="86222" y2="17182"/>
                        <a14:foregroundMark x1="79556" y1="5155" x2="79556" y2="5155"/>
                        <a14:foregroundMark x1="63778" y1="5498" x2="63778" y2="5498"/>
                        <a14:foregroundMark x1="53333" y1="5155" x2="53333" y2="5155"/>
                        <a14:foregroundMark x1="41778" y1="4811" x2="41778" y2="4811"/>
                        <a14:foregroundMark x1="16889" y1="17869" x2="16889" y2="17869"/>
                        <a14:foregroundMark x1="31242" y1="77733" x2="33111" y2="77320"/>
                        <a14:foregroundMark x1="24222" y1="54983" x2="24222" y2="54983"/>
                        <a14:foregroundMark x1="25111" y1="53608" x2="25111" y2="53608"/>
                        <a14:foregroundMark x1="24667" y1="52577" x2="24667" y2="52577"/>
                        <a14:foregroundMark x1="26000" y1="53608" x2="26000" y2="53608"/>
                        <a14:foregroundMark x1="80222" y1="76976" x2="80222" y2="76976"/>
                        <a14:foregroundMark x1="78000" y1="76976" x2="78000" y2="76976"/>
                        <a14:foregroundMark x1="77778" y1="76976" x2="77778" y2="76976"/>
                        <a14:foregroundMark x1="77111" y1="76976" x2="77111" y2="76976"/>
                        <a14:backgroundMark x1="72667" y1="82818" x2="72667" y2="82818"/>
                        <a14:backgroundMark x1="72000" y1="82474" x2="72000" y2="82474"/>
                        <a14:backgroundMark x1="71556" y1="82474" x2="71556" y2="82474"/>
                        <a14:backgroundMark x1="70667" y1="83162" x2="70667" y2="83162"/>
                        <a14:backgroundMark x1="70000" y1="82474" x2="73333" y2="82131"/>
                        <a14:backgroundMark x1="68444" y1="82474" x2="70889" y2="82818"/>
                        <a14:backgroundMark x1="69111" y1="82131" x2="69111" y2="82131"/>
                        <a14:backgroundMark x1="18222" y1="35395" x2="24222" y2="45704"/>
                        <a14:backgroundMark x1="22667" y1="38488" x2="28000" y2="49141"/>
                        <a14:backgroundMark x1="26222" y1="37457" x2="27111" y2="48454"/>
                        <a14:backgroundMark x1="16000" y1="38488" x2="18667" y2="39175"/>
                        <a14:backgroundMark x1="16667" y1="38144" x2="20889" y2="39863"/>
                        <a14:backgroundMark x1="15778" y1="35395" x2="16889" y2="38144"/>
                        <a14:backgroundMark x1="18444" y1="37457" x2="28667" y2="37113"/>
                        <a14:backgroundMark x1="28444" y1="36770" x2="28889" y2="51890"/>
                        <a14:backgroundMark x1="28889" y1="51890" x2="29111" y2="52577"/>
                        <a14:backgroundMark x1="27556" y1="54983" x2="27556" y2="59794"/>
                        <a14:backgroundMark x1="27556" y1="53608" x2="27556" y2="54983"/>
                        <a14:backgroundMark x1="27556" y1="52577" x2="27556" y2="53608"/>
                        <a14:backgroundMark x1="27556" y1="44674" x2="27556" y2="52577"/>
                        <a14:backgroundMark x1="27778" y1="58419" x2="26222" y2="81787"/>
                        <a14:backgroundMark x1="20444" y1="75601" x2="20444" y2="75601"/>
                        <a14:backgroundMark x1="20222" y1="69416" x2="20222" y2="69416"/>
                        <a14:backgroundMark x1="29147" y1="53608" x2="31556" y2="63230"/>
                        <a14:backgroundMark x1="28889" y1="52577" x2="29147" y2="53608"/>
                        <a14:backgroundMark x1="31556" y1="63230" x2="30889" y2="65292"/>
                        <a14:backgroundMark x1="28071" y1="54983" x2="28444" y2="67698"/>
                        <a14:backgroundMark x1="28030" y1="53608" x2="28071" y2="54983"/>
                        <a14:backgroundMark x1="28000" y1="52577" x2="28030" y2="53608"/>
                        <a14:backgroundMark x1="28444" y1="67698" x2="30000" y2="74570"/>
                        <a14:backgroundMark x1="79556" y1="40206" x2="78222" y2="45361"/>
                        <a14:backgroundMark x1="78667" y1="39519" x2="73333" y2="56014"/>
                        <a14:backgroundMark x1="78000" y1="41581" x2="78000" y2="56357"/>
                        <a14:backgroundMark x1="81556" y1="41924" x2="81556" y2="41924"/>
                        <a14:backgroundMark x1="76222" y1="41924" x2="76222" y2="41924"/>
                        <a14:backgroundMark x1="74222" y1="40206" x2="74000" y2="50515"/>
                        <a14:backgroundMark x1="77111" y1="39863" x2="88444" y2="40206"/>
                        <a14:backgroundMark x1="77111" y1="54296" x2="73111" y2="63574"/>
                        <a14:backgroundMark x1="80000" y1="61856" x2="80444" y2="61856"/>
                        <a14:backgroundMark x1="80444" y1="72509" x2="80444" y2="72509"/>
                        <a14:backgroundMark x1="79778" y1="68729" x2="79778" y2="68729"/>
                        <a14:backgroundMark x1="79778" y1="68729" x2="81556" y2="70103"/>
                        <a14:backgroundMark x1="78000" y1="71821" x2="78000" y2="71821"/>
                        <a14:backgroundMark x1="76000" y1="71134" x2="76000" y2="71134"/>
                        <a14:backgroundMark x1="79778" y1="85223" x2="79778" y2="85223"/>
                        <a14:backgroundMark x1="83556" y1="75601" x2="83556" y2="75601"/>
                        <a14:backgroundMark x1="84222" y1="77320" x2="84222" y2="77320"/>
                        <a14:backgroundMark x1="83611" y1="76976" x2="83778" y2="79038"/>
                        <a14:backgroundMark x1="83556" y1="76289" x2="83611" y2="76976"/>
                        <a14:backgroundMark x1="76444" y1="79725" x2="76444" y2="79725"/>
                        <a14:backgroundMark x1="76000" y1="75945" x2="76000" y2="75945"/>
                        <a14:backgroundMark x1="75778" y1="77663" x2="75778" y2="77663"/>
                        <a14:backgroundMark x1="76000" y1="77663" x2="76000" y2="77663"/>
                        <a14:backgroundMark x1="75852" y1="76976" x2="76667" y2="80756"/>
                        <a14:backgroundMark x1="75778" y1="76632" x2="75852" y2="76976"/>
                      </a14:backgroundRemoval>
                    </a14:imgEffect>
                  </a14:imgLayer>
                </a14:imgProps>
              </a:ext>
            </a:extLst>
          </a:blip>
          <a:srcRect l="74729" t="41107" r="-2369" b="1859"/>
          <a:stretch/>
        </p:blipFill>
        <p:spPr>
          <a:xfrm>
            <a:off x="9666513" y="2612571"/>
            <a:ext cx="2796791" cy="3731986"/>
          </a:xfrm>
          <a:prstGeom prst="rect">
            <a:avLst/>
          </a:prstGeom>
        </p:spPr>
      </p:pic>
      <p:pic>
        <p:nvPicPr>
          <p:cNvPr id="15" name="Picture 7">
            <a:extLst>
              <a:ext uri="{FF2B5EF4-FFF2-40B4-BE49-F238E27FC236}">
                <a16:creationId xmlns:a16="http://schemas.microsoft.com/office/drawing/2014/main" id="{D71D1F71-0284-434E-A76A-410C91287DC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978762" y="223117"/>
            <a:ext cx="2361598" cy="1747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603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>
            <a:extLst>
              <a:ext uri="{FF2B5EF4-FFF2-40B4-BE49-F238E27FC236}">
                <a16:creationId xmlns:a16="http://schemas.microsoft.com/office/drawing/2014/main" id="{F78E8C9F-51AA-4D53-8F8B-3A15C009D141}"/>
              </a:ext>
            </a:extLst>
          </p:cNvPr>
          <p:cNvGrpSpPr/>
          <p:nvPr/>
        </p:nvGrpSpPr>
        <p:grpSpPr>
          <a:xfrm>
            <a:off x="5583496" y="2873818"/>
            <a:ext cx="1025008" cy="928631"/>
            <a:chOff x="5534000" y="3454843"/>
            <a:chExt cx="1025008" cy="928631"/>
          </a:xfrm>
        </p:grpSpPr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B26AF500-6E73-481A-B737-CBC6E7161D48}"/>
                </a:ext>
              </a:extLst>
            </p:cNvPr>
            <p:cNvGrpSpPr/>
            <p:nvPr/>
          </p:nvGrpSpPr>
          <p:grpSpPr>
            <a:xfrm>
              <a:off x="5534000" y="3454843"/>
              <a:ext cx="1025008" cy="928631"/>
              <a:chOff x="5378323" y="3491595"/>
              <a:chExt cx="1025008" cy="928631"/>
            </a:xfrm>
          </p:grpSpPr>
          <p:sp>
            <p:nvSpPr>
              <p:cNvPr id="61" name="Flowchart: Delay 11">
                <a:extLst>
                  <a:ext uri="{FF2B5EF4-FFF2-40B4-BE49-F238E27FC236}">
                    <a16:creationId xmlns:a16="http://schemas.microsoft.com/office/drawing/2014/main" id="{F8038F0F-9D68-4FF3-A17C-FB7118725DD5}"/>
                  </a:ext>
                </a:extLst>
              </p:cNvPr>
              <p:cNvSpPr/>
              <p:nvPr/>
            </p:nvSpPr>
            <p:spPr>
              <a:xfrm rot="16200000">
                <a:off x="5426511" y="3443407"/>
                <a:ext cx="928631" cy="1025008"/>
              </a:xfrm>
              <a:custGeom>
                <a:avLst/>
                <a:gdLst>
                  <a:gd name="connsiteX0" fmla="*/ 0 w 550558"/>
                  <a:gd name="connsiteY0" fmla="*/ 0 h 637553"/>
                  <a:gd name="connsiteX1" fmla="*/ 275279 w 550558"/>
                  <a:gd name="connsiteY1" fmla="*/ 0 h 637553"/>
                  <a:gd name="connsiteX2" fmla="*/ 550558 w 550558"/>
                  <a:gd name="connsiteY2" fmla="*/ 318777 h 637553"/>
                  <a:gd name="connsiteX3" fmla="*/ 275279 w 550558"/>
                  <a:gd name="connsiteY3" fmla="*/ 637554 h 637553"/>
                  <a:gd name="connsiteX4" fmla="*/ 0 w 550558"/>
                  <a:gd name="connsiteY4" fmla="*/ 637553 h 637553"/>
                  <a:gd name="connsiteX5" fmla="*/ 0 w 550558"/>
                  <a:gd name="connsiteY5" fmla="*/ 0 h 637553"/>
                  <a:gd name="connsiteX0" fmla="*/ 0 w 566245"/>
                  <a:gd name="connsiteY0" fmla="*/ 44386 h 681940"/>
                  <a:gd name="connsiteX1" fmla="*/ 435077 w 566245"/>
                  <a:gd name="connsiteY1" fmla="*/ 0 h 681940"/>
                  <a:gd name="connsiteX2" fmla="*/ 550558 w 566245"/>
                  <a:gd name="connsiteY2" fmla="*/ 363163 h 681940"/>
                  <a:gd name="connsiteX3" fmla="*/ 275279 w 566245"/>
                  <a:gd name="connsiteY3" fmla="*/ 681940 h 681940"/>
                  <a:gd name="connsiteX4" fmla="*/ 0 w 566245"/>
                  <a:gd name="connsiteY4" fmla="*/ 681939 h 681940"/>
                  <a:gd name="connsiteX5" fmla="*/ 0 w 566245"/>
                  <a:gd name="connsiteY5" fmla="*/ 44386 h 681940"/>
                  <a:gd name="connsiteX0" fmla="*/ 0 w 558355"/>
                  <a:gd name="connsiteY0" fmla="*/ 44386 h 752965"/>
                  <a:gd name="connsiteX1" fmla="*/ 435077 w 558355"/>
                  <a:gd name="connsiteY1" fmla="*/ 0 h 752965"/>
                  <a:gd name="connsiteX2" fmla="*/ 550558 w 558355"/>
                  <a:gd name="connsiteY2" fmla="*/ 363163 h 752965"/>
                  <a:gd name="connsiteX3" fmla="*/ 381811 w 558355"/>
                  <a:gd name="connsiteY3" fmla="*/ 752965 h 752965"/>
                  <a:gd name="connsiteX4" fmla="*/ 0 w 558355"/>
                  <a:gd name="connsiteY4" fmla="*/ 681939 h 752965"/>
                  <a:gd name="connsiteX5" fmla="*/ 0 w 558355"/>
                  <a:gd name="connsiteY5" fmla="*/ 44386 h 752965"/>
                  <a:gd name="connsiteX0" fmla="*/ 0 w 557565"/>
                  <a:gd name="connsiteY0" fmla="*/ 44386 h 761843"/>
                  <a:gd name="connsiteX1" fmla="*/ 435077 w 557565"/>
                  <a:gd name="connsiteY1" fmla="*/ 0 h 761843"/>
                  <a:gd name="connsiteX2" fmla="*/ 550558 w 557565"/>
                  <a:gd name="connsiteY2" fmla="*/ 363163 h 761843"/>
                  <a:gd name="connsiteX3" fmla="*/ 443955 w 557565"/>
                  <a:gd name="connsiteY3" fmla="*/ 761843 h 761843"/>
                  <a:gd name="connsiteX4" fmla="*/ 0 w 557565"/>
                  <a:gd name="connsiteY4" fmla="*/ 681939 h 761843"/>
                  <a:gd name="connsiteX5" fmla="*/ 0 w 557565"/>
                  <a:gd name="connsiteY5" fmla="*/ 44386 h 761843"/>
                  <a:gd name="connsiteX0" fmla="*/ 0 w 595190"/>
                  <a:gd name="connsiteY0" fmla="*/ 44386 h 761843"/>
                  <a:gd name="connsiteX1" fmla="*/ 435077 w 595190"/>
                  <a:gd name="connsiteY1" fmla="*/ 0 h 761843"/>
                  <a:gd name="connsiteX2" fmla="*/ 594946 w 595190"/>
                  <a:gd name="connsiteY2" fmla="*/ 372041 h 761843"/>
                  <a:gd name="connsiteX3" fmla="*/ 443955 w 595190"/>
                  <a:gd name="connsiteY3" fmla="*/ 761843 h 761843"/>
                  <a:gd name="connsiteX4" fmla="*/ 0 w 595190"/>
                  <a:gd name="connsiteY4" fmla="*/ 681939 h 761843"/>
                  <a:gd name="connsiteX5" fmla="*/ 0 w 595190"/>
                  <a:gd name="connsiteY5" fmla="*/ 44386 h 761843"/>
                  <a:gd name="connsiteX0" fmla="*/ 0 w 665989"/>
                  <a:gd name="connsiteY0" fmla="*/ 44386 h 761843"/>
                  <a:gd name="connsiteX1" fmla="*/ 435077 w 665989"/>
                  <a:gd name="connsiteY1" fmla="*/ 0 h 761843"/>
                  <a:gd name="connsiteX2" fmla="*/ 665967 w 665989"/>
                  <a:gd name="connsiteY2" fmla="*/ 372044 h 761843"/>
                  <a:gd name="connsiteX3" fmla="*/ 443955 w 665989"/>
                  <a:gd name="connsiteY3" fmla="*/ 761843 h 761843"/>
                  <a:gd name="connsiteX4" fmla="*/ 0 w 665989"/>
                  <a:gd name="connsiteY4" fmla="*/ 681939 h 761843"/>
                  <a:gd name="connsiteX5" fmla="*/ 0 w 665989"/>
                  <a:gd name="connsiteY5" fmla="*/ 44386 h 761843"/>
                  <a:gd name="connsiteX0" fmla="*/ 0 w 666462"/>
                  <a:gd name="connsiteY0" fmla="*/ 121748 h 839205"/>
                  <a:gd name="connsiteX1" fmla="*/ 399064 w 666462"/>
                  <a:gd name="connsiteY1" fmla="*/ 0 h 839205"/>
                  <a:gd name="connsiteX2" fmla="*/ 665967 w 666462"/>
                  <a:gd name="connsiteY2" fmla="*/ 449406 h 839205"/>
                  <a:gd name="connsiteX3" fmla="*/ 443955 w 666462"/>
                  <a:gd name="connsiteY3" fmla="*/ 839205 h 839205"/>
                  <a:gd name="connsiteX4" fmla="*/ 0 w 666462"/>
                  <a:gd name="connsiteY4" fmla="*/ 759301 h 839205"/>
                  <a:gd name="connsiteX5" fmla="*/ 0 w 666462"/>
                  <a:gd name="connsiteY5" fmla="*/ 121748 h 839205"/>
                  <a:gd name="connsiteX0" fmla="*/ 0 w 665972"/>
                  <a:gd name="connsiteY0" fmla="*/ 121748 h 925165"/>
                  <a:gd name="connsiteX1" fmla="*/ 399064 w 665972"/>
                  <a:gd name="connsiteY1" fmla="*/ 0 h 925165"/>
                  <a:gd name="connsiteX2" fmla="*/ 665967 w 665972"/>
                  <a:gd name="connsiteY2" fmla="*/ 449406 h 925165"/>
                  <a:gd name="connsiteX3" fmla="*/ 393538 w 665972"/>
                  <a:gd name="connsiteY3" fmla="*/ 925165 h 925165"/>
                  <a:gd name="connsiteX4" fmla="*/ 0 w 665972"/>
                  <a:gd name="connsiteY4" fmla="*/ 759301 h 925165"/>
                  <a:gd name="connsiteX5" fmla="*/ 0 w 665972"/>
                  <a:gd name="connsiteY5" fmla="*/ 121748 h 925165"/>
                  <a:gd name="connsiteX0" fmla="*/ 0 w 680376"/>
                  <a:gd name="connsiteY0" fmla="*/ 171647 h 932082"/>
                  <a:gd name="connsiteX1" fmla="*/ 413469 w 680376"/>
                  <a:gd name="connsiteY1" fmla="*/ 6917 h 932082"/>
                  <a:gd name="connsiteX2" fmla="*/ 680372 w 680376"/>
                  <a:gd name="connsiteY2" fmla="*/ 456323 h 932082"/>
                  <a:gd name="connsiteX3" fmla="*/ 407943 w 680376"/>
                  <a:gd name="connsiteY3" fmla="*/ 932082 h 932082"/>
                  <a:gd name="connsiteX4" fmla="*/ 14405 w 680376"/>
                  <a:gd name="connsiteY4" fmla="*/ 766218 h 932082"/>
                  <a:gd name="connsiteX5" fmla="*/ 0 w 680376"/>
                  <a:gd name="connsiteY5" fmla="*/ 171647 h 932082"/>
                  <a:gd name="connsiteX0" fmla="*/ 21608 w 701984"/>
                  <a:gd name="connsiteY0" fmla="*/ 171647 h 932082"/>
                  <a:gd name="connsiteX1" fmla="*/ 435077 w 701984"/>
                  <a:gd name="connsiteY1" fmla="*/ 6917 h 932082"/>
                  <a:gd name="connsiteX2" fmla="*/ 701980 w 701984"/>
                  <a:gd name="connsiteY2" fmla="*/ 456323 h 932082"/>
                  <a:gd name="connsiteX3" fmla="*/ 429551 w 701984"/>
                  <a:gd name="connsiteY3" fmla="*/ 932082 h 932082"/>
                  <a:gd name="connsiteX4" fmla="*/ 0 w 701984"/>
                  <a:gd name="connsiteY4" fmla="*/ 697454 h 932082"/>
                  <a:gd name="connsiteX5" fmla="*/ 21608 w 701984"/>
                  <a:gd name="connsiteY5" fmla="*/ 171647 h 932082"/>
                  <a:gd name="connsiteX0" fmla="*/ 21608 w 702021"/>
                  <a:gd name="connsiteY0" fmla="*/ 178331 h 938766"/>
                  <a:gd name="connsiteX1" fmla="*/ 446601 w 702021"/>
                  <a:gd name="connsiteY1" fmla="*/ 6727 h 938766"/>
                  <a:gd name="connsiteX2" fmla="*/ 701980 w 702021"/>
                  <a:gd name="connsiteY2" fmla="*/ 463007 h 938766"/>
                  <a:gd name="connsiteX3" fmla="*/ 429551 w 702021"/>
                  <a:gd name="connsiteY3" fmla="*/ 938766 h 938766"/>
                  <a:gd name="connsiteX4" fmla="*/ 0 w 702021"/>
                  <a:gd name="connsiteY4" fmla="*/ 704138 h 938766"/>
                  <a:gd name="connsiteX5" fmla="*/ 21608 w 702021"/>
                  <a:gd name="connsiteY5" fmla="*/ 178331 h 938766"/>
                  <a:gd name="connsiteX0" fmla="*/ 21608 w 702197"/>
                  <a:gd name="connsiteY0" fmla="*/ 178331 h 925015"/>
                  <a:gd name="connsiteX1" fmla="*/ 446601 w 702197"/>
                  <a:gd name="connsiteY1" fmla="*/ 6727 h 925015"/>
                  <a:gd name="connsiteX2" fmla="*/ 701980 w 702197"/>
                  <a:gd name="connsiteY2" fmla="*/ 463007 h 925015"/>
                  <a:gd name="connsiteX3" fmla="*/ 406503 w 702197"/>
                  <a:gd name="connsiteY3" fmla="*/ 925015 h 925015"/>
                  <a:gd name="connsiteX4" fmla="*/ 0 w 702197"/>
                  <a:gd name="connsiteY4" fmla="*/ 704138 h 925015"/>
                  <a:gd name="connsiteX5" fmla="*/ 21608 w 702197"/>
                  <a:gd name="connsiteY5" fmla="*/ 178331 h 9250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02197" h="925015">
                    <a:moveTo>
                      <a:pt x="21608" y="178331"/>
                    </a:moveTo>
                    <a:cubicBezTo>
                      <a:pt x="113368" y="178331"/>
                      <a:pt x="333206" y="-40719"/>
                      <a:pt x="446601" y="6727"/>
                    </a:cubicBezTo>
                    <a:cubicBezTo>
                      <a:pt x="559996" y="54173"/>
                      <a:pt x="708663" y="309959"/>
                      <a:pt x="701980" y="463007"/>
                    </a:cubicBezTo>
                    <a:cubicBezTo>
                      <a:pt x="695297" y="616055"/>
                      <a:pt x="558535" y="925015"/>
                      <a:pt x="406503" y="925015"/>
                    </a:cubicBezTo>
                    <a:lnTo>
                      <a:pt x="0" y="704138"/>
                    </a:lnTo>
                    <a:lnTo>
                      <a:pt x="21608" y="178331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 b="1" dirty="0"/>
              </a:p>
            </p:txBody>
          </p: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592A85AE-5E60-471A-AD24-E895204ACA7F}"/>
                  </a:ext>
                </a:extLst>
              </p:cNvPr>
              <p:cNvCxnSpPr>
                <a:cxnSpLocks/>
                <a:stCxn id="61" idx="2"/>
              </p:cNvCxnSpPr>
              <p:nvPr/>
            </p:nvCxnSpPr>
            <p:spPr>
              <a:xfrm>
                <a:off x="5891380" y="3491883"/>
                <a:ext cx="4" cy="305332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90417541-1E87-44B0-85F7-96154029167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87005" y="3501930"/>
                <a:ext cx="0" cy="201543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73B4E349-D3BE-4395-A640-DD05C86B70E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81459" y="3551398"/>
                <a:ext cx="0" cy="201543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4D4D1205-E452-4EDB-87B0-1EF98314932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82365" y="3625562"/>
                <a:ext cx="0" cy="201543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2F379BD4-DFFA-44CE-A911-85C991096D6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003326" y="3517170"/>
                <a:ext cx="0" cy="201544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1B26CB4A-8DC0-49D2-B855-6F9E94F9AC0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112981" y="3551398"/>
                <a:ext cx="0" cy="201544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C64FCF58-CCF8-4EBD-B9B0-70DE021FBDF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215635" y="3608781"/>
                <a:ext cx="0" cy="201544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7A7B06ED-D025-42AD-B431-3857016207B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470372" y="3648229"/>
              <a:ext cx="0" cy="201544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6B0CB05C-91E6-47F0-B56A-2552F7C7F26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39792" y="3674341"/>
              <a:ext cx="0" cy="201544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B1262AD6-E1D3-4849-B356-C8F84F9ACA70}"/>
              </a:ext>
            </a:extLst>
          </p:cNvPr>
          <p:cNvCxnSpPr>
            <a:cxnSpLocks/>
          </p:cNvCxnSpPr>
          <p:nvPr/>
        </p:nvCxnSpPr>
        <p:spPr>
          <a:xfrm flipV="1">
            <a:off x="6095999" y="3224234"/>
            <a:ext cx="0" cy="541535"/>
          </a:xfrm>
          <a:prstGeom prst="straightConnector1">
            <a:avLst/>
          </a:prstGeom>
          <a:ln w="571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BB6D113A-0A72-4A78-907F-1AA045704EEE}"/>
              </a:ext>
            </a:extLst>
          </p:cNvPr>
          <p:cNvCxnSpPr>
            <a:cxnSpLocks/>
          </p:cNvCxnSpPr>
          <p:nvPr/>
        </p:nvCxnSpPr>
        <p:spPr>
          <a:xfrm flipH="1" flipV="1">
            <a:off x="5787538" y="3294860"/>
            <a:ext cx="308463" cy="483251"/>
          </a:xfrm>
          <a:prstGeom prst="straightConnector1">
            <a:avLst/>
          </a:prstGeom>
          <a:ln w="571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2DE4F6D7-2F99-452A-99CC-157974B41967}"/>
              </a:ext>
            </a:extLst>
          </p:cNvPr>
          <p:cNvGrpSpPr/>
          <p:nvPr/>
        </p:nvGrpSpPr>
        <p:grpSpPr>
          <a:xfrm>
            <a:off x="2761903" y="2446409"/>
            <a:ext cx="6767185" cy="2353005"/>
            <a:chOff x="2787587" y="4095958"/>
            <a:chExt cx="6107031" cy="177926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755E9CE7-2CDB-4885-A25D-CE4A43271697}"/>
                </a:ext>
              </a:extLst>
            </p:cNvPr>
            <p:cNvGrpSpPr/>
            <p:nvPr/>
          </p:nvGrpSpPr>
          <p:grpSpPr>
            <a:xfrm>
              <a:off x="2787587" y="5098952"/>
              <a:ext cx="6107031" cy="776266"/>
              <a:chOff x="2787588" y="5098951"/>
              <a:chExt cx="5507353" cy="776266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F54BF0D6-C478-401A-B4FA-67C4E1BD2EFA}"/>
                  </a:ext>
                </a:extLst>
              </p:cNvPr>
              <p:cNvGrpSpPr/>
              <p:nvPr/>
            </p:nvGrpSpPr>
            <p:grpSpPr>
              <a:xfrm>
                <a:off x="3080552" y="5472301"/>
                <a:ext cx="4811697" cy="402916"/>
                <a:chOff x="3080552" y="5472301"/>
                <a:chExt cx="4811697" cy="402916"/>
              </a:xfrm>
            </p:grpSpPr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429B1F65-E011-4C1C-ACE2-A9BB9E1B9D53}"/>
                    </a:ext>
                  </a:extLst>
                </p:cNvPr>
                <p:cNvSpPr/>
                <p:nvPr/>
              </p:nvSpPr>
              <p:spPr>
                <a:xfrm>
                  <a:off x="3080552" y="5472301"/>
                  <a:ext cx="406893" cy="363984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b="1" dirty="0"/>
                </a:p>
              </p:txBody>
            </p:sp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A6A24AAA-658B-489D-93A2-84E05F21D958}"/>
                    </a:ext>
                  </a:extLst>
                </p:cNvPr>
                <p:cNvSpPr/>
                <p:nvPr/>
              </p:nvSpPr>
              <p:spPr>
                <a:xfrm>
                  <a:off x="7485356" y="5511233"/>
                  <a:ext cx="406893" cy="363984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b="1" dirty="0"/>
                </a:p>
              </p:txBody>
            </p:sp>
          </p:grp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EDE5D88A-F1DA-46FD-9F04-BFEE676A5DC0}"/>
                  </a:ext>
                </a:extLst>
              </p:cNvPr>
              <p:cNvGrpSpPr/>
              <p:nvPr/>
            </p:nvGrpSpPr>
            <p:grpSpPr>
              <a:xfrm>
                <a:off x="2787588" y="5098951"/>
                <a:ext cx="5507353" cy="581976"/>
                <a:chOff x="2787588" y="5098951"/>
                <a:chExt cx="5507353" cy="581976"/>
              </a:xfrm>
            </p:grpSpPr>
            <p:sp>
              <p:nvSpPr>
                <p:cNvPr id="25" name="Trapezoid 24">
                  <a:extLst>
                    <a:ext uri="{FF2B5EF4-FFF2-40B4-BE49-F238E27FC236}">
                      <a16:creationId xmlns:a16="http://schemas.microsoft.com/office/drawing/2014/main" id="{9E16C963-5352-4662-A1E3-A8234AC48894}"/>
                    </a:ext>
                  </a:extLst>
                </p:cNvPr>
                <p:cNvSpPr/>
                <p:nvPr/>
              </p:nvSpPr>
              <p:spPr>
                <a:xfrm>
                  <a:off x="2787588" y="5316942"/>
                  <a:ext cx="5507353" cy="363985"/>
                </a:xfrm>
                <a:prstGeom prst="trapezoid">
                  <a:avLst/>
                </a:prstGeom>
                <a:solidFill>
                  <a:srgbClr val="00B0F0"/>
                </a:solidFill>
                <a:ln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b="1" dirty="0"/>
                </a:p>
              </p:txBody>
            </p:sp>
            <p:sp>
              <p:nvSpPr>
                <p:cNvPr id="26" name="Trapezoid 25">
                  <a:extLst>
                    <a:ext uri="{FF2B5EF4-FFF2-40B4-BE49-F238E27FC236}">
                      <a16:creationId xmlns:a16="http://schemas.microsoft.com/office/drawing/2014/main" id="{A2C1F388-B6CA-43F8-874C-2842183DE938}"/>
                    </a:ext>
                  </a:extLst>
                </p:cNvPr>
                <p:cNvSpPr/>
                <p:nvPr/>
              </p:nvSpPr>
              <p:spPr>
                <a:xfrm>
                  <a:off x="2866255" y="5098951"/>
                  <a:ext cx="5354466" cy="226474"/>
                </a:xfrm>
                <a:prstGeom prst="trapezoid">
                  <a:avLst/>
                </a:prstGeom>
                <a:solidFill>
                  <a:srgbClr val="00B0F0"/>
                </a:solidFill>
                <a:ln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b="1" dirty="0"/>
                </a:p>
              </p:txBody>
            </p:sp>
          </p:grp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98F66AC0-1B89-4CCA-9D52-A882F9DC3DF3}"/>
                </a:ext>
              </a:extLst>
            </p:cNvPr>
            <p:cNvGrpSpPr/>
            <p:nvPr/>
          </p:nvGrpSpPr>
          <p:grpSpPr>
            <a:xfrm>
              <a:off x="3275703" y="4095958"/>
              <a:ext cx="952937" cy="982212"/>
              <a:chOff x="3275704" y="4095958"/>
              <a:chExt cx="952937" cy="982212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B8687C45-04B3-451B-A48F-019C5480230D}"/>
                  </a:ext>
                </a:extLst>
              </p:cNvPr>
              <p:cNvGrpSpPr/>
              <p:nvPr/>
            </p:nvGrpSpPr>
            <p:grpSpPr>
              <a:xfrm>
                <a:off x="3275704" y="4851362"/>
                <a:ext cx="952937" cy="226808"/>
                <a:chOff x="3283998" y="4922583"/>
                <a:chExt cx="952937" cy="155587"/>
              </a:xfrm>
            </p:grpSpPr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B613EF83-722D-40D0-913C-9F2324E06210}"/>
                    </a:ext>
                  </a:extLst>
                </p:cNvPr>
                <p:cNvSpPr/>
                <p:nvPr/>
              </p:nvSpPr>
              <p:spPr>
                <a:xfrm>
                  <a:off x="3283998" y="4984440"/>
                  <a:ext cx="952937" cy="93730"/>
                </a:xfrm>
                <a:prstGeom prst="rect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solidFill>
                    <a:srgbClr val="7030A0"/>
                  </a:solidFill>
                </a:ln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b="1" dirty="0"/>
                </a:p>
              </p:txBody>
            </p:sp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24455330-B513-4DC5-BAD3-7443E9F6F573}"/>
                    </a:ext>
                  </a:extLst>
                </p:cNvPr>
                <p:cNvSpPr/>
                <p:nvPr/>
              </p:nvSpPr>
              <p:spPr>
                <a:xfrm>
                  <a:off x="3479912" y="4922583"/>
                  <a:ext cx="561108" cy="53192"/>
                </a:xfrm>
                <a:prstGeom prst="rect">
                  <a:avLst/>
                </a:prstGeom>
                <a:solidFill>
                  <a:schemeClr val="accent6">
                    <a:lumMod val="75000"/>
                  </a:schemeClr>
                </a:solidFill>
                <a:ln w="9525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b="1" dirty="0"/>
                </a:p>
              </p:txBody>
            </p:sp>
          </p:grp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6FB4BA54-DA61-41C8-B69B-9A7B53DF6975}"/>
                  </a:ext>
                </a:extLst>
              </p:cNvPr>
              <p:cNvSpPr/>
              <p:nvPr/>
            </p:nvSpPr>
            <p:spPr>
              <a:xfrm flipH="1">
                <a:off x="3729313" y="4095958"/>
                <a:ext cx="45719" cy="765957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 b="1" dirty="0"/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BBA3B2E6-EA1E-41D3-B0AA-B1BAC542A911}"/>
                </a:ext>
              </a:extLst>
            </p:cNvPr>
            <p:cNvGrpSpPr/>
            <p:nvPr/>
          </p:nvGrpSpPr>
          <p:grpSpPr>
            <a:xfrm>
              <a:off x="7356851" y="4211365"/>
              <a:ext cx="952937" cy="882247"/>
              <a:chOff x="3275704" y="4218785"/>
              <a:chExt cx="952937" cy="882247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D6E2C841-EEAB-47F3-9FD3-7F51C38F0C12}"/>
                  </a:ext>
                </a:extLst>
              </p:cNvPr>
              <p:cNvGrpSpPr/>
              <p:nvPr/>
            </p:nvGrpSpPr>
            <p:grpSpPr>
              <a:xfrm>
                <a:off x="3275704" y="4874190"/>
                <a:ext cx="952937" cy="226842"/>
                <a:chOff x="3283998" y="4938264"/>
                <a:chExt cx="952937" cy="155611"/>
              </a:xfrm>
            </p:grpSpPr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0FFC2E08-89C4-4F66-B751-67E661EC5263}"/>
                    </a:ext>
                  </a:extLst>
                </p:cNvPr>
                <p:cNvSpPr/>
                <p:nvPr/>
              </p:nvSpPr>
              <p:spPr>
                <a:xfrm>
                  <a:off x="3283998" y="5000145"/>
                  <a:ext cx="952937" cy="93730"/>
                </a:xfrm>
                <a:prstGeom prst="rect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solidFill>
                    <a:srgbClr val="7030A0"/>
                  </a:solidFill>
                </a:ln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b="1" dirty="0"/>
                </a:p>
              </p:txBody>
            </p:sp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B30685B2-E1D0-44B2-8464-AF4184F6514D}"/>
                    </a:ext>
                  </a:extLst>
                </p:cNvPr>
                <p:cNvSpPr/>
                <p:nvPr/>
              </p:nvSpPr>
              <p:spPr>
                <a:xfrm>
                  <a:off x="3479912" y="4938264"/>
                  <a:ext cx="561108" cy="53192"/>
                </a:xfrm>
                <a:prstGeom prst="rect">
                  <a:avLst/>
                </a:prstGeom>
                <a:solidFill>
                  <a:schemeClr val="accent6">
                    <a:lumMod val="75000"/>
                  </a:schemeClr>
                </a:solidFill>
                <a:ln w="9525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b="1" dirty="0"/>
                </a:p>
              </p:txBody>
            </p:sp>
          </p:grp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2FC08C55-AEF5-48A9-982D-7D78E008E573}"/>
                  </a:ext>
                </a:extLst>
              </p:cNvPr>
              <p:cNvSpPr/>
              <p:nvPr/>
            </p:nvSpPr>
            <p:spPr>
              <a:xfrm>
                <a:off x="3729312" y="4218785"/>
                <a:ext cx="45719" cy="665990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 b="1" dirty="0"/>
              </a:p>
            </p:txBody>
          </p:sp>
        </p:grpSp>
      </p:grpSp>
      <p:sp>
        <p:nvSpPr>
          <p:cNvPr id="47" name="Oval 46">
            <a:extLst>
              <a:ext uri="{FF2B5EF4-FFF2-40B4-BE49-F238E27FC236}">
                <a16:creationId xmlns:a16="http://schemas.microsoft.com/office/drawing/2014/main" id="{DF1AECB7-C76D-428B-B577-B4C4BB436843}"/>
              </a:ext>
            </a:extLst>
          </p:cNvPr>
          <p:cNvSpPr/>
          <p:nvPr/>
        </p:nvSpPr>
        <p:spPr>
          <a:xfrm>
            <a:off x="2806027" y="2039535"/>
            <a:ext cx="2100120" cy="682587"/>
          </a:xfrm>
          <a:prstGeom prst="ellipse">
            <a:avLst/>
          </a:prstGeom>
          <a:solidFill>
            <a:srgbClr val="FFFF00"/>
          </a:solidFill>
          <a:ln>
            <a:solidFill>
              <a:srgbClr val="7030A0"/>
            </a:solidFill>
          </a:ln>
          <a:scene3d>
            <a:camera prst="perspectiveRelaxedModerately"/>
            <a:lightRig rig="threePt" dir="t"/>
          </a:scene3d>
          <a:sp3d>
            <a:bevelT w="323850" h="57150"/>
            <a:bevelB w="19050" h="1397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01D85E59-14BD-4AAF-B73B-249081A953FA}"/>
              </a:ext>
            </a:extLst>
          </p:cNvPr>
          <p:cNvSpPr/>
          <p:nvPr/>
        </p:nvSpPr>
        <p:spPr>
          <a:xfrm>
            <a:off x="7303003" y="2039535"/>
            <a:ext cx="2100120" cy="682587"/>
          </a:xfrm>
          <a:prstGeom prst="ellipse">
            <a:avLst/>
          </a:prstGeom>
          <a:solidFill>
            <a:srgbClr val="FFFF00"/>
          </a:solidFill>
          <a:ln>
            <a:solidFill>
              <a:srgbClr val="7030A0"/>
            </a:solidFill>
          </a:ln>
          <a:scene3d>
            <a:camera prst="perspectiveRelaxedModerately"/>
            <a:lightRig rig="threePt" dir="t"/>
          </a:scene3d>
          <a:sp3d>
            <a:bevelT w="323850" h="57150"/>
            <a:bevelB w="19050" h="1397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AF9E528-97E8-4E11-9AB8-CDB350785303}"/>
              </a:ext>
            </a:extLst>
          </p:cNvPr>
          <p:cNvGrpSpPr/>
          <p:nvPr/>
        </p:nvGrpSpPr>
        <p:grpSpPr>
          <a:xfrm>
            <a:off x="3233141" y="1016543"/>
            <a:ext cx="1245891" cy="1669498"/>
            <a:chOff x="2457379" y="2487480"/>
            <a:chExt cx="1409772" cy="261549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3F3FBFF-40E1-473B-9C1B-0098530DF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213" b="90169" l="6047" r="88372">
                          <a14:foregroundMark x1="29302" y1="16292" x2="29302" y2="16292"/>
                          <a14:foregroundMark x1="33023" y1="14326" x2="49767" y2="59831"/>
                          <a14:foregroundMark x1="49767" y1="59831" x2="46977" y2="65449"/>
                          <a14:foregroundMark x1="54419" y1="8427" x2="60930" y2="78933"/>
                          <a14:foregroundMark x1="20000" y1="43820" x2="34419" y2="89326"/>
                          <a14:foregroundMark x1="34419" y1="89326" x2="35349" y2="90169"/>
                          <a14:foregroundMark x1="36744" y1="4494" x2="36744" y2="4494"/>
                          <a14:foregroundMark x1="62326" y1="26685" x2="61395" y2="42135"/>
                          <a14:foregroundMark x1="26977" y1="22753" x2="34419" y2="56180"/>
                          <a14:foregroundMark x1="34419" y1="56180" x2="34419" y2="56180"/>
                          <a14:foregroundMark x1="37674" y1="43539" x2="46977" y2="57584"/>
                          <a14:foregroundMark x1="7442" y1="37360" x2="6047" y2="81742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457379" y="2487480"/>
              <a:ext cx="1409772" cy="261549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172CA3A-110C-4BC5-A51D-6521310B9EC1}"/>
                </a:ext>
              </a:extLst>
            </p:cNvPr>
            <p:cNvSpPr txBox="1"/>
            <p:nvPr/>
          </p:nvSpPr>
          <p:spPr>
            <a:xfrm>
              <a:off x="2686050" y="3746499"/>
              <a:ext cx="1181100" cy="7908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00FF"/>
                  </a:solidFill>
                </a:rPr>
                <a:t>1 kg</a:t>
              </a:r>
            </a:p>
          </p:txBody>
        </p:sp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id="{4CA646EA-F146-4DF8-B4DB-57363D9903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969" b="92377" l="7576" r="95455">
                        <a14:foregroundMark x1="50758" y1="57399" x2="70833" y2="58744"/>
                        <a14:foregroundMark x1="23485" y1="58744" x2="71591" y2="58744"/>
                        <a14:foregroundMark x1="96212" y1="26906" x2="96212" y2="26906"/>
                        <a14:foregroundMark x1="58712" y1="92377" x2="58712" y2="92377"/>
                        <a14:foregroundMark x1="7576" y1="78924" x2="7576" y2="78924"/>
                        <a14:foregroundMark x1="70833" y1="61883" x2="70833" y2="618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51501" y="770290"/>
            <a:ext cx="2011854" cy="1699407"/>
          </a:xfrm>
          <a:prstGeom prst="rect">
            <a:avLst/>
          </a:prstGeom>
        </p:spPr>
      </p:pic>
      <p:grpSp>
        <p:nvGrpSpPr>
          <p:cNvPr id="77" name="Group 76">
            <a:extLst>
              <a:ext uri="{FF2B5EF4-FFF2-40B4-BE49-F238E27FC236}">
                <a16:creationId xmlns:a16="http://schemas.microsoft.com/office/drawing/2014/main" id="{2A07047C-C465-4649-A6E3-745D19681D44}"/>
              </a:ext>
            </a:extLst>
          </p:cNvPr>
          <p:cNvGrpSpPr/>
          <p:nvPr/>
        </p:nvGrpSpPr>
        <p:grpSpPr>
          <a:xfrm>
            <a:off x="3139437" y="5055223"/>
            <a:ext cx="5673058" cy="697877"/>
            <a:chOff x="1430048" y="225527"/>
            <a:chExt cx="5240136" cy="697877"/>
          </a:xfrm>
        </p:grpSpPr>
        <p:sp>
          <p:nvSpPr>
            <p:cNvPr id="78" name="Rectangle: Rounded Corners 77">
              <a:extLst>
                <a:ext uri="{FF2B5EF4-FFF2-40B4-BE49-F238E27FC236}">
                  <a16:creationId xmlns:a16="http://schemas.microsoft.com/office/drawing/2014/main" id="{FA6D1A32-8C72-4430-979A-B9741C9EC2CA}"/>
                </a:ext>
              </a:extLst>
            </p:cNvPr>
            <p:cNvSpPr/>
            <p:nvPr/>
          </p:nvSpPr>
          <p:spPr>
            <a:xfrm>
              <a:off x="1703268" y="225527"/>
              <a:ext cx="4709956" cy="697877"/>
            </a:xfrm>
            <a:prstGeom prst="roundRect">
              <a:avLst>
                <a:gd name="adj" fmla="val 49773"/>
              </a:avLst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endPara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1F62E831-D976-4E69-950F-44C39AA6BD8E}"/>
                </a:ext>
              </a:extLst>
            </p:cNvPr>
            <p:cNvSpPr txBox="1"/>
            <p:nvPr/>
          </p:nvSpPr>
          <p:spPr>
            <a:xfrm>
              <a:off x="1430048" y="310838"/>
              <a:ext cx="5240136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Gói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đường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cân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nặng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 kg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81855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6 0.00509 L -0.00573 0.0849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398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2.22222E-6 L 0.00013 0.0863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11111E-6 L 2.08333E-7 0.05972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986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33 0.00949 L 0.00833 0.03704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366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8495 L -0.00391 0.04143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" y="-2176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0.08634 L 0.00013 0.03866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7" grpId="1" animBg="1"/>
      <p:bldP spid="4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>
            <a:extLst>
              <a:ext uri="{FF2B5EF4-FFF2-40B4-BE49-F238E27FC236}">
                <a16:creationId xmlns:a16="http://schemas.microsoft.com/office/drawing/2014/main" id="{F78E8C9F-51AA-4D53-8F8B-3A15C009D141}"/>
              </a:ext>
            </a:extLst>
          </p:cNvPr>
          <p:cNvGrpSpPr/>
          <p:nvPr/>
        </p:nvGrpSpPr>
        <p:grpSpPr>
          <a:xfrm>
            <a:off x="5583496" y="2873818"/>
            <a:ext cx="1025008" cy="928631"/>
            <a:chOff x="5534000" y="3454843"/>
            <a:chExt cx="1025008" cy="928631"/>
          </a:xfrm>
        </p:grpSpPr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B26AF500-6E73-481A-B737-CBC6E7161D48}"/>
                </a:ext>
              </a:extLst>
            </p:cNvPr>
            <p:cNvGrpSpPr/>
            <p:nvPr/>
          </p:nvGrpSpPr>
          <p:grpSpPr>
            <a:xfrm>
              <a:off x="5534000" y="3454843"/>
              <a:ext cx="1025008" cy="928631"/>
              <a:chOff x="5378323" y="3491595"/>
              <a:chExt cx="1025008" cy="928631"/>
            </a:xfrm>
          </p:grpSpPr>
          <p:sp>
            <p:nvSpPr>
              <p:cNvPr id="61" name="Flowchart: Delay 11">
                <a:extLst>
                  <a:ext uri="{FF2B5EF4-FFF2-40B4-BE49-F238E27FC236}">
                    <a16:creationId xmlns:a16="http://schemas.microsoft.com/office/drawing/2014/main" id="{F8038F0F-9D68-4FF3-A17C-FB7118725DD5}"/>
                  </a:ext>
                </a:extLst>
              </p:cNvPr>
              <p:cNvSpPr/>
              <p:nvPr/>
            </p:nvSpPr>
            <p:spPr>
              <a:xfrm rot="16200000">
                <a:off x="5426511" y="3443407"/>
                <a:ext cx="928631" cy="1025008"/>
              </a:xfrm>
              <a:custGeom>
                <a:avLst/>
                <a:gdLst>
                  <a:gd name="connsiteX0" fmla="*/ 0 w 550558"/>
                  <a:gd name="connsiteY0" fmla="*/ 0 h 637553"/>
                  <a:gd name="connsiteX1" fmla="*/ 275279 w 550558"/>
                  <a:gd name="connsiteY1" fmla="*/ 0 h 637553"/>
                  <a:gd name="connsiteX2" fmla="*/ 550558 w 550558"/>
                  <a:gd name="connsiteY2" fmla="*/ 318777 h 637553"/>
                  <a:gd name="connsiteX3" fmla="*/ 275279 w 550558"/>
                  <a:gd name="connsiteY3" fmla="*/ 637554 h 637553"/>
                  <a:gd name="connsiteX4" fmla="*/ 0 w 550558"/>
                  <a:gd name="connsiteY4" fmla="*/ 637553 h 637553"/>
                  <a:gd name="connsiteX5" fmla="*/ 0 w 550558"/>
                  <a:gd name="connsiteY5" fmla="*/ 0 h 637553"/>
                  <a:gd name="connsiteX0" fmla="*/ 0 w 566245"/>
                  <a:gd name="connsiteY0" fmla="*/ 44386 h 681940"/>
                  <a:gd name="connsiteX1" fmla="*/ 435077 w 566245"/>
                  <a:gd name="connsiteY1" fmla="*/ 0 h 681940"/>
                  <a:gd name="connsiteX2" fmla="*/ 550558 w 566245"/>
                  <a:gd name="connsiteY2" fmla="*/ 363163 h 681940"/>
                  <a:gd name="connsiteX3" fmla="*/ 275279 w 566245"/>
                  <a:gd name="connsiteY3" fmla="*/ 681940 h 681940"/>
                  <a:gd name="connsiteX4" fmla="*/ 0 w 566245"/>
                  <a:gd name="connsiteY4" fmla="*/ 681939 h 681940"/>
                  <a:gd name="connsiteX5" fmla="*/ 0 w 566245"/>
                  <a:gd name="connsiteY5" fmla="*/ 44386 h 681940"/>
                  <a:gd name="connsiteX0" fmla="*/ 0 w 558355"/>
                  <a:gd name="connsiteY0" fmla="*/ 44386 h 752965"/>
                  <a:gd name="connsiteX1" fmla="*/ 435077 w 558355"/>
                  <a:gd name="connsiteY1" fmla="*/ 0 h 752965"/>
                  <a:gd name="connsiteX2" fmla="*/ 550558 w 558355"/>
                  <a:gd name="connsiteY2" fmla="*/ 363163 h 752965"/>
                  <a:gd name="connsiteX3" fmla="*/ 381811 w 558355"/>
                  <a:gd name="connsiteY3" fmla="*/ 752965 h 752965"/>
                  <a:gd name="connsiteX4" fmla="*/ 0 w 558355"/>
                  <a:gd name="connsiteY4" fmla="*/ 681939 h 752965"/>
                  <a:gd name="connsiteX5" fmla="*/ 0 w 558355"/>
                  <a:gd name="connsiteY5" fmla="*/ 44386 h 752965"/>
                  <a:gd name="connsiteX0" fmla="*/ 0 w 557565"/>
                  <a:gd name="connsiteY0" fmla="*/ 44386 h 761843"/>
                  <a:gd name="connsiteX1" fmla="*/ 435077 w 557565"/>
                  <a:gd name="connsiteY1" fmla="*/ 0 h 761843"/>
                  <a:gd name="connsiteX2" fmla="*/ 550558 w 557565"/>
                  <a:gd name="connsiteY2" fmla="*/ 363163 h 761843"/>
                  <a:gd name="connsiteX3" fmla="*/ 443955 w 557565"/>
                  <a:gd name="connsiteY3" fmla="*/ 761843 h 761843"/>
                  <a:gd name="connsiteX4" fmla="*/ 0 w 557565"/>
                  <a:gd name="connsiteY4" fmla="*/ 681939 h 761843"/>
                  <a:gd name="connsiteX5" fmla="*/ 0 w 557565"/>
                  <a:gd name="connsiteY5" fmla="*/ 44386 h 761843"/>
                  <a:gd name="connsiteX0" fmla="*/ 0 w 595190"/>
                  <a:gd name="connsiteY0" fmla="*/ 44386 h 761843"/>
                  <a:gd name="connsiteX1" fmla="*/ 435077 w 595190"/>
                  <a:gd name="connsiteY1" fmla="*/ 0 h 761843"/>
                  <a:gd name="connsiteX2" fmla="*/ 594946 w 595190"/>
                  <a:gd name="connsiteY2" fmla="*/ 372041 h 761843"/>
                  <a:gd name="connsiteX3" fmla="*/ 443955 w 595190"/>
                  <a:gd name="connsiteY3" fmla="*/ 761843 h 761843"/>
                  <a:gd name="connsiteX4" fmla="*/ 0 w 595190"/>
                  <a:gd name="connsiteY4" fmla="*/ 681939 h 761843"/>
                  <a:gd name="connsiteX5" fmla="*/ 0 w 595190"/>
                  <a:gd name="connsiteY5" fmla="*/ 44386 h 761843"/>
                  <a:gd name="connsiteX0" fmla="*/ 0 w 665989"/>
                  <a:gd name="connsiteY0" fmla="*/ 44386 h 761843"/>
                  <a:gd name="connsiteX1" fmla="*/ 435077 w 665989"/>
                  <a:gd name="connsiteY1" fmla="*/ 0 h 761843"/>
                  <a:gd name="connsiteX2" fmla="*/ 665967 w 665989"/>
                  <a:gd name="connsiteY2" fmla="*/ 372044 h 761843"/>
                  <a:gd name="connsiteX3" fmla="*/ 443955 w 665989"/>
                  <a:gd name="connsiteY3" fmla="*/ 761843 h 761843"/>
                  <a:gd name="connsiteX4" fmla="*/ 0 w 665989"/>
                  <a:gd name="connsiteY4" fmla="*/ 681939 h 761843"/>
                  <a:gd name="connsiteX5" fmla="*/ 0 w 665989"/>
                  <a:gd name="connsiteY5" fmla="*/ 44386 h 761843"/>
                  <a:gd name="connsiteX0" fmla="*/ 0 w 666462"/>
                  <a:gd name="connsiteY0" fmla="*/ 121748 h 839205"/>
                  <a:gd name="connsiteX1" fmla="*/ 399064 w 666462"/>
                  <a:gd name="connsiteY1" fmla="*/ 0 h 839205"/>
                  <a:gd name="connsiteX2" fmla="*/ 665967 w 666462"/>
                  <a:gd name="connsiteY2" fmla="*/ 449406 h 839205"/>
                  <a:gd name="connsiteX3" fmla="*/ 443955 w 666462"/>
                  <a:gd name="connsiteY3" fmla="*/ 839205 h 839205"/>
                  <a:gd name="connsiteX4" fmla="*/ 0 w 666462"/>
                  <a:gd name="connsiteY4" fmla="*/ 759301 h 839205"/>
                  <a:gd name="connsiteX5" fmla="*/ 0 w 666462"/>
                  <a:gd name="connsiteY5" fmla="*/ 121748 h 839205"/>
                  <a:gd name="connsiteX0" fmla="*/ 0 w 665972"/>
                  <a:gd name="connsiteY0" fmla="*/ 121748 h 925165"/>
                  <a:gd name="connsiteX1" fmla="*/ 399064 w 665972"/>
                  <a:gd name="connsiteY1" fmla="*/ 0 h 925165"/>
                  <a:gd name="connsiteX2" fmla="*/ 665967 w 665972"/>
                  <a:gd name="connsiteY2" fmla="*/ 449406 h 925165"/>
                  <a:gd name="connsiteX3" fmla="*/ 393538 w 665972"/>
                  <a:gd name="connsiteY3" fmla="*/ 925165 h 925165"/>
                  <a:gd name="connsiteX4" fmla="*/ 0 w 665972"/>
                  <a:gd name="connsiteY4" fmla="*/ 759301 h 925165"/>
                  <a:gd name="connsiteX5" fmla="*/ 0 w 665972"/>
                  <a:gd name="connsiteY5" fmla="*/ 121748 h 925165"/>
                  <a:gd name="connsiteX0" fmla="*/ 0 w 680376"/>
                  <a:gd name="connsiteY0" fmla="*/ 171647 h 932082"/>
                  <a:gd name="connsiteX1" fmla="*/ 413469 w 680376"/>
                  <a:gd name="connsiteY1" fmla="*/ 6917 h 932082"/>
                  <a:gd name="connsiteX2" fmla="*/ 680372 w 680376"/>
                  <a:gd name="connsiteY2" fmla="*/ 456323 h 932082"/>
                  <a:gd name="connsiteX3" fmla="*/ 407943 w 680376"/>
                  <a:gd name="connsiteY3" fmla="*/ 932082 h 932082"/>
                  <a:gd name="connsiteX4" fmla="*/ 14405 w 680376"/>
                  <a:gd name="connsiteY4" fmla="*/ 766218 h 932082"/>
                  <a:gd name="connsiteX5" fmla="*/ 0 w 680376"/>
                  <a:gd name="connsiteY5" fmla="*/ 171647 h 932082"/>
                  <a:gd name="connsiteX0" fmla="*/ 21608 w 701984"/>
                  <a:gd name="connsiteY0" fmla="*/ 171647 h 932082"/>
                  <a:gd name="connsiteX1" fmla="*/ 435077 w 701984"/>
                  <a:gd name="connsiteY1" fmla="*/ 6917 h 932082"/>
                  <a:gd name="connsiteX2" fmla="*/ 701980 w 701984"/>
                  <a:gd name="connsiteY2" fmla="*/ 456323 h 932082"/>
                  <a:gd name="connsiteX3" fmla="*/ 429551 w 701984"/>
                  <a:gd name="connsiteY3" fmla="*/ 932082 h 932082"/>
                  <a:gd name="connsiteX4" fmla="*/ 0 w 701984"/>
                  <a:gd name="connsiteY4" fmla="*/ 697454 h 932082"/>
                  <a:gd name="connsiteX5" fmla="*/ 21608 w 701984"/>
                  <a:gd name="connsiteY5" fmla="*/ 171647 h 932082"/>
                  <a:gd name="connsiteX0" fmla="*/ 21608 w 702021"/>
                  <a:gd name="connsiteY0" fmla="*/ 178331 h 938766"/>
                  <a:gd name="connsiteX1" fmla="*/ 446601 w 702021"/>
                  <a:gd name="connsiteY1" fmla="*/ 6727 h 938766"/>
                  <a:gd name="connsiteX2" fmla="*/ 701980 w 702021"/>
                  <a:gd name="connsiteY2" fmla="*/ 463007 h 938766"/>
                  <a:gd name="connsiteX3" fmla="*/ 429551 w 702021"/>
                  <a:gd name="connsiteY3" fmla="*/ 938766 h 938766"/>
                  <a:gd name="connsiteX4" fmla="*/ 0 w 702021"/>
                  <a:gd name="connsiteY4" fmla="*/ 704138 h 938766"/>
                  <a:gd name="connsiteX5" fmla="*/ 21608 w 702021"/>
                  <a:gd name="connsiteY5" fmla="*/ 178331 h 938766"/>
                  <a:gd name="connsiteX0" fmla="*/ 21608 w 702197"/>
                  <a:gd name="connsiteY0" fmla="*/ 178331 h 925015"/>
                  <a:gd name="connsiteX1" fmla="*/ 446601 w 702197"/>
                  <a:gd name="connsiteY1" fmla="*/ 6727 h 925015"/>
                  <a:gd name="connsiteX2" fmla="*/ 701980 w 702197"/>
                  <a:gd name="connsiteY2" fmla="*/ 463007 h 925015"/>
                  <a:gd name="connsiteX3" fmla="*/ 406503 w 702197"/>
                  <a:gd name="connsiteY3" fmla="*/ 925015 h 925015"/>
                  <a:gd name="connsiteX4" fmla="*/ 0 w 702197"/>
                  <a:gd name="connsiteY4" fmla="*/ 704138 h 925015"/>
                  <a:gd name="connsiteX5" fmla="*/ 21608 w 702197"/>
                  <a:gd name="connsiteY5" fmla="*/ 178331 h 9250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02197" h="925015">
                    <a:moveTo>
                      <a:pt x="21608" y="178331"/>
                    </a:moveTo>
                    <a:cubicBezTo>
                      <a:pt x="113368" y="178331"/>
                      <a:pt x="333206" y="-40719"/>
                      <a:pt x="446601" y="6727"/>
                    </a:cubicBezTo>
                    <a:cubicBezTo>
                      <a:pt x="559996" y="54173"/>
                      <a:pt x="708663" y="309959"/>
                      <a:pt x="701980" y="463007"/>
                    </a:cubicBezTo>
                    <a:cubicBezTo>
                      <a:pt x="695297" y="616055"/>
                      <a:pt x="558535" y="925015"/>
                      <a:pt x="406503" y="925015"/>
                    </a:cubicBezTo>
                    <a:lnTo>
                      <a:pt x="0" y="704138"/>
                    </a:lnTo>
                    <a:lnTo>
                      <a:pt x="21608" y="178331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 b="1" dirty="0"/>
              </a:p>
            </p:txBody>
          </p: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592A85AE-5E60-471A-AD24-E895204ACA7F}"/>
                  </a:ext>
                </a:extLst>
              </p:cNvPr>
              <p:cNvCxnSpPr>
                <a:cxnSpLocks/>
                <a:stCxn id="61" idx="2"/>
              </p:cNvCxnSpPr>
              <p:nvPr/>
            </p:nvCxnSpPr>
            <p:spPr>
              <a:xfrm>
                <a:off x="5891380" y="3491883"/>
                <a:ext cx="4" cy="305332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90417541-1E87-44B0-85F7-96154029167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87005" y="3501930"/>
                <a:ext cx="0" cy="201543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73B4E349-D3BE-4395-A640-DD05C86B70E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81459" y="3551398"/>
                <a:ext cx="0" cy="201543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4D4D1205-E452-4EDB-87B0-1EF98314932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82365" y="3625562"/>
                <a:ext cx="0" cy="201543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2F379BD4-DFFA-44CE-A911-85C991096D6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003326" y="3517170"/>
                <a:ext cx="0" cy="201544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1B26CB4A-8DC0-49D2-B855-6F9E94F9AC0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112981" y="3551398"/>
                <a:ext cx="0" cy="201544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C64FCF58-CCF8-4EBD-B9B0-70DE021FBDF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215635" y="3608781"/>
                <a:ext cx="0" cy="201544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7A7B06ED-D025-42AD-B431-3857016207B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470372" y="3648229"/>
              <a:ext cx="0" cy="201544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6B0CB05C-91E6-47F0-B56A-2552F7C7F26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39792" y="3674341"/>
              <a:ext cx="0" cy="201544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B1262AD6-E1D3-4849-B356-C8F84F9ACA70}"/>
              </a:ext>
            </a:extLst>
          </p:cNvPr>
          <p:cNvCxnSpPr>
            <a:cxnSpLocks/>
          </p:cNvCxnSpPr>
          <p:nvPr/>
        </p:nvCxnSpPr>
        <p:spPr>
          <a:xfrm flipV="1">
            <a:off x="6095999" y="3224234"/>
            <a:ext cx="0" cy="541535"/>
          </a:xfrm>
          <a:prstGeom prst="straightConnector1">
            <a:avLst/>
          </a:prstGeom>
          <a:ln w="571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BB6D113A-0A72-4A78-907F-1AA045704EEE}"/>
              </a:ext>
            </a:extLst>
          </p:cNvPr>
          <p:cNvCxnSpPr>
            <a:cxnSpLocks/>
          </p:cNvCxnSpPr>
          <p:nvPr/>
        </p:nvCxnSpPr>
        <p:spPr>
          <a:xfrm flipH="1" flipV="1">
            <a:off x="5738413" y="3369985"/>
            <a:ext cx="357587" cy="408125"/>
          </a:xfrm>
          <a:prstGeom prst="straightConnector1">
            <a:avLst/>
          </a:prstGeom>
          <a:ln w="571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2DE4F6D7-2F99-452A-99CC-157974B41967}"/>
              </a:ext>
            </a:extLst>
          </p:cNvPr>
          <p:cNvGrpSpPr/>
          <p:nvPr/>
        </p:nvGrpSpPr>
        <p:grpSpPr>
          <a:xfrm>
            <a:off x="2761903" y="2446409"/>
            <a:ext cx="6767185" cy="2353005"/>
            <a:chOff x="2787587" y="4095958"/>
            <a:chExt cx="6107031" cy="177926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755E9CE7-2CDB-4885-A25D-CE4A43271697}"/>
                </a:ext>
              </a:extLst>
            </p:cNvPr>
            <p:cNvGrpSpPr/>
            <p:nvPr/>
          </p:nvGrpSpPr>
          <p:grpSpPr>
            <a:xfrm>
              <a:off x="2787587" y="5098952"/>
              <a:ext cx="6107031" cy="776266"/>
              <a:chOff x="2787588" y="5098951"/>
              <a:chExt cx="5507353" cy="776266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F54BF0D6-C478-401A-B4FA-67C4E1BD2EFA}"/>
                  </a:ext>
                </a:extLst>
              </p:cNvPr>
              <p:cNvGrpSpPr/>
              <p:nvPr/>
            </p:nvGrpSpPr>
            <p:grpSpPr>
              <a:xfrm>
                <a:off x="3080552" y="5472301"/>
                <a:ext cx="4811697" cy="402916"/>
                <a:chOff x="3080552" y="5472301"/>
                <a:chExt cx="4811697" cy="402916"/>
              </a:xfrm>
            </p:grpSpPr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429B1F65-E011-4C1C-ACE2-A9BB9E1B9D53}"/>
                    </a:ext>
                  </a:extLst>
                </p:cNvPr>
                <p:cNvSpPr/>
                <p:nvPr/>
              </p:nvSpPr>
              <p:spPr>
                <a:xfrm>
                  <a:off x="3080552" y="5472301"/>
                  <a:ext cx="406893" cy="363984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b="1" dirty="0"/>
                </a:p>
              </p:txBody>
            </p:sp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A6A24AAA-658B-489D-93A2-84E05F21D958}"/>
                    </a:ext>
                  </a:extLst>
                </p:cNvPr>
                <p:cNvSpPr/>
                <p:nvPr/>
              </p:nvSpPr>
              <p:spPr>
                <a:xfrm>
                  <a:off x="7485356" y="5511233"/>
                  <a:ext cx="406893" cy="363984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b="1" dirty="0"/>
                </a:p>
              </p:txBody>
            </p:sp>
          </p:grp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EDE5D88A-F1DA-46FD-9F04-BFEE676A5DC0}"/>
                  </a:ext>
                </a:extLst>
              </p:cNvPr>
              <p:cNvGrpSpPr/>
              <p:nvPr/>
            </p:nvGrpSpPr>
            <p:grpSpPr>
              <a:xfrm>
                <a:off x="2787588" y="5098951"/>
                <a:ext cx="5507353" cy="581976"/>
                <a:chOff x="2787588" y="5098951"/>
                <a:chExt cx="5507353" cy="581976"/>
              </a:xfrm>
            </p:grpSpPr>
            <p:sp>
              <p:nvSpPr>
                <p:cNvPr id="25" name="Trapezoid 24">
                  <a:extLst>
                    <a:ext uri="{FF2B5EF4-FFF2-40B4-BE49-F238E27FC236}">
                      <a16:creationId xmlns:a16="http://schemas.microsoft.com/office/drawing/2014/main" id="{9E16C963-5352-4662-A1E3-A8234AC48894}"/>
                    </a:ext>
                  </a:extLst>
                </p:cNvPr>
                <p:cNvSpPr/>
                <p:nvPr/>
              </p:nvSpPr>
              <p:spPr>
                <a:xfrm>
                  <a:off x="2787588" y="5316942"/>
                  <a:ext cx="5507353" cy="363985"/>
                </a:xfrm>
                <a:prstGeom prst="trapezoid">
                  <a:avLst/>
                </a:prstGeom>
                <a:solidFill>
                  <a:srgbClr val="00B0F0"/>
                </a:solidFill>
                <a:ln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b="1" dirty="0"/>
                </a:p>
              </p:txBody>
            </p:sp>
            <p:sp>
              <p:nvSpPr>
                <p:cNvPr id="26" name="Trapezoid 25">
                  <a:extLst>
                    <a:ext uri="{FF2B5EF4-FFF2-40B4-BE49-F238E27FC236}">
                      <a16:creationId xmlns:a16="http://schemas.microsoft.com/office/drawing/2014/main" id="{A2C1F388-B6CA-43F8-874C-2842183DE938}"/>
                    </a:ext>
                  </a:extLst>
                </p:cNvPr>
                <p:cNvSpPr/>
                <p:nvPr/>
              </p:nvSpPr>
              <p:spPr>
                <a:xfrm>
                  <a:off x="2866255" y="5098951"/>
                  <a:ext cx="5354466" cy="226474"/>
                </a:xfrm>
                <a:prstGeom prst="trapezoid">
                  <a:avLst/>
                </a:prstGeom>
                <a:solidFill>
                  <a:srgbClr val="00B0F0"/>
                </a:solidFill>
                <a:ln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b="1" dirty="0"/>
                </a:p>
              </p:txBody>
            </p:sp>
          </p:grp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98F66AC0-1B89-4CCA-9D52-A882F9DC3DF3}"/>
                </a:ext>
              </a:extLst>
            </p:cNvPr>
            <p:cNvGrpSpPr/>
            <p:nvPr/>
          </p:nvGrpSpPr>
          <p:grpSpPr>
            <a:xfrm>
              <a:off x="3275703" y="4095958"/>
              <a:ext cx="952937" cy="982212"/>
              <a:chOff x="3275704" y="4095958"/>
              <a:chExt cx="952937" cy="982212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B8687C45-04B3-451B-A48F-019C5480230D}"/>
                  </a:ext>
                </a:extLst>
              </p:cNvPr>
              <p:cNvGrpSpPr/>
              <p:nvPr/>
            </p:nvGrpSpPr>
            <p:grpSpPr>
              <a:xfrm>
                <a:off x="3275704" y="4851362"/>
                <a:ext cx="952937" cy="226808"/>
                <a:chOff x="3283998" y="4922583"/>
                <a:chExt cx="952937" cy="155587"/>
              </a:xfrm>
            </p:grpSpPr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B613EF83-722D-40D0-913C-9F2324E06210}"/>
                    </a:ext>
                  </a:extLst>
                </p:cNvPr>
                <p:cNvSpPr/>
                <p:nvPr/>
              </p:nvSpPr>
              <p:spPr>
                <a:xfrm>
                  <a:off x="3283998" y="4984440"/>
                  <a:ext cx="952937" cy="93730"/>
                </a:xfrm>
                <a:prstGeom prst="rect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solidFill>
                    <a:srgbClr val="7030A0"/>
                  </a:solidFill>
                </a:ln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b="1" dirty="0"/>
                </a:p>
              </p:txBody>
            </p:sp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24455330-B513-4DC5-BAD3-7443E9F6F573}"/>
                    </a:ext>
                  </a:extLst>
                </p:cNvPr>
                <p:cNvSpPr/>
                <p:nvPr/>
              </p:nvSpPr>
              <p:spPr>
                <a:xfrm>
                  <a:off x="3479912" y="4922583"/>
                  <a:ext cx="561108" cy="53192"/>
                </a:xfrm>
                <a:prstGeom prst="rect">
                  <a:avLst/>
                </a:prstGeom>
                <a:solidFill>
                  <a:schemeClr val="accent6">
                    <a:lumMod val="75000"/>
                  </a:schemeClr>
                </a:solidFill>
                <a:ln w="9525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b="1" dirty="0"/>
                </a:p>
              </p:txBody>
            </p:sp>
          </p:grp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6FB4BA54-DA61-41C8-B69B-9A7B53DF6975}"/>
                  </a:ext>
                </a:extLst>
              </p:cNvPr>
              <p:cNvSpPr/>
              <p:nvPr/>
            </p:nvSpPr>
            <p:spPr>
              <a:xfrm flipH="1">
                <a:off x="3729313" y="4095958"/>
                <a:ext cx="45719" cy="765957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 b="1" dirty="0"/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BBA3B2E6-EA1E-41D3-B0AA-B1BAC542A911}"/>
                </a:ext>
              </a:extLst>
            </p:cNvPr>
            <p:cNvGrpSpPr/>
            <p:nvPr/>
          </p:nvGrpSpPr>
          <p:grpSpPr>
            <a:xfrm>
              <a:off x="7356851" y="4211365"/>
              <a:ext cx="952937" cy="882247"/>
              <a:chOff x="3275704" y="4218785"/>
              <a:chExt cx="952937" cy="882247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D6E2C841-EEAB-47F3-9FD3-7F51C38F0C12}"/>
                  </a:ext>
                </a:extLst>
              </p:cNvPr>
              <p:cNvGrpSpPr/>
              <p:nvPr/>
            </p:nvGrpSpPr>
            <p:grpSpPr>
              <a:xfrm>
                <a:off x="3275704" y="4874190"/>
                <a:ext cx="952937" cy="226842"/>
                <a:chOff x="3283998" y="4938264"/>
                <a:chExt cx="952937" cy="155611"/>
              </a:xfrm>
            </p:grpSpPr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0FFC2E08-89C4-4F66-B751-67E661EC5263}"/>
                    </a:ext>
                  </a:extLst>
                </p:cNvPr>
                <p:cNvSpPr/>
                <p:nvPr/>
              </p:nvSpPr>
              <p:spPr>
                <a:xfrm>
                  <a:off x="3283998" y="5000145"/>
                  <a:ext cx="952937" cy="93730"/>
                </a:xfrm>
                <a:prstGeom prst="rect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solidFill>
                    <a:srgbClr val="7030A0"/>
                  </a:solidFill>
                </a:ln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b="1" dirty="0"/>
                </a:p>
              </p:txBody>
            </p:sp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B30685B2-E1D0-44B2-8464-AF4184F6514D}"/>
                    </a:ext>
                  </a:extLst>
                </p:cNvPr>
                <p:cNvSpPr/>
                <p:nvPr/>
              </p:nvSpPr>
              <p:spPr>
                <a:xfrm>
                  <a:off x="3479912" y="4938264"/>
                  <a:ext cx="561108" cy="53192"/>
                </a:xfrm>
                <a:prstGeom prst="rect">
                  <a:avLst/>
                </a:prstGeom>
                <a:solidFill>
                  <a:schemeClr val="accent6">
                    <a:lumMod val="75000"/>
                  </a:schemeClr>
                </a:solidFill>
                <a:ln w="9525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b="1" dirty="0"/>
                </a:p>
              </p:txBody>
            </p:sp>
          </p:grp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2FC08C55-AEF5-48A9-982D-7D78E008E573}"/>
                  </a:ext>
                </a:extLst>
              </p:cNvPr>
              <p:cNvSpPr/>
              <p:nvPr/>
            </p:nvSpPr>
            <p:spPr>
              <a:xfrm>
                <a:off x="3729312" y="4218785"/>
                <a:ext cx="45719" cy="665990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 b="1" dirty="0"/>
              </a:p>
            </p:txBody>
          </p:sp>
        </p:grpSp>
      </p:grpSp>
      <p:sp>
        <p:nvSpPr>
          <p:cNvPr id="47" name="Oval 46">
            <a:extLst>
              <a:ext uri="{FF2B5EF4-FFF2-40B4-BE49-F238E27FC236}">
                <a16:creationId xmlns:a16="http://schemas.microsoft.com/office/drawing/2014/main" id="{DF1AECB7-C76D-428B-B577-B4C4BB436843}"/>
              </a:ext>
            </a:extLst>
          </p:cNvPr>
          <p:cNvSpPr/>
          <p:nvPr/>
        </p:nvSpPr>
        <p:spPr>
          <a:xfrm>
            <a:off x="2806027" y="2039535"/>
            <a:ext cx="2100120" cy="682587"/>
          </a:xfrm>
          <a:prstGeom prst="ellipse">
            <a:avLst/>
          </a:prstGeom>
          <a:solidFill>
            <a:srgbClr val="FFFF00"/>
          </a:solidFill>
          <a:ln>
            <a:solidFill>
              <a:srgbClr val="7030A0"/>
            </a:solidFill>
          </a:ln>
          <a:scene3d>
            <a:camera prst="perspectiveRelaxedModerately"/>
            <a:lightRig rig="threePt" dir="t"/>
          </a:scene3d>
          <a:sp3d>
            <a:bevelT w="323850" h="57150"/>
            <a:bevelB w="19050" h="1397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01D85E59-14BD-4AAF-B73B-249081A953FA}"/>
              </a:ext>
            </a:extLst>
          </p:cNvPr>
          <p:cNvSpPr/>
          <p:nvPr/>
        </p:nvSpPr>
        <p:spPr>
          <a:xfrm>
            <a:off x="7303003" y="2039535"/>
            <a:ext cx="2100120" cy="682587"/>
          </a:xfrm>
          <a:prstGeom prst="ellipse">
            <a:avLst/>
          </a:prstGeom>
          <a:solidFill>
            <a:srgbClr val="FFFF00"/>
          </a:solidFill>
          <a:ln>
            <a:solidFill>
              <a:srgbClr val="7030A0"/>
            </a:solidFill>
          </a:ln>
          <a:scene3d>
            <a:camera prst="perspectiveRelaxedModerately"/>
            <a:lightRig rig="threePt" dir="t"/>
          </a:scene3d>
          <a:sp3d>
            <a:bevelT w="323850" h="57150"/>
            <a:bevelB w="19050" h="1397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AF9E528-97E8-4E11-9AB8-CDB350785303}"/>
              </a:ext>
            </a:extLst>
          </p:cNvPr>
          <p:cNvGrpSpPr/>
          <p:nvPr/>
        </p:nvGrpSpPr>
        <p:grpSpPr>
          <a:xfrm>
            <a:off x="2781633" y="478161"/>
            <a:ext cx="2186819" cy="2186819"/>
            <a:chOff x="1946481" y="1644032"/>
            <a:chExt cx="2474467" cy="342595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3F3FBFF-40E1-473B-9C1B-0098530DF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1946481" y="1644032"/>
              <a:ext cx="2474467" cy="3425952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172CA3A-110C-4BC5-A51D-6521310B9EC1}"/>
                </a:ext>
              </a:extLst>
            </p:cNvPr>
            <p:cNvSpPr txBox="1"/>
            <p:nvPr/>
          </p:nvSpPr>
          <p:spPr>
            <a:xfrm>
              <a:off x="2686050" y="3746498"/>
              <a:ext cx="1181100" cy="8196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00FF"/>
                  </a:solidFill>
                </a:rPr>
                <a:t> </a:t>
              </a:r>
            </a:p>
          </p:txBody>
        </p:sp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id="{4CA646EA-F146-4DF8-B4DB-57363D9903D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531631" y="1246933"/>
            <a:ext cx="1021106" cy="1364797"/>
          </a:xfrm>
          <a:prstGeom prst="rect">
            <a:avLst/>
          </a:prstGeom>
        </p:spPr>
      </p:pic>
      <p:grpSp>
        <p:nvGrpSpPr>
          <p:cNvPr id="77" name="Group 76">
            <a:extLst>
              <a:ext uri="{FF2B5EF4-FFF2-40B4-BE49-F238E27FC236}">
                <a16:creationId xmlns:a16="http://schemas.microsoft.com/office/drawing/2014/main" id="{2A07047C-C465-4649-A6E3-745D19681D44}"/>
              </a:ext>
            </a:extLst>
          </p:cNvPr>
          <p:cNvGrpSpPr/>
          <p:nvPr/>
        </p:nvGrpSpPr>
        <p:grpSpPr>
          <a:xfrm>
            <a:off x="3139437" y="5055223"/>
            <a:ext cx="5673058" cy="697877"/>
            <a:chOff x="1430048" y="225527"/>
            <a:chExt cx="5240136" cy="697877"/>
          </a:xfrm>
        </p:grpSpPr>
        <p:sp>
          <p:nvSpPr>
            <p:cNvPr id="78" name="Rectangle: Rounded Corners 77">
              <a:extLst>
                <a:ext uri="{FF2B5EF4-FFF2-40B4-BE49-F238E27FC236}">
                  <a16:creationId xmlns:a16="http://schemas.microsoft.com/office/drawing/2014/main" id="{FA6D1A32-8C72-4430-979A-B9741C9EC2CA}"/>
                </a:ext>
              </a:extLst>
            </p:cNvPr>
            <p:cNvSpPr/>
            <p:nvPr/>
          </p:nvSpPr>
          <p:spPr>
            <a:xfrm>
              <a:off x="1703268" y="225527"/>
              <a:ext cx="4709956" cy="697877"/>
            </a:xfrm>
            <a:prstGeom prst="roundRect">
              <a:avLst>
                <a:gd name="adj" fmla="val 49773"/>
              </a:avLst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endPara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1F62E831-D976-4E69-950F-44C39AA6BD8E}"/>
                </a:ext>
              </a:extLst>
            </p:cNvPr>
            <p:cNvSpPr txBox="1"/>
            <p:nvPr/>
          </p:nvSpPr>
          <p:spPr>
            <a:xfrm>
              <a:off x="1430048" y="310838"/>
              <a:ext cx="5240136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Gói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kẹo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cân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nặng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 kg</a:t>
              </a:r>
            </a:p>
          </p:txBody>
        </p:sp>
      </p:grpSp>
      <p:pic>
        <p:nvPicPr>
          <p:cNvPr id="43" name="Picture 42">
            <a:extLst>
              <a:ext uri="{FF2B5EF4-FFF2-40B4-BE49-F238E27FC236}">
                <a16:creationId xmlns:a16="http://schemas.microsoft.com/office/drawing/2014/main" id="{C3A1F974-1172-4F62-ABFB-EBD534806ED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8347277" y="1264936"/>
            <a:ext cx="1021106" cy="1364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338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6 0.00509 L -0.00573 0.0849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398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2.22222E-6 L 0.00013 0.0863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2.22222E-6 L -2.29167E-6 0.0597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98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0 L 4.58333E-6 0.05972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986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33 0.00949 L 0.00794 0.04144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1597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8495 L -0.00391 0.04143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" y="-2176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0.08634 L 0.00013 0.03866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7" grpId="1" animBg="1"/>
      <p:bldP spid="4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290;p7"/>
          <p:cNvSpPr txBox="1"/>
          <p:nvPr/>
        </p:nvSpPr>
        <p:spPr>
          <a:xfrm>
            <a:off x="2978338" y="2343824"/>
            <a:ext cx="8855721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LUYỆN TẬP THỰC HÀNH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362050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703277115"/>
</p:tagLst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00"/>
        </a:solidFill>
        <a:ln>
          <a:solidFill>
            <a:srgbClr val="7030A0"/>
          </a:solidFill>
        </a:ln>
      </a:spPr>
      <a:bodyPr rtlCol="0" anchor="ctr"/>
      <a:lstStyle>
        <a:defPPr algn="ctr">
          <a:defRPr sz="2400" b="1" dirty="0" smtClean="0"/>
        </a:defPPr>
      </a:lstStyle>
      <a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a:style>
    </a:sp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4942</TotalTime>
  <Words>448</Words>
  <Application>Microsoft Office PowerPoint</Application>
  <PresentationFormat>Widescreen</PresentationFormat>
  <Paragraphs>75</Paragraphs>
  <Slides>21</Slides>
  <Notes>4</Notes>
  <HiddenSlides>0</HiddenSlides>
  <MMClips>5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Arial</vt:lpstr>
      <vt:lpstr>Calibri</vt:lpstr>
      <vt:lpstr>Times New Roman</vt:lpstr>
      <vt:lpstr>UTM Avo</vt:lpstr>
      <vt:lpstr>UTM Staccato </vt:lpstr>
      <vt:lpstr>UTM Times</vt:lpstr>
      <vt:lpstr>Wingdings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Vũ Trọng Đông</cp:lastModifiedBy>
  <cp:revision>676</cp:revision>
  <dcterms:created xsi:type="dcterms:W3CDTF">2021-02-20T02:56:00Z</dcterms:created>
  <dcterms:modified xsi:type="dcterms:W3CDTF">2021-11-21T02:32:40Z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