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4"/>
  </p:notesMasterIdLst>
  <p:sldIdLst>
    <p:sldId id="11695" r:id="rId3"/>
    <p:sldId id="296" r:id="rId4"/>
    <p:sldId id="297" r:id="rId5"/>
    <p:sldId id="299" r:id="rId6"/>
    <p:sldId id="11693" r:id="rId7"/>
    <p:sldId id="266" r:id="rId8"/>
    <p:sldId id="11696" r:id="rId9"/>
    <p:sldId id="274" r:id="rId10"/>
    <p:sldId id="263" r:id="rId11"/>
    <p:sldId id="300" r:id="rId12"/>
    <p:sldId id="11694" r:id="rId13"/>
    <p:sldId id="11697" r:id="rId14"/>
    <p:sldId id="11699" r:id="rId15"/>
    <p:sldId id="11698" r:id="rId16"/>
    <p:sldId id="309" r:id="rId17"/>
    <p:sldId id="303" r:id="rId18"/>
    <p:sldId id="11700" r:id="rId19"/>
    <p:sldId id="11701" r:id="rId20"/>
    <p:sldId id="265" r:id="rId21"/>
    <p:sldId id="11702"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99AD"/>
    <a:srgbClr val="FAB8E7"/>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4" autoAdjust="0"/>
    <p:restoredTop sz="94660"/>
  </p:normalViewPr>
  <p:slideViewPr>
    <p:cSldViewPr snapToGrid="0">
      <p:cViewPr>
        <p:scale>
          <a:sx n="60" d="100"/>
          <a:sy n="60" d="100"/>
        </p:scale>
        <p:origin x="-24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F7B54-1A11-4F62-A213-020A9F7D07E3}"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E303-DAE2-4439-B8EF-5D2FF8AC73F4}" type="slidenum">
              <a:rPr lang="en-US" smtClean="0"/>
              <a:t>‹#›</a:t>
            </a:fld>
            <a:endParaRPr lang="en-US"/>
          </a:p>
        </p:txBody>
      </p:sp>
    </p:spTree>
    <p:extLst>
      <p:ext uri="{BB962C8B-B14F-4D97-AF65-F5344CB8AC3E}">
        <p14:creationId xmlns:p14="http://schemas.microsoft.com/office/powerpoint/2010/main" val="289108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622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286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016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F3BFF83F-A98F-423C-8E73-F48395866401}" type="slidenum">
              <a:rPr lang="zh-CN" altLang="en-US" smtClean="0">
                <a:solidFill>
                  <a:prstClr val="black"/>
                </a:solidFill>
                <a:latin typeface="等线" panose="020F0502020204030204"/>
              </a:rPr>
              <a:pPr>
                <a:defRPr/>
              </a:pPr>
              <a:t>13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00016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F3BFF83F-A98F-423C-8E73-F48395866401}"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0001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5015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F3BFF83F-A98F-423C-8E73-F48395866401}" type="slidenum">
              <a:rPr lang="zh-CN" altLang="en-US" smtClean="0">
                <a:solidFill>
                  <a:prstClr val="black"/>
                </a:solidFill>
                <a:latin typeface="等线" panose="020F0502020204030204"/>
              </a:rPr>
              <a:pPr>
                <a:defRPr/>
              </a:pPr>
              <a:t>17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00016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701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89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0301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5634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5947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01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622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622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016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286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59B710B-497A-4796-9F8C-4EF3A9EB2B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xmlns="" id="{B42EE967-6EF2-4350-9F37-4E7CC39028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751124" cy="6196568"/>
          </a:xfrm>
          <a:prstGeom prst="rect">
            <a:avLst/>
          </a:prstGeom>
        </p:spPr>
      </p:pic>
      <p:pic>
        <p:nvPicPr>
          <p:cNvPr id="9" name="图片 8">
            <a:extLst>
              <a:ext uri="{FF2B5EF4-FFF2-40B4-BE49-F238E27FC236}">
                <a16:creationId xmlns:a16="http://schemas.microsoft.com/office/drawing/2014/main" xmlns="" id="{770DE002-EE99-448F-925B-1FECA730B7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66308"/>
            <a:ext cx="10753725" cy="4491369"/>
          </a:xfrm>
          <a:prstGeom prst="rect">
            <a:avLst/>
          </a:prstGeom>
        </p:spPr>
      </p:pic>
      <p:pic>
        <p:nvPicPr>
          <p:cNvPr id="14" name="图片 13">
            <a:extLst>
              <a:ext uri="{FF2B5EF4-FFF2-40B4-BE49-F238E27FC236}">
                <a16:creationId xmlns:a16="http://schemas.microsoft.com/office/drawing/2014/main" xmlns="" id="{7F0B9665-D8B0-4A51-A3C7-6D60E3F6AB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61432"/>
            <a:ext cx="12192000" cy="5535136"/>
          </a:xfrm>
          <a:prstGeom prst="rect">
            <a:avLst/>
          </a:prstGeom>
        </p:spPr>
      </p:pic>
      <p:pic>
        <p:nvPicPr>
          <p:cNvPr id="16" name="图片 15">
            <a:extLst>
              <a:ext uri="{FF2B5EF4-FFF2-40B4-BE49-F238E27FC236}">
                <a16:creationId xmlns:a16="http://schemas.microsoft.com/office/drawing/2014/main" xmlns="" id="{A4EA759E-EA79-41C2-B41F-9A8F5708B1F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58969"/>
            <a:ext cx="12192000" cy="5540062"/>
          </a:xfrm>
          <a:prstGeom prst="rect">
            <a:avLst/>
          </a:prstGeom>
        </p:spPr>
      </p:pic>
    </p:spTree>
    <p:extLst>
      <p:ext uri="{BB962C8B-B14F-4D97-AF65-F5344CB8AC3E}">
        <p14:creationId xmlns:p14="http://schemas.microsoft.com/office/powerpoint/2010/main" val="217311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250" fill="hold"/>
                                        <p:tgtEl>
                                          <p:spTgt spid="6"/>
                                        </p:tgtEl>
                                        <p:attrNameLst>
                                          <p:attrName>ppt_x</p:attrName>
                                        </p:attrNameLst>
                                      </p:cBhvr>
                                      <p:tavLst>
                                        <p:tav tm="0">
                                          <p:val>
                                            <p:strVal val="0-#ppt_w/2"/>
                                          </p:val>
                                        </p:tav>
                                        <p:tav tm="100000">
                                          <p:val>
                                            <p:strVal val="#ppt_x"/>
                                          </p:val>
                                        </p:tav>
                                      </p:tavLst>
                                    </p:anim>
                                    <p:anim calcmode="lin" valueType="num">
                                      <p:cBhvr additive="base">
                                        <p:cTn id="11" dur="125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内容页-小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550333F-DE24-4D34-9089-00A9C3D390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2" name="矩形 1">
            <a:extLst>
              <a:ext uri="{FF2B5EF4-FFF2-40B4-BE49-F238E27FC236}">
                <a16:creationId xmlns:a16="http://schemas.microsoft.com/office/drawing/2014/main" xmlns="" id="{36DA8F89-B85D-4395-8FA6-89F6CAE16825}"/>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5" name="图片 14">
            <a:extLst>
              <a:ext uri="{FF2B5EF4-FFF2-40B4-BE49-F238E27FC236}">
                <a16:creationId xmlns:a16="http://schemas.microsoft.com/office/drawing/2014/main" xmlns="" id="{451E9992-BAFC-470B-8E75-36374AE247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0" name="图片 9">
            <a:extLst>
              <a:ext uri="{FF2B5EF4-FFF2-40B4-BE49-F238E27FC236}">
                <a16:creationId xmlns:a16="http://schemas.microsoft.com/office/drawing/2014/main" xmlns="" id="{5F9A648B-FEA5-4C99-B435-3920BC54EC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3" name="图片 12">
            <a:extLst>
              <a:ext uri="{FF2B5EF4-FFF2-40B4-BE49-F238E27FC236}">
                <a16:creationId xmlns:a16="http://schemas.microsoft.com/office/drawing/2014/main" xmlns="" id="{E521D441-B730-45DC-B74D-8BEDC01D62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2130570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14DA939-C2E4-428E-A937-F169736004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20931686-95A4-44C3-8E59-162116B41C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906" b="61662"/>
          <a:stretch/>
        </p:blipFill>
        <p:spPr>
          <a:xfrm>
            <a:off x="0" y="-323"/>
            <a:ext cx="4032864" cy="2772098"/>
          </a:xfrm>
          <a:prstGeom prst="rect">
            <a:avLst/>
          </a:prstGeom>
        </p:spPr>
      </p:pic>
      <p:pic>
        <p:nvPicPr>
          <p:cNvPr id="12" name="图片 11">
            <a:extLst>
              <a:ext uri="{FF2B5EF4-FFF2-40B4-BE49-F238E27FC236}">
                <a16:creationId xmlns:a16="http://schemas.microsoft.com/office/drawing/2014/main" xmlns="" id="{C7366D02-0293-4269-BD41-BBEB472729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spTree>
    <p:extLst>
      <p:ext uri="{BB962C8B-B14F-4D97-AF65-F5344CB8AC3E}">
        <p14:creationId xmlns:p14="http://schemas.microsoft.com/office/powerpoint/2010/main" val="1913998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2226CD1-6938-498B-B7C4-AD9A848438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299"/>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B2CAF3DE-0FF0-4AEF-98E6-747FCDC8574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123" t="487" r="-1580" b="19036"/>
          <a:stretch/>
        </p:blipFill>
        <p:spPr>
          <a:xfrm>
            <a:off x="1" y="-1"/>
            <a:ext cx="5651573" cy="6858000"/>
          </a:xfrm>
          <a:prstGeom prst="rect">
            <a:avLst/>
          </a:prstGeom>
        </p:spPr>
      </p:pic>
      <p:pic>
        <p:nvPicPr>
          <p:cNvPr id="12" name="图片 11">
            <a:extLst>
              <a:ext uri="{FF2B5EF4-FFF2-40B4-BE49-F238E27FC236}">
                <a16:creationId xmlns:a16="http://schemas.microsoft.com/office/drawing/2014/main" xmlns="" id="{8CAFF01D-9F6A-4EAF-9477-1ECAE746EFC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45094"/>
          <a:stretch/>
        </p:blipFill>
        <p:spPr>
          <a:xfrm>
            <a:off x="0" y="4015393"/>
            <a:ext cx="12192000" cy="2842607"/>
          </a:xfrm>
          <a:prstGeom prst="rect">
            <a:avLst/>
          </a:prstGeom>
        </p:spPr>
      </p:pic>
      <p:pic>
        <p:nvPicPr>
          <p:cNvPr id="4" name="图片 3">
            <a:extLst>
              <a:ext uri="{FF2B5EF4-FFF2-40B4-BE49-F238E27FC236}">
                <a16:creationId xmlns:a16="http://schemas.microsoft.com/office/drawing/2014/main" xmlns="" id="{370535D8-CA37-4FEB-94C2-A1C0B0792D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09847" y="586189"/>
            <a:ext cx="8301153" cy="4998011"/>
          </a:xfrm>
          <a:prstGeom prst="rect">
            <a:avLst/>
          </a:prstGeom>
        </p:spPr>
      </p:pic>
      <p:pic>
        <p:nvPicPr>
          <p:cNvPr id="11" name="图片 10">
            <a:extLst>
              <a:ext uri="{FF2B5EF4-FFF2-40B4-BE49-F238E27FC236}">
                <a16:creationId xmlns:a16="http://schemas.microsoft.com/office/drawing/2014/main" xmlns="" id="{65B06CA2-04B4-4546-9478-53BA9C3E15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110551"/>
            <a:ext cx="8972550" cy="3747449"/>
          </a:xfrm>
          <a:prstGeom prst="rect">
            <a:avLst/>
          </a:prstGeom>
        </p:spPr>
      </p:pic>
      <p:sp>
        <p:nvSpPr>
          <p:cNvPr id="14" name="标题 9">
            <a:extLst>
              <a:ext uri="{FF2B5EF4-FFF2-40B4-BE49-F238E27FC236}">
                <a16:creationId xmlns:a16="http://schemas.microsoft.com/office/drawing/2014/main" xmlns="" id="{18B2922A-4CAE-42B2-AEB9-B51BDF0E3D8B}"/>
              </a:ext>
            </a:extLst>
          </p:cNvPr>
          <p:cNvSpPr>
            <a:spLocks noGrp="1"/>
          </p:cNvSpPr>
          <p:nvPr userDrawn="1">
            <p:ph type="title" hasCustomPrompt="1"/>
          </p:nvPr>
        </p:nvSpPr>
        <p:spPr>
          <a:xfrm>
            <a:off x="6985543" y="1273800"/>
            <a:ext cx="1231106" cy="4103688"/>
          </a:xfrm>
          <a:noFill/>
        </p:spPr>
        <p:txBody>
          <a:bodyPr vert="eaVert" wrap="none" lIns="0" tIns="0" rIns="0" bIns="0" rtlCol="0">
            <a:spAutoFit/>
          </a:bodyPr>
          <a:lstStyle>
            <a:lvl1pPr>
              <a:lnSpc>
                <a:spcPct val="100000"/>
              </a:lnSpc>
              <a:defRPr lang="zh-CN" altLang="en-US" sz="8000">
                <a:solidFill>
                  <a:srgbClr val="275303"/>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userDrawn="1">
            <p:ph type="body" sz="quarter" idx="10" hasCustomPrompt="1"/>
          </p:nvPr>
        </p:nvSpPr>
        <p:spPr>
          <a:xfrm>
            <a:off x="6305949" y="766000"/>
            <a:ext cx="683264" cy="2462213"/>
          </a:xfrm>
          <a:noFill/>
        </p:spPr>
        <p:txBody>
          <a:bodyPr vert="eaVert" wrap="none" lIns="0" tIns="0" rIns="0" bIns="0" rtlCol="0" anchor="ctr" anchorCtr="0">
            <a:spAutoFit/>
          </a:bodyPr>
          <a:lstStyle>
            <a:lvl1pPr marL="0" indent="0">
              <a:buNone/>
              <a:defRPr lang="zh-CN" altLang="en-US" sz="4800" dirty="0" smtClean="0">
                <a:solidFill>
                  <a:srgbClr val="275303"/>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188283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5"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randombar(vertical)">
                                      <p:cBhvr>
                                        <p:cTn id="12" dur="750"/>
                                        <p:tgtEl>
                                          <p:spTgt spid="14"/>
                                        </p:tgtEl>
                                      </p:cBhvr>
                                    </p:animEffect>
                                  </p:childTnLst>
                                </p:cTn>
                              </p:par>
                              <p:par>
                                <p:cTn id="13" presetID="14" presetClass="entr" presetSubtype="5"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randombar(vertical)">
                                      <p:cBhvr>
                                        <p:cTn id="1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75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36FC454-1126-41F6-8F91-789E82D3E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8" name="矩形 7">
            <a:extLst>
              <a:ext uri="{FF2B5EF4-FFF2-40B4-BE49-F238E27FC236}">
                <a16:creationId xmlns:a16="http://schemas.microsoft.com/office/drawing/2014/main" xmlns="" id="{9EF0F880-AE44-4922-9ED1-EA2DA01B7E68}"/>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0" name="图片 9">
            <a:extLst>
              <a:ext uri="{FF2B5EF4-FFF2-40B4-BE49-F238E27FC236}">
                <a16:creationId xmlns:a16="http://schemas.microsoft.com/office/drawing/2014/main" xmlns="" id="{0C7B2652-FB74-41EA-A8BC-C0C4E1A9EA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sp>
        <p:nvSpPr>
          <p:cNvPr id="13" name="标题 1">
            <a:extLst>
              <a:ext uri="{FF2B5EF4-FFF2-40B4-BE49-F238E27FC236}">
                <a16:creationId xmlns:a16="http://schemas.microsoft.com/office/drawing/2014/main" xmlns="" id="{ED6A173E-6153-462C-A9EE-C7D099F23F5E}"/>
              </a:ext>
            </a:extLst>
          </p:cNvPr>
          <p:cNvSpPr>
            <a:spLocks noGrp="1"/>
          </p:cNvSpPr>
          <p:nvPr>
            <p:ph type="title" hasCustomPrompt="1"/>
          </p:nvPr>
        </p:nvSpPr>
        <p:spPr>
          <a:xfrm>
            <a:off x="774859" y="181759"/>
            <a:ext cx="2031325" cy="590931"/>
          </a:xfrm>
        </p:spPr>
        <p:txBody>
          <a:bodyPr vert="horz" wrap="none">
            <a:spAutoFit/>
          </a:bodyPr>
          <a:lstStyle>
            <a:lvl1pPr algn="l">
              <a:defRPr sz="3600">
                <a:solidFill>
                  <a:srgbClr val="63420C"/>
                </a:solidFill>
              </a:defRPr>
            </a:lvl1pPr>
          </a:lstStyle>
          <a:p>
            <a:r>
              <a:rPr lang="zh-CN" altLang="en-US" dirty="0"/>
              <a:t>编辑标题</a:t>
            </a:r>
          </a:p>
        </p:txBody>
      </p:sp>
      <p:pic>
        <p:nvPicPr>
          <p:cNvPr id="14" name="图片 13">
            <a:extLst>
              <a:ext uri="{FF2B5EF4-FFF2-40B4-BE49-F238E27FC236}">
                <a16:creationId xmlns:a16="http://schemas.microsoft.com/office/drawing/2014/main" xmlns="" id="{D7B6EDDB-AD2F-431C-9790-859E3227C8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5" name="图片 14">
            <a:extLst>
              <a:ext uri="{FF2B5EF4-FFF2-40B4-BE49-F238E27FC236}">
                <a16:creationId xmlns:a16="http://schemas.microsoft.com/office/drawing/2014/main" xmlns="" id="{3B8D9B5F-3805-4A6A-8492-976B05EDCF0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143028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550333F-DE24-4D34-9089-00A9C3D390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p:blipFill>
        <p:spPr>
          <a:xfrm flipV="1">
            <a:off x="1" y="0"/>
            <a:ext cx="12192000" cy="6858000"/>
          </a:xfrm>
          <a:prstGeom prst="rect">
            <a:avLst/>
          </a:prstGeom>
        </p:spPr>
      </p:pic>
      <p:sp>
        <p:nvSpPr>
          <p:cNvPr id="2" name="矩形 1">
            <a:extLst>
              <a:ext uri="{FF2B5EF4-FFF2-40B4-BE49-F238E27FC236}">
                <a16:creationId xmlns:a16="http://schemas.microsoft.com/office/drawing/2014/main" xmlns="" id="{36DA8F89-B85D-4395-8FA6-89F6CAE16825}"/>
              </a:ext>
            </a:extLst>
          </p:cNvPr>
          <p:cNvSpPr/>
          <p:nvPr userDrawn="1"/>
        </p:nvSpPr>
        <p:spPr>
          <a:xfrm>
            <a:off x="0" y="-323"/>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15" name="图片 14">
            <a:extLst>
              <a:ext uri="{FF2B5EF4-FFF2-40B4-BE49-F238E27FC236}">
                <a16:creationId xmlns:a16="http://schemas.microsoft.com/office/drawing/2014/main" xmlns="" id="{451E9992-BAFC-470B-8E75-36374AE2472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1221"/>
          <a:stretch/>
        </p:blipFill>
        <p:spPr>
          <a:xfrm flipH="1">
            <a:off x="7265549" y="5837565"/>
            <a:ext cx="4926450" cy="1020435"/>
          </a:xfrm>
          <a:prstGeom prst="rect">
            <a:avLst/>
          </a:prstGeom>
        </p:spPr>
      </p:pic>
      <p:pic>
        <p:nvPicPr>
          <p:cNvPr id="10" name="图片 9">
            <a:extLst>
              <a:ext uri="{FF2B5EF4-FFF2-40B4-BE49-F238E27FC236}">
                <a16:creationId xmlns:a16="http://schemas.microsoft.com/office/drawing/2014/main" xmlns="" id="{5F9A648B-FEA5-4C99-B435-3920BC54EC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9906" b="61662"/>
          <a:stretch/>
        </p:blipFill>
        <p:spPr>
          <a:xfrm>
            <a:off x="1" y="-323"/>
            <a:ext cx="1333500" cy="916617"/>
          </a:xfrm>
          <a:prstGeom prst="rect">
            <a:avLst/>
          </a:prstGeom>
        </p:spPr>
      </p:pic>
      <p:pic>
        <p:nvPicPr>
          <p:cNvPr id="13" name="图片 12">
            <a:extLst>
              <a:ext uri="{FF2B5EF4-FFF2-40B4-BE49-F238E27FC236}">
                <a16:creationId xmlns:a16="http://schemas.microsoft.com/office/drawing/2014/main" xmlns="" id="{E521D441-B730-45DC-B74D-8BEDC01D62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35903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469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17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18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270237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2024/8/26</a:t>
            </a:fld>
            <a:endParaRPr lang="zh-CN" altLang="en-US"/>
          </a:p>
        </p:txBody>
      </p:sp>
      <p:sp>
        <p:nvSpPr>
          <p:cNvPr id="5" name="页脚占位符 4">
            <a:extLst>
              <a:ext uri="{FF2B5EF4-FFF2-40B4-BE49-F238E27FC236}">
                <a16:creationId xmlns:a16="http://schemas.microsoft.com/office/drawing/2014/main" xmlns=""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xmlns="" id="{F44A9D25-6388-181D-C8EE-ECF345FF79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00251" y="180974"/>
            <a:ext cx="1704975" cy="1704975"/>
          </a:xfrm>
          <a:prstGeom prst="rect">
            <a:avLst/>
          </a:prstGeom>
        </p:spPr>
      </p:pic>
    </p:spTree>
    <p:extLst>
      <p:ext uri="{BB962C8B-B14F-4D97-AF65-F5344CB8AC3E}">
        <p14:creationId xmlns:p14="http://schemas.microsoft.com/office/powerpoint/2010/main" val="3370909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14506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8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3CF14263-F3D4-CB5C-6408-50A7D4E89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7299" y="923925"/>
            <a:ext cx="3851097" cy="5781674"/>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040" y="1289050"/>
            <a:ext cx="6572250"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5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597" y="817156"/>
            <a:ext cx="276225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385" y="845731"/>
            <a:ext cx="2743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3746" y="855256"/>
            <a:ext cx="272415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2126326" y="3189766"/>
            <a:ext cx="584791" cy="659218"/>
          </a:xfrm>
          <a:prstGeom prst="downArrow">
            <a:avLst/>
          </a:prstGeom>
          <a:solidFill>
            <a:srgbClr val="FFC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107" name="Down Arrow 106"/>
          <p:cNvSpPr/>
          <p:nvPr/>
        </p:nvSpPr>
        <p:spPr>
          <a:xfrm>
            <a:off x="9657908" y="3189767"/>
            <a:ext cx="584791" cy="659218"/>
          </a:xfrm>
          <a:prstGeom prst="downArrow">
            <a:avLst/>
          </a:prstGeom>
          <a:solidFill>
            <a:srgbClr val="FFC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01" name="Down Arrow 200"/>
          <p:cNvSpPr/>
          <p:nvPr/>
        </p:nvSpPr>
        <p:spPr>
          <a:xfrm>
            <a:off x="5831589" y="3189767"/>
            <a:ext cx="584791" cy="659218"/>
          </a:xfrm>
          <a:prstGeom prst="downArrow">
            <a:avLst/>
          </a:prstGeom>
          <a:solidFill>
            <a:srgbClr val="FFC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 name="TextBox 2"/>
          <p:cNvSpPr txBox="1"/>
          <p:nvPr/>
        </p:nvSpPr>
        <p:spPr>
          <a:xfrm>
            <a:off x="1037597" y="4104167"/>
            <a:ext cx="2762250" cy="923330"/>
          </a:xfrm>
          <a:prstGeom prst="rect">
            <a:avLst/>
          </a:prstGeom>
          <a:noFill/>
        </p:spPr>
        <p:txBody>
          <a:bodyPr wrap="square" rtlCol="0">
            <a:spAutoFit/>
          </a:bodyPr>
          <a:lstStyle/>
          <a:p>
            <a:r>
              <a:rPr lang="vi-VN" b="1" dirty="0">
                <a:solidFill>
                  <a:schemeClr val="bg2">
                    <a:lumMod val="10000"/>
                  </a:schemeClr>
                </a:solidFill>
                <a:latin typeface="Times New Roman"/>
                <a:ea typeface="Calibri"/>
              </a:rPr>
              <a:t>Vai trò xe đạp: giúp con người di chuyển nhanh hơn.</a:t>
            </a:r>
            <a:endParaRPr lang="en-US" b="1" dirty="0">
              <a:solidFill>
                <a:schemeClr val="bg2">
                  <a:lumMod val="10000"/>
                </a:schemeClr>
              </a:solidFill>
            </a:endParaRPr>
          </a:p>
        </p:txBody>
      </p:sp>
      <p:sp>
        <p:nvSpPr>
          <p:cNvPr id="202" name="TextBox 201"/>
          <p:cNvSpPr txBox="1"/>
          <p:nvPr/>
        </p:nvSpPr>
        <p:spPr>
          <a:xfrm>
            <a:off x="4733335" y="4104167"/>
            <a:ext cx="2762250" cy="646331"/>
          </a:xfrm>
          <a:prstGeom prst="rect">
            <a:avLst/>
          </a:prstGeom>
          <a:noFill/>
        </p:spPr>
        <p:txBody>
          <a:bodyPr wrap="square" rtlCol="0">
            <a:spAutoFit/>
          </a:bodyPr>
          <a:lstStyle/>
          <a:p>
            <a:r>
              <a:rPr lang="vi-VN" b="1" dirty="0">
                <a:solidFill>
                  <a:schemeClr val="bg2">
                    <a:lumMod val="10000"/>
                  </a:schemeClr>
                </a:solidFill>
                <a:latin typeface="Times New Roman"/>
                <a:ea typeface="Calibri"/>
              </a:rPr>
              <a:t>Vai trò tủ lạnh: giúp bảo quản thức ăn.</a:t>
            </a:r>
            <a:endParaRPr lang="en-US" b="1" dirty="0">
              <a:solidFill>
                <a:schemeClr val="bg2">
                  <a:lumMod val="10000"/>
                </a:schemeClr>
              </a:solidFill>
            </a:endParaRPr>
          </a:p>
        </p:txBody>
      </p:sp>
      <p:sp>
        <p:nvSpPr>
          <p:cNvPr id="203" name="TextBox 202"/>
          <p:cNvSpPr txBox="1"/>
          <p:nvPr/>
        </p:nvSpPr>
        <p:spPr>
          <a:xfrm>
            <a:off x="8384696" y="4104167"/>
            <a:ext cx="2762250" cy="923330"/>
          </a:xfrm>
          <a:prstGeom prst="rect">
            <a:avLst/>
          </a:prstGeom>
          <a:noFill/>
        </p:spPr>
        <p:txBody>
          <a:bodyPr wrap="square" rtlCol="0">
            <a:spAutoFit/>
          </a:bodyPr>
          <a:lstStyle/>
          <a:p>
            <a:r>
              <a:rPr lang="vi-VN" b="1" dirty="0">
                <a:solidFill>
                  <a:schemeClr val="bg2">
                    <a:lumMod val="10000"/>
                  </a:schemeClr>
                </a:solidFill>
                <a:latin typeface="Times New Roman"/>
                <a:ea typeface="Calibri"/>
              </a:rPr>
              <a:t>Vai trò máy cày: giúp con người tăng năng suất lao động.</a:t>
            </a:r>
            <a:endParaRPr lang="en-US" b="1" dirty="0">
              <a:solidFill>
                <a:schemeClr val="bg2">
                  <a:lumMod val="10000"/>
                </a:schemeClr>
              </a:solidFill>
            </a:endParaRPr>
          </a:p>
        </p:txBody>
      </p:sp>
    </p:spTree>
    <p:extLst>
      <p:ext uri="{BB962C8B-B14F-4D97-AF65-F5344CB8AC3E}">
        <p14:creationId xmlns:p14="http://schemas.microsoft.com/office/powerpoint/2010/main" val="3758349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7" grpId="0" animBg="1"/>
      <p:bldP spid="201" grpId="0" animBg="1"/>
      <p:bldP spid="3" grpId="0"/>
      <p:bldP spid="202" grpId="0"/>
      <p:bldP spid="2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2126326" y="3189766"/>
            <a:ext cx="584791" cy="659218"/>
          </a:xfrm>
          <a:prstGeom prst="downArrow">
            <a:avLst/>
          </a:prstGeom>
          <a:solidFill>
            <a:srgbClr val="FFC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107" name="Down Arrow 106"/>
          <p:cNvSpPr/>
          <p:nvPr/>
        </p:nvSpPr>
        <p:spPr>
          <a:xfrm>
            <a:off x="9492475" y="3189766"/>
            <a:ext cx="584791" cy="659218"/>
          </a:xfrm>
          <a:prstGeom prst="downArrow">
            <a:avLst/>
          </a:prstGeom>
          <a:solidFill>
            <a:srgbClr val="FFC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201" name="Down Arrow 200"/>
          <p:cNvSpPr/>
          <p:nvPr/>
        </p:nvSpPr>
        <p:spPr>
          <a:xfrm>
            <a:off x="5831589" y="3189767"/>
            <a:ext cx="584791" cy="659218"/>
          </a:xfrm>
          <a:prstGeom prst="downArrow">
            <a:avLst/>
          </a:prstGeom>
          <a:solidFill>
            <a:srgbClr val="FFC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dirty="0" smtClean="0">
              <a:solidFill>
                <a:schemeClr val="bg1"/>
              </a:solidFill>
            </a:endParaRPr>
          </a:p>
        </p:txBody>
      </p:sp>
      <p:sp>
        <p:nvSpPr>
          <p:cNvPr id="3" name="TextBox 2"/>
          <p:cNvSpPr txBox="1"/>
          <p:nvPr/>
        </p:nvSpPr>
        <p:spPr>
          <a:xfrm>
            <a:off x="1037597" y="4104167"/>
            <a:ext cx="2762250" cy="1200329"/>
          </a:xfrm>
          <a:prstGeom prst="rect">
            <a:avLst/>
          </a:prstGeom>
          <a:noFill/>
        </p:spPr>
        <p:txBody>
          <a:bodyPr wrap="square" rtlCol="0">
            <a:spAutoFit/>
          </a:bodyPr>
          <a:lstStyle/>
          <a:p>
            <a:r>
              <a:rPr lang="vi-VN" b="1" dirty="0">
                <a:solidFill>
                  <a:schemeClr val="bg2">
                    <a:lumMod val="10000"/>
                  </a:schemeClr>
                </a:solidFill>
                <a:latin typeface="Times New Roman"/>
                <a:ea typeface="Calibri"/>
              </a:rPr>
              <a:t>Vai trò máy tính điện tử: giúp con người học tập, làm việc và lưu trữ thông tin.</a:t>
            </a:r>
            <a:endParaRPr lang="en-US" b="1" dirty="0">
              <a:solidFill>
                <a:schemeClr val="bg2">
                  <a:lumMod val="10000"/>
                </a:schemeClr>
              </a:solidFill>
            </a:endParaRPr>
          </a:p>
        </p:txBody>
      </p:sp>
      <p:sp>
        <p:nvSpPr>
          <p:cNvPr id="202" name="TextBox 201"/>
          <p:cNvSpPr txBox="1"/>
          <p:nvPr/>
        </p:nvSpPr>
        <p:spPr>
          <a:xfrm>
            <a:off x="4733335" y="4104167"/>
            <a:ext cx="2762250" cy="1200329"/>
          </a:xfrm>
          <a:prstGeom prst="rect">
            <a:avLst/>
          </a:prstGeom>
          <a:noFill/>
        </p:spPr>
        <p:txBody>
          <a:bodyPr wrap="square" rtlCol="0">
            <a:spAutoFit/>
          </a:bodyPr>
          <a:lstStyle/>
          <a:p>
            <a:r>
              <a:rPr lang="vi-VN" b="1" dirty="0">
                <a:solidFill>
                  <a:schemeClr val="bg2">
                    <a:lumMod val="10000"/>
                  </a:schemeClr>
                </a:solidFill>
                <a:latin typeface="Times New Roman"/>
                <a:ea typeface="Calibri"/>
              </a:rPr>
              <a:t>Vai trò máy đóng nút chai: giúp con người đóng chai nhiều, nhanh, tăng năng suất.</a:t>
            </a:r>
            <a:endParaRPr lang="en-US" b="1" dirty="0">
              <a:solidFill>
                <a:schemeClr val="bg2">
                  <a:lumMod val="10000"/>
                </a:schemeClr>
              </a:solidFill>
            </a:endParaRPr>
          </a:p>
        </p:txBody>
      </p:sp>
      <p:sp>
        <p:nvSpPr>
          <p:cNvPr id="203" name="TextBox 202"/>
          <p:cNvSpPr txBox="1"/>
          <p:nvPr/>
        </p:nvSpPr>
        <p:spPr>
          <a:xfrm>
            <a:off x="8384696" y="4104167"/>
            <a:ext cx="2762250" cy="923330"/>
          </a:xfrm>
          <a:prstGeom prst="rect">
            <a:avLst/>
          </a:prstGeom>
          <a:noFill/>
        </p:spPr>
        <p:txBody>
          <a:bodyPr wrap="square" rtlCol="0">
            <a:spAutoFit/>
          </a:bodyPr>
          <a:lstStyle/>
          <a:p>
            <a:r>
              <a:rPr lang="vi-VN" b="1" dirty="0">
                <a:solidFill>
                  <a:schemeClr val="bg2">
                    <a:lumMod val="10000"/>
                  </a:schemeClr>
                </a:solidFill>
                <a:latin typeface="Times New Roman"/>
                <a:ea typeface="Calibri"/>
              </a:rPr>
              <a:t>Vai trò hoa và cây cảnh: trang trí, làm đẹp không gian.</a:t>
            </a:r>
            <a:endParaRPr lang="en-US" b="1" dirty="0">
              <a:solidFill>
                <a:schemeClr val="bg2">
                  <a:lumMod val="10000"/>
                </a:schemeClr>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16" y="868879"/>
            <a:ext cx="282892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25" y="887929"/>
            <a:ext cx="2762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2796" y="897454"/>
            <a:ext cx="27241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0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7" grpId="0" animBg="1"/>
      <p:bldP spid="201" grpId="0" animBg="1"/>
      <p:bldP spid="3" grpId="0"/>
      <p:bldP spid="202" grpId="0"/>
      <p:bldP spid="2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0B6ED2B-99E9-64FC-10D0-4C0C414904B8}"/>
              </a:ext>
            </a:extLst>
          </p:cNvPr>
          <p:cNvSpPr/>
          <p:nvPr/>
        </p:nvSpPr>
        <p:spPr>
          <a:xfrm>
            <a:off x="552450" y="602503"/>
            <a:ext cx="11306175" cy="5998321"/>
          </a:xfrm>
          <a:custGeom>
            <a:avLst/>
            <a:gdLst>
              <a:gd name="connsiteX0" fmla="*/ 0 w 11306175"/>
              <a:gd name="connsiteY0" fmla="*/ 999740 h 5998321"/>
              <a:gd name="connsiteX1" fmla="*/ 999740 w 11306175"/>
              <a:gd name="connsiteY1" fmla="*/ 0 h 5998321"/>
              <a:gd name="connsiteX2" fmla="*/ 10306435 w 11306175"/>
              <a:gd name="connsiteY2" fmla="*/ 0 h 5998321"/>
              <a:gd name="connsiteX3" fmla="*/ 11306175 w 11306175"/>
              <a:gd name="connsiteY3" fmla="*/ 999740 h 5998321"/>
              <a:gd name="connsiteX4" fmla="*/ 11306175 w 11306175"/>
              <a:gd name="connsiteY4" fmla="*/ 4998581 h 5998321"/>
              <a:gd name="connsiteX5" fmla="*/ 10306435 w 11306175"/>
              <a:gd name="connsiteY5" fmla="*/ 5998321 h 5998321"/>
              <a:gd name="connsiteX6" fmla="*/ 999740 w 11306175"/>
              <a:gd name="connsiteY6" fmla="*/ 5998321 h 5998321"/>
              <a:gd name="connsiteX7" fmla="*/ 0 w 11306175"/>
              <a:gd name="connsiteY7" fmla="*/ 4998581 h 5998321"/>
              <a:gd name="connsiteX8" fmla="*/ 0 w 11306175"/>
              <a:gd name="connsiteY8" fmla="*/ 999740 h 59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175" h="5998321" fill="none" extrusionOk="0">
                <a:moveTo>
                  <a:pt x="0" y="999740"/>
                </a:moveTo>
                <a:cubicBezTo>
                  <a:pt x="-2155" y="486002"/>
                  <a:pt x="448310" y="12806"/>
                  <a:pt x="999740" y="0"/>
                </a:cubicBezTo>
                <a:cubicBezTo>
                  <a:pt x="2894358" y="-123866"/>
                  <a:pt x="7941846" y="81108"/>
                  <a:pt x="10306435" y="0"/>
                </a:cubicBezTo>
                <a:cubicBezTo>
                  <a:pt x="10889319" y="-47239"/>
                  <a:pt x="11295658" y="448467"/>
                  <a:pt x="11306175" y="999740"/>
                </a:cubicBezTo>
                <a:cubicBezTo>
                  <a:pt x="11473892" y="1609463"/>
                  <a:pt x="11176276" y="4422468"/>
                  <a:pt x="11306175" y="4998581"/>
                </a:cubicBezTo>
                <a:cubicBezTo>
                  <a:pt x="11324839" y="5501161"/>
                  <a:pt x="10893526" y="6061726"/>
                  <a:pt x="10306435" y="5998321"/>
                </a:cubicBezTo>
                <a:cubicBezTo>
                  <a:pt x="9004940" y="5980466"/>
                  <a:pt x="4187550" y="5888977"/>
                  <a:pt x="999740" y="5998321"/>
                </a:cubicBezTo>
                <a:cubicBezTo>
                  <a:pt x="452718" y="5985561"/>
                  <a:pt x="19024" y="5586245"/>
                  <a:pt x="0" y="4998581"/>
                </a:cubicBezTo>
                <a:cubicBezTo>
                  <a:pt x="118672" y="3659306"/>
                  <a:pt x="-34222" y="2783790"/>
                  <a:pt x="0" y="999740"/>
                </a:cubicBezTo>
                <a:close/>
              </a:path>
              <a:path w="11306175" h="5998321" stroke="0" extrusionOk="0">
                <a:moveTo>
                  <a:pt x="0" y="999740"/>
                </a:moveTo>
                <a:cubicBezTo>
                  <a:pt x="28279" y="449265"/>
                  <a:pt x="413357" y="68011"/>
                  <a:pt x="999740" y="0"/>
                </a:cubicBezTo>
                <a:cubicBezTo>
                  <a:pt x="3914016" y="96512"/>
                  <a:pt x="8467594" y="-165548"/>
                  <a:pt x="10306435" y="0"/>
                </a:cubicBezTo>
                <a:cubicBezTo>
                  <a:pt x="10924383" y="1650"/>
                  <a:pt x="11384455" y="460383"/>
                  <a:pt x="11306175" y="999740"/>
                </a:cubicBezTo>
                <a:cubicBezTo>
                  <a:pt x="11175962" y="2830976"/>
                  <a:pt x="11431148" y="3804302"/>
                  <a:pt x="11306175" y="4998581"/>
                </a:cubicBezTo>
                <a:cubicBezTo>
                  <a:pt x="11318331" y="5485380"/>
                  <a:pt x="10879416" y="5988886"/>
                  <a:pt x="10306435" y="5998321"/>
                </a:cubicBezTo>
                <a:cubicBezTo>
                  <a:pt x="6345034" y="6160033"/>
                  <a:pt x="4581037" y="6141943"/>
                  <a:pt x="999740" y="5998321"/>
                </a:cubicBezTo>
                <a:cubicBezTo>
                  <a:pt x="535176" y="5952084"/>
                  <a:pt x="30217" y="5537737"/>
                  <a:pt x="0" y="4998581"/>
                </a:cubicBezTo>
                <a:cubicBezTo>
                  <a:pt x="128997" y="4218744"/>
                  <a:pt x="-102252" y="2851476"/>
                  <a:pt x="0" y="999740"/>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40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37FF82C-BAC6-6615-1D60-D86548005E63}"/>
              </a:ext>
            </a:extLst>
          </p:cNvPr>
          <p:cNvSpPr txBox="1"/>
          <p:nvPr/>
        </p:nvSpPr>
        <p:spPr>
          <a:xfrm>
            <a:off x="1047749" y="320844"/>
            <a:ext cx="10372725" cy="1477328"/>
          </a:xfrm>
          <a:custGeom>
            <a:avLst/>
            <a:gdLst>
              <a:gd name="connsiteX0" fmla="*/ 0 w 10372725"/>
              <a:gd name="connsiteY0" fmla="*/ 187289 h 1123712"/>
              <a:gd name="connsiteX1" fmla="*/ 187289 w 10372725"/>
              <a:gd name="connsiteY1" fmla="*/ 0 h 1123712"/>
              <a:gd name="connsiteX2" fmla="*/ 10185436 w 10372725"/>
              <a:gd name="connsiteY2" fmla="*/ 0 h 1123712"/>
              <a:gd name="connsiteX3" fmla="*/ 10372725 w 10372725"/>
              <a:gd name="connsiteY3" fmla="*/ 187289 h 1123712"/>
              <a:gd name="connsiteX4" fmla="*/ 10372725 w 10372725"/>
              <a:gd name="connsiteY4" fmla="*/ 936423 h 1123712"/>
              <a:gd name="connsiteX5" fmla="*/ 10185436 w 10372725"/>
              <a:gd name="connsiteY5" fmla="*/ 1123712 h 1123712"/>
              <a:gd name="connsiteX6" fmla="*/ 187289 w 10372725"/>
              <a:gd name="connsiteY6" fmla="*/ 1123712 h 1123712"/>
              <a:gd name="connsiteX7" fmla="*/ 0 w 10372725"/>
              <a:gd name="connsiteY7" fmla="*/ 936423 h 1123712"/>
              <a:gd name="connsiteX8" fmla="*/ 0 w 10372725"/>
              <a:gd name="connsiteY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1123712" fill="none" extrusionOk="0">
                <a:moveTo>
                  <a:pt x="0" y="187289"/>
                </a:moveTo>
                <a:cubicBezTo>
                  <a:pt x="-19092" y="78872"/>
                  <a:pt x="87989" y="6670"/>
                  <a:pt x="187289" y="0"/>
                </a:cubicBezTo>
                <a:cubicBezTo>
                  <a:pt x="4587388" y="-97001"/>
                  <a:pt x="5334128" y="-161121"/>
                  <a:pt x="10185436" y="0"/>
                </a:cubicBezTo>
                <a:cubicBezTo>
                  <a:pt x="10292413" y="3649"/>
                  <a:pt x="10374681" y="82716"/>
                  <a:pt x="10372725" y="187289"/>
                </a:cubicBezTo>
                <a:cubicBezTo>
                  <a:pt x="10438645" y="444264"/>
                  <a:pt x="10402099" y="750613"/>
                  <a:pt x="10372725" y="936423"/>
                </a:cubicBezTo>
                <a:cubicBezTo>
                  <a:pt x="10363799" y="1055282"/>
                  <a:pt x="10295781" y="1116996"/>
                  <a:pt x="10185436" y="1123712"/>
                </a:cubicBezTo>
                <a:cubicBezTo>
                  <a:pt x="6675979" y="1203932"/>
                  <a:pt x="3697082" y="1013945"/>
                  <a:pt x="187289" y="1123712"/>
                </a:cubicBezTo>
                <a:cubicBezTo>
                  <a:pt x="82409" y="1130784"/>
                  <a:pt x="4327" y="1038105"/>
                  <a:pt x="0" y="936423"/>
                </a:cubicBezTo>
                <a:cubicBezTo>
                  <a:pt x="42233" y="694223"/>
                  <a:pt x="41423" y="524820"/>
                  <a:pt x="0" y="187289"/>
                </a:cubicBezTo>
                <a:close/>
              </a:path>
              <a:path w="10372725" h="1123712" stroke="0" extrusionOk="0">
                <a:moveTo>
                  <a:pt x="0" y="187289"/>
                </a:moveTo>
                <a:cubicBezTo>
                  <a:pt x="2757" y="75707"/>
                  <a:pt x="72438" y="5602"/>
                  <a:pt x="187289" y="0"/>
                </a:cubicBezTo>
                <a:cubicBezTo>
                  <a:pt x="1200572" y="24874"/>
                  <a:pt x="5954268" y="-137718"/>
                  <a:pt x="10185436" y="0"/>
                </a:cubicBezTo>
                <a:cubicBezTo>
                  <a:pt x="10287050" y="-1229"/>
                  <a:pt x="10382886" y="73686"/>
                  <a:pt x="10372725" y="187289"/>
                </a:cubicBezTo>
                <a:cubicBezTo>
                  <a:pt x="10414759" y="525212"/>
                  <a:pt x="10396980" y="634308"/>
                  <a:pt x="10372725" y="936423"/>
                </a:cubicBezTo>
                <a:cubicBezTo>
                  <a:pt x="10356875" y="1044290"/>
                  <a:pt x="10280898" y="1105828"/>
                  <a:pt x="10185436" y="1123712"/>
                </a:cubicBezTo>
                <a:cubicBezTo>
                  <a:pt x="8410840" y="1110706"/>
                  <a:pt x="4927528" y="996211"/>
                  <a:pt x="187289" y="1123712"/>
                </a:cubicBezTo>
                <a:cubicBezTo>
                  <a:pt x="80585" y="1119777"/>
                  <a:pt x="-2903" y="1045846"/>
                  <a:pt x="0" y="936423"/>
                </a:cubicBezTo>
                <a:cubicBezTo>
                  <a:pt x="-60236" y="856011"/>
                  <a:pt x="-64165" y="326111"/>
                  <a:pt x="0" y="187289"/>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Curved/>
                  </ask:type>
                </ask:lineSketchStyleProps>
              </a:ext>
            </a:extLst>
          </a:ln>
        </p:spPr>
        <p:txBody>
          <a:bodyPr wrap="square">
            <a:spAutoFit/>
          </a:bodyPr>
          <a:lstStyle/>
          <a:p>
            <a:pPr algn="just"/>
            <a:r>
              <a:rPr kumimoji="1" lang="vi-VN" altLang="zh-CN" sz="3000" b="1" dirty="0" smtClean="0">
                <a:solidFill>
                  <a:srgbClr val="002060"/>
                </a:solidFill>
                <a:latin typeface="Times New Roman" pitchFamily="18" charset="0"/>
                <a:ea typeface="微软雅黑" panose="020B0503020204020204" pitchFamily="34" charset="-122"/>
                <a:cs typeface="Times New Roman" pitchFamily="18" charset="0"/>
              </a:rPr>
              <a:t>HĐ 2: Kể tên một số sản phẩm công nghệ trong đời sống phù hợp với mô tả với vai trò của sản phẩm công nghệ trong các thẻ thông tin dưới đây</a:t>
            </a:r>
            <a:endParaRPr kumimoji="1" lang="zh-CN" altLang="en-US" sz="3000" b="1" dirty="0">
              <a:solidFill>
                <a:srgbClr val="002060"/>
              </a:solidFill>
              <a:latin typeface="Times New Roman" pitchFamily="18" charset="0"/>
              <a:ea typeface="微软雅黑" panose="020B0503020204020204" pitchFamily="34" charset="-122"/>
              <a:cs typeface="Times New Roman" pitchFamily="18" charset="0"/>
            </a:endParaRPr>
          </a:p>
        </p:txBody>
      </p:sp>
      <p:sp>
        <p:nvSpPr>
          <p:cNvPr id="2" name="Rounded Rectangle 1"/>
          <p:cNvSpPr/>
          <p:nvPr/>
        </p:nvSpPr>
        <p:spPr>
          <a:xfrm>
            <a:off x="1371600" y="2647507"/>
            <a:ext cx="4008474" cy="954156"/>
          </a:xfrm>
          <a:prstGeom prst="roundRect">
            <a:avLst/>
          </a:prstGeom>
          <a:solidFill>
            <a:schemeClr val="accent2">
              <a:lumMod val="75000"/>
              <a:alpha val="59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vi-VN" sz="2400" dirty="0" smtClean="0">
                <a:solidFill>
                  <a:schemeClr val="tx2">
                    <a:lumMod val="50000"/>
                  </a:schemeClr>
                </a:solidFill>
                <a:latin typeface="Times New Roman" pitchFamily="18" charset="0"/>
                <a:cs typeface="Times New Roman" pitchFamily="18" charset="0"/>
              </a:rPr>
              <a:t>Đáp ứng nhu cầu ăn ở, đi lại, giải trí của con người</a:t>
            </a:r>
            <a:endParaRPr lang="en-US" sz="2400" dirty="0" smtClean="0">
              <a:solidFill>
                <a:schemeClr val="tx2">
                  <a:lumMod val="50000"/>
                </a:schemeClr>
              </a:solidFill>
              <a:latin typeface="Times New Roman" pitchFamily="18" charset="0"/>
              <a:cs typeface="Times New Roman" pitchFamily="18" charset="0"/>
            </a:endParaRPr>
          </a:p>
        </p:txBody>
      </p:sp>
      <p:sp>
        <p:nvSpPr>
          <p:cNvPr id="6" name="Rounded Rectangle 5"/>
          <p:cNvSpPr/>
          <p:nvPr/>
        </p:nvSpPr>
        <p:spPr>
          <a:xfrm>
            <a:off x="6510669" y="2647507"/>
            <a:ext cx="4008474" cy="954156"/>
          </a:xfrm>
          <a:prstGeom prst="roundRect">
            <a:avLst/>
          </a:prstGeom>
          <a:solidFill>
            <a:schemeClr val="accent2">
              <a:lumMod val="75000"/>
              <a:alpha val="59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vi-VN" sz="2400" dirty="0" smtClean="0">
                <a:solidFill>
                  <a:schemeClr val="tx2">
                    <a:lumMod val="50000"/>
                  </a:schemeClr>
                </a:solidFill>
                <a:latin typeface="Times New Roman" pitchFamily="18" charset="0"/>
                <a:cs typeface="Times New Roman" pitchFamily="18" charset="0"/>
              </a:rPr>
              <a:t>Giúp tăng năng xuất lao động</a:t>
            </a:r>
            <a:endParaRPr lang="en-US" sz="2400" dirty="0" smtClean="0">
              <a:solidFill>
                <a:schemeClr val="tx2">
                  <a:lumMod val="50000"/>
                </a:schemeClr>
              </a:solidFill>
              <a:latin typeface="Times New Roman" pitchFamily="18" charset="0"/>
              <a:cs typeface="Times New Roman" pitchFamily="18" charset="0"/>
            </a:endParaRPr>
          </a:p>
        </p:txBody>
      </p:sp>
      <p:sp>
        <p:nvSpPr>
          <p:cNvPr id="7" name="Rounded Rectangle 6"/>
          <p:cNvSpPr/>
          <p:nvPr/>
        </p:nvSpPr>
        <p:spPr>
          <a:xfrm>
            <a:off x="3680637" y="4557824"/>
            <a:ext cx="4008474" cy="954156"/>
          </a:xfrm>
          <a:prstGeom prst="roundRect">
            <a:avLst/>
          </a:prstGeom>
          <a:solidFill>
            <a:schemeClr val="accent2">
              <a:lumMod val="75000"/>
              <a:alpha val="59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vi-VN" sz="2400" dirty="0" smtClean="0">
                <a:solidFill>
                  <a:schemeClr val="tx2">
                    <a:lumMod val="50000"/>
                  </a:schemeClr>
                </a:solidFill>
                <a:latin typeface="Times New Roman" pitchFamily="18" charset="0"/>
                <a:cs typeface="Times New Roman" pitchFamily="18" charset="0"/>
              </a:rPr>
              <a:t>Giúp cải thiện môi trường</a:t>
            </a:r>
            <a:endParaRPr lang="en-US" sz="2400" dirty="0" smtClean="0">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8874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0B6ED2B-99E9-64FC-10D0-4C0C414904B8}"/>
              </a:ext>
            </a:extLst>
          </p:cNvPr>
          <p:cNvSpPr/>
          <p:nvPr/>
        </p:nvSpPr>
        <p:spPr>
          <a:xfrm>
            <a:off x="552450" y="602503"/>
            <a:ext cx="11306175" cy="5998321"/>
          </a:xfrm>
          <a:custGeom>
            <a:avLst/>
            <a:gdLst>
              <a:gd name="connsiteX0" fmla="*/ 0 w 11306175"/>
              <a:gd name="connsiteY0" fmla="*/ 999740 h 5998321"/>
              <a:gd name="connsiteX1" fmla="*/ 999740 w 11306175"/>
              <a:gd name="connsiteY1" fmla="*/ 0 h 5998321"/>
              <a:gd name="connsiteX2" fmla="*/ 10306435 w 11306175"/>
              <a:gd name="connsiteY2" fmla="*/ 0 h 5998321"/>
              <a:gd name="connsiteX3" fmla="*/ 11306175 w 11306175"/>
              <a:gd name="connsiteY3" fmla="*/ 999740 h 5998321"/>
              <a:gd name="connsiteX4" fmla="*/ 11306175 w 11306175"/>
              <a:gd name="connsiteY4" fmla="*/ 4998581 h 5998321"/>
              <a:gd name="connsiteX5" fmla="*/ 10306435 w 11306175"/>
              <a:gd name="connsiteY5" fmla="*/ 5998321 h 5998321"/>
              <a:gd name="connsiteX6" fmla="*/ 999740 w 11306175"/>
              <a:gd name="connsiteY6" fmla="*/ 5998321 h 5998321"/>
              <a:gd name="connsiteX7" fmla="*/ 0 w 11306175"/>
              <a:gd name="connsiteY7" fmla="*/ 4998581 h 5998321"/>
              <a:gd name="connsiteX8" fmla="*/ 0 w 11306175"/>
              <a:gd name="connsiteY8" fmla="*/ 999740 h 59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175" h="5998321" fill="none" extrusionOk="0">
                <a:moveTo>
                  <a:pt x="0" y="999740"/>
                </a:moveTo>
                <a:cubicBezTo>
                  <a:pt x="-2155" y="486002"/>
                  <a:pt x="448310" y="12806"/>
                  <a:pt x="999740" y="0"/>
                </a:cubicBezTo>
                <a:cubicBezTo>
                  <a:pt x="2894358" y="-123866"/>
                  <a:pt x="7941846" y="81108"/>
                  <a:pt x="10306435" y="0"/>
                </a:cubicBezTo>
                <a:cubicBezTo>
                  <a:pt x="10889319" y="-47239"/>
                  <a:pt x="11295658" y="448467"/>
                  <a:pt x="11306175" y="999740"/>
                </a:cubicBezTo>
                <a:cubicBezTo>
                  <a:pt x="11473892" y="1609463"/>
                  <a:pt x="11176276" y="4422468"/>
                  <a:pt x="11306175" y="4998581"/>
                </a:cubicBezTo>
                <a:cubicBezTo>
                  <a:pt x="11324839" y="5501161"/>
                  <a:pt x="10893526" y="6061726"/>
                  <a:pt x="10306435" y="5998321"/>
                </a:cubicBezTo>
                <a:cubicBezTo>
                  <a:pt x="9004940" y="5980466"/>
                  <a:pt x="4187550" y="5888977"/>
                  <a:pt x="999740" y="5998321"/>
                </a:cubicBezTo>
                <a:cubicBezTo>
                  <a:pt x="452718" y="5985561"/>
                  <a:pt x="19024" y="5586245"/>
                  <a:pt x="0" y="4998581"/>
                </a:cubicBezTo>
                <a:cubicBezTo>
                  <a:pt x="118672" y="3659306"/>
                  <a:pt x="-34222" y="2783790"/>
                  <a:pt x="0" y="999740"/>
                </a:cubicBezTo>
                <a:close/>
              </a:path>
              <a:path w="11306175" h="5998321" stroke="0" extrusionOk="0">
                <a:moveTo>
                  <a:pt x="0" y="999740"/>
                </a:moveTo>
                <a:cubicBezTo>
                  <a:pt x="28279" y="449265"/>
                  <a:pt x="413357" y="68011"/>
                  <a:pt x="999740" y="0"/>
                </a:cubicBezTo>
                <a:cubicBezTo>
                  <a:pt x="3914016" y="96512"/>
                  <a:pt x="8467594" y="-165548"/>
                  <a:pt x="10306435" y="0"/>
                </a:cubicBezTo>
                <a:cubicBezTo>
                  <a:pt x="10924383" y="1650"/>
                  <a:pt x="11384455" y="460383"/>
                  <a:pt x="11306175" y="999740"/>
                </a:cubicBezTo>
                <a:cubicBezTo>
                  <a:pt x="11175962" y="2830976"/>
                  <a:pt x="11431148" y="3804302"/>
                  <a:pt x="11306175" y="4998581"/>
                </a:cubicBezTo>
                <a:cubicBezTo>
                  <a:pt x="11318331" y="5485380"/>
                  <a:pt x="10879416" y="5988886"/>
                  <a:pt x="10306435" y="5998321"/>
                </a:cubicBezTo>
                <a:cubicBezTo>
                  <a:pt x="6345034" y="6160033"/>
                  <a:pt x="4581037" y="6141943"/>
                  <a:pt x="999740" y="5998321"/>
                </a:cubicBezTo>
                <a:cubicBezTo>
                  <a:pt x="535176" y="5952084"/>
                  <a:pt x="30217" y="5537737"/>
                  <a:pt x="0" y="4998581"/>
                </a:cubicBezTo>
                <a:cubicBezTo>
                  <a:pt x="128997" y="4218744"/>
                  <a:pt x="-102252" y="2851476"/>
                  <a:pt x="0" y="999740"/>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400" dirty="0">
              <a:solidFill>
                <a:srgbClr val="75707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37FF82C-BAC6-6615-1D60-D86548005E63}"/>
              </a:ext>
            </a:extLst>
          </p:cNvPr>
          <p:cNvSpPr txBox="1"/>
          <p:nvPr/>
        </p:nvSpPr>
        <p:spPr>
          <a:xfrm>
            <a:off x="1047749" y="320844"/>
            <a:ext cx="10372725" cy="1477328"/>
          </a:xfrm>
          <a:custGeom>
            <a:avLst/>
            <a:gdLst>
              <a:gd name="connsiteX0" fmla="*/ 0 w 10372725"/>
              <a:gd name="connsiteY0" fmla="*/ 187289 h 1123712"/>
              <a:gd name="connsiteX1" fmla="*/ 187289 w 10372725"/>
              <a:gd name="connsiteY1" fmla="*/ 0 h 1123712"/>
              <a:gd name="connsiteX2" fmla="*/ 10185436 w 10372725"/>
              <a:gd name="connsiteY2" fmla="*/ 0 h 1123712"/>
              <a:gd name="connsiteX3" fmla="*/ 10372725 w 10372725"/>
              <a:gd name="connsiteY3" fmla="*/ 187289 h 1123712"/>
              <a:gd name="connsiteX4" fmla="*/ 10372725 w 10372725"/>
              <a:gd name="connsiteY4" fmla="*/ 936423 h 1123712"/>
              <a:gd name="connsiteX5" fmla="*/ 10185436 w 10372725"/>
              <a:gd name="connsiteY5" fmla="*/ 1123712 h 1123712"/>
              <a:gd name="connsiteX6" fmla="*/ 187289 w 10372725"/>
              <a:gd name="connsiteY6" fmla="*/ 1123712 h 1123712"/>
              <a:gd name="connsiteX7" fmla="*/ 0 w 10372725"/>
              <a:gd name="connsiteY7" fmla="*/ 936423 h 1123712"/>
              <a:gd name="connsiteX8" fmla="*/ 0 w 10372725"/>
              <a:gd name="connsiteY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1123712" fill="none" extrusionOk="0">
                <a:moveTo>
                  <a:pt x="0" y="187289"/>
                </a:moveTo>
                <a:cubicBezTo>
                  <a:pt x="-19092" y="78872"/>
                  <a:pt x="87989" y="6670"/>
                  <a:pt x="187289" y="0"/>
                </a:cubicBezTo>
                <a:cubicBezTo>
                  <a:pt x="4587388" y="-97001"/>
                  <a:pt x="5334128" y="-161121"/>
                  <a:pt x="10185436" y="0"/>
                </a:cubicBezTo>
                <a:cubicBezTo>
                  <a:pt x="10292413" y="3649"/>
                  <a:pt x="10374681" y="82716"/>
                  <a:pt x="10372725" y="187289"/>
                </a:cubicBezTo>
                <a:cubicBezTo>
                  <a:pt x="10438645" y="444264"/>
                  <a:pt x="10402099" y="750613"/>
                  <a:pt x="10372725" y="936423"/>
                </a:cubicBezTo>
                <a:cubicBezTo>
                  <a:pt x="10363799" y="1055282"/>
                  <a:pt x="10295781" y="1116996"/>
                  <a:pt x="10185436" y="1123712"/>
                </a:cubicBezTo>
                <a:cubicBezTo>
                  <a:pt x="6675979" y="1203932"/>
                  <a:pt x="3697082" y="1013945"/>
                  <a:pt x="187289" y="1123712"/>
                </a:cubicBezTo>
                <a:cubicBezTo>
                  <a:pt x="82409" y="1130784"/>
                  <a:pt x="4327" y="1038105"/>
                  <a:pt x="0" y="936423"/>
                </a:cubicBezTo>
                <a:cubicBezTo>
                  <a:pt x="42233" y="694223"/>
                  <a:pt x="41423" y="524820"/>
                  <a:pt x="0" y="187289"/>
                </a:cubicBezTo>
                <a:close/>
              </a:path>
              <a:path w="10372725" h="1123712" stroke="0" extrusionOk="0">
                <a:moveTo>
                  <a:pt x="0" y="187289"/>
                </a:moveTo>
                <a:cubicBezTo>
                  <a:pt x="2757" y="75707"/>
                  <a:pt x="72438" y="5602"/>
                  <a:pt x="187289" y="0"/>
                </a:cubicBezTo>
                <a:cubicBezTo>
                  <a:pt x="1200572" y="24874"/>
                  <a:pt x="5954268" y="-137718"/>
                  <a:pt x="10185436" y="0"/>
                </a:cubicBezTo>
                <a:cubicBezTo>
                  <a:pt x="10287050" y="-1229"/>
                  <a:pt x="10382886" y="73686"/>
                  <a:pt x="10372725" y="187289"/>
                </a:cubicBezTo>
                <a:cubicBezTo>
                  <a:pt x="10414759" y="525212"/>
                  <a:pt x="10396980" y="634308"/>
                  <a:pt x="10372725" y="936423"/>
                </a:cubicBezTo>
                <a:cubicBezTo>
                  <a:pt x="10356875" y="1044290"/>
                  <a:pt x="10280898" y="1105828"/>
                  <a:pt x="10185436" y="1123712"/>
                </a:cubicBezTo>
                <a:cubicBezTo>
                  <a:pt x="8410840" y="1110706"/>
                  <a:pt x="4927528" y="996211"/>
                  <a:pt x="187289" y="1123712"/>
                </a:cubicBezTo>
                <a:cubicBezTo>
                  <a:pt x="80585" y="1119777"/>
                  <a:pt x="-2903" y="1045846"/>
                  <a:pt x="0" y="936423"/>
                </a:cubicBezTo>
                <a:cubicBezTo>
                  <a:pt x="-60236" y="856011"/>
                  <a:pt x="-64165" y="326111"/>
                  <a:pt x="0" y="187289"/>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Curved/>
                  </ask:type>
                </ask:lineSketchStyleProps>
              </a:ext>
            </a:extLst>
          </a:ln>
        </p:spPr>
        <p:txBody>
          <a:bodyPr wrap="square">
            <a:spAutoFit/>
          </a:bodyPr>
          <a:lstStyle/>
          <a:p>
            <a:pPr algn="just"/>
            <a:r>
              <a:rPr kumimoji="1" lang="vi-VN" altLang="zh-CN" sz="3000" b="1" dirty="0" smtClean="0">
                <a:solidFill>
                  <a:srgbClr val="002060"/>
                </a:solidFill>
                <a:latin typeface="Times New Roman" pitchFamily="18" charset="0"/>
                <a:ea typeface="微软雅黑" panose="020B0503020204020204" pitchFamily="34" charset="-122"/>
                <a:cs typeface="Times New Roman" pitchFamily="18" charset="0"/>
              </a:rPr>
              <a:t>HĐ 2: Kể tên một số sản phẩm công nghệ trong đời sống phù hợp với mô tả với vai trò của sản phẩm công nghệ trong các thẻ thông tin dưới đây</a:t>
            </a:r>
            <a:endParaRPr kumimoji="1" lang="zh-CN" altLang="en-US" sz="3000" b="1" dirty="0">
              <a:solidFill>
                <a:srgbClr val="002060"/>
              </a:solidFill>
              <a:latin typeface="Times New Roman" pitchFamily="18" charset="0"/>
              <a:ea typeface="微软雅黑" panose="020B0503020204020204" pitchFamily="34" charset="-122"/>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63039254"/>
              </p:ext>
            </p:extLst>
          </p:nvPr>
        </p:nvGraphicFramePr>
        <p:xfrm>
          <a:off x="1169579" y="2484671"/>
          <a:ext cx="10143462" cy="3291840"/>
        </p:xfrm>
        <a:graphic>
          <a:graphicData uri="http://schemas.openxmlformats.org/drawingml/2006/table">
            <a:tbl>
              <a:tblPr firstRow="1" bandRow="1">
                <a:tableStyleId>{5C22544A-7EE6-4342-B048-85BDC9FD1C3A}</a:tableStyleId>
              </a:tblPr>
              <a:tblGrid>
                <a:gridCol w="5071731"/>
                <a:gridCol w="5071731"/>
              </a:tblGrid>
              <a:tr h="370840">
                <a:tc>
                  <a:txBody>
                    <a:bodyPr/>
                    <a:lstStyle/>
                    <a:p>
                      <a:pPr algn="ctr"/>
                      <a:r>
                        <a:rPr lang="vi-VN" sz="2400" dirty="0" smtClean="0">
                          <a:solidFill>
                            <a:schemeClr val="tx2">
                              <a:lumMod val="50000"/>
                            </a:schemeClr>
                          </a:solidFill>
                        </a:rPr>
                        <a:t>Vai trò</a:t>
                      </a:r>
                      <a:endParaRPr lang="en-US" sz="2400" dirty="0">
                        <a:solidFill>
                          <a:schemeClr val="tx2">
                            <a:lumMod val="50000"/>
                          </a:schemeClr>
                        </a:solidFill>
                      </a:endParaRPr>
                    </a:p>
                  </a:txBody>
                  <a:tcPr/>
                </a:tc>
                <a:tc>
                  <a:txBody>
                    <a:bodyPr/>
                    <a:lstStyle/>
                    <a:p>
                      <a:pPr algn="ctr"/>
                      <a:r>
                        <a:rPr lang="vi-VN" sz="2400" b="1" dirty="0" smtClean="0">
                          <a:solidFill>
                            <a:schemeClr val="tx2">
                              <a:lumMod val="50000"/>
                            </a:schemeClr>
                          </a:solidFill>
                        </a:rPr>
                        <a:t>Sản phẩm công nghệ</a:t>
                      </a:r>
                      <a:endParaRPr lang="en-US" sz="2400" b="1" dirty="0">
                        <a:solidFill>
                          <a:schemeClr val="tx2">
                            <a:lumMod val="50000"/>
                          </a:schemeClr>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44546A">
                              <a:lumMod val="50000"/>
                            </a:srgbClr>
                          </a:solidFill>
                          <a:latin typeface="Times New Roman" pitchFamily="18" charset="0"/>
                          <a:cs typeface="Times New Roman" pitchFamily="18" charset="0"/>
                        </a:rPr>
                        <a:t>Đáp ứng nhu cầu ăn ở, đi lại, giải trí của con người</a:t>
                      </a:r>
                      <a:endParaRPr lang="en-US" sz="2400" dirty="0" smtClean="0">
                        <a:solidFill>
                          <a:srgbClr val="44546A">
                            <a:lumMod val="50000"/>
                          </a:srgbClr>
                        </a:solidFill>
                        <a:latin typeface="Times New Roman" pitchFamily="18" charset="0"/>
                        <a:cs typeface="Times New Roman" pitchFamily="18" charset="0"/>
                      </a:endParaRPr>
                    </a:p>
                    <a:p>
                      <a:endParaRPr lang="en-US" sz="2400" dirty="0"/>
                    </a:p>
                  </a:txBody>
                  <a:tcPr/>
                </a:tc>
                <a:tc>
                  <a:txBody>
                    <a:bodyPr/>
                    <a:lstStyle/>
                    <a:p>
                      <a:endParaRPr lang="en-US" sz="2400" dirty="0">
                        <a:solidFill>
                          <a:schemeClr val="tx2">
                            <a:lumMod val="50000"/>
                          </a:schemeClr>
                        </a:solidFill>
                        <a:latin typeface="Times New Roman" pitchFamily="18" charset="0"/>
                        <a:cs typeface="Times New Roman"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44546A">
                              <a:lumMod val="50000"/>
                            </a:srgbClr>
                          </a:solidFill>
                          <a:latin typeface="Times New Roman" pitchFamily="18" charset="0"/>
                          <a:cs typeface="Times New Roman" pitchFamily="18" charset="0"/>
                        </a:rPr>
                        <a:t>Giúp tăng năng xuất lao động</a:t>
                      </a:r>
                      <a:endParaRPr lang="en-US" sz="2400" dirty="0" smtClean="0">
                        <a:solidFill>
                          <a:srgbClr val="44546A">
                            <a:lumMod val="50000"/>
                          </a:srgbClr>
                        </a:solidFill>
                        <a:latin typeface="Times New Roman" pitchFamily="18" charset="0"/>
                        <a:cs typeface="Times New Roman" pitchFamily="18" charset="0"/>
                      </a:endParaRPr>
                    </a:p>
                    <a:p>
                      <a:endParaRPr lang="en-US" sz="2400" dirty="0"/>
                    </a:p>
                  </a:txBody>
                  <a:tcPr/>
                </a:tc>
                <a:tc>
                  <a:txBody>
                    <a:bodyPr/>
                    <a:lstStyle/>
                    <a:p>
                      <a:endParaRPr lang="en-US" sz="2400" dirty="0">
                        <a:solidFill>
                          <a:schemeClr val="tx2">
                            <a:lumMod val="50000"/>
                          </a:schemeClr>
                        </a:solidFill>
                        <a:latin typeface="Times New Roman" pitchFamily="18" charset="0"/>
                        <a:cs typeface="Times New Roman"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44546A">
                              <a:lumMod val="50000"/>
                            </a:srgbClr>
                          </a:solidFill>
                          <a:latin typeface="Times New Roman" pitchFamily="18" charset="0"/>
                          <a:cs typeface="Times New Roman" pitchFamily="18" charset="0"/>
                        </a:rPr>
                        <a:t>Giúp cải thiện môi trường</a:t>
                      </a:r>
                      <a:endParaRPr lang="en-US" sz="2400" dirty="0" smtClean="0">
                        <a:solidFill>
                          <a:srgbClr val="44546A">
                            <a:lumMod val="50000"/>
                          </a:srgbClr>
                        </a:solidFill>
                        <a:latin typeface="Times New Roman" pitchFamily="18" charset="0"/>
                        <a:cs typeface="Times New Roman" pitchFamily="18" charset="0"/>
                      </a:endParaRPr>
                    </a:p>
                    <a:p>
                      <a:endParaRPr lang="en-US" sz="2400" dirty="0"/>
                    </a:p>
                  </a:txBody>
                  <a:tcPr/>
                </a:tc>
                <a:tc>
                  <a:txBody>
                    <a:bodyPr/>
                    <a:lstStyle/>
                    <a:p>
                      <a:endParaRPr lang="en-US" sz="2400" dirty="0">
                        <a:solidFill>
                          <a:schemeClr val="tx2">
                            <a:lumMod val="50000"/>
                          </a:schemeClr>
                        </a:solidFill>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211530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0B6ED2B-99E9-64FC-10D0-4C0C414904B8}"/>
              </a:ext>
            </a:extLst>
          </p:cNvPr>
          <p:cNvSpPr/>
          <p:nvPr/>
        </p:nvSpPr>
        <p:spPr>
          <a:xfrm>
            <a:off x="552450" y="602503"/>
            <a:ext cx="11306175" cy="5998321"/>
          </a:xfrm>
          <a:custGeom>
            <a:avLst/>
            <a:gdLst>
              <a:gd name="connsiteX0" fmla="*/ 0 w 11306175"/>
              <a:gd name="connsiteY0" fmla="*/ 999740 h 5998321"/>
              <a:gd name="connsiteX1" fmla="*/ 999740 w 11306175"/>
              <a:gd name="connsiteY1" fmla="*/ 0 h 5998321"/>
              <a:gd name="connsiteX2" fmla="*/ 10306435 w 11306175"/>
              <a:gd name="connsiteY2" fmla="*/ 0 h 5998321"/>
              <a:gd name="connsiteX3" fmla="*/ 11306175 w 11306175"/>
              <a:gd name="connsiteY3" fmla="*/ 999740 h 5998321"/>
              <a:gd name="connsiteX4" fmla="*/ 11306175 w 11306175"/>
              <a:gd name="connsiteY4" fmla="*/ 4998581 h 5998321"/>
              <a:gd name="connsiteX5" fmla="*/ 10306435 w 11306175"/>
              <a:gd name="connsiteY5" fmla="*/ 5998321 h 5998321"/>
              <a:gd name="connsiteX6" fmla="*/ 999740 w 11306175"/>
              <a:gd name="connsiteY6" fmla="*/ 5998321 h 5998321"/>
              <a:gd name="connsiteX7" fmla="*/ 0 w 11306175"/>
              <a:gd name="connsiteY7" fmla="*/ 4998581 h 5998321"/>
              <a:gd name="connsiteX8" fmla="*/ 0 w 11306175"/>
              <a:gd name="connsiteY8" fmla="*/ 999740 h 59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175" h="5998321" fill="none" extrusionOk="0">
                <a:moveTo>
                  <a:pt x="0" y="999740"/>
                </a:moveTo>
                <a:cubicBezTo>
                  <a:pt x="-2155" y="486002"/>
                  <a:pt x="448310" y="12806"/>
                  <a:pt x="999740" y="0"/>
                </a:cubicBezTo>
                <a:cubicBezTo>
                  <a:pt x="2894358" y="-123866"/>
                  <a:pt x="7941846" y="81108"/>
                  <a:pt x="10306435" y="0"/>
                </a:cubicBezTo>
                <a:cubicBezTo>
                  <a:pt x="10889319" y="-47239"/>
                  <a:pt x="11295658" y="448467"/>
                  <a:pt x="11306175" y="999740"/>
                </a:cubicBezTo>
                <a:cubicBezTo>
                  <a:pt x="11473892" y="1609463"/>
                  <a:pt x="11176276" y="4422468"/>
                  <a:pt x="11306175" y="4998581"/>
                </a:cubicBezTo>
                <a:cubicBezTo>
                  <a:pt x="11324839" y="5501161"/>
                  <a:pt x="10893526" y="6061726"/>
                  <a:pt x="10306435" y="5998321"/>
                </a:cubicBezTo>
                <a:cubicBezTo>
                  <a:pt x="9004940" y="5980466"/>
                  <a:pt x="4187550" y="5888977"/>
                  <a:pt x="999740" y="5998321"/>
                </a:cubicBezTo>
                <a:cubicBezTo>
                  <a:pt x="452718" y="5985561"/>
                  <a:pt x="19024" y="5586245"/>
                  <a:pt x="0" y="4998581"/>
                </a:cubicBezTo>
                <a:cubicBezTo>
                  <a:pt x="118672" y="3659306"/>
                  <a:pt x="-34222" y="2783790"/>
                  <a:pt x="0" y="999740"/>
                </a:cubicBezTo>
                <a:close/>
              </a:path>
              <a:path w="11306175" h="5998321" stroke="0" extrusionOk="0">
                <a:moveTo>
                  <a:pt x="0" y="999740"/>
                </a:moveTo>
                <a:cubicBezTo>
                  <a:pt x="28279" y="449265"/>
                  <a:pt x="413357" y="68011"/>
                  <a:pt x="999740" y="0"/>
                </a:cubicBezTo>
                <a:cubicBezTo>
                  <a:pt x="3914016" y="96512"/>
                  <a:pt x="8467594" y="-165548"/>
                  <a:pt x="10306435" y="0"/>
                </a:cubicBezTo>
                <a:cubicBezTo>
                  <a:pt x="10924383" y="1650"/>
                  <a:pt x="11384455" y="460383"/>
                  <a:pt x="11306175" y="999740"/>
                </a:cubicBezTo>
                <a:cubicBezTo>
                  <a:pt x="11175962" y="2830976"/>
                  <a:pt x="11431148" y="3804302"/>
                  <a:pt x="11306175" y="4998581"/>
                </a:cubicBezTo>
                <a:cubicBezTo>
                  <a:pt x="11318331" y="5485380"/>
                  <a:pt x="10879416" y="5988886"/>
                  <a:pt x="10306435" y="5998321"/>
                </a:cubicBezTo>
                <a:cubicBezTo>
                  <a:pt x="6345034" y="6160033"/>
                  <a:pt x="4581037" y="6141943"/>
                  <a:pt x="999740" y="5998321"/>
                </a:cubicBezTo>
                <a:cubicBezTo>
                  <a:pt x="535176" y="5952084"/>
                  <a:pt x="30217" y="5537737"/>
                  <a:pt x="0" y="4998581"/>
                </a:cubicBezTo>
                <a:cubicBezTo>
                  <a:pt x="128997" y="4218744"/>
                  <a:pt x="-102252" y="2851476"/>
                  <a:pt x="0" y="999740"/>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400" dirty="0">
              <a:solidFill>
                <a:srgbClr val="75707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37FF82C-BAC6-6615-1D60-D86548005E63}"/>
              </a:ext>
            </a:extLst>
          </p:cNvPr>
          <p:cNvSpPr txBox="1"/>
          <p:nvPr/>
        </p:nvSpPr>
        <p:spPr>
          <a:xfrm>
            <a:off x="1047749" y="320844"/>
            <a:ext cx="10372725" cy="1477328"/>
          </a:xfrm>
          <a:custGeom>
            <a:avLst/>
            <a:gdLst>
              <a:gd name="connsiteX0" fmla="*/ 0 w 10372725"/>
              <a:gd name="connsiteY0" fmla="*/ 187289 h 1123712"/>
              <a:gd name="connsiteX1" fmla="*/ 187289 w 10372725"/>
              <a:gd name="connsiteY1" fmla="*/ 0 h 1123712"/>
              <a:gd name="connsiteX2" fmla="*/ 10185436 w 10372725"/>
              <a:gd name="connsiteY2" fmla="*/ 0 h 1123712"/>
              <a:gd name="connsiteX3" fmla="*/ 10372725 w 10372725"/>
              <a:gd name="connsiteY3" fmla="*/ 187289 h 1123712"/>
              <a:gd name="connsiteX4" fmla="*/ 10372725 w 10372725"/>
              <a:gd name="connsiteY4" fmla="*/ 936423 h 1123712"/>
              <a:gd name="connsiteX5" fmla="*/ 10185436 w 10372725"/>
              <a:gd name="connsiteY5" fmla="*/ 1123712 h 1123712"/>
              <a:gd name="connsiteX6" fmla="*/ 187289 w 10372725"/>
              <a:gd name="connsiteY6" fmla="*/ 1123712 h 1123712"/>
              <a:gd name="connsiteX7" fmla="*/ 0 w 10372725"/>
              <a:gd name="connsiteY7" fmla="*/ 936423 h 1123712"/>
              <a:gd name="connsiteX8" fmla="*/ 0 w 10372725"/>
              <a:gd name="connsiteY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1123712" fill="none" extrusionOk="0">
                <a:moveTo>
                  <a:pt x="0" y="187289"/>
                </a:moveTo>
                <a:cubicBezTo>
                  <a:pt x="-19092" y="78872"/>
                  <a:pt x="87989" y="6670"/>
                  <a:pt x="187289" y="0"/>
                </a:cubicBezTo>
                <a:cubicBezTo>
                  <a:pt x="4587388" y="-97001"/>
                  <a:pt x="5334128" y="-161121"/>
                  <a:pt x="10185436" y="0"/>
                </a:cubicBezTo>
                <a:cubicBezTo>
                  <a:pt x="10292413" y="3649"/>
                  <a:pt x="10374681" y="82716"/>
                  <a:pt x="10372725" y="187289"/>
                </a:cubicBezTo>
                <a:cubicBezTo>
                  <a:pt x="10438645" y="444264"/>
                  <a:pt x="10402099" y="750613"/>
                  <a:pt x="10372725" y="936423"/>
                </a:cubicBezTo>
                <a:cubicBezTo>
                  <a:pt x="10363799" y="1055282"/>
                  <a:pt x="10295781" y="1116996"/>
                  <a:pt x="10185436" y="1123712"/>
                </a:cubicBezTo>
                <a:cubicBezTo>
                  <a:pt x="6675979" y="1203932"/>
                  <a:pt x="3697082" y="1013945"/>
                  <a:pt x="187289" y="1123712"/>
                </a:cubicBezTo>
                <a:cubicBezTo>
                  <a:pt x="82409" y="1130784"/>
                  <a:pt x="4327" y="1038105"/>
                  <a:pt x="0" y="936423"/>
                </a:cubicBezTo>
                <a:cubicBezTo>
                  <a:pt x="42233" y="694223"/>
                  <a:pt x="41423" y="524820"/>
                  <a:pt x="0" y="187289"/>
                </a:cubicBezTo>
                <a:close/>
              </a:path>
              <a:path w="10372725" h="1123712" stroke="0" extrusionOk="0">
                <a:moveTo>
                  <a:pt x="0" y="187289"/>
                </a:moveTo>
                <a:cubicBezTo>
                  <a:pt x="2757" y="75707"/>
                  <a:pt x="72438" y="5602"/>
                  <a:pt x="187289" y="0"/>
                </a:cubicBezTo>
                <a:cubicBezTo>
                  <a:pt x="1200572" y="24874"/>
                  <a:pt x="5954268" y="-137718"/>
                  <a:pt x="10185436" y="0"/>
                </a:cubicBezTo>
                <a:cubicBezTo>
                  <a:pt x="10287050" y="-1229"/>
                  <a:pt x="10382886" y="73686"/>
                  <a:pt x="10372725" y="187289"/>
                </a:cubicBezTo>
                <a:cubicBezTo>
                  <a:pt x="10414759" y="525212"/>
                  <a:pt x="10396980" y="634308"/>
                  <a:pt x="10372725" y="936423"/>
                </a:cubicBezTo>
                <a:cubicBezTo>
                  <a:pt x="10356875" y="1044290"/>
                  <a:pt x="10280898" y="1105828"/>
                  <a:pt x="10185436" y="1123712"/>
                </a:cubicBezTo>
                <a:cubicBezTo>
                  <a:pt x="8410840" y="1110706"/>
                  <a:pt x="4927528" y="996211"/>
                  <a:pt x="187289" y="1123712"/>
                </a:cubicBezTo>
                <a:cubicBezTo>
                  <a:pt x="80585" y="1119777"/>
                  <a:pt x="-2903" y="1045846"/>
                  <a:pt x="0" y="936423"/>
                </a:cubicBezTo>
                <a:cubicBezTo>
                  <a:pt x="-60236" y="856011"/>
                  <a:pt x="-64165" y="326111"/>
                  <a:pt x="0" y="187289"/>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Curved/>
                  </ask:type>
                </ask:lineSketchStyleProps>
              </a:ext>
            </a:extLst>
          </a:ln>
        </p:spPr>
        <p:txBody>
          <a:bodyPr wrap="square">
            <a:spAutoFit/>
          </a:bodyPr>
          <a:lstStyle/>
          <a:p>
            <a:pPr algn="just"/>
            <a:r>
              <a:rPr kumimoji="1" lang="vi-VN" altLang="zh-CN" sz="3000" b="1" dirty="0" smtClean="0">
                <a:solidFill>
                  <a:srgbClr val="002060"/>
                </a:solidFill>
                <a:latin typeface="Times New Roman" pitchFamily="18" charset="0"/>
                <a:ea typeface="微软雅黑" panose="020B0503020204020204" pitchFamily="34" charset="-122"/>
                <a:cs typeface="Times New Roman" pitchFamily="18" charset="0"/>
              </a:rPr>
              <a:t>HĐ 2: Kể tên một số sản phẩm công nghệ trong đời sống phù hợp với mô tả với vai trò của sản phẩm công nghệ trong các thẻ thông tin dưới đây</a:t>
            </a:r>
            <a:endParaRPr kumimoji="1" lang="zh-CN" altLang="en-US" sz="3000" b="1" dirty="0">
              <a:solidFill>
                <a:srgbClr val="002060"/>
              </a:solidFill>
              <a:latin typeface="Times New Roman" pitchFamily="18" charset="0"/>
              <a:ea typeface="微软雅黑" panose="020B0503020204020204" pitchFamily="34" charset="-122"/>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10355515"/>
              </p:ext>
            </p:extLst>
          </p:nvPr>
        </p:nvGraphicFramePr>
        <p:xfrm>
          <a:off x="1169579" y="2484671"/>
          <a:ext cx="10143462" cy="3291840"/>
        </p:xfrm>
        <a:graphic>
          <a:graphicData uri="http://schemas.openxmlformats.org/drawingml/2006/table">
            <a:tbl>
              <a:tblPr firstRow="1" bandRow="1">
                <a:tableStyleId>{5C22544A-7EE6-4342-B048-85BDC9FD1C3A}</a:tableStyleId>
              </a:tblPr>
              <a:tblGrid>
                <a:gridCol w="5071731"/>
                <a:gridCol w="5071731"/>
              </a:tblGrid>
              <a:tr h="370840">
                <a:tc>
                  <a:txBody>
                    <a:bodyPr/>
                    <a:lstStyle/>
                    <a:p>
                      <a:pPr algn="ctr"/>
                      <a:r>
                        <a:rPr lang="vi-VN" sz="2400" dirty="0" smtClean="0">
                          <a:solidFill>
                            <a:schemeClr val="tx2">
                              <a:lumMod val="50000"/>
                            </a:schemeClr>
                          </a:solidFill>
                        </a:rPr>
                        <a:t>Vai trò</a:t>
                      </a:r>
                      <a:endParaRPr lang="en-US" sz="2400" dirty="0">
                        <a:solidFill>
                          <a:schemeClr val="tx2">
                            <a:lumMod val="50000"/>
                          </a:schemeClr>
                        </a:solidFill>
                      </a:endParaRPr>
                    </a:p>
                  </a:txBody>
                  <a:tcPr/>
                </a:tc>
                <a:tc>
                  <a:txBody>
                    <a:bodyPr/>
                    <a:lstStyle/>
                    <a:p>
                      <a:pPr algn="ctr"/>
                      <a:r>
                        <a:rPr lang="vi-VN" sz="2400" b="1" dirty="0" smtClean="0">
                          <a:solidFill>
                            <a:schemeClr val="tx2">
                              <a:lumMod val="50000"/>
                            </a:schemeClr>
                          </a:solidFill>
                        </a:rPr>
                        <a:t>Sản phẩm công nghệ</a:t>
                      </a:r>
                      <a:endParaRPr lang="en-US" sz="2400" b="1" dirty="0">
                        <a:solidFill>
                          <a:schemeClr val="tx2">
                            <a:lumMod val="50000"/>
                          </a:schemeClr>
                        </a:solidFill>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44546A">
                              <a:lumMod val="50000"/>
                            </a:srgbClr>
                          </a:solidFill>
                          <a:latin typeface="Times New Roman" pitchFamily="18" charset="0"/>
                          <a:cs typeface="Times New Roman" pitchFamily="18" charset="0"/>
                        </a:rPr>
                        <a:t>Đáp ứng nhu cầu ăn ở, đi lại, giải trí của con người</a:t>
                      </a:r>
                      <a:endParaRPr lang="en-US" sz="2400" dirty="0" smtClean="0">
                        <a:solidFill>
                          <a:srgbClr val="44546A">
                            <a:lumMod val="50000"/>
                          </a:srgbClr>
                        </a:solidFill>
                        <a:latin typeface="Times New Roman" pitchFamily="18" charset="0"/>
                        <a:cs typeface="Times New Roman" pitchFamily="18" charset="0"/>
                      </a:endParaRPr>
                    </a:p>
                    <a:p>
                      <a:endParaRPr lang="en-US" sz="2400" dirty="0"/>
                    </a:p>
                  </a:txBody>
                  <a:tcPr/>
                </a:tc>
                <a:tc>
                  <a:txBody>
                    <a:bodyPr/>
                    <a:lstStyle/>
                    <a:p>
                      <a:r>
                        <a:rPr lang="vi-VN" sz="2400" dirty="0" smtClean="0">
                          <a:solidFill>
                            <a:schemeClr val="tx2">
                              <a:lumMod val="50000"/>
                            </a:schemeClr>
                          </a:solidFill>
                          <a:latin typeface="Times New Roman" pitchFamily="18" charset="0"/>
                          <a:cs typeface="Times New Roman" pitchFamily="18" charset="0"/>
                        </a:rPr>
                        <a:t>Các loại phương tiện đồ dùng: xe máy, ô tô, nhà, TV,...</a:t>
                      </a:r>
                      <a:endParaRPr lang="en-US" sz="2400" dirty="0">
                        <a:solidFill>
                          <a:schemeClr val="tx2">
                            <a:lumMod val="50000"/>
                          </a:schemeClr>
                        </a:solidFill>
                        <a:latin typeface="Times New Roman" pitchFamily="18" charset="0"/>
                        <a:cs typeface="Times New Roman"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44546A">
                              <a:lumMod val="50000"/>
                            </a:srgbClr>
                          </a:solidFill>
                          <a:latin typeface="Times New Roman" pitchFamily="18" charset="0"/>
                          <a:cs typeface="Times New Roman" pitchFamily="18" charset="0"/>
                        </a:rPr>
                        <a:t>Giúp tăng năng xuất lao động</a:t>
                      </a:r>
                      <a:endParaRPr lang="en-US" sz="2400" dirty="0" smtClean="0">
                        <a:solidFill>
                          <a:srgbClr val="44546A">
                            <a:lumMod val="50000"/>
                          </a:srgbClr>
                        </a:solidFill>
                        <a:latin typeface="Times New Roman" pitchFamily="18" charset="0"/>
                        <a:cs typeface="Times New Roman" pitchFamily="18" charset="0"/>
                      </a:endParaRPr>
                    </a:p>
                    <a:p>
                      <a:endParaRPr lang="en-US" sz="2400" dirty="0"/>
                    </a:p>
                  </a:txBody>
                  <a:tcPr/>
                </a:tc>
                <a:tc>
                  <a:txBody>
                    <a:bodyPr/>
                    <a:lstStyle/>
                    <a:p>
                      <a:r>
                        <a:rPr lang="vi-VN" sz="2400" dirty="0" smtClean="0">
                          <a:solidFill>
                            <a:schemeClr val="tx2">
                              <a:lumMod val="50000"/>
                            </a:schemeClr>
                          </a:solidFill>
                          <a:latin typeface="Times New Roman" pitchFamily="18" charset="0"/>
                          <a:cs typeface="Times New Roman" pitchFamily="18" charset="0"/>
                        </a:rPr>
                        <a:t>Các loại máy móc: máy gặt, máy tuốt lúa,...</a:t>
                      </a:r>
                      <a:endParaRPr lang="en-US" sz="2400" dirty="0">
                        <a:solidFill>
                          <a:schemeClr val="tx2">
                            <a:lumMod val="50000"/>
                          </a:schemeClr>
                        </a:solidFill>
                        <a:latin typeface="Times New Roman" pitchFamily="18" charset="0"/>
                        <a:cs typeface="Times New Roman"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solidFill>
                            <a:srgbClr val="44546A">
                              <a:lumMod val="50000"/>
                            </a:srgbClr>
                          </a:solidFill>
                          <a:latin typeface="Times New Roman" pitchFamily="18" charset="0"/>
                          <a:cs typeface="Times New Roman" pitchFamily="18" charset="0"/>
                        </a:rPr>
                        <a:t>Giúp cải thiện môi trường</a:t>
                      </a:r>
                      <a:endParaRPr lang="en-US" sz="2400" dirty="0" smtClean="0">
                        <a:solidFill>
                          <a:srgbClr val="44546A">
                            <a:lumMod val="50000"/>
                          </a:srgbClr>
                        </a:solidFill>
                        <a:latin typeface="Times New Roman" pitchFamily="18" charset="0"/>
                        <a:cs typeface="Times New Roman" pitchFamily="18" charset="0"/>
                      </a:endParaRPr>
                    </a:p>
                    <a:p>
                      <a:endParaRPr lang="en-US" sz="2400" dirty="0"/>
                    </a:p>
                  </a:txBody>
                  <a:tcPr/>
                </a:tc>
                <a:tc>
                  <a:txBody>
                    <a:bodyPr/>
                    <a:lstStyle/>
                    <a:p>
                      <a:r>
                        <a:rPr lang="vi-VN" sz="2400" dirty="0" smtClean="0">
                          <a:solidFill>
                            <a:schemeClr val="tx2">
                              <a:lumMod val="50000"/>
                            </a:schemeClr>
                          </a:solidFill>
                          <a:latin typeface="Times New Roman" pitchFamily="18" charset="0"/>
                          <a:cs typeface="Times New Roman" pitchFamily="18" charset="0"/>
                        </a:rPr>
                        <a:t>Các loại sản phẩm bảo vệ môi trường: ống hút tre, túi tái chế,...</a:t>
                      </a:r>
                      <a:endParaRPr lang="en-US" sz="2400" dirty="0">
                        <a:solidFill>
                          <a:schemeClr val="tx2">
                            <a:lumMod val="50000"/>
                          </a:schemeClr>
                        </a:solidFill>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277846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xmlns="" id="{706A4E35-232E-A84A-B45F-57333A3B7C6E}"/>
              </a:ext>
            </a:extLst>
          </p:cNvPr>
          <p:cNvGrpSpPr/>
          <p:nvPr/>
        </p:nvGrpSpPr>
        <p:grpSpPr>
          <a:xfrm>
            <a:off x="871870" y="547036"/>
            <a:ext cx="7830061" cy="4484655"/>
            <a:chOff x="5610688" y="1031736"/>
            <a:chExt cx="5879305" cy="3980523"/>
          </a:xfrm>
        </p:grpSpPr>
        <p:sp>
          <p:nvSpPr>
            <p:cNvPr id="3" name="Freeform: Shape 2">
              <a:extLst>
                <a:ext uri="{FF2B5EF4-FFF2-40B4-BE49-F238E27FC236}">
                  <a16:creationId xmlns:a16="http://schemas.microsoft.com/office/drawing/2014/main" xmlns="" id="{8DB5AC0F-A7B5-3438-694C-41863E92C6F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xmlns="" id="{4DB1A3DE-A8EB-A49F-7C8F-8A7A83DF5932}"/>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5" name="Graphic 4">
              <a:extLst>
                <a:ext uri="{FF2B5EF4-FFF2-40B4-BE49-F238E27FC236}">
                  <a16:creationId xmlns:a16="http://schemas.microsoft.com/office/drawing/2014/main" xmlns="" id="{1E88C362-7CA0-6CD9-A3EC-621E68ED314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xmlns="" id="{C220D5BF-E415-F228-052B-1C92085E485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8EE6D6F1-0EDA-3643-88FB-0B651CC7263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A2A99255-AF7D-5B81-A2D6-13FF31B7A06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815BC58E-B571-D216-EF2C-A7C03D78B63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8E9B71C0-3552-C1EC-CB99-FBEF16E06D39}"/>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D3EFDA-1410-985C-9437-4DC18491E58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3" name="TextBox 12">
            <a:extLst>
              <a:ext uri="{FF2B5EF4-FFF2-40B4-BE49-F238E27FC236}">
                <a16:creationId xmlns:a16="http://schemas.microsoft.com/office/drawing/2014/main" xmlns="" id="{217C5103-3D40-C70E-C1F9-F553DE8EAAFD}"/>
              </a:ext>
            </a:extLst>
          </p:cNvPr>
          <p:cNvSpPr txBox="1"/>
          <p:nvPr/>
        </p:nvSpPr>
        <p:spPr>
          <a:xfrm>
            <a:off x="1250168" y="841948"/>
            <a:ext cx="7027684" cy="3970318"/>
          </a:xfrm>
          <a:prstGeom prst="rect">
            <a:avLst/>
          </a:prstGeom>
          <a:noFill/>
        </p:spPr>
        <p:txBody>
          <a:bodyPr wrap="square" rtlCol="0">
            <a:spAutoFit/>
          </a:bodyPr>
          <a:lstStyle/>
          <a:p>
            <a:pPr algn="just"/>
            <a:r>
              <a:rPr lang="vi-VN" sz="2800" b="1" dirty="0" smtClean="0">
                <a:solidFill>
                  <a:srgbClr val="002060"/>
                </a:solidFill>
                <a:latin typeface="Times New Roman" pitchFamily="18" charset="0"/>
                <a:cs typeface="Times New Roman" pitchFamily="18" charset="0"/>
              </a:rPr>
              <a:t>     Sản </a:t>
            </a:r>
            <a:r>
              <a:rPr lang="vi-VN" sz="2800" b="1" dirty="0">
                <a:solidFill>
                  <a:srgbClr val="002060"/>
                </a:solidFill>
                <a:latin typeface="Times New Roman" pitchFamily="18" charset="0"/>
                <a:cs typeface="Times New Roman" pitchFamily="18" charset="0"/>
              </a:rPr>
              <a:t>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endParaRPr lang="en-US" sz="2800" b="1" dirty="0">
              <a:solidFill>
                <a:srgbClr val="002060"/>
              </a:solidFill>
              <a:latin typeface="Times New Roman" pitchFamily="18" charset="0"/>
              <a:cs typeface="Times New Roman" pitchFamily="18" charset="0"/>
            </a:endParaRPr>
          </a:p>
        </p:txBody>
      </p:sp>
      <p:grpSp>
        <p:nvGrpSpPr>
          <p:cNvPr id="14" name="Group 13">
            <a:extLst>
              <a:ext uri="{FF2B5EF4-FFF2-40B4-BE49-F238E27FC236}">
                <a16:creationId xmlns:a16="http://schemas.microsoft.com/office/drawing/2014/main" xmlns="" id="{33364369-242A-6A04-D8C6-3267C4C1171F}"/>
              </a:ext>
            </a:extLst>
          </p:cNvPr>
          <p:cNvGrpSpPr/>
          <p:nvPr/>
        </p:nvGrpSpPr>
        <p:grpSpPr>
          <a:xfrm>
            <a:off x="8115794" y="2491404"/>
            <a:ext cx="3285947" cy="3794598"/>
            <a:chOff x="8408633" y="1992570"/>
            <a:chExt cx="3507011" cy="3833036"/>
          </a:xfrm>
        </p:grpSpPr>
        <p:grpSp>
          <p:nvGrpSpPr>
            <p:cNvPr id="15" name="Graphic 4">
              <a:extLst>
                <a:ext uri="{FF2B5EF4-FFF2-40B4-BE49-F238E27FC236}">
                  <a16:creationId xmlns:a16="http://schemas.microsoft.com/office/drawing/2014/main" xmlns="" id="{51C85A81-3ADD-FCD0-7AF3-8AE28F951277}"/>
                </a:ext>
              </a:extLst>
            </p:cNvPr>
            <p:cNvGrpSpPr/>
            <p:nvPr/>
          </p:nvGrpSpPr>
          <p:grpSpPr>
            <a:xfrm>
              <a:off x="8408633" y="1992570"/>
              <a:ext cx="3507011" cy="3821123"/>
              <a:chOff x="8408633" y="1992570"/>
              <a:chExt cx="3507011" cy="3821123"/>
            </a:xfrm>
          </p:grpSpPr>
          <p:grpSp>
            <p:nvGrpSpPr>
              <p:cNvPr id="17" name="Graphic 4">
                <a:extLst>
                  <a:ext uri="{FF2B5EF4-FFF2-40B4-BE49-F238E27FC236}">
                    <a16:creationId xmlns:a16="http://schemas.microsoft.com/office/drawing/2014/main" xmlns="" id="{6C3E84F4-564E-E4E5-F58C-32B13AF81A03}"/>
                  </a:ext>
                </a:extLst>
              </p:cNvPr>
              <p:cNvGrpSpPr/>
              <p:nvPr/>
            </p:nvGrpSpPr>
            <p:grpSpPr>
              <a:xfrm>
                <a:off x="10886512" y="3334328"/>
                <a:ext cx="1029133" cy="1810218"/>
                <a:chOff x="10886512" y="3334328"/>
                <a:chExt cx="1029133" cy="1810218"/>
              </a:xfrm>
            </p:grpSpPr>
            <p:sp>
              <p:nvSpPr>
                <p:cNvPr id="103" name="Freeform: Shape 102">
                  <a:extLst>
                    <a:ext uri="{FF2B5EF4-FFF2-40B4-BE49-F238E27FC236}">
                      <a16:creationId xmlns:a16="http://schemas.microsoft.com/office/drawing/2014/main" xmlns="" id="{DCA0AE7F-03F7-8195-61EB-B424681CA16A}"/>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id="{6E3A1452-F408-3189-1996-9988E3839A6C}"/>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xmlns="" id="{2F3263FE-44F4-A410-4BCC-13A1C9BE1B8A}"/>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xmlns="" id="{6B75D748-10B2-C7F7-EAE8-2F7D87AE316F}"/>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xmlns="" id="{B4A0CF36-F9FA-7F91-4434-99FAC11AD4D3}"/>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xmlns="" id="{9E309ED2-E9DE-680E-E392-C8FC01BE88DE}"/>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xmlns="" id="{70FE4340-0082-5540-E10A-E9073ADE9CEE}"/>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xmlns="" id="{1AE3722E-9151-8C3A-9B5A-D2B410182B0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xmlns="" id="{C4E75A5E-BA59-1D77-3E66-AE56B445D89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xmlns="" id="{0326E126-EAC3-6F40-9701-BF58908D18C5}"/>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EF063B28-E658-2B87-2754-E95321B2288C}"/>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F79C12DF-3BF9-2EF1-7B53-EE3558F55FD2}"/>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593CBD68-0ECB-F416-1FF4-A578DF199692}"/>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F2428401-9039-76C5-03FF-3CF25CFBD6D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FC1D8AD4-75CF-E35E-BB4B-3276ADB84755}"/>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4" name="Graphic 4">
                <a:extLst>
                  <a:ext uri="{FF2B5EF4-FFF2-40B4-BE49-F238E27FC236}">
                    <a16:creationId xmlns:a16="http://schemas.microsoft.com/office/drawing/2014/main" xmlns="" id="{2EBC0AA4-C962-4EE3-07C7-BD6F602CE0B0}"/>
                  </a:ext>
                </a:extLst>
              </p:cNvPr>
              <p:cNvGrpSpPr/>
              <p:nvPr/>
            </p:nvGrpSpPr>
            <p:grpSpPr>
              <a:xfrm>
                <a:off x="8408633" y="3314331"/>
                <a:ext cx="2021128" cy="2499362"/>
                <a:chOff x="8408633" y="3314331"/>
                <a:chExt cx="2021128" cy="2499362"/>
              </a:xfrm>
            </p:grpSpPr>
            <p:grpSp>
              <p:nvGrpSpPr>
                <p:cNvPr id="92" name="Graphic 4">
                  <a:extLst>
                    <a:ext uri="{FF2B5EF4-FFF2-40B4-BE49-F238E27FC236}">
                      <a16:creationId xmlns:a16="http://schemas.microsoft.com/office/drawing/2014/main" xmlns="" id="{959F7EC1-ED79-F89C-E17D-2BBBA78298F4}"/>
                    </a:ext>
                  </a:extLst>
                </p:cNvPr>
                <p:cNvGrpSpPr/>
                <p:nvPr/>
              </p:nvGrpSpPr>
              <p:grpSpPr>
                <a:xfrm>
                  <a:off x="8408633" y="3314331"/>
                  <a:ext cx="532978" cy="711598"/>
                  <a:chOff x="8408633" y="3314331"/>
                  <a:chExt cx="532978" cy="711598"/>
                </a:xfrm>
              </p:grpSpPr>
              <p:sp>
                <p:nvSpPr>
                  <p:cNvPr id="96" name="Freeform: Shape 95">
                    <a:extLst>
                      <a:ext uri="{FF2B5EF4-FFF2-40B4-BE49-F238E27FC236}">
                        <a16:creationId xmlns:a16="http://schemas.microsoft.com/office/drawing/2014/main" xmlns="" id="{28623784-4542-DFB3-2BEA-E96245BEB4F6}"/>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xmlns="" id="{E91F6275-1C96-A919-305B-944BBF69AE6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xmlns="" id="{B6D12EF6-4350-6443-0CA5-9E3F5E212C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xmlns="" id="{F99C359E-0488-85CA-F7B1-EDCE207E663A}"/>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xmlns="" id="{86C495BD-9EA7-9AAC-16DE-47349F816963}"/>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xmlns="" id="{B83C4F3E-E552-E4C1-F151-FCBBEC9F202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xmlns="" id="{AF40D404-D212-43B5-0246-85CD17517D65}"/>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xmlns="" id="{148297C2-DFB9-C253-D687-1D1062E28294}"/>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xmlns="" id="{A9E38DE5-B2F5-D9E3-74C4-5243E491AE20}"/>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xmlns="" id="{5FD0C2D1-023F-B1FB-5DF5-5BA5DB97C5DE}"/>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5" name="Graphic 4">
                <a:extLst>
                  <a:ext uri="{FF2B5EF4-FFF2-40B4-BE49-F238E27FC236}">
                    <a16:creationId xmlns:a16="http://schemas.microsoft.com/office/drawing/2014/main" xmlns="" id="{673A64D0-BE9D-1BE5-76E8-24CA73EF2F52}"/>
                  </a:ext>
                </a:extLst>
              </p:cNvPr>
              <p:cNvGrpSpPr/>
              <p:nvPr/>
            </p:nvGrpSpPr>
            <p:grpSpPr>
              <a:xfrm>
                <a:off x="9635854" y="2992117"/>
                <a:ext cx="2029993" cy="751396"/>
                <a:chOff x="9635854" y="2992117"/>
                <a:chExt cx="2029993" cy="751396"/>
              </a:xfrm>
            </p:grpSpPr>
            <p:grpSp>
              <p:nvGrpSpPr>
                <p:cNvPr id="86" name="Graphic 4">
                  <a:extLst>
                    <a:ext uri="{FF2B5EF4-FFF2-40B4-BE49-F238E27FC236}">
                      <a16:creationId xmlns:a16="http://schemas.microsoft.com/office/drawing/2014/main" xmlns="" id="{21DB242B-0BA4-7BF4-60F3-A28EE61407AB}"/>
                    </a:ext>
                  </a:extLst>
                </p:cNvPr>
                <p:cNvGrpSpPr/>
                <p:nvPr/>
              </p:nvGrpSpPr>
              <p:grpSpPr>
                <a:xfrm>
                  <a:off x="9635854" y="3377070"/>
                  <a:ext cx="399749" cy="366442"/>
                  <a:chOff x="9635854" y="3377070"/>
                  <a:chExt cx="399749" cy="366442"/>
                </a:xfrm>
              </p:grpSpPr>
              <p:sp>
                <p:nvSpPr>
                  <p:cNvPr id="90" name="Freeform: Shape 89">
                    <a:extLst>
                      <a:ext uri="{FF2B5EF4-FFF2-40B4-BE49-F238E27FC236}">
                        <a16:creationId xmlns:a16="http://schemas.microsoft.com/office/drawing/2014/main" xmlns="" id="{ECF129D0-4A14-EFC7-DF73-95F9B491CC28}"/>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xmlns="" id="{37BC0C06-5E37-32C7-0793-B6FDD936D32D}"/>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7" name="Graphic 4">
                  <a:extLst>
                    <a:ext uri="{FF2B5EF4-FFF2-40B4-BE49-F238E27FC236}">
                      <a16:creationId xmlns:a16="http://schemas.microsoft.com/office/drawing/2014/main" xmlns="" id="{C6F75DFC-DEB5-284A-A865-D24B4148F1CD}"/>
                    </a:ext>
                  </a:extLst>
                </p:cNvPr>
                <p:cNvGrpSpPr/>
                <p:nvPr/>
              </p:nvGrpSpPr>
              <p:grpSpPr>
                <a:xfrm>
                  <a:off x="11305110" y="2992117"/>
                  <a:ext cx="360737" cy="419012"/>
                  <a:chOff x="11305110" y="2992117"/>
                  <a:chExt cx="360737" cy="419012"/>
                </a:xfrm>
              </p:grpSpPr>
              <p:sp>
                <p:nvSpPr>
                  <p:cNvPr id="88" name="Freeform: Shape 87">
                    <a:extLst>
                      <a:ext uri="{FF2B5EF4-FFF2-40B4-BE49-F238E27FC236}">
                        <a16:creationId xmlns:a16="http://schemas.microsoft.com/office/drawing/2014/main" xmlns="" id="{37384CDF-1A59-6BFD-F09F-5199332D7BEB}"/>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xmlns="" id="{4CF088D0-F931-91B5-4D3B-6F6F033AE3E5}"/>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26" name="Freeform: Shape 25">
                <a:extLst>
                  <a:ext uri="{FF2B5EF4-FFF2-40B4-BE49-F238E27FC236}">
                    <a16:creationId xmlns:a16="http://schemas.microsoft.com/office/drawing/2014/main" xmlns="" id="{6E4D92E4-AD52-174A-1A33-A39F2331A25C}"/>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27" name="Graphic 4">
                <a:extLst>
                  <a:ext uri="{FF2B5EF4-FFF2-40B4-BE49-F238E27FC236}">
                    <a16:creationId xmlns:a16="http://schemas.microsoft.com/office/drawing/2014/main" xmlns="" id="{90A58BFF-DF74-E49B-0FAB-2B44F8D556A1}"/>
                  </a:ext>
                </a:extLst>
              </p:cNvPr>
              <p:cNvGrpSpPr/>
              <p:nvPr/>
            </p:nvGrpSpPr>
            <p:grpSpPr>
              <a:xfrm>
                <a:off x="9879743" y="2828220"/>
                <a:ext cx="1476782" cy="856672"/>
                <a:chOff x="9879743" y="2828220"/>
                <a:chExt cx="1476782" cy="856672"/>
              </a:xfrm>
            </p:grpSpPr>
            <p:grpSp>
              <p:nvGrpSpPr>
                <p:cNvPr id="65" name="Graphic 4">
                  <a:extLst>
                    <a:ext uri="{FF2B5EF4-FFF2-40B4-BE49-F238E27FC236}">
                      <a16:creationId xmlns:a16="http://schemas.microsoft.com/office/drawing/2014/main" xmlns="" id="{41FA059F-D730-1800-08F8-EED616118505}"/>
                    </a:ext>
                  </a:extLst>
                </p:cNvPr>
                <p:cNvGrpSpPr/>
                <p:nvPr/>
              </p:nvGrpSpPr>
              <p:grpSpPr>
                <a:xfrm>
                  <a:off x="9879743" y="2828220"/>
                  <a:ext cx="1476782" cy="697584"/>
                  <a:chOff x="9879743" y="2828220"/>
                  <a:chExt cx="1476782" cy="697584"/>
                </a:xfrm>
                <a:solidFill>
                  <a:srgbClr val="201D29"/>
                </a:solidFill>
              </p:grpSpPr>
              <p:pic>
                <p:nvPicPr>
                  <p:cNvPr id="80" name="Picture 79">
                    <a:extLst>
                      <a:ext uri="{FF2B5EF4-FFF2-40B4-BE49-F238E27FC236}">
                        <a16:creationId xmlns:a16="http://schemas.microsoft.com/office/drawing/2014/main" xmlns="" id="{8AE9DC4C-138E-DC3C-26E9-4A4F7FFACE56}"/>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1" name="Graphic 4">
                    <a:extLst>
                      <a:ext uri="{FF2B5EF4-FFF2-40B4-BE49-F238E27FC236}">
                        <a16:creationId xmlns:a16="http://schemas.microsoft.com/office/drawing/2014/main" xmlns="" id="{E4EB11A1-388C-1A12-1046-AB1B7072120D}"/>
                      </a:ext>
                    </a:extLst>
                  </p:cNvPr>
                  <p:cNvGrpSpPr/>
                  <p:nvPr/>
                </p:nvGrpSpPr>
                <p:grpSpPr>
                  <a:xfrm>
                    <a:off x="10121718" y="2828220"/>
                    <a:ext cx="898324" cy="433217"/>
                    <a:chOff x="10121718" y="2828220"/>
                    <a:chExt cx="898324" cy="433217"/>
                  </a:xfrm>
                  <a:solidFill>
                    <a:srgbClr val="201D29"/>
                  </a:solidFill>
                </p:grpSpPr>
                <p:sp>
                  <p:nvSpPr>
                    <p:cNvPr id="82" name="Freeform: Shape 81">
                      <a:extLst>
                        <a:ext uri="{FF2B5EF4-FFF2-40B4-BE49-F238E27FC236}">
                          <a16:creationId xmlns:a16="http://schemas.microsoft.com/office/drawing/2014/main" xmlns="" id="{79CDCAB4-6A68-7CB9-3BD2-E416D2A82BA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xmlns="" id="{8DF6C0C5-649A-4784-864D-7D869712414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xmlns="" id="{3A41A8B0-24A7-BB36-5788-B1ABDCE9C24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xmlns="" id="{9ECD5581-3975-2716-F8B8-BF49438AD13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6" name="Graphic 4">
                  <a:extLst>
                    <a:ext uri="{FF2B5EF4-FFF2-40B4-BE49-F238E27FC236}">
                      <a16:creationId xmlns:a16="http://schemas.microsoft.com/office/drawing/2014/main" xmlns="" id="{42D5126E-6379-AEF9-D218-A4137C649CBD}"/>
                    </a:ext>
                  </a:extLst>
                </p:cNvPr>
                <p:cNvGrpSpPr/>
                <p:nvPr/>
              </p:nvGrpSpPr>
              <p:grpSpPr>
                <a:xfrm>
                  <a:off x="10005654" y="3276357"/>
                  <a:ext cx="408535" cy="408535"/>
                  <a:chOff x="10005654" y="3276357"/>
                  <a:chExt cx="408535" cy="408535"/>
                </a:xfrm>
              </p:grpSpPr>
              <p:sp>
                <p:nvSpPr>
                  <p:cNvPr id="76" name="Freeform: Shape 75">
                    <a:extLst>
                      <a:ext uri="{FF2B5EF4-FFF2-40B4-BE49-F238E27FC236}">
                        <a16:creationId xmlns:a16="http://schemas.microsoft.com/office/drawing/2014/main" xmlns="" id="{ACD999A2-0D5E-5F14-1913-638CA5F3594B}"/>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7" name="Graphic 4">
                    <a:extLst>
                      <a:ext uri="{FF2B5EF4-FFF2-40B4-BE49-F238E27FC236}">
                        <a16:creationId xmlns:a16="http://schemas.microsoft.com/office/drawing/2014/main" xmlns="" id="{4037B244-BBED-7581-8347-4A28C45273A4}"/>
                      </a:ext>
                    </a:extLst>
                  </p:cNvPr>
                  <p:cNvGrpSpPr/>
                  <p:nvPr/>
                </p:nvGrpSpPr>
                <p:grpSpPr>
                  <a:xfrm>
                    <a:off x="10120136" y="3358194"/>
                    <a:ext cx="140329" cy="178839"/>
                    <a:chOff x="10120136" y="3358194"/>
                    <a:chExt cx="140329" cy="178839"/>
                  </a:xfrm>
                  <a:solidFill>
                    <a:srgbClr val="ED866D"/>
                  </a:solidFill>
                </p:grpSpPr>
                <p:sp>
                  <p:nvSpPr>
                    <p:cNvPr id="78" name="Freeform: Shape 77">
                      <a:extLst>
                        <a:ext uri="{FF2B5EF4-FFF2-40B4-BE49-F238E27FC236}">
                          <a16:creationId xmlns:a16="http://schemas.microsoft.com/office/drawing/2014/main" xmlns="" id="{E43F5E52-5495-A5A3-F867-4C0BD2864F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A6FBA3FC-B12D-BCB1-F271-6E8C8114EA4E}"/>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7" name="Graphic 4">
                  <a:extLst>
                    <a:ext uri="{FF2B5EF4-FFF2-40B4-BE49-F238E27FC236}">
                      <a16:creationId xmlns:a16="http://schemas.microsoft.com/office/drawing/2014/main" xmlns="" id="{4026A462-7FC0-5CFF-A650-EE74F5EA29C1}"/>
                    </a:ext>
                  </a:extLst>
                </p:cNvPr>
                <p:cNvGrpSpPr/>
                <p:nvPr/>
              </p:nvGrpSpPr>
              <p:grpSpPr>
                <a:xfrm>
                  <a:off x="10905127" y="3090208"/>
                  <a:ext cx="408535" cy="408535"/>
                  <a:chOff x="10905127" y="3090208"/>
                  <a:chExt cx="408535" cy="408535"/>
                </a:xfrm>
              </p:grpSpPr>
              <p:sp>
                <p:nvSpPr>
                  <p:cNvPr id="72" name="Freeform: Shape 71">
                    <a:extLst>
                      <a:ext uri="{FF2B5EF4-FFF2-40B4-BE49-F238E27FC236}">
                        <a16:creationId xmlns:a16="http://schemas.microsoft.com/office/drawing/2014/main" xmlns="" id="{87D45EEB-3DCA-CEC0-24DF-2C1428D822D9}"/>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3" name="Graphic 4">
                    <a:extLst>
                      <a:ext uri="{FF2B5EF4-FFF2-40B4-BE49-F238E27FC236}">
                        <a16:creationId xmlns:a16="http://schemas.microsoft.com/office/drawing/2014/main" xmlns="" id="{F0736E78-B463-2670-5A07-214E7C060514}"/>
                      </a:ext>
                    </a:extLst>
                  </p:cNvPr>
                  <p:cNvGrpSpPr/>
                  <p:nvPr/>
                </p:nvGrpSpPr>
                <p:grpSpPr>
                  <a:xfrm>
                    <a:off x="11031599" y="3210302"/>
                    <a:ext cx="143478" cy="146291"/>
                    <a:chOff x="11031599" y="3210302"/>
                    <a:chExt cx="143478" cy="146291"/>
                  </a:xfrm>
                  <a:solidFill>
                    <a:srgbClr val="ED866D"/>
                  </a:solidFill>
                </p:grpSpPr>
                <p:sp>
                  <p:nvSpPr>
                    <p:cNvPr id="74" name="Freeform: Shape 73">
                      <a:extLst>
                        <a:ext uri="{FF2B5EF4-FFF2-40B4-BE49-F238E27FC236}">
                          <a16:creationId xmlns:a16="http://schemas.microsoft.com/office/drawing/2014/main" xmlns="" id="{D7F437B1-DD74-D1EF-2EA0-3EF0B4E286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xmlns="" id="{C190F55B-13D1-06DD-056F-926309A0A3B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8" name="Freeform: Shape 67">
                  <a:extLst>
                    <a:ext uri="{FF2B5EF4-FFF2-40B4-BE49-F238E27FC236}">
                      <a16:creationId xmlns:a16="http://schemas.microsoft.com/office/drawing/2014/main" xmlns="" id="{AFAB5DAE-4351-3B3F-EF98-29003F0EBCE2}"/>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9" name="Graphic 4">
                  <a:extLst>
                    <a:ext uri="{FF2B5EF4-FFF2-40B4-BE49-F238E27FC236}">
                      <a16:creationId xmlns:a16="http://schemas.microsoft.com/office/drawing/2014/main" xmlns="" id="{7834EAD7-9ABD-6A5F-68DA-D42259271D9B}"/>
                    </a:ext>
                  </a:extLst>
                </p:cNvPr>
                <p:cNvGrpSpPr/>
                <p:nvPr/>
              </p:nvGrpSpPr>
              <p:grpSpPr>
                <a:xfrm>
                  <a:off x="10444022" y="3251788"/>
                  <a:ext cx="347239" cy="279569"/>
                  <a:chOff x="10444022" y="3251788"/>
                  <a:chExt cx="347239" cy="279569"/>
                </a:xfrm>
              </p:grpSpPr>
              <p:sp>
                <p:nvSpPr>
                  <p:cNvPr id="70" name="Freeform: Shape 69">
                    <a:extLst>
                      <a:ext uri="{FF2B5EF4-FFF2-40B4-BE49-F238E27FC236}">
                        <a16:creationId xmlns:a16="http://schemas.microsoft.com/office/drawing/2014/main" xmlns="" id="{E381C2D1-DFB4-88A4-E3EA-A3DDCDA89726}"/>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xmlns="" id="{93D5D6CA-709F-F6AA-4BA2-88C20477D9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8" name="Freeform: Shape 27">
                <a:extLst>
                  <a:ext uri="{FF2B5EF4-FFF2-40B4-BE49-F238E27FC236}">
                    <a16:creationId xmlns:a16="http://schemas.microsoft.com/office/drawing/2014/main" xmlns="" id="{D97E80E8-67BA-FD4E-5555-088D7B599EF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xmlns="" id="{5E2585E5-C06B-E4A2-2997-150B2B483F7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077608A4-780F-9823-0342-63F82C1E836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3C5B95A6-9EC9-06FA-464F-BC7330607DFE}"/>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071BB33C-7035-3824-0690-BD5380FA377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4FC8253A-75BA-C45F-7B0F-AE566A237343}"/>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DAA217C6-EEC8-F83D-7737-4F7108566A4D}"/>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DA44C4D6-53B4-92C4-E305-12D4BAB09B08}"/>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1EED9CCE-AE50-094C-1BFB-7E31F3FD89E8}"/>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6B3878EF-5061-302F-874A-DDD8FA77BF56}"/>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4B68599E-15D3-70F7-776E-7715BD2EC04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50" name="Graphic 4">
                <a:extLst>
                  <a:ext uri="{FF2B5EF4-FFF2-40B4-BE49-F238E27FC236}">
                    <a16:creationId xmlns:a16="http://schemas.microsoft.com/office/drawing/2014/main" xmlns="" id="{663BAECD-2A30-3AC7-71D4-C6BB760B505A}"/>
                  </a:ext>
                </a:extLst>
              </p:cNvPr>
              <p:cNvGrpSpPr/>
              <p:nvPr/>
            </p:nvGrpSpPr>
            <p:grpSpPr>
              <a:xfrm>
                <a:off x="10359780" y="4436934"/>
                <a:ext cx="1039758" cy="1174386"/>
                <a:chOff x="10359780" y="4436934"/>
                <a:chExt cx="1039758" cy="1174386"/>
              </a:xfrm>
            </p:grpSpPr>
            <p:sp>
              <p:nvSpPr>
                <p:cNvPr id="62" name="Freeform: Shape 61">
                  <a:extLst>
                    <a:ext uri="{FF2B5EF4-FFF2-40B4-BE49-F238E27FC236}">
                      <a16:creationId xmlns:a16="http://schemas.microsoft.com/office/drawing/2014/main" xmlns="" id="{F70D4750-31DB-B10C-5E68-39D06B783EED}"/>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xmlns="" id="{DBB07FE7-08C2-3A6E-E6EF-18C2C043BC4F}"/>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xmlns="" id="{8C4F2965-AA32-1AAC-9211-DA399B95CB72}"/>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51" name="Freeform: Shape 50">
                <a:extLst>
                  <a:ext uri="{FF2B5EF4-FFF2-40B4-BE49-F238E27FC236}">
                    <a16:creationId xmlns:a16="http://schemas.microsoft.com/office/drawing/2014/main" xmlns="" id="{456DA70B-3A8E-4027-CE5F-D7DD1DFC36AD}"/>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52" name="Graphic 4">
                <a:extLst>
                  <a:ext uri="{FF2B5EF4-FFF2-40B4-BE49-F238E27FC236}">
                    <a16:creationId xmlns:a16="http://schemas.microsoft.com/office/drawing/2014/main" xmlns="" id="{1988350A-220D-8CA9-7E6C-956E116A032A}"/>
                  </a:ext>
                </a:extLst>
              </p:cNvPr>
              <p:cNvGrpSpPr/>
              <p:nvPr/>
            </p:nvGrpSpPr>
            <p:grpSpPr>
              <a:xfrm>
                <a:off x="10426167" y="4902574"/>
                <a:ext cx="1283977" cy="728388"/>
                <a:chOff x="10426167" y="4902574"/>
                <a:chExt cx="1283977" cy="728388"/>
              </a:xfrm>
            </p:grpSpPr>
            <p:grpSp>
              <p:nvGrpSpPr>
                <p:cNvPr id="58" name="Graphic 4">
                  <a:extLst>
                    <a:ext uri="{FF2B5EF4-FFF2-40B4-BE49-F238E27FC236}">
                      <a16:creationId xmlns:a16="http://schemas.microsoft.com/office/drawing/2014/main" xmlns="" id="{68C71A38-9149-B040-490F-167D596D69FB}"/>
                    </a:ext>
                  </a:extLst>
                </p:cNvPr>
                <p:cNvGrpSpPr/>
                <p:nvPr/>
              </p:nvGrpSpPr>
              <p:grpSpPr>
                <a:xfrm>
                  <a:off x="10426167" y="5056265"/>
                  <a:ext cx="515768" cy="574697"/>
                  <a:chOff x="10426167" y="5056265"/>
                  <a:chExt cx="515768" cy="574697"/>
                </a:xfrm>
              </p:grpSpPr>
              <p:sp>
                <p:nvSpPr>
                  <p:cNvPr id="60" name="Freeform: Shape 59">
                    <a:extLst>
                      <a:ext uri="{FF2B5EF4-FFF2-40B4-BE49-F238E27FC236}">
                        <a16:creationId xmlns:a16="http://schemas.microsoft.com/office/drawing/2014/main" xmlns="" id="{CD32D98D-4395-A5B1-1DD1-23323279A412}"/>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xmlns="" id="{BF02E76D-F8CE-006F-8E3C-7FF51804F72C}"/>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9" name="Freeform: Shape 58">
                  <a:extLst>
                    <a:ext uri="{FF2B5EF4-FFF2-40B4-BE49-F238E27FC236}">
                      <a16:creationId xmlns:a16="http://schemas.microsoft.com/office/drawing/2014/main" xmlns="" id="{31FFB395-B525-0A9B-A9AD-8E2405B3513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xmlns="" id="{DF61A1EE-2872-CA9C-C095-72AB811D985C}"/>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236C05D8-791F-E917-84AA-2109731DEB4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E18B2250-FB06-1D75-4012-58B69F98845D}"/>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20623326-475A-1CA1-DD65-1F927F1777D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xmlns="" id="{477960B5-CD2F-A605-DDEF-E4CC72DD371A}"/>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16" name="Freeform: Shape 15">
              <a:extLst>
                <a:ext uri="{FF2B5EF4-FFF2-40B4-BE49-F238E27FC236}">
                  <a16:creationId xmlns:a16="http://schemas.microsoft.com/office/drawing/2014/main" xmlns="" id="{78E54113-090E-E9A4-320F-7A8115980D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422054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9" name="图片 8">
            <a:extLst>
              <a:ext uri="{FF2B5EF4-FFF2-40B4-BE49-F238E27FC236}">
                <a16:creationId xmlns:a16="http://schemas.microsoft.com/office/drawing/2014/main" xmlns="" id="{91DDF7CA-1F1D-4B83-A86D-70F61B696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086" y="182247"/>
            <a:ext cx="5857049" cy="6667383"/>
          </a:xfrm>
          <a:prstGeom prst="rect">
            <a:avLst/>
          </a:prstGeom>
        </p:spPr>
      </p:pic>
      <p:pic>
        <p:nvPicPr>
          <p:cNvPr id="4" name="Picture 3">
            <a:extLst>
              <a:ext uri="{FF2B5EF4-FFF2-40B4-BE49-F238E27FC236}">
                <a16:creationId xmlns:a16="http://schemas.microsoft.com/office/drawing/2014/main" xmlns="" id="{FE0D7087-84B5-E3DB-4DA4-28A9820216C4}"/>
              </a:ext>
            </a:extLst>
          </p:cNvPr>
          <p:cNvPicPr>
            <a:picLocks noChangeAspect="1"/>
          </p:cNvPicPr>
          <p:nvPr/>
        </p:nvPicPr>
        <p:blipFill>
          <a:blip r:embed="rId4"/>
          <a:stretch>
            <a:fillRect/>
          </a:stretch>
        </p:blipFill>
        <p:spPr>
          <a:xfrm>
            <a:off x="653420" y="2881813"/>
            <a:ext cx="8675360" cy="1627773"/>
          </a:xfrm>
          <a:prstGeom prst="rect">
            <a:avLst/>
          </a:prstGeom>
        </p:spPr>
      </p:pic>
    </p:spTree>
    <p:extLst>
      <p:ext uri="{BB962C8B-B14F-4D97-AF65-F5344CB8AC3E}">
        <p14:creationId xmlns:p14="http://schemas.microsoft.com/office/powerpoint/2010/main" val="3389099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8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0B6ED2B-99E9-64FC-10D0-4C0C414904B8}"/>
              </a:ext>
            </a:extLst>
          </p:cNvPr>
          <p:cNvSpPr/>
          <p:nvPr/>
        </p:nvSpPr>
        <p:spPr>
          <a:xfrm>
            <a:off x="648586" y="797442"/>
            <a:ext cx="10994065" cy="5571460"/>
          </a:xfrm>
          <a:custGeom>
            <a:avLst/>
            <a:gdLst>
              <a:gd name="connsiteX0" fmla="*/ 0 w 11306175"/>
              <a:gd name="connsiteY0" fmla="*/ 999740 h 5998321"/>
              <a:gd name="connsiteX1" fmla="*/ 999740 w 11306175"/>
              <a:gd name="connsiteY1" fmla="*/ 0 h 5998321"/>
              <a:gd name="connsiteX2" fmla="*/ 10306435 w 11306175"/>
              <a:gd name="connsiteY2" fmla="*/ 0 h 5998321"/>
              <a:gd name="connsiteX3" fmla="*/ 11306175 w 11306175"/>
              <a:gd name="connsiteY3" fmla="*/ 999740 h 5998321"/>
              <a:gd name="connsiteX4" fmla="*/ 11306175 w 11306175"/>
              <a:gd name="connsiteY4" fmla="*/ 4998581 h 5998321"/>
              <a:gd name="connsiteX5" fmla="*/ 10306435 w 11306175"/>
              <a:gd name="connsiteY5" fmla="*/ 5998321 h 5998321"/>
              <a:gd name="connsiteX6" fmla="*/ 999740 w 11306175"/>
              <a:gd name="connsiteY6" fmla="*/ 5998321 h 5998321"/>
              <a:gd name="connsiteX7" fmla="*/ 0 w 11306175"/>
              <a:gd name="connsiteY7" fmla="*/ 4998581 h 5998321"/>
              <a:gd name="connsiteX8" fmla="*/ 0 w 11306175"/>
              <a:gd name="connsiteY8" fmla="*/ 999740 h 59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175" h="5998321" fill="none" extrusionOk="0">
                <a:moveTo>
                  <a:pt x="0" y="999740"/>
                </a:moveTo>
                <a:cubicBezTo>
                  <a:pt x="-2155" y="486002"/>
                  <a:pt x="448310" y="12806"/>
                  <a:pt x="999740" y="0"/>
                </a:cubicBezTo>
                <a:cubicBezTo>
                  <a:pt x="2894358" y="-123866"/>
                  <a:pt x="7941846" y="81108"/>
                  <a:pt x="10306435" y="0"/>
                </a:cubicBezTo>
                <a:cubicBezTo>
                  <a:pt x="10889319" y="-47239"/>
                  <a:pt x="11295658" y="448467"/>
                  <a:pt x="11306175" y="999740"/>
                </a:cubicBezTo>
                <a:cubicBezTo>
                  <a:pt x="11473892" y="1609463"/>
                  <a:pt x="11176276" y="4422468"/>
                  <a:pt x="11306175" y="4998581"/>
                </a:cubicBezTo>
                <a:cubicBezTo>
                  <a:pt x="11324839" y="5501161"/>
                  <a:pt x="10893526" y="6061726"/>
                  <a:pt x="10306435" y="5998321"/>
                </a:cubicBezTo>
                <a:cubicBezTo>
                  <a:pt x="9004940" y="5980466"/>
                  <a:pt x="4187550" y="5888977"/>
                  <a:pt x="999740" y="5998321"/>
                </a:cubicBezTo>
                <a:cubicBezTo>
                  <a:pt x="452718" y="5985561"/>
                  <a:pt x="19024" y="5586245"/>
                  <a:pt x="0" y="4998581"/>
                </a:cubicBezTo>
                <a:cubicBezTo>
                  <a:pt x="118672" y="3659306"/>
                  <a:pt x="-34222" y="2783790"/>
                  <a:pt x="0" y="999740"/>
                </a:cubicBezTo>
                <a:close/>
              </a:path>
              <a:path w="11306175" h="5998321" stroke="0" extrusionOk="0">
                <a:moveTo>
                  <a:pt x="0" y="999740"/>
                </a:moveTo>
                <a:cubicBezTo>
                  <a:pt x="28279" y="449265"/>
                  <a:pt x="413357" y="68011"/>
                  <a:pt x="999740" y="0"/>
                </a:cubicBezTo>
                <a:cubicBezTo>
                  <a:pt x="3914016" y="96512"/>
                  <a:pt x="8467594" y="-165548"/>
                  <a:pt x="10306435" y="0"/>
                </a:cubicBezTo>
                <a:cubicBezTo>
                  <a:pt x="10924383" y="1650"/>
                  <a:pt x="11384455" y="460383"/>
                  <a:pt x="11306175" y="999740"/>
                </a:cubicBezTo>
                <a:cubicBezTo>
                  <a:pt x="11175962" y="2830976"/>
                  <a:pt x="11431148" y="3804302"/>
                  <a:pt x="11306175" y="4998581"/>
                </a:cubicBezTo>
                <a:cubicBezTo>
                  <a:pt x="11318331" y="5485380"/>
                  <a:pt x="10879416" y="5988886"/>
                  <a:pt x="10306435" y="5998321"/>
                </a:cubicBezTo>
                <a:cubicBezTo>
                  <a:pt x="6345034" y="6160033"/>
                  <a:pt x="4581037" y="6141943"/>
                  <a:pt x="999740" y="5998321"/>
                </a:cubicBezTo>
                <a:cubicBezTo>
                  <a:pt x="535176" y="5952084"/>
                  <a:pt x="30217" y="5537737"/>
                  <a:pt x="0" y="4998581"/>
                </a:cubicBezTo>
                <a:cubicBezTo>
                  <a:pt x="128997" y="4218744"/>
                  <a:pt x="-102252" y="2851476"/>
                  <a:pt x="0" y="999740"/>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800" dirty="0">
                <a:solidFill>
                  <a:schemeClr val="tx2">
                    <a:lumMod val="50000"/>
                  </a:schemeClr>
                </a:solidFill>
                <a:latin typeface="Times New Roman" pitchFamily="18" charset="0"/>
                <a:cs typeface="Times New Roman" pitchFamily="18" charset="0"/>
              </a:rPr>
              <a:t>- Luật chơi:</a:t>
            </a:r>
          </a:p>
          <a:p>
            <a:pPr algn="just">
              <a:lnSpc>
                <a:spcPct val="130000"/>
              </a:lnSpc>
            </a:pPr>
            <a:r>
              <a:rPr lang="vi-VN" sz="2800" dirty="0">
                <a:solidFill>
                  <a:schemeClr val="tx2">
                    <a:lumMod val="50000"/>
                  </a:schemeClr>
                </a:solidFill>
                <a:latin typeface="Times New Roman" pitchFamily="18" charset="0"/>
                <a:cs typeface="Times New Roman" pitchFamily="18" charset="0"/>
              </a:rPr>
              <a:t>+ Hai đội tham gia trò chơi, mỗi đội 2 HS:</a:t>
            </a:r>
          </a:p>
          <a:p>
            <a:pPr algn="just">
              <a:lnSpc>
                <a:spcPct val="130000"/>
              </a:lnSpc>
            </a:pPr>
            <a:r>
              <a:rPr lang="vi-VN" sz="2800" dirty="0">
                <a:solidFill>
                  <a:schemeClr val="tx2">
                    <a:lumMod val="50000"/>
                  </a:schemeClr>
                </a:solidFill>
                <a:latin typeface="Times New Roman" pitchFamily="18" charset="0"/>
                <a:cs typeface="Times New Roman" pitchFamily="18" charset="0"/>
              </a:rPr>
              <a:t>+ HS số 1: Viết tên một sản phẩm công nghệ lên bảng rồi mô tả vai trò của sản phẩm đó cho các HS số 2 quay lưng về phía bảng đoán tên sản phẩm</a:t>
            </a:r>
          </a:p>
          <a:p>
            <a:pPr algn="just">
              <a:lnSpc>
                <a:spcPct val="130000"/>
              </a:lnSpc>
            </a:pPr>
            <a:r>
              <a:rPr lang="vi-VN" sz="2800" dirty="0">
                <a:solidFill>
                  <a:schemeClr val="tx2">
                    <a:lumMod val="50000"/>
                  </a:schemeClr>
                </a:solidFill>
                <a:latin typeface="Times New Roman" pitchFamily="18" charset="0"/>
                <a:cs typeface="Times New Roman" pitchFamily="18" charset="0"/>
              </a:rPr>
              <a:t>+ Mỗi đội có 2 phút chơi, đội nào có số sản phẩm được đoán đúng nhiều nhất sẽ là đội chiến thắng</a:t>
            </a:r>
            <a:r>
              <a:rPr lang="vi-VN" sz="2800" dirty="0" smtClean="0">
                <a:solidFill>
                  <a:schemeClr val="tx2">
                    <a:lumMod val="50000"/>
                  </a:schemeClr>
                </a:solidFill>
                <a:latin typeface="Times New Roman" pitchFamily="18" charset="0"/>
                <a:cs typeface="Times New Roman" pitchFamily="18" charset="0"/>
              </a:rPr>
              <a:t>.</a:t>
            </a:r>
          </a:p>
          <a:p>
            <a:pPr algn="just">
              <a:lnSpc>
                <a:spcPct val="130000"/>
              </a:lnSpc>
            </a:pPr>
            <a:r>
              <a:rPr lang="vi-VN" sz="2800" dirty="0" smtClean="0">
                <a:solidFill>
                  <a:schemeClr val="tx2">
                    <a:lumMod val="50000"/>
                  </a:schemeClr>
                </a:solidFill>
                <a:latin typeface="Times New Roman" pitchFamily="18" charset="0"/>
                <a:cs typeface="Times New Roman" pitchFamily="18" charset="0"/>
              </a:rPr>
              <a:t>(Lưu ý: HS số 1 không được nói từ có trong tên sản phẩm, HS số 2 không được nhìn lên bảng) </a:t>
            </a:r>
            <a:endParaRPr lang="vi-VN" sz="2800" dirty="0">
              <a:solidFill>
                <a:schemeClr val="tx2">
                  <a:lumMod val="50000"/>
                </a:schemeClr>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837FF82C-BAC6-6615-1D60-D86548005E63}"/>
              </a:ext>
            </a:extLst>
          </p:cNvPr>
          <p:cNvSpPr txBox="1"/>
          <p:nvPr/>
        </p:nvSpPr>
        <p:spPr>
          <a:xfrm>
            <a:off x="1047748" y="520443"/>
            <a:ext cx="10372725" cy="553998"/>
          </a:xfrm>
          <a:custGeom>
            <a:avLst/>
            <a:gdLst>
              <a:gd name="connsiteX0" fmla="*/ 0 w 10372725"/>
              <a:gd name="connsiteY0" fmla="*/ 187289 h 1123712"/>
              <a:gd name="connsiteX1" fmla="*/ 187289 w 10372725"/>
              <a:gd name="connsiteY1" fmla="*/ 0 h 1123712"/>
              <a:gd name="connsiteX2" fmla="*/ 10185436 w 10372725"/>
              <a:gd name="connsiteY2" fmla="*/ 0 h 1123712"/>
              <a:gd name="connsiteX3" fmla="*/ 10372725 w 10372725"/>
              <a:gd name="connsiteY3" fmla="*/ 187289 h 1123712"/>
              <a:gd name="connsiteX4" fmla="*/ 10372725 w 10372725"/>
              <a:gd name="connsiteY4" fmla="*/ 936423 h 1123712"/>
              <a:gd name="connsiteX5" fmla="*/ 10185436 w 10372725"/>
              <a:gd name="connsiteY5" fmla="*/ 1123712 h 1123712"/>
              <a:gd name="connsiteX6" fmla="*/ 187289 w 10372725"/>
              <a:gd name="connsiteY6" fmla="*/ 1123712 h 1123712"/>
              <a:gd name="connsiteX7" fmla="*/ 0 w 10372725"/>
              <a:gd name="connsiteY7" fmla="*/ 936423 h 1123712"/>
              <a:gd name="connsiteX8" fmla="*/ 0 w 10372725"/>
              <a:gd name="connsiteY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1123712" fill="none" extrusionOk="0">
                <a:moveTo>
                  <a:pt x="0" y="187289"/>
                </a:moveTo>
                <a:cubicBezTo>
                  <a:pt x="-19092" y="78872"/>
                  <a:pt x="87989" y="6670"/>
                  <a:pt x="187289" y="0"/>
                </a:cubicBezTo>
                <a:cubicBezTo>
                  <a:pt x="4587388" y="-97001"/>
                  <a:pt x="5334128" y="-161121"/>
                  <a:pt x="10185436" y="0"/>
                </a:cubicBezTo>
                <a:cubicBezTo>
                  <a:pt x="10292413" y="3649"/>
                  <a:pt x="10374681" y="82716"/>
                  <a:pt x="10372725" y="187289"/>
                </a:cubicBezTo>
                <a:cubicBezTo>
                  <a:pt x="10438645" y="444264"/>
                  <a:pt x="10402099" y="750613"/>
                  <a:pt x="10372725" y="936423"/>
                </a:cubicBezTo>
                <a:cubicBezTo>
                  <a:pt x="10363799" y="1055282"/>
                  <a:pt x="10295781" y="1116996"/>
                  <a:pt x="10185436" y="1123712"/>
                </a:cubicBezTo>
                <a:cubicBezTo>
                  <a:pt x="6675979" y="1203932"/>
                  <a:pt x="3697082" y="1013945"/>
                  <a:pt x="187289" y="1123712"/>
                </a:cubicBezTo>
                <a:cubicBezTo>
                  <a:pt x="82409" y="1130784"/>
                  <a:pt x="4327" y="1038105"/>
                  <a:pt x="0" y="936423"/>
                </a:cubicBezTo>
                <a:cubicBezTo>
                  <a:pt x="42233" y="694223"/>
                  <a:pt x="41423" y="524820"/>
                  <a:pt x="0" y="187289"/>
                </a:cubicBezTo>
                <a:close/>
              </a:path>
              <a:path w="10372725" h="1123712" stroke="0" extrusionOk="0">
                <a:moveTo>
                  <a:pt x="0" y="187289"/>
                </a:moveTo>
                <a:cubicBezTo>
                  <a:pt x="2757" y="75707"/>
                  <a:pt x="72438" y="5602"/>
                  <a:pt x="187289" y="0"/>
                </a:cubicBezTo>
                <a:cubicBezTo>
                  <a:pt x="1200572" y="24874"/>
                  <a:pt x="5954268" y="-137718"/>
                  <a:pt x="10185436" y="0"/>
                </a:cubicBezTo>
                <a:cubicBezTo>
                  <a:pt x="10287050" y="-1229"/>
                  <a:pt x="10382886" y="73686"/>
                  <a:pt x="10372725" y="187289"/>
                </a:cubicBezTo>
                <a:cubicBezTo>
                  <a:pt x="10414759" y="525212"/>
                  <a:pt x="10396980" y="634308"/>
                  <a:pt x="10372725" y="936423"/>
                </a:cubicBezTo>
                <a:cubicBezTo>
                  <a:pt x="10356875" y="1044290"/>
                  <a:pt x="10280898" y="1105828"/>
                  <a:pt x="10185436" y="1123712"/>
                </a:cubicBezTo>
                <a:cubicBezTo>
                  <a:pt x="8410840" y="1110706"/>
                  <a:pt x="4927528" y="996211"/>
                  <a:pt x="187289" y="1123712"/>
                </a:cubicBezTo>
                <a:cubicBezTo>
                  <a:pt x="80585" y="1119777"/>
                  <a:pt x="-2903" y="1045846"/>
                  <a:pt x="0" y="936423"/>
                </a:cubicBezTo>
                <a:cubicBezTo>
                  <a:pt x="-60236" y="856011"/>
                  <a:pt x="-64165" y="326111"/>
                  <a:pt x="0" y="187289"/>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Curved/>
                  </ask:type>
                </ask:lineSketchStyleProps>
              </a:ext>
            </a:extLst>
          </a:ln>
        </p:spPr>
        <p:txBody>
          <a:bodyPr wrap="square">
            <a:spAutoFit/>
          </a:bodyPr>
          <a:lstStyle/>
          <a:p>
            <a:pPr algn="ctr"/>
            <a:r>
              <a:rPr kumimoji="1" lang="vi-VN" altLang="zh-CN" sz="3000" b="1" dirty="0">
                <a:solidFill>
                  <a:srgbClr val="002060"/>
                </a:solidFill>
                <a:latin typeface="Times New Roman" pitchFamily="18" charset="0"/>
                <a:ea typeface="微软雅黑" panose="020B0503020204020204" pitchFamily="34" charset="-122"/>
                <a:cs typeface="Times New Roman" pitchFamily="18" charset="0"/>
              </a:rPr>
              <a:t>Hoạt động trò chơi: “Hiểu ý đồng đội”</a:t>
            </a:r>
            <a:endParaRPr kumimoji="1" lang="zh-CN" altLang="en-US" sz="3000" b="1" dirty="0">
              <a:solidFill>
                <a:srgbClr val="00206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96404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9" name="图片 8">
            <a:extLst>
              <a:ext uri="{FF2B5EF4-FFF2-40B4-BE49-F238E27FC236}">
                <a16:creationId xmlns:a16="http://schemas.microsoft.com/office/drawing/2014/main" xmlns="" id="{91DDF7CA-1F1D-4B83-A86D-70F61B696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086" y="182247"/>
            <a:ext cx="5857049" cy="6667383"/>
          </a:xfrm>
          <a:prstGeom prst="rect">
            <a:avLst/>
          </a:prstGeom>
        </p:spPr>
      </p:pic>
    </p:spTree>
    <p:extLst>
      <p:ext uri="{BB962C8B-B14F-4D97-AF65-F5344CB8AC3E}">
        <p14:creationId xmlns:p14="http://schemas.microsoft.com/office/powerpoint/2010/main" val="143036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8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14">
            <a:extLst>
              <a:ext uri="{FF2B5EF4-FFF2-40B4-BE49-F238E27FC236}">
                <a16:creationId xmlns:a16="http://schemas.microsoft.com/office/drawing/2014/main" xmlns="" id="{7FA80DB9-3513-C6B0-3215-A9762AB25260}"/>
              </a:ext>
            </a:extLst>
          </p:cNvPr>
          <p:cNvGrpSpPr/>
          <p:nvPr/>
        </p:nvGrpSpPr>
        <p:grpSpPr>
          <a:xfrm>
            <a:off x="581025" y="1283336"/>
            <a:ext cx="6972300" cy="2107129"/>
            <a:chOff x="1451314" y="2141289"/>
            <a:chExt cx="4985615" cy="2107129"/>
          </a:xfrm>
        </p:grpSpPr>
        <p:pic>
          <p:nvPicPr>
            <p:cNvPr id="22" name="图片 15">
              <a:extLst>
                <a:ext uri="{FF2B5EF4-FFF2-40B4-BE49-F238E27FC236}">
                  <a16:creationId xmlns:a16="http://schemas.microsoft.com/office/drawing/2014/main" xmlns="" id="{E0F3F2F3-350E-90C2-2D3B-C994BF8AC1BF}"/>
                </a:ext>
              </a:extLst>
            </p:cNvPr>
            <p:cNvPicPr>
              <a:picLocks noChangeAspect="1"/>
            </p:cNvPicPr>
            <p:nvPr/>
          </p:nvPicPr>
          <p:blipFill>
            <a:blip r:embed="rId3"/>
            <a:stretch>
              <a:fillRect/>
            </a:stretch>
          </p:blipFill>
          <p:spPr>
            <a:xfrm>
              <a:off x="1451314" y="2141289"/>
              <a:ext cx="4985615" cy="2107129"/>
            </a:xfrm>
            <a:prstGeom prst="rect">
              <a:avLst/>
            </a:prstGeom>
          </p:spPr>
        </p:pic>
        <p:grpSp>
          <p:nvGrpSpPr>
            <p:cNvPr id="23" name="组合 16">
              <a:extLst>
                <a:ext uri="{FF2B5EF4-FFF2-40B4-BE49-F238E27FC236}">
                  <a16:creationId xmlns:a16="http://schemas.microsoft.com/office/drawing/2014/main" xmlns="" id="{1CFF0F02-94CD-4A71-2AC1-27D064311E73}"/>
                </a:ext>
              </a:extLst>
            </p:cNvPr>
            <p:cNvGrpSpPr/>
            <p:nvPr/>
          </p:nvGrpSpPr>
          <p:grpSpPr>
            <a:xfrm>
              <a:off x="1892492" y="2285106"/>
              <a:ext cx="4246982" cy="845387"/>
              <a:chOff x="1149985" y="3194006"/>
              <a:chExt cx="4246982" cy="845387"/>
            </a:xfrm>
          </p:grpSpPr>
          <p:sp>
            <p:nvSpPr>
              <p:cNvPr id="24" name="文本框 25">
                <a:extLst>
                  <a:ext uri="{FF2B5EF4-FFF2-40B4-BE49-F238E27FC236}">
                    <a16:creationId xmlns:a16="http://schemas.microsoft.com/office/drawing/2014/main" xmlns="" id="{6F79FAB2-F820-B435-30D0-AF2DD41CCD47}"/>
                  </a:ext>
                </a:extLst>
              </p:cNvPr>
              <p:cNvSpPr txBox="1"/>
              <p:nvPr/>
            </p:nvSpPr>
            <p:spPr>
              <a:xfrm>
                <a:off x="1627165" y="3312577"/>
                <a:ext cx="3769802" cy="584775"/>
              </a:xfrm>
              <a:prstGeom prst="rect">
                <a:avLst/>
              </a:prstGeom>
              <a:noFill/>
            </p:spPr>
            <p:txBody>
              <a:bodyPr wrap="square" rtlCol="0">
                <a:spAutoFit/>
              </a:bodyPr>
              <a:lstStyle/>
              <a:p>
                <a:pPr algn="just"/>
                <a:endParaRPr kumimoji="1" lang="zh-CN" altLang="en-US" sz="3200"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grpSp>
            <p:nvGrpSpPr>
              <p:cNvPr id="25" name="组合 18">
                <a:extLst>
                  <a:ext uri="{FF2B5EF4-FFF2-40B4-BE49-F238E27FC236}">
                    <a16:creationId xmlns:a16="http://schemas.microsoft.com/office/drawing/2014/main" xmlns="" id="{0C1D85F9-EC1E-FEAA-7E7A-BC75059F2090}"/>
                  </a:ext>
                </a:extLst>
              </p:cNvPr>
              <p:cNvGrpSpPr/>
              <p:nvPr/>
            </p:nvGrpSpPr>
            <p:grpSpPr>
              <a:xfrm rot="19663740">
                <a:off x="1149985" y="3194006"/>
                <a:ext cx="654793" cy="845387"/>
                <a:chOff x="10766631" y="3941730"/>
                <a:chExt cx="1047927" cy="1352954"/>
              </a:xfrm>
            </p:grpSpPr>
            <p:sp>
              <p:nvSpPr>
                <p:cNvPr id="26" name="Freeform 108">
                  <a:extLst>
                    <a:ext uri="{FF2B5EF4-FFF2-40B4-BE49-F238E27FC236}">
                      <a16:creationId xmlns:a16="http://schemas.microsoft.com/office/drawing/2014/main" xmlns="" id="{064F9826-F584-43CC-A1F6-BDE759F4A6F8}"/>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109">
                  <a:extLst>
                    <a:ext uri="{FF2B5EF4-FFF2-40B4-BE49-F238E27FC236}">
                      <a16:creationId xmlns:a16="http://schemas.microsoft.com/office/drawing/2014/main" xmlns="" id="{2220791F-B4D8-2779-056A-7FBE64C60D2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10">
                  <a:extLst>
                    <a:ext uri="{FF2B5EF4-FFF2-40B4-BE49-F238E27FC236}">
                      <a16:creationId xmlns:a16="http://schemas.microsoft.com/office/drawing/2014/main" xmlns="" id="{A06DFFE1-E3C0-7360-C9CF-85EA0DEF6CF4}"/>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11">
                  <a:extLst>
                    <a:ext uri="{FF2B5EF4-FFF2-40B4-BE49-F238E27FC236}">
                      <a16:creationId xmlns:a16="http://schemas.microsoft.com/office/drawing/2014/main" xmlns="" id="{C43707E5-F64E-D6BE-7376-264B898E151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12">
                  <a:extLst>
                    <a:ext uri="{FF2B5EF4-FFF2-40B4-BE49-F238E27FC236}">
                      <a16:creationId xmlns:a16="http://schemas.microsoft.com/office/drawing/2014/main" xmlns="" id="{098C6A21-6B90-F400-B9BD-6F786ED2FF7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13">
                  <a:extLst>
                    <a:ext uri="{FF2B5EF4-FFF2-40B4-BE49-F238E27FC236}">
                      <a16:creationId xmlns:a16="http://schemas.microsoft.com/office/drawing/2014/main" xmlns="" id="{A081A6C2-B9BD-FF93-0F31-549E6F857DC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pic>
        <p:nvPicPr>
          <p:cNvPr id="33" name="Picture 32" descr="A picture containing text, table, indoor, toy&#10;&#10;Description automatically generated">
            <a:extLst>
              <a:ext uri="{FF2B5EF4-FFF2-40B4-BE49-F238E27FC236}">
                <a16:creationId xmlns:a16="http://schemas.microsoft.com/office/drawing/2014/main" xmlns="" id="{5C106C2E-DC3B-40F0-93AA-8E377AA7F1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674" y="2523860"/>
            <a:ext cx="5053593" cy="3102240"/>
          </a:xfrm>
          <a:prstGeom prst="rect">
            <a:avLst/>
          </a:prstGeom>
        </p:spPr>
      </p:pic>
      <p:sp>
        <p:nvSpPr>
          <p:cNvPr id="5" name="Rectangle 4"/>
          <p:cNvSpPr/>
          <p:nvPr/>
        </p:nvSpPr>
        <p:spPr>
          <a:xfrm>
            <a:off x="2017602" y="1532277"/>
            <a:ext cx="5145067" cy="1569660"/>
          </a:xfrm>
          <a:prstGeom prst="rect">
            <a:avLst/>
          </a:prstGeom>
        </p:spPr>
        <p:txBody>
          <a:bodyPr wrap="square">
            <a:spAutoFit/>
          </a:bodyPr>
          <a:lstStyle/>
          <a:p>
            <a:r>
              <a:rPr lang="vi-VN" sz="2400" dirty="0" smtClean="0">
                <a:solidFill>
                  <a:schemeClr val="tx2">
                    <a:lumMod val="50000"/>
                  </a:schemeClr>
                </a:solidFill>
                <a:latin typeface="Times New Roman" pitchFamily="18" charset="0"/>
                <a:cs typeface="Times New Roman" pitchFamily="18" charset="0"/>
              </a:rPr>
              <a:t>Hãy </a:t>
            </a:r>
            <a:r>
              <a:rPr lang="nl-NL" sz="2400" dirty="0" smtClean="0">
                <a:solidFill>
                  <a:schemeClr val="tx2">
                    <a:lumMod val="50000"/>
                  </a:schemeClr>
                </a:solidFill>
                <a:latin typeface="Times New Roman" pitchFamily="18" charset="0"/>
                <a:cs typeface="Times New Roman" pitchFamily="18" charset="0"/>
              </a:rPr>
              <a:t>chia </a:t>
            </a:r>
            <a:r>
              <a:rPr lang="nl-NL" sz="2400" dirty="0">
                <a:solidFill>
                  <a:schemeClr val="tx2">
                    <a:lumMod val="50000"/>
                  </a:schemeClr>
                </a:solidFill>
                <a:latin typeface="Times New Roman" pitchFamily="18" charset="0"/>
                <a:cs typeface="Times New Roman" pitchFamily="18" charset="0"/>
              </a:rPr>
              <a:t>sẻ về một số sản phẩm công nghệ của gia đình em ở nhà, giải thích lợi ích của những sản phẩm công nghệ </a:t>
            </a:r>
            <a:r>
              <a:rPr lang="nl-NL" sz="2400" dirty="0" smtClean="0">
                <a:solidFill>
                  <a:schemeClr val="tx2">
                    <a:lumMod val="50000"/>
                  </a:schemeClr>
                </a:solidFill>
                <a:latin typeface="Times New Roman" pitchFamily="18" charset="0"/>
                <a:cs typeface="Times New Roman" pitchFamily="18" charset="0"/>
              </a:rPr>
              <a:t>đó.</a:t>
            </a:r>
            <a:endParaRPr lang="en-US" sz="2400" dirty="0">
              <a:solidFill>
                <a:schemeClr val="tx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xmlns="" id="{B4327697-78E8-0D1D-907F-D1DE7F4520A7}"/>
              </a:ext>
            </a:extLst>
          </p:cNvPr>
          <p:cNvPicPr>
            <a:picLocks noChangeAspect="1"/>
          </p:cNvPicPr>
          <p:nvPr/>
        </p:nvPicPr>
        <p:blipFill>
          <a:blip r:embed="rId3"/>
          <a:stretch>
            <a:fillRect/>
          </a:stretch>
        </p:blipFill>
        <p:spPr>
          <a:xfrm>
            <a:off x="1" y="1536318"/>
            <a:ext cx="2305050" cy="4994699"/>
          </a:xfrm>
          <a:prstGeom prst="rect">
            <a:avLst/>
          </a:prstGeom>
        </p:spPr>
      </p:pic>
      <p:grpSp>
        <p:nvGrpSpPr>
          <p:cNvPr id="60" name="Group 59">
            <a:extLst>
              <a:ext uri="{FF2B5EF4-FFF2-40B4-BE49-F238E27FC236}">
                <a16:creationId xmlns:a16="http://schemas.microsoft.com/office/drawing/2014/main" xmlns="" id="{86085BB8-1C36-AA66-B3CB-0E1AFF864072}"/>
              </a:ext>
            </a:extLst>
          </p:cNvPr>
          <p:cNvGrpSpPr/>
          <p:nvPr/>
        </p:nvGrpSpPr>
        <p:grpSpPr>
          <a:xfrm>
            <a:off x="6689595" y="208231"/>
            <a:ext cx="5134065" cy="3141552"/>
            <a:chOff x="5098928" y="1646081"/>
            <a:chExt cx="6634197" cy="2770013"/>
          </a:xfrm>
        </p:grpSpPr>
        <p:sp>
          <p:nvSpPr>
            <p:cNvPr id="61" name="Rectangle: Rounded Corners 60">
              <a:extLst>
                <a:ext uri="{FF2B5EF4-FFF2-40B4-BE49-F238E27FC236}">
                  <a16:creationId xmlns:a16="http://schemas.microsoft.com/office/drawing/2014/main" xmlns="" id="{5FD11373-6561-A1C2-29F1-3C80157633F1}"/>
                </a:ext>
              </a:extLst>
            </p:cNvPr>
            <p:cNvSpPr/>
            <p:nvPr/>
          </p:nvSpPr>
          <p:spPr>
            <a:xfrm>
              <a:off x="5581708" y="2221139"/>
              <a:ext cx="6151417" cy="2194955"/>
            </a:xfrm>
            <a:custGeom>
              <a:avLst/>
              <a:gdLst>
                <a:gd name="connsiteX0" fmla="*/ 0 w 6151417"/>
                <a:gd name="connsiteY0" fmla="*/ 365833 h 2194955"/>
                <a:gd name="connsiteX1" fmla="*/ 365833 w 6151417"/>
                <a:gd name="connsiteY1" fmla="*/ 0 h 2194955"/>
                <a:gd name="connsiteX2" fmla="*/ 5785584 w 6151417"/>
                <a:gd name="connsiteY2" fmla="*/ 0 h 2194955"/>
                <a:gd name="connsiteX3" fmla="*/ 6151417 w 6151417"/>
                <a:gd name="connsiteY3" fmla="*/ 365833 h 2194955"/>
                <a:gd name="connsiteX4" fmla="*/ 6151417 w 6151417"/>
                <a:gd name="connsiteY4" fmla="*/ 1829122 h 2194955"/>
                <a:gd name="connsiteX5" fmla="*/ 5785584 w 6151417"/>
                <a:gd name="connsiteY5" fmla="*/ 2194955 h 2194955"/>
                <a:gd name="connsiteX6" fmla="*/ 365833 w 6151417"/>
                <a:gd name="connsiteY6" fmla="*/ 2194955 h 2194955"/>
                <a:gd name="connsiteX7" fmla="*/ 0 w 6151417"/>
                <a:gd name="connsiteY7" fmla="*/ 1829122 h 2194955"/>
                <a:gd name="connsiteX8" fmla="*/ 0 w 6151417"/>
                <a:gd name="connsiteY8" fmla="*/ 365833 h 219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1417" h="2194955" fill="none" extrusionOk="0">
                  <a:moveTo>
                    <a:pt x="0" y="365833"/>
                  </a:moveTo>
                  <a:cubicBezTo>
                    <a:pt x="-12677" y="158487"/>
                    <a:pt x="190266" y="30139"/>
                    <a:pt x="365833" y="0"/>
                  </a:cubicBezTo>
                  <a:cubicBezTo>
                    <a:pt x="2626971" y="-61902"/>
                    <a:pt x="5196803" y="-101778"/>
                    <a:pt x="5785584" y="0"/>
                  </a:cubicBezTo>
                  <a:cubicBezTo>
                    <a:pt x="5980776" y="-2149"/>
                    <a:pt x="6172030" y="136319"/>
                    <a:pt x="6151417" y="365833"/>
                  </a:cubicBezTo>
                  <a:cubicBezTo>
                    <a:pt x="6047171" y="991418"/>
                    <a:pt x="6153922" y="1432601"/>
                    <a:pt x="6151417" y="1829122"/>
                  </a:cubicBezTo>
                  <a:cubicBezTo>
                    <a:pt x="6122598" y="2017057"/>
                    <a:pt x="5980450" y="2161777"/>
                    <a:pt x="5785584" y="2194955"/>
                  </a:cubicBezTo>
                  <a:cubicBezTo>
                    <a:pt x="5238489" y="2052563"/>
                    <a:pt x="1626933" y="2306056"/>
                    <a:pt x="365833" y="2194955"/>
                  </a:cubicBezTo>
                  <a:cubicBezTo>
                    <a:pt x="136399" y="2208659"/>
                    <a:pt x="-695" y="2034334"/>
                    <a:pt x="0" y="1829122"/>
                  </a:cubicBezTo>
                  <a:cubicBezTo>
                    <a:pt x="-74853" y="1357796"/>
                    <a:pt x="-3280" y="1001334"/>
                    <a:pt x="0" y="365833"/>
                  </a:cubicBezTo>
                  <a:close/>
                </a:path>
                <a:path w="6151417" h="2194955" stroke="0" extrusionOk="0">
                  <a:moveTo>
                    <a:pt x="0" y="365833"/>
                  </a:moveTo>
                  <a:cubicBezTo>
                    <a:pt x="-13921" y="145391"/>
                    <a:pt x="145492" y="-30605"/>
                    <a:pt x="365833" y="0"/>
                  </a:cubicBezTo>
                  <a:cubicBezTo>
                    <a:pt x="1129446" y="-164947"/>
                    <a:pt x="3513175" y="-52288"/>
                    <a:pt x="5785584" y="0"/>
                  </a:cubicBezTo>
                  <a:cubicBezTo>
                    <a:pt x="5985851" y="-27828"/>
                    <a:pt x="6134700" y="166465"/>
                    <a:pt x="6151417" y="365833"/>
                  </a:cubicBezTo>
                  <a:cubicBezTo>
                    <a:pt x="6061550" y="733004"/>
                    <a:pt x="6125319" y="1379804"/>
                    <a:pt x="6151417" y="1829122"/>
                  </a:cubicBezTo>
                  <a:cubicBezTo>
                    <a:pt x="6155234" y="2036094"/>
                    <a:pt x="5975239" y="2172410"/>
                    <a:pt x="5785584" y="2194955"/>
                  </a:cubicBezTo>
                  <a:cubicBezTo>
                    <a:pt x="3153286" y="2353496"/>
                    <a:pt x="2143549" y="2053119"/>
                    <a:pt x="365833" y="2194955"/>
                  </a:cubicBezTo>
                  <a:cubicBezTo>
                    <a:pt x="163439" y="2201102"/>
                    <a:pt x="16640" y="2025380"/>
                    <a:pt x="0" y="1829122"/>
                  </a:cubicBezTo>
                  <a:cubicBezTo>
                    <a:pt x="19473" y="1570158"/>
                    <a:pt x="-3435" y="1051052"/>
                    <a:pt x="0" y="365833"/>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BBB59">
                      <a:lumMod val="50000"/>
                    </a:srgbClr>
                  </a:solidFill>
                  <a:effectLst/>
                  <a:uLnTx/>
                  <a:uFillTx/>
                  <a:latin typeface="Calibri"/>
                  <a:ea typeface="+mn-ea"/>
                  <a:cs typeface="+mn-cs"/>
                </a:rPr>
                <a:t>	</a:t>
              </a:r>
              <a:r>
                <a:rPr kumimoji="0" lang="en-US" sz="3800" b="0" i="0" u="none" strike="noStrike" kern="1200" cap="none" spc="0" normalizeH="0" baseline="0" noProof="0" dirty="0">
                  <a:ln>
                    <a:noFill/>
                  </a:ln>
                  <a:solidFill>
                    <a:prstClr val="black"/>
                  </a:solidFill>
                  <a:effectLst/>
                  <a:uLnTx/>
                  <a:uFillTx/>
                  <a:latin typeface="Calibri"/>
                  <a:ea typeface="+mn-ea"/>
                  <a:cs typeface="+mn-cs"/>
                </a:rPr>
                <a:t>Sách công nghệ </a:t>
              </a:r>
              <a:r>
                <a:rPr kumimoji="0" lang="vi-VN" sz="3800" b="0" i="0" u="none" strike="noStrike" kern="1200" cap="none" spc="0" normalizeH="0" baseline="0" noProof="0" dirty="0" smtClean="0">
                  <a:ln>
                    <a:noFill/>
                  </a:ln>
                  <a:solidFill>
                    <a:prstClr val="black"/>
                  </a:solidFill>
                  <a:effectLst/>
                  <a:uLnTx/>
                  <a:uFillTx/>
                  <a:latin typeface="Calibri"/>
                  <a:ea typeface="+mn-ea"/>
                  <a:cs typeface="+mn-cs"/>
                </a:rPr>
                <a:t>5</a:t>
              </a:r>
              <a:r>
                <a:rPr kumimoji="0" lang="en-US" sz="3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3800" b="0" i="0" u="none" strike="noStrike" kern="1200" cap="none" spc="0" normalizeH="0" baseline="0" noProof="0" dirty="0">
                  <a:ln>
                    <a:noFill/>
                  </a:ln>
                  <a:solidFill>
                    <a:prstClr val="black"/>
                  </a:solidFill>
                  <a:effectLst/>
                  <a:uLnTx/>
                  <a:uFillTx/>
                  <a:latin typeface="Calibri"/>
                  <a:ea typeface="+mn-ea"/>
                  <a:cs typeface="+mn-cs"/>
                </a:rPr>
                <a:t>gồm có mấy phần? </a:t>
              </a:r>
              <a:r>
                <a:rPr kumimoji="0" lang="en-US" sz="3800" b="0" i="0" u="none" strike="noStrike" kern="1200" cap="none" spc="0" normalizeH="0" baseline="0" noProof="0" dirty="0" err="1">
                  <a:ln>
                    <a:noFill/>
                  </a:ln>
                  <a:solidFill>
                    <a:prstClr val="black"/>
                  </a:solidFill>
                  <a:effectLst/>
                  <a:uLnTx/>
                  <a:uFillTx/>
                  <a:latin typeface="Calibri"/>
                  <a:ea typeface="+mn-ea"/>
                  <a:cs typeface="+mn-cs"/>
                </a:rPr>
                <a:t>Đọc</a:t>
              </a:r>
              <a:r>
                <a:rPr kumimoji="0" lang="en-US" sz="3800" b="0" i="0" u="none" strike="noStrike" kern="1200" cap="none" spc="0" normalizeH="0" baseline="0" noProof="0" dirty="0">
                  <a:ln>
                    <a:noFill/>
                  </a:ln>
                  <a:solidFill>
                    <a:prstClr val="black"/>
                  </a:solidFill>
                  <a:effectLst/>
                  <a:uLnTx/>
                  <a:uFillTx/>
                  <a:latin typeface="Calibri"/>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a:ea typeface="+mn-ea"/>
                  <a:cs typeface="+mn-cs"/>
                </a:rPr>
                <a:t>tên</a:t>
              </a:r>
              <a:r>
                <a:rPr kumimoji="0" lang="en-US" sz="3800" b="0" i="0" u="none" strike="noStrike" kern="1200" cap="none" spc="0" normalizeH="0" baseline="0" noProof="0" dirty="0">
                  <a:ln>
                    <a:noFill/>
                  </a:ln>
                  <a:solidFill>
                    <a:prstClr val="black"/>
                  </a:solidFill>
                  <a:effectLst/>
                  <a:uLnTx/>
                  <a:uFillTx/>
                  <a:latin typeface="Calibri"/>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a:ea typeface="+mn-ea"/>
                  <a:cs typeface="+mn-cs"/>
                </a:rPr>
                <a:t>bài</a:t>
              </a:r>
              <a:r>
                <a:rPr kumimoji="0" lang="en-US" sz="3800" b="0" i="0" u="none" strike="noStrike" kern="1200" cap="none" spc="0" normalizeH="0" baseline="0" noProof="0" dirty="0">
                  <a:ln>
                    <a:noFill/>
                  </a:ln>
                  <a:solidFill>
                    <a:prstClr val="black"/>
                  </a:solidFill>
                  <a:effectLst/>
                  <a:uLnTx/>
                  <a:uFillTx/>
                  <a:latin typeface="Calibri"/>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800" b="0" i="0" u="none" strike="noStrike" kern="1200" cap="none" spc="0" normalizeH="0" baseline="0" noProof="0" dirty="0">
                  <a:ln>
                    <a:noFill/>
                  </a:ln>
                  <a:solidFill>
                    <a:prstClr val="black"/>
                  </a:solidFill>
                  <a:effectLst/>
                  <a:uLnTx/>
                  <a:uFillTx/>
                  <a:latin typeface="Calibri"/>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a:ea typeface="+mn-ea"/>
                  <a:cs typeface="+mn-cs"/>
                </a:rPr>
                <a:t>trong</a:t>
              </a:r>
              <a:r>
                <a:rPr kumimoji="0" lang="en-US" sz="3800" b="0" i="0" u="none" strike="noStrike" kern="1200" cap="none" spc="0" normalizeH="0" baseline="0" noProof="0" dirty="0">
                  <a:ln>
                    <a:noFill/>
                  </a:ln>
                  <a:solidFill>
                    <a:prstClr val="black"/>
                  </a:solidFill>
                  <a:effectLst/>
                  <a:uLnTx/>
                  <a:uFillTx/>
                  <a:latin typeface="Calibri"/>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a:ea typeface="+mn-ea"/>
                  <a:cs typeface="+mn-cs"/>
                </a:rPr>
                <a:t>mỗi</a:t>
              </a:r>
              <a:r>
                <a:rPr kumimoji="0" lang="en-US" sz="3800" b="0" i="0" u="none" strike="noStrike" kern="1200" cap="none" spc="0" normalizeH="0" baseline="0" noProof="0" dirty="0">
                  <a:ln>
                    <a:noFill/>
                  </a:ln>
                  <a:solidFill>
                    <a:prstClr val="black"/>
                  </a:solidFill>
                  <a:effectLst/>
                  <a:uLnTx/>
                  <a:uFillTx/>
                  <a:latin typeface="Calibri"/>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8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62" name="Picture 61">
              <a:extLst>
                <a:ext uri="{FF2B5EF4-FFF2-40B4-BE49-F238E27FC236}">
                  <a16:creationId xmlns:a16="http://schemas.microsoft.com/office/drawing/2014/main" xmlns="" id="{14DC53E2-9CA2-A02F-EDC0-17104094B298}"/>
                </a:ext>
              </a:extLst>
            </p:cNvPr>
            <p:cNvPicPr>
              <a:picLocks noChangeAspect="1"/>
            </p:cNvPicPr>
            <p:nvPr/>
          </p:nvPicPr>
          <p:blipFill>
            <a:blip r:embed="rId4"/>
            <a:stretch>
              <a:fillRect/>
            </a:stretch>
          </p:blipFill>
          <p:spPr>
            <a:xfrm>
              <a:off x="5098928" y="1646081"/>
              <a:ext cx="1399514" cy="1399514"/>
            </a:xfrm>
            <a:prstGeom prst="rect">
              <a:avLst/>
            </a:prstGeom>
          </p:spPr>
        </p:pic>
      </p:grpSp>
      <p:grpSp>
        <p:nvGrpSpPr>
          <p:cNvPr id="63" name="Group 62">
            <a:extLst>
              <a:ext uri="{FF2B5EF4-FFF2-40B4-BE49-F238E27FC236}">
                <a16:creationId xmlns:a16="http://schemas.microsoft.com/office/drawing/2014/main" xmlns="" id="{B62597A4-769F-1998-2FEA-234F18E9AC5F}"/>
              </a:ext>
            </a:extLst>
          </p:cNvPr>
          <p:cNvGrpSpPr/>
          <p:nvPr/>
        </p:nvGrpSpPr>
        <p:grpSpPr>
          <a:xfrm>
            <a:off x="6599976" y="3430529"/>
            <a:ext cx="5308841" cy="1765426"/>
            <a:chOff x="4684437" y="4416094"/>
            <a:chExt cx="7224381" cy="1527506"/>
          </a:xfrm>
        </p:grpSpPr>
        <p:sp>
          <p:nvSpPr>
            <p:cNvPr id="64" name="Rectangle: Rounded Corners 63">
              <a:extLst>
                <a:ext uri="{FF2B5EF4-FFF2-40B4-BE49-F238E27FC236}">
                  <a16:creationId xmlns:a16="http://schemas.microsoft.com/office/drawing/2014/main" xmlns="" id="{979517DB-E634-5827-0E49-1D5B485E756C}"/>
                </a:ext>
              </a:extLst>
            </p:cNvPr>
            <p:cNvSpPr/>
            <p:nvPr/>
          </p:nvSpPr>
          <p:spPr>
            <a:xfrm>
              <a:off x="5444836" y="4821693"/>
              <a:ext cx="6463982" cy="1121907"/>
            </a:xfrm>
            <a:custGeom>
              <a:avLst/>
              <a:gdLst>
                <a:gd name="connsiteX0" fmla="*/ 0 w 6463981"/>
                <a:gd name="connsiteY0" fmla="*/ 162960 h 977743"/>
                <a:gd name="connsiteX1" fmla="*/ 162960 w 6463981"/>
                <a:gd name="connsiteY1" fmla="*/ 0 h 977743"/>
                <a:gd name="connsiteX2" fmla="*/ 6301021 w 6463981"/>
                <a:gd name="connsiteY2" fmla="*/ 0 h 977743"/>
                <a:gd name="connsiteX3" fmla="*/ 6463981 w 6463981"/>
                <a:gd name="connsiteY3" fmla="*/ 162960 h 977743"/>
                <a:gd name="connsiteX4" fmla="*/ 6463981 w 6463981"/>
                <a:gd name="connsiteY4" fmla="*/ 814783 h 977743"/>
                <a:gd name="connsiteX5" fmla="*/ 6301021 w 6463981"/>
                <a:gd name="connsiteY5" fmla="*/ 977743 h 977743"/>
                <a:gd name="connsiteX6" fmla="*/ 162960 w 6463981"/>
                <a:gd name="connsiteY6" fmla="*/ 977743 h 977743"/>
                <a:gd name="connsiteX7" fmla="*/ 0 w 6463981"/>
                <a:gd name="connsiteY7" fmla="*/ 814783 h 977743"/>
                <a:gd name="connsiteX8" fmla="*/ 0 w 6463981"/>
                <a:gd name="connsiteY8" fmla="*/ 16296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3981" h="977743" fill="none" extrusionOk="0">
                  <a:moveTo>
                    <a:pt x="0" y="162960"/>
                  </a:moveTo>
                  <a:cubicBezTo>
                    <a:pt x="-14668" y="66825"/>
                    <a:pt x="79630" y="7593"/>
                    <a:pt x="162960" y="0"/>
                  </a:cubicBezTo>
                  <a:cubicBezTo>
                    <a:pt x="1887526" y="-61902"/>
                    <a:pt x="5153907" y="-101778"/>
                    <a:pt x="6301021" y="0"/>
                  </a:cubicBezTo>
                  <a:cubicBezTo>
                    <a:pt x="6386638" y="-1374"/>
                    <a:pt x="6474091" y="59488"/>
                    <a:pt x="6463981" y="162960"/>
                  </a:cubicBezTo>
                  <a:cubicBezTo>
                    <a:pt x="6424135" y="373158"/>
                    <a:pt x="6417646" y="538514"/>
                    <a:pt x="6463981" y="814783"/>
                  </a:cubicBezTo>
                  <a:cubicBezTo>
                    <a:pt x="6456799" y="901267"/>
                    <a:pt x="6388719" y="967105"/>
                    <a:pt x="6301021" y="977743"/>
                  </a:cubicBezTo>
                  <a:cubicBezTo>
                    <a:pt x="4445630" y="835351"/>
                    <a:pt x="3074921" y="1088844"/>
                    <a:pt x="162960" y="977743"/>
                  </a:cubicBezTo>
                  <a:cubicBezTo>
                    <a:pt x="70709" y="978869"/>
                    <a:pt x="-3163" y="919207"/>
                    <a:pt x="0" y="814783"/>
                  </a:cubicBezTo>
                  <a:cubicBezTo>
                    <a:pt x="32140" y="603732"/>
                    <a:pt x="-39966" y="248717"/>
                    <a:pt x="0" y="162960"/>
                  </a:cubicBezTo>
                  <a:close/>
                </a:path>
                <a:path w="6463981" h="977743" stroke="0" extrusionOk="0">
                  <a:moveTo>
                    <a:pt x="0" y="162960"/>
                  </a:moveTo>
                  <a:cubicBezTo>
                    <a:pt x="-3264" y="68646"/>
                    <a:pt x="70949" y="-3364"/>
                    <a:pt x="162960" y="0"/>
                  </a:cubicBezTo>
                  <a:cubicBezTo>
                    <a:pt x="886820" y="-164947"/>
                    <a:pt x="3456055" y="-52288"/>
                    <a:pt x="6301021" y="0"/>
                  </a:cubicBezTo>
                  <a:cubicBezTo>
                    <a:pt x="6390164" y="-13418"/>
                    <a:pt x="6456972" y="74082"/>
                    <a:pt x="6463981" y="162960"/>
                  </a:cubicBezTo>
                  <a:cubicBezTo>
                    <a:pt x="6416365" y="244233"/>
                    <a:pt x="6433113" y="698124"/>
                    <a:pt x="6463981" y="814783"/>
                  </a:cubicBezTo>
                  <a:cubicBezTo>
                    <a:pt x="6468977" y="911233"/>
                    <a:pt x="6384366" y="965632"/>
                    <a:pt x="6301021" y="977743"/>
                  </a:cubicBezTo>
                  <a:cubicBezTo>
                    <a:pt x="4784827" y="1136284"/>
                    <a:pt x="2125068" y="835907"/>
                    <a:pt x="162960" y="977743"/>
                  </a:cubicBezTo>
                  <a:cubicBezTo>
                    <a:pt x="72277" y="989740"/>
                    <a:pt x="3972" y="903402"/>
                    <a:pt x="0" y="814783"/>
                  </a:cubicBezTo>
                  <a:cubicBezTo>
                    <a:pt x="-51969" y="677088"/>
                    <a:pt x="-42733" y="369349"/>
                    <a:pt x="0" y="16296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	Xem mục </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lục</a:t>
              </a:r>
              <a:r>
                <a:rPr kumimoji="0" lang="vi-VN" sz="3600" b="0" i="0" u="none" strike="noStrike" kern="1200" cap="none" spc="0" normalizeH="0" baseline="0" noProof="0" dirty="0" smtClean="0">
                  <a:ln>
                    <a:noFill/>
                  </a:ln>
                  <a:solidFill>
                    <a:prstClr val="black"/>
                  </a:solidFill>
                  <a:effectLst/>
                  <a:uLnTx/>
                  <a:uFillTx/>
                  <a:latin typeface="Calibri"/>
                  <a:ea typeface="+mn-ea"/>
                  <a:cs typeface="+mn-cs"/>
                </a:rPr>
                <a:t> trang 4</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3600" b="0" i="0" u="none" strike="noStrike" kern="1200" cap="none" spc="0" normalizeH="0" baseline="0" noProof="0" dirty="0">
                  <a:ln>
                    <a:noFill/>
                  </a:ln>
                  <a:solidFill>
                    <a:prstClr val="black"/>
                  </a:solidFill>
                  <a:effectLst/>
                  <a:uLnTx/>
                  <a:uFillTx/>
                  <a:latin typeface="Calibri"/>
                  <a:ea typeface="+mn-ea"/>
                  <a:cs typeface="+mn-cs"/>
                </a:rPr>
                <a:t>và trả lời câu hỏi.</a:t>
              </a:r>
            </a:p>
          </p:txBody>
        </p:sp>
        <p:pic>
          <p:nvPicPr>
            <p:cNvPr id="65" name="Picture 64">
              <a:extLst>
                <a:ext uri="{FF2B5EF4-FFF2-40B4-BE49-F238E27FC236}">
                  <a16:creationId xmlns:a16="http://schemas.microsoft.com/office/drawing/2014/main" xmlns="" id="{8B5A9D1F-2026-21D0-1684-1F89F3D02D44}"/>
                </a:ext>
              </a:extLst>
            </p:cNvPr>
            <p:cNvPicPr>
              <a:picLocks noChangeAspect="1"/>
            </p:cNvPicPr>
            <p:nvPr/>
          </p:nvPicPr>
          <p:blipFill>
            <a:blip r:embed="rId5"/>
            <a:stretch>
              <a:fillRect/>
            </a:stretch>
          </p:blipFill>
          <p:spPr>
            <a:xfrm>
              <a:off x="4684437" y="4416094"/>
              <a:ext cx="1311764" cy="1311764"/>
            </a:xfrm>
            <a:prstGeom prst="rect">
              <a:avLst/>
            </a:prstGeom>
          </p:spPr>
        </p:pic>
      </p:gr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145" y="418167"/>
            <a:ext cx="4362450"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41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5000">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14:bounceEnd="65000">
                                          <p:cBhvr additive="base">
                                            <p:cTn id="18" dur="1000" fill="hold"/>
                                            <p:tgtEl>
                                              <p:spTgt spid="60"/>
                                            </p:tgtEl>
                                            <p:attrNameLst>
                                              <p:attrName>ppt_x</p:attrName>
                                            </p:attrNameLst>
                                          </p:cBhvr>
                                          <p:tavLst>
                                            <p:tav tm="0">
                                              <p:val>
                                                <p:strVal val="#ppt_x"/>
                                              </p:val>
                                            </p:tav>
                                            <p:tav tm="100000">
                                              <p:val>
                                                <p:strVal val="#ppt_x"/>
                                              </p:val>
                                            </p:tav>
                                          </p:tavLst>
                                        </p:anim>
                                        <p:anim calcmode="lin" valueType="num" p14:bounceEnd="65000">
                                          <p:cBhvr additive="base">
                                            <p:cTn id="19" dur="10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65000">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14:bounceEnd="65000">
                                          <p:cBhvr additive="base">
                                            <p:cTn id="24" dur="1000" fill="hold"/>
                                            <p:tgtEl>
                                              <p:spTgt spid="63"/>
                                            </p:tgtEl>
                                            <p:attrNameLst>
                                              <p:attrName>ppt_x</p:attrName>
                                            </p:attrNameLst>
                                          </p:cBhvr>
                                          <p:tavLst>
                                            <p:tav tm="0">
                                              <p:val>
                                                <p:strVal val="#ppt_x"/>
                                              </p:val>
                                            </p:tav>
                                            <p:tav tm="100000">
                                              <p:val>
                                                <p:strVal val="#ppt_x"/>
                                              </p:val>
                                            </p:tav>
                                          </p:tavLst>
                                        </p:anim>
                                        <p:anim calcmode="lin" valueType="num" p14:bounceEnd="65000">
                                          <p:cBhvr additive="base">
                                            <p:cTn id="25" dur="10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additive="base">
                                            <p:cTn id="18" dur="1000" fill="hold"/>
                                            <p:tgtEl>
                                              <p:spTgt spid="60"/>
                                            </p:tgtEl>
                                            <p:attrNameLst>
                                              <p:attrName>ppt_x</p:attrName>
                                            </p:attrNameLst>
                                          </p:cBhvr>
                                          <p:tavLst>
                                            <p:tav tm="0">
                                              <p:val>
                                                <p:strVal val="#ppt_x"/>
                                              </p:val>
                                            </p:tav>
                                            <p:tav tm="100000">
                                              <p:val>
                                                <p:strVal val="#ppt_x"/>
                                              </p:val>
                                            </p:tav>
                                          </p:tavLst>
                                        </p:anim>
                                        <p:anim calcmode="lin" valueType="num">
                                          <p:cBhvr additive="base">
                                            <p:cTn id="19" dur="10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1000" fill="hold"/>
                                            <p:tgtEl>
                                              <p:spTgt spid="63"/>
                                            </p:tgtEl>
                                            <p:attrNameLst>
                                              <p:attrName>ppt_x</p:attrName>
                                            </p:attrNameLst>
                                          </p:cBhvr>
                                          <p:tavLst>
                                            <p:tav tm="0">
                                              <p:val>
                                                <p:strVal val="#ppt_x"/>
                                              </p:val>
                                            </p:tav>
                                            <p:tav tm="100000">
                                              <p:val>
                                                <p:strVal val="#ppt_x"/>
                                              </p:val>
                                            </p:tav>
                                          </p:tavLst>
                                        </p:anim>
                                        <p:anim calcmode="lin" valueType="num">
                                          <p:cBhvr additive="base">
                                            <p:cTn id="25" dur="10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E44FD2E-1143-2950-5CF2-EFF9F09C9EB0}"/>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xmlns="" id="{73E2BCCB-0572-11FB-2C1F-7600BE7550F2}"/>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xmlns="" id="{1DBD8A1E-B345-07FD-B5A2-C0858BFC189A}"/>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xmlns="" id="{B6110E2B-4F31-F006-8492-82BCD934225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xmlns="" id="{B82A3C59-8DCD-5003-2AAE-9A04F010F84B}"/>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xmlns="" id="{87EBA16C-E16F-EE3B-2DC1-DC603E9071A0}"/>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xmlns="" id="{B5D65921-26F4-2777-5C76-B4780F6F893D}"/>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xmlns="" id="{5B8E2DF8-D1B6-12C1-92AF-786BCA5B67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xmlns="" id="{C9C5E0EC-22E0-0A08-19FF-3690A37F8BBB}"/>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xmlns="" id="{5C0D8BD7-3315-6809-0F59-B5F27451EBEA}"/>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xmlns="" id="{B49720A8-5F90-5842-F856-478041B3505D}"/>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3" name="组合 23">
            <a:extLst>
              <a:ext uri="{FF2B5EF4-FFF2-40B4-BE49-F238E27FC236}">
                <a16:creationId xmlns:a16="http://schemas.microsoft.com/office/drawing/2014/main" xmlns="" id="{7D94C3D2-D540-3BFE-49FB-5782BC11A047}"/>
              </a:ext>
            </a:extLst>
          </p:cNvPr>
          <p:cNvGrpSpPr/>
          <p:nvPr/>
        </p:nvGrpSpPr>
        <p:grpSpPr>
          <a:xfrm>
            <a:off x="4183288" y="1305363"/>
            <a:ext cx="6977839" cy="845387"/>
            <a:chOff x="1149989" y="3194004"/>
            <a:chExt cx="6977839" cy="845387"/>
          </a:xfrm>
        </p:grpSpPr>
        <p:sp>
          <p:nvSpPr>
            <p:cNvPr id="14" name="文本框 32">
              <a:extLst>
                <a:ext uri="{FF2B5EF4-FFF2-40B4-BE49-F238E27FC236}">
                  <a16:creationId xmlns:a16="http://schemas.microsoft.com/office/drawing/2014/main" xmlns="" id="{A0A008FE-1961-92CE-8963-A1BCBC315B11}"/>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solidFill>
                    <a:srgbClr val="002060"/>
                  </a:solidFill>
                  <a:ea typeface="微软雅黑" panose="020B0503020204020204" pitchFamily="34" charset="-122"/>
                  <a:cs typeface="HappyZcool-2016" charset="-122"/>
                </a:rPr>
                <a:t>GV ĐIỀN Ở ĐÂY</a:t>
              </a:r>
              <a:endParaRPr kumimoji="1" lang="zh-CN" altLang="en-US" sz="3600" dirty="0">
                <a:solidFill>
                  <a:srgbClr val="002060"/>
                </a:solidFill>
                <a:ea typeface="微软雅黑" panose="020B0503020204020204" pitchFamily="34" charset="-122"/>
                <a:cs typeface="HappyZcool-2016" charset="-122"/>
              </a:endParaRPr>
            </a:p>
          </p:txBody>
        </p:sp>
        <p:grpSp>
          <p:nvGrpSpPr>
            <p:cNvPr id="15" name="组合 25">
              <a:extLst>
                <a:ext uri="{FF2B5EF4-FFF2-40B4-BE49-F238E27FC236}">
                  <a16:creationId xmlns:a16="http://schemas.microsoft.com/office/drawing/2014/main" xmlns="" id="{B1FF267E-C87A-6BB3-1426-6C4E2C6E8E65}"/>
                </a:ext>
              </a:extLst>
            </p:cNvPr>
            <p:cNvGrpSpPr/>
            <p:nvPr/>
          </p:nvGrpSpPr>
          <p:grpSpPr>
            <a:xfrm rot="19663740">
              <a:off x="1149989" y="3194004"/>
              <a:ext cx="654790" cy="845387"/>
              <a:chOff x="10766636" y="3941730"/>
              <a:chExt cx="1047922" cy="1352954"/>
            </a:xfrm>
          </p:grpSpPr>
          <p:sp>
            <p:nvSpPr>
              <p:cNvPr id="16" name="Freeform 108">
                <a:extLst>
                  <a:ext uri="{FF2B5EF4-FFF2-40B4-BE49-F238E27FC236}">
                    <a16:creationId xmlns:a16="http://schemas.microsoft.com/office/drawing/2014/main" xmlns="" id="{BFBD3CAB-D59B-0757-73D2-5494A0C9E2B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17" name="Freeform 109">
                <a:extLst>
                  <a:ext uri="{FF2B5EF4-FFF2-40B4-BE49-F238E27FC236}">
                    <a16:creationId xmlns:a16="http://schemas.microsoft.com/office/drawing/2014/main" xmlns="" id="{CE4D7839-F891-429F-0B29-AA4696EA572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18" name="Freeform 110">
                <a:extLst>
                  <a:ext uri="{FF2B5EF4-FFF2-40B4-BE49-F238E27FC236}">
                    <a16:creationId xmlns:a16="http://schemas.microsoft.com/office/drawing/2014/main" xmlns="" id="{ABC9ED7E-A54B-C296-780B-8A7C58DEE03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19" name="Freeform 111">
                <a:extLst>
                  <a:ext uri="{FF2B5EF4-FFF2-40B4-BE49-F238E27FC236}">
                    <a16:creationId xmlns:a16="http://schemas.microsoft.com/office/drawing/2014/main" xmlns="" id="{FC7C68F3-74DB-AB7C-505B-DD40D08024D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20" name="Freeform 112">
                <a:extLst>
                  <a:ext uri="{FF2B5EF4-FFF2-40B4-BE49-F238E27FC236}">
                    <a16:creationId xmlns:a16="http://schemas.microsoft.com/office/drawing/2014/main" xmlns="" id="{7FBEDBEA-5479-D5E4-EB33-B96BD5B4381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21" name="Freeform 113">
                <a:extLst>
                  <a:ext uri="{FF2B5EF4-FFF2-40B4-BE49-F238E27FC236}">
                    <a16:creationId xmlns:a16="http://schemas.microsoft.com/office/drawing/2014/main" xmlns="" id="{BB705766-5129-B439-9778-35BF89DCCA37}"/>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grpSp>
      </p:grpSp>
      <p:sp>
        <p:nvSpPr>
          <p:cNvPr id="22" name="TextBox 21">
            <a:extLst>
              <a:ext uri="{FF2B5EF4-FFF2-40B4-BE49-F238E27FC236}">
                <a16:creationId xmlns:a16="http://schemas.microsoft.com/office/drawing/2014/main" xmlns="" id="{CE3A2874-A034-1BAD-72F6-0B1FAE3289FE}"/>
              </a:ext>
            </a:extLst>
          </p:cNvPr>
          <p:cNvSpPr txBox="1"/>
          <p:nvPr/>
        </p:nvSpPr>
        <p:spPr>
          <a:xfrm>
            <a:off x="4026491" y="76546"/>
            <a:ext cx="4211375" cy="1107996"/>
          </a:xfrm>
          <a:prstGeom prst="rect">
            <a:avLst/>
          </a:prstGeom>
          <a:noFill/>
        </p:spPr>
        <p:txBody>
          <a:bodyPr wrap="square" rtlCol="0">
            <a:spAutoFit/>
          </a:bodyPr>
          <a:lstStyle/>
          <a:p>
            <a:pPr algn="ctr"/>
            <a:r>
              <a:rPr lang="en-US" sz="6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LNTH-LuoLuoNotangYuanTi 1" pitchFamily="2" charset="-128"/>
              </a:rPr>
              <a:t>DẶN DÒ</a:t>
            </a:r>
          </a:p>
        </p:txBody>
      </p:sp>
      <p:grpSp>
        <p:nvGrpSpPr>
          <p:cNvPr id="23" name="组合 23">
            <a:extLst>
              <a:ext uri="{FF2B5EF4-FFF2-40B4-BE49-F238E27FC236}">
                <a16:creationId xmlns:a16="http://schemas.microsoft.com/office/drawing/2014/main" xmlns="" id="{64809B9C-7C89-053D-4B50-B8ECBED2C870}"/>
              </a:ext>
            </a:extLst>
          </p:cNvPr>
          <p:cNvGrpSpPr/>
          <p:nvPr/>
        </p:nvGrpSpPr>
        <p:grpSpPr>
          <a:xfrm>
            <a:off x="4159576" y="2497108"/>
            <a:ext cx="6977839" cy="845387"/>
            <a:chOff x="1149989" y="3194004"/>
            <a:chExt cx="6977839" cy="845387"/>
          </a:xfrm>
        </p:grpSpPr>
        <p:sp>
          <p:nvSpPr>
            <p:cNvPr id="24" name="文本框 32">
              <a:extLst>
                <a:ext uri="{FF2B5EF4-FFF2-40B4-BE49-F238E27FC236}">
                  <a16:creationId xmlns:a16="http://schemas.microsoft.com/office/drawing/2014/main" xmlns="" id="{91C6F899-7610-4DC2-45F7-9BA330584874}"/>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solidFill>
                    <a:srgbClr val="002060"/>
                  </a:solidFill>
                  <a:ea typeface="微软雅黑" panose="020B0503020204020204" pitchFamily="34" charset="-122"/>
                  <a:cs typeface="HappyZcool-2016" charset="-122"/>
                </a:rPr>
                <a:t>GV ĐIỀN Ở ĐÂY</a:t>
              </a:r>
              <a:endParaRPr kumimoji="1" lang="zh-CN" altLang="en-US" sz="3600" dirty="0">
                <a:solidFill>
                  <a:srgbClr val="002060"/>
                </a:solidFill>
                <a:ea typeface="微软雅黑" panose="020B0503020204020204" pitchFamily="34" charset="-122"/>
                <a:cs typeface="HappyZcool-2016" charset="-122"/>
              </a:endParaRPr>
            </a:p>
          </p:txBody>
        </p:sp>
        <p:grpSp>
          <p:nvGrpSpPr>
            <p:cNvPr id="25" name="组合 25">
              <a:extLst>
                <a:ext uri="{FF2B5EF4-FFF2-40B4-BE49-F238E27FC236}">
                  <a16:creationId xmlns:a16="http://schemas.microsoft.com/office/drawing/2014/main" xmlns="" id="{824EE689-3BBF-71B5-E3B3-FAC46C2B7C88}"/>
                </a:ext>
              </a:extLst>
            </p:cNvPr>
            <p:cNvGrpSpPr/>
            <p:nvPr/>
          </p:nvGrpSpPr>
          <p:grpSpPr>
            <a:xfrm rot="19663740">
              <a:off x="1149989" y="3194004"/>
              <a:ext cx="654790" cy="845387"/>
              <a:chOff x="10766636" y="3941730"/>
              <a:chExt cx="1047922" cy="1352954"/>
            </a:xfrm>
          </p:grpSpPr>
          <p:sp>
            <p:nvSpPr>
              <p:cNvPr id="26" name="Freeform 108">
                <a:extLst>
                  <a:ext uri="{FF2B5EF4-FFF2-40B4-BE49-F238E27FC236}">
                    <a16:creationId xmlns:a16="http://schemas.microsoft.com/office/drawing/2014/main" xmlns="" id="{ACDA96F9-2C50-3109-3929-A4133A0B9C1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27" name="Freeform 109">
                <a:extLst>
                  <a:ext uri="{FF2B5EF4-FFF2-40B4-BE49-F238E27FC236}">
                    <a16:creationId xmlns:a16="http://schemas.microsoft.com/office/drawing/2014/main" xmlns="" id="{CF160F09-287C-576F-8832-E5401DDF40EB}"/>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28" name="Freeform 110">
                <a:extLst>
                  <a:ext uri="{FF2B5EF4-FFF2-40B4-BE49-F238E27FC236}">
                    <a16:creationId xmlns:a16="http://schemas.microsoft.com/office/drawing/2014/main" xmlns="" id="{3DF60EDD-620A-935A-4623-2D20CE42E2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29" name="Freeform 111">
                <a:extLst>
                  <a:ext uri="{FF2B5EF4-FFF2-40B4-BE49-F238E27FC236}">
                    <a16:creationId xmlns:a16="http://schemas.microsoft.com/office/drawing/2014/main" xmlns="" id="{C7A48445-17E7-98D2-F5C7-6BEA7A733CB0}"/>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30" name="Freeform 112">
                <a:extLst>
                  <a:ext uri="{FF2B5EF4-FFF2-40B4-BE49-F238E27FC236}">
                    <a16:creationId xmlns:a16="http://schemas.microsoft.com/office/drawing/2014/main" xmlns="" id="{958146D5-0592-7383-6643-D40C656C604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31" name="Freeform 113">
                <a:extLst>
                  <a:ext uri="{FF2B5EF4-FFF2-40B4-BE49-F238E27FC236}">
                    <a16:creationId xmlns:a16="http://schemas.microsoft.com/office/drawing/2014/main" xmlns="" id="{F7E9A741-6E88-3D26-73D0-7D10AC743D9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grpSp>
      </p:grpSp>
      <p:grpSp>
        <p:nvGrpSpPr>
          <p:cNvPr id="32" name="组合 23">
            <a:extLst>
              <a:ext uri="{FF2B5EF4-FFF2-40B4-BE49-F238E27FC236}">
                <a16:creationId xmlns:a16="http://schemas.microsoft.com/office/drawing/2014/main" xmlns="" id="{303AE9DF-2D1F-1E0F-74B1-4E18263C446A}"/>
              </a:ext>
            </a:extLst>
          </p:cNvPr>
          <p:cNvGrpSpPr/>
          <p:nvPr/>
        </p:nvGrpSpPr>
        <p:grpSpPr>
          <a:xfrm>
            <a:off x="4135864" y="3688853"/>
            <a:ext cx="6977839" cy="845387"/>
            <a:chOff x="1149989" y="3194004"/>
            <a:chExt cx="6977839" cy="845387"/>
          </a:xfrm>
        </p:grpSpPr>
        <p:sp>
          <p:nvSpPr>
            <p:cNvPr id="33" name="文本框 32">
              <a:extLst>
                <a:ext uri="{FF2B5EF4-FFF2-40B4-BE49-F238E27FC236}">
                  <a16:creationId xmlns:a16="http://schemas.microsoft.com/office/drawing/2014/main" xmlns="" id="{92B3EF55-D99C-8CEE-AF29-3E7796F93A06}"/>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solidFill>
                    <a:srgbClr val="002060"/>
                  </a:solidFill>
                  <a:ea typeface="微软雅黑" panose="020B0503020204020204" pitchFamily="34" charset="-122"/>
                  <a:cs typeface="HappyZcool-2016" charset="-122"/>
                </a:rPr>
                <a:t>GV ĐIỀN Ở ĐÂY</a:t>
              </a:r>
              <a:endParaRPr kumimoji="1" lang="zh-CN" altLang="en-US" sz="3600" dirty="0">
                <a:solidFill>
                  <a:srgbClr val="002060"/>
                </a:solidFill>
                <a:ea typeface="微软雅黑" panose="020B0503020204020204" pitchFamily="34" charset="-122"/>
                <a:cs typeface="HappyZcool-2016" charset="-122"/>
              </a:endParaRPr>
            </a:p>
          </p:txBody>
        </p:sp>
        <p:grpSp>
          <p:nvGrpSpPr>
            <p:cNvPr id="34" name="组合 25">
              <a:extLst>
                <a:ext uri="{FF2B5EF4-FFF2-40B4-BE49-F238E27FC236}">
                  <a16:creationId xmlns:a16="http://schemas.microsoft.com/office/drawing/2014/main" xmlns="" id="{8EE6A0BE-32F6-86C6-C14E-4CF0CED36EF9}"/>
                </a:ext>
              </a:extLst>
            </p:cNvPr>
            <p:cNvGrpSpPr/>
            <p:nvPr/>
          </p:nvGrpSpPr>
          <p:grpSpPr>
            <a:xfrm rot="19663740">
              <a:off x="1149989" y="3194004"/>
              <a:ext cx="654790" cy="845387"/>
              <a:chOff x="10766636" y="3941730"/>
              <a:chExt cx="1047922" cy="1352954"/>
            </a:xfrm>
          </p:grpSpPr>
          <p:sp>
            <p:nvSpPr>
              <p:cNvPr id="35" name="Freeform 108">
                <a:extLst>
                  <a:ext uri="{FF2B5EF4-FFF2-40B4-BE49-F238E27FC236}">
                    <a16:creationId xmlns:a16="http://schemas.microsoft.com/office/drawing/2014/main" xmlns="" id="{28BEA7D0-823F-A488-1660-F39315F4C5C5}"/>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36" name="Freeform 109">
                <a:extLst>
                  <a:ext uri="{FF2B5EF4-FFF2-40B4-BE49-F238E27FC236}">
                    <a16:creationId xmlns:a16="http://schemas.microsoft.com/office/drawing/2014/main" xmlns="" id="{8AC647ED-5027-9CF8-89AC-12D9B96AA48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37" name="Freeform 110">
                <a:extLst>
                  <a:ext uri="{FF2B5EF4-FFF2-40B4-BE49-F238E27FC236}">
                    <a16:creationId xmlns:a16="http://schemas.microsoft.com/office/drawing/2014/main" xmlns="" id="{DEA3FFAB-5836-E0A3-576E-83F20A5B502A}"/>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38" name="Freeform 111">
                <a:extLst>
                  <a:ext uri="{FF2B5EF4-FFF2-40B4-BE49-F238E27FC236}">
                    <a16:creationId xmlns:a16="http://schemas.microsoft.com/office/drawing/2014/main" xmlns="" id="{88B0D1A7-7687-D1DB-CD21-0AE19D6F73A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39" name="Freeform 112">
                <a:extLst>
                  <a:ext uri="{FF2B5EF4-FFF2-40B4-BE49-F238E27FC236}">
                    <a16:creationId xmlns:a16="http://schemas.microsoft.com/office/drawing/2014/main" xmlns="" id="{3D48EF28-006B-F9AD-85EC-B3CF7322A15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40" name="Freeform 113">
                <a:extLst>
                  <a:ext uri="{FF2B5EF4-FFF2-40B4-BE49-F238E27FC236}">
                    <a16:creationId xmlns:a16="http://schemas.microsoft.com/office/drawing/2014/main" xmlns="" id="{76BD4880-32FC-13BE-3DEA-71900DC554E0}"/>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grpSp>
      </p:grpSp>
      <p:grpSp>
        <p:nvGrpSpPr>
          <p:cNvPr id="41" name="组合 23">
            <a:extLst>
              <a:ext uri="{FF2B5EF4-FFF2-40B4-BE49-F238E27FC236}">
                <a16:creationId xmlns:a16="http://schemas.microsoft.com/office/drawing/2014/main" xmlns="" id="{2E79F24E-7834-142A-697C-52F116FF54D2}"/>
              </a:ext>
            </a:extLst>
          </p:cNvPr>
          <p:cNvGrpSpPr/>
          <p:nvPr/>
        </p:nvGrpSpPr>
        <p:grpSpPr>
          <a:xfrm>
            <a:off x="4112152" y="4880598"/>
            <a:ext cx="6977839" cy="845387"/>
            <a:chOff x="1149989" y="3194004"/>
            <a:chExt cx="6977839" cy="845387"/>
          </a:xfrm>
        </p:grpSpPr>
        <p:sp>
          <p:nvSpPr>
            <p:cNvPr id="42" name="文本框 32">
              <a:extLst>
                <a:ext uri="{FF2B5EF4-FFF2-40B4-BE49-F238E27FC236}">
                  <a16:creationId xmlns:a16="http://schemas.microsoft.com/office/drawing/2014/main" xmlns="" id="{D0C87FCA-6CBC-1A7D-760F-070FB3082E2A}"/>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solidFill>
                    <a:srgbClr val="002060"/>
                  </a:solidFill>
                  <a:ea typeface="微软雅黑" panose="020B0503020204020204" pitchFamily="34" charset="-122"/>
                  <a:cs typeface="HappyZcool-2016" charset="-122"/>
                </a:rPr>
                <a:t>GV ĐIỀN Ở ĐÂY</a:t>
              </a:r>
              <a:endParaRPr kumimoji="1" lang="zh-CN" altLang="en-US" sz="3600" dirty="0">
                <a:solidFill>
                  <a:srgbClr val="002060"/>
                </a:solidFill>
                <a:ea typeface="微软雅黑" panose="020B0503020204020204" pitchFamily="34" charset="-122"/>
                <a:cs typeface="HappyZcool-2016" charset="-122"/>
              </a:endParaRPr>
            </a:p>
          </p:txBody>
        </p:sp>
        <p:grpSp>
          <p:nvGrpSpPr>
            <p:cNvPr id="43" name="组合 25">
              <a:extLst>
                <a:ext uri="{FF2B5EF4-FFF2-40B4-BE49-F238E27FC236}">
                  <a16:creationId xmlns:a16="http://schemas.microsoft.com/office/drawing/2014/main" xmlns="" id="{71E80D6F-2092-963E-7F49-1389AFC29245}"/>
                </a:ext>
              </a:extLst>
            </p:cNvPr>
            <p:cNvGrpSpPr/>
            <p:nvPr/>
          </p:nvGrpSpPr>
          <p:grpSpPr>
            <a:xfrm rot="19663740">
              <a:off x="1149989" y="3194004"/>
              <a:ext cx="654790" cy="845387"/>
              <a:chOff x="10766636" y="3941730"/>
              <a:chExt cx="1047922" cy="1352954"/>
            </a:xfrm>
          </p:grpSpPr>
          <p:sp>
            <p:nvSpPr>
              <p:cNvPr id="44" name="Freeform 108">
                <a:extLst>
                  <a:ext uri="{FF2B5EF4-FFF2-40B4-BE49-F238E27FC236}">
                    <a16:creationId xmlns:a16="http://schemas.microsoft.com/office/drawing/2014/main" xmlns="" id="{EF9EEC33-E396-997F-0716-3DD05FD3EBE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45" name="Freeform 109">
                <a:extLst>
                  <a:ext uri="{FF2B5EF4-FFF2-40B4-BE49-F238E27FC236}">
                    <a16:creationId xmlns:a16="http://schemas.microsoft.com/office/drawing/2014/main" xmlns="" id="{039C5062-BFEF-65EA-AFA6-1B6E11C4E28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46" name="Freeform 110">
                <a:extLst>
                  <a:ext uri="{FF2B5EF4-FFF2-40B4-BE49-F238E27FC236}">
                    <a16:creationId xmlns:a16="http://schemas.microsoft.com/office/drawing/2014/main" xmlns="" id="{FF59CDEB-CEFE-3BEB-076A-655869CBCBA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47" name="Freeform 111">
                <a:extLst>
                  <a:ext uri="{FF2B5EF4-FFF2-40B4-BE49-F238E27FC236}">
                    <a16:creationId xmlns:a16="http://schemas.microsoft.com/office/drawing/2014/main" xmlns="" id="{1255FF77-9B45-8DB8-E933-A3E18B3A5B1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48" name="Freeform 112">
                <a:extLst>
                  <a:ext uri="{FF2B5EF4-FFF2-40B4-BE49-F238E27FC236}">
                    <a16:creationId xmlns:a16="http://schemas.microsoft.com/office/drawing/2014/main" xmlns="" id="{0F164B5C-4DFA-5B67-CF51-5953A2A34CE0}"/>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sp>
            <p:nvSpPr>
              <p:cNvPr id="49" name="Freeform 113">
                <a:extLst>
                  <a:ext uri="{FF2B5EF4-FFF2-40B4-BE49-F238E27FC236}">
                    <a16:creationId xmlns:a16="http://schemas.microsoft.com/office/drawing/2014/main" xmlns="" id="{F2EEF946-EBEB-611E-6852-0BD943F3203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2060"/>
                  </a:solidFill>
                </a:endParaRPr>
              </a:p>
            </p:txBody>
          </p:sp>
        </p:grpSp>
      </p:grpSp>
      <p:grpSp>
        <p:nvGrpSpPr>
          <p:cNvPr id="52" name="组合 25">
            <a:extLst>
              <a:ext uri="{FF2B5EF4-FFF2-40B4-BE49-F238E27FC236}">
                <a16:creationId xmlns:a16="http://schemas.microsoft.com/office/drawing/2014/main" xmlns="" id="{3301A041-7781-60F0-52C9-58C74C6B7B29}"/>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xmlns="" id="{CF72110B-2BA7-E8D9-DC13-01F7AB705FB2}"/>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xmlns="" id="{A2061DF5-E42A-9A4A-5598-4597752B8035}"/>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xmlns="" id="{6BC5CE8F-7493-BB13-07AF-6097EA5A342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xmlns="" id="{936F85EC-CBDF-5B4B-9C7C-095F694770B9}"/>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xmlns="" id="{B9E689EA-45E7-5BBD-D83D-0288A083050F}"/>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xmlns="" id="{AA2B054F-960E-1B32-6908-52C003799F6C}"/>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06168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 calcmode="lin" valueType="num">
                                      <p:cBhvr>
                                        <p:cTn id="10" dur="1000" fill="hold"/>
                                        <p:tgtEl>
                                          <p:spTgt spid="52"/>
                                        </p:tgtEl>
                                        <p:attrNameLst>
                                          <p:attrName>ppt_w</p:attrName>
                                        </p:attrNameLst>
                                      </p:cBhvr>
                                      <p:tavLst>
                                        <p:tav tm="0">
                                          <p:val>
                                            <p:fltVal val="0"/>
                                          </p:val>
                                        </p:tav>
                                        <p:tav tm="100000">
                                          <p:val>
                                            <p:strVal val="#ppt_w"/>
                                          </p:val>
                                        </p:tav>
                                      </p:tavLst>
                                    </p:anim>
                                    <p:anim calcmode="lin" valueType="num">
                                      <p:cBhvr>
                                        <p:cTn id="11" dur="1000" fill="hold"/>
                                        <p:tgtEl>
                                          <p:spTgt spid="52"/>
                                        </p:tgtEl>
                                        <p:attrNameLst>
                                          <p:attrName>ppt_h</p:attrName>
                                        </p:attrNameLst>
                                      </p:cBhvr>
                                      <p:tavLst>
                                        <p:tav tm="0">
                                          <p:val>
                                            <p:fltVal val="0"/>
                                          </p:val>
                                        </p:tav>
                                        <p:tav tm="100000">
                                          <p:val>
                                            <p:strVal val="#ppt_h"/>
                                          </p:val>
                                        </p:tav>
                                      </p:tavLst>
                                    </p:anim>
                                    <p:anim calcmode="lin" valueType="num">
                                      <p:cBhvr>
                                        <p:cTn id="12" dur="1000" fill="hold"/>
                                        <p:tgtEl>
                                          <p:spTgt spid="52"/>
                                        </p:tgtEl>
                                        <p:attrNameLst>
                                          <p:attrName>style.rotation</p:attrName>
                                        </p:attrNameLst>
                                      </p:cBhvr>
                                      <p:tavLst>
                                        <p:tav tm="0">
                                          <p:val>
                                            <p:fltVal val="90"/>
                                          </p:val>
                                        </p:tav>
                                        <p:tav tm="100000">
                                          <p:val>
                                            <p:fltVal val="0"/>
                                          </p:val>
                                        </p:tav>
                                      </p:tavLst>
                                    </p:anim>
                                    <p:animEffect transition="in" filter="fade">
                                      <p:cBhvr>
                                        <p:cTn id="13" dur="10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fltVal val="0"/>
                                          </p:val>
                                        </p:tav>
                                        <p:tav tm="100000">
                                          <p:val>
                                            <p:strVal val="#ppt_w"/>
                                          </p:val>
                                        </p:tav>
                                      </p:tavLst>
                                    </p:anim>
                                    <p:anim calcmode="lin" valueType="num">
                                      <p:cBhvr>
                                        <p:cTn id="27" dur="1000" fill="hold"/>
                                        <p:tgtEl>
                                          <p:spTgt spid="23"/>
                                        </p:tgtEl>
                                        <p:attrNameLst>
                                          <p:attrName>ppt_h</p:attrName>
                                        </p:attrNameLst>
                                      </p:cBhvr>
                                      <p:tavLst>
                                        <p:tav tm="0">
                                          <p:val>
                                            <p:fltVal val="0"/>
                                          </p:val>
                                        </p:tav>
                                        <p:tav tm="100000">
                                          <p:val>
                                            <p:strVal val="#ppt_h"/>
                                          </p:val>
                                        </p:tav>
                                      </p:tavLst>
                                    </p:anim>
                                    <p:anim calcmode="lin" valueType="num">
                                      <p:cBhvr>
                                        <p:cTn id="28" dur="1000" fill="hold"/>
                                        <p:tgtEl>
                                          <p:spTgt spid="23"/>
                                        </p:tgtEl>
                                        <p:attrNameLst>
                                          <p:attrName>style.rotation</p:attrName>
                                        </p:attrNameLst>
                                      </p:cBhvr>
                                      <p:tavLst>
                                        <p:tav tm="0">
                                          <p:val>
                                            <p:fltVal val="90"/>
                                          </p:val>
                                        </p:tav>
                                        <p:tav tm="100000">
                                          <p:val>
                                            <p:fltVal val="0"/>
                                          </p:val>
                                        </p:tav>
                                      </p:tavLst>
                                    </p:anim>
                                    <p:animEffect transition="in" filter="fade">
                                      <p:cBhvr>
                                        <p:cTn id="29" dur="1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style.rotation</p:attrName>
                                        </p:attrNameLst>
                                      </p:cBhvr>
                                      <p:tavLst>
                                        <p:tav tm="0">
                                          <p:val>
                                            <p:fltVal val="90"/>
                                          </p:val>
                                        </p:tav>
                                        <p:tav tm="100000">
                                          <p:val>
                                            <p:fltVal val="0"/>
                                          </p:val>
                                        </p:tav>
                                      </p:tavLst>
                                    </p:anim>
                                    <p:animEffect transition="in" filter="fade">
                                      <p:cBhvr>
                                        <p:cTn id="37" dur="1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1000" fill="hold"/>
                                        <p:tgtEl>
                                          <p:spTgt spid="41"/>
                                        </p:tgtEl>
                                        <p:attrNameLst>
                                          <p:attrName>ppt_w</p:attrName>
                                        </p:attrNameLst>
                                      </p:cBhvr>
                                      <p:tavLst>
                                        <p:tav tm="0">
                                          <p:val>
                                            <p:fltVal val="0"/>
                                          </p:val>
                                        </p:tav>
                                        <p:tav tm="100000">
                                          <p:val>
                                            <p:strVal val="#ppt_w"/>
                                          </p:val>
                                        </p:tav>
                                      </p:tavLst>
                                    </p:anim>
                                    <p:anim calcmode="lin" valueType="num">
                                      <p:cBhvr>
                                        <p:cTn id="43" dur="1000" fill="hold"/>
                                        <p:tgtEl>
                                          <p:spTgt spid="41"/>
                                        </p:tgtEl>
                                        <p:attrNameLst>
                                          <p:attrName>ppt_h</p:attrName>
                                        </p:attrNameLst>
                                      </p:cBhvr>
                                      <p:tavLst>
                                        <p:tav tm="0">
                                          <p:val>
                                            <p:fltVal val="0"/>
                                          </p:val>
                                        </p:tav>
                                        <p:tav tm="100000">
                                          <p:val>
                                            <p:strVal val="#ppt_h"/>
                                          </p:val>
                                        </p:tav>
                                      </p:tavLst>
                                    </p:anim>
                                    <p:anim calcmode="lin" valueType="num">
                                      <p:cBhvr>
                                        <p:cTn id="44" dur="1000" fill="hold"/>
                                        <p:tgtEl>
                                          <p:spTgt spid="41"/>
                                        </p:tgtEl>
                                        <p:attrNameLst>
                                          <p:attrName>style.rotation</p:attrName>
                                        </p:attrNameLst>
                                      </p:cBhvr>
                                      <p:tavLst>
                                        <p:tav tm="0">
                                          <p:val>
                                            <p:fltVal val="90"/>
                                          </p:val>
                                        </p:tav>
                                        <p:tav tm="100000">
                                          <p:val>
                                            <p:fltVal val="0"/>
                                          </p:val>
                                        </p:tav>
                                      </p:tavLst>
                                    </p:anim>
                                    <p:animEffect transition="in" filter="fade">
                                      <p:cBhvr>
                                        <p:cTn id="45"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FBC6F0B-771A-2A10-DA1F-AE512B6342E0}"/>
              </a:ext>
            </a:extLst>
          </p:cNvPr>
          <p:cNvPicPr>
            <a:picLocks noChangeAspect="1"/>
          </p:cNvPicPr>
          <p:nvPr/>
        </p:nvPicPr>
        <p:blipFill>
          <a:blip r:embed="rId3"/>
          <a:stretch>
            <a:fillRect/>
          </a:stretch>
        </p:blipFill>
        <p:spPr>
          <a:xfrm>
            <a:off x="4055471" y="1165006"/>
            <a:ext cx="9934353" cy="3349844"/>
          </a:xfrm>
          <a:prstGeom prst="rect">
            <a:avLst/>
          </a:prstGeom>
        </p:spPr>
      </p:pic>
    </p:spTree>
    <p:extLst>
      <p:ext uri="{BB962C8B-B14F-4D97-AF65-F5344CB8AC3E}">
        <p14:creationId xmlns:p14="http://schemas.microsoft.com/office/powerpoint/2010/main" val="217786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AB73170A-41EE-D97F-2825-CA13F5AF5EF2}"/>
              </a:ext>
            </a:extLst>
          </p:cNvPr>
          <p:cNvPicPr>
            <a:picLocks noChangeAspect="1"/>
          </p:cNvPicPr>
          <p:nvPr/>
        </p:nvPicPr>
        <p:blipFill>
          <a:blip r:embed="rId3"/>
          <a:stretch>
            <a:fillRect/>
          </a:stretch>
        </p:blipFill>
        <p:spPr>
          <a:xfrm>
            <a:off x="283182" y="1507743"/>
            <a:ext cx="2493817" cy="4994699"/>
          </a:xfrm>
          <a:prstGeom prst="rect">
            <a:avLst/>
          </a:prstGeom>
        </p:spPr>
      </p:pic>
      <p:pic>
        <p:nvPicPr>
          <p:cNvPr id="14" name="图片 14">
            <a:extLst>
              <a:ext uri="{FF2B5EF4-FFF2-40B4-BE49-F238E27FC236}">
                <a16:creationId xmlns:a16="http://schemas.microsoft.com/office/drawing/2014/main" xmlns="" id="{DD9375F9-0426-3B04-CA3E-C87D8E62075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501744" y="516123"/>
            <a:ext cx="1566018" cy="1108172"/>
          </a:xfrm>
          <a:prstGeom prst="rect">
            <a:avLst/>
          </a:prstGeom>
        </p:spPr>
      </p:pic>
      <p:pic>
        <p:nvPicPr>
          <p:cNvPr id="15" name="图片 22">
            <a:extLst>
              <a:ext uri="{FF2B5EF4-FFF2-40B4-BE49-F238E27FC236}">
                <a16:creationId xmlns:a16="http://schemas.microsoft.com/office/drawing/2014/main" xmlns="" id="{1D209452-BE08-8956-69BB-857792498F3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25923" y="112194"/>
            <a:ext cx="646843" cy="457729"/>
          </a:xfrm>
          <a:prstGeom prst="rect">
            <a:avLst/>
          </a:prstGeom>
        </p:spPr>
      </p:pic>
      <p:pic>
        <p:nvPicPr>
          <p:cNvPr id="16" name="图片 40">
            <a:extLst>
              <a:ext uri="{FF2B5EF4-FFF2-40B4-BE49-F238E27FC236}">
                <a16:creationId xmlns:a16="http://schemas.microsoft.com/office/drawing/2014/main" xmlns="" id="{2863EF82-3D90-00EC-12F9-86BF50A8E6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2666" y="480626"/>
            <a:ext cx="930827" cy="658686"/>
          </a:xfrm>
          <a:prstGeom prst="rect">
            <a:avLst/>
          </a:prstGeom>
        </p:spPr>
      </p:pic>
      <p:sp>
        <p:nvSpPr>
          <p:cNvPr id="17" name="Rectangle: Rounded Corners 16">
            <a:extLst>
              <a:ext uri="{FF2B5EF4-FFF2-40B4-BE49-F238E27FC236}">
                <a16:creationId xmlns:a16="http://schemas.microsoft.com/office/drawing/2014/main" xmlns="" id="{D9ED0CEC-2B9F-CAEA-C2AF-E345FE90D3E7}"/>
              </a:ext>
            </a:extLst>
          </p:cNvPr>
          <p:cNvSpPr/>
          <p:nvPr/>
        </p:nvSpPr>
        <p:spPr>
          <a:xfrm>
            <a:off x="3263383" y="1023814"/>
            <a:ext cx="8021370" cy="3229209"/>
          </a:xfrm>
          <a:custGeom>
            <a:avLst/>
            <a:gdLst>
              <a:gd name="connsiteX0" fmla="*/ 0 w 8829674"/>
              <a:gd name="connsiteY0" fmla="*/ 635979 h 3815799"/>
              <a:gd name="connsiteX1" fmla="*/ 635979 w 8829674"/>
              <a:gd name="connsiteY1" fmla="*/ 0 h 3815799"/>
              <a:gd name="connsiteX2" fmla="*/ 8193695 w 8829674"/>
              <a:gd name="connsiteY2" fmla="*/ 0 h 3815799"/>
              <a:gd name="connsiteX3" fmla="*/ 8829674 w 8829674"/>
              <a:gd name="connsiteY3" fmla="*/ 635979 h 3815799"/>
              <a:gd name="connsiteX4" fmla="*/ 8829674 w 8829674"/>
              <a:gd name="connsiteY4" fmla="*/ 3179820 h 3815799"/>
              <a:gd name="connsiteX5" fmla="*/ 8193695 w 8829674"/>
              <a:gd name="connsiteY5" fmla="*/ 3815799 h 3815799"/>
              <a:gd name="connsiteX6" fmla="*/ 635979 w 8829674"/>
              <a:gd name="connsiteY6" fmla="*/ 3815799 h 3815799"/>
              <a:gd name="connsiteX7" fmla="*/ 0 w 8829674"/>
              <a:gd name="connsiteY7" fmla="*/ 3179820 h 3815799"/>
              <a:gd name="connsiteX8" fmla="*/ 0 w 8829674"/>
              <a:gd name="connsiteY8" fmla="*/ 635979 h 38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9674" h="3815799" fill="none" extrusionOk="0">
                <a:moveTo>
                  <a:pt x="0" y="635979"/>
                </a:moveTo>
                <a:cubicBezTo>
                  <a:pt x="-32771" y="271031"/>
                  <a:pt x="329597" y="51064"/>
                  <a:pt x="635979" y="0"/>
                </a:cubicBezTo>
                <a:cubicBezTo>
                  <a:pt x="1641011" y="-61902"/>
                  <a:pt x="6602247" y="-101778"/>
                  <a:pt x="8193695" y="0"/>
                </a:cubicBezTo>
                <a:cubicBezTo>
                  <a:pt x="8512901" y="-10045"/>
                  <a:pt x="8838459" y="273030"/>
                  <a:pt x="8829674" y="635979"/>
                </a:cubicBezTo>
                <a:cubicBezTo>
                  <a:pt x="8887328" y="1326479"/>
                  <a:pt x="8845949" y="1932586"/>
                  <a:pt x="8829674" y="3179820"/>
                </a:cubicBezTo>
                <a:cubicBezTo>
                  <a:pt x="8809152" y="3521015"/>
                  <a:pt x="8536791" y="3778145"/>
                  <a:pt x="8193695" y="3815799"/>
                </a:cubicBezTo>
                <a:cubicBezTo>
                  <a:pt x="4877770" y="3673407"/>
                  <a:pt x="2276057" y="3926900"/>
                  <a:pt x="635979" y="3815799"/>
                </a:cubicBezTo>
                <a:cubicBezTo>
                  <a:pt x="268969" y="3823688"/>
                  <a:pt x="-7656" y="3565970"/>
                  <a:pt x="0" y="3179820"/>
                </a:cubicBezTo>
                <a:cubicBezTo>
                  <a:pt x="-60195" y="2216460"/>
                  <a:pt x="-117669" y="1180766"/>
                  <a:pt x="0" y="635979"/>
                </a:cubicBezTo>
                <a:close/>
              </a:path>
              <a:path w="8829674" h="3815799" stroke="0" extrusionOk="0">
                <a:moveTo>
                  <a:pt x="0" y="635979"/>
                </a:moveTo>
                <a:cubicBezTo>
                  <a:pt x="-17584" y="261498"/>
                  <a:pt x="274672" y="-16835"/>
                  <a:pt x="635979" y="0"/>
                </a:cubicBezTo>
                <a:cubicBezTo>
                  <a:pt x="3145120" y="-164947"/>
                  <a:pt x="4626271" y="-52288"/>
                  <a:pt x="8193695" y="0"/>
                </a:cubicBezTo>
                <a:cubicBezTo>
                  <a:pt x="8541352" y="-56148"/>
                  <a:pt x="8819525" y="286362"/>
                  <a:pt x="8829674" y="635979"/>
                </a:cubicBezTo>
                <a:cubicBezTo>
                  <a:pt x="8686349" y="1414841"/>
                  <a:pt x="8923124" y="2032039"/>
                  <a:pt x="8829674" y="3179820"/>
                </a:cubicBezTo>
                <a:cubicBezTo>
                  <a:pt x="8833237" y="3535662"/>
                  <a:pt x="8524309" y="3778263"/>
                  <a:pt x="8193695" y="3815799"/>
                </a:cubicBezTo>
                <a:cubicBezTo>
                  <a:pt x="5371584" y="3974340"/>
                  <a:pt x="2882972" y="3673963"/>
                  <a:pt x="635979" y="3815799"/>
                </a:cubicBezTo>
                <a:cubicBezTo>
                  <a:pt x="282954" y="3847121"/>
                  <a:pt x="22866" y="3523111"/>
                  <a:pt x="0" y="3179820"/>
                </a:cubicBezTo>
                <a:cubicBezTo>
                  <a:pt x="108226" y="2290132"/>
                  <a:pt x="-136457" y="1833596"/>
                  <a:pt x="0" y="635979"/>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457200" rtl="0" eaLnBrk="1" fontAlgn="auto" latinLnBrk="0" hangingPunct="1">
              <a:lnSpc>
                <a:spcPct val="110000"/>
              </a:lnSpc>
              <a:spcBef>
                <a:spcPts val="0"/>
              </a:spcBef>
              <a:spcAft>
                <a:spcPts val="0"/>
              </a:spcAft>
              <a:buClrTx/>
              <a:buSzTx/>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Phần</a:t>
            </a:r>
            <a:r>
              <a:rPr kumimoji="0" lang="en-US" sz="2800" b="1" i="1" u="none" strike="noStrike" kern="1200" cap="none" spc="0" normalizeH="0" baseline="0" noProof="0" dirty="0">
                <a:ln>
                  <a:noFill/>
                </a:ln>
                <a:solidFill>
                  <a:prstClr val="black"/>
                </a:solidFill>
                <a:effectLst/>
                <a:uLnTx/>
                <a:uFillTx/>
                <a:latin typeface="Calibri"/>
                <a:ea typeface="+mn-ea"/>
                <a:cs typeface="+mn-cs"/>
              </a:rPr>
              <a:t> 1: </a:t>
            </a:r>
            <a:r>
              <a:rPr kumimoji="0" lang="en-US" sz="2800" b="1" i="1" u="none" strike="noStrike" kern="1200" cap="none" spc="0" normalizeH="0" baseline="0" noProof="0" dirty="0" err="1">
                <a:ln>
                  <a:noFill/>
                </a:ln>
                <a:solidFill>
                  <a:prstClr val="black"/>
                </a:solidFill>
                <a:effectLst/>
                <a:uLnTx/>
                <a:uFillTx/>
                <a:latin typeface="Calibri"/>
                <a:ea typeface="+mn-ea"/>
                <a:cs typeface="+mn-cs"/>
              </a:rPr>
              <a:t>Công</a:t>
            </a: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err="1">
                <a:ln>
                  <a:noFill/>
                </a:ln>
                <a:solidFill>
                  <a:prstClr val="black"/>
                </a:solidFill>
                <a:effectLst/>
                <a:uLnTx/>
                <a:uFillTx/>
                <a:latin typeface="Calibri"/>
                <a:ea typeface="+mn-ea"/>
                <a:cs typeface="+mn-cs"/>
              </a:rPr>
              <a:t>nghệ</a:t>
            </a: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err="1">
                <a:ln>
                  <a:noFill/>
                </a:ln>
                <a:solidFill>
                  <a:prstClr val="black"/>
                </a:solidFill>
                <a:effectLst/>
                <a:uLnTx/>
                <a:uFillTx/>
                <a:latin typeface="Calibri"/>
                <a:ea typeface="+mn-ea"/>
                <a:cs typeface="+mn-cs"/>
              </a:rPr>
              <a:t>và</a:t>
            </a: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err="1">
                <a:ln>
                  <a:noFill/>
                </a:ln>
                <a:solidFill>
                  <a:prstClr val="black"/>
                </a:solidFill>
                <a:effectLst/>
                <a:uLnTx/>
                <a:uFillTx/>
                <a:latin typeface="Calibri"/>
                <a:ea typeface="+mn-ea"/>
                <a:cs typeface="+mn-cs"/>
              </a:rPr>
              <a:t>đời</a:t>
            </a:r>
            <a:r>
              <a:rPr kumimoji="0" lang="en-US" sz="2800" b="1" i="1" u="none" strike="noStrike" kern="1200" cap="none" spc="0" normalizeH="0" baseline="0" noProof="0" dirty="0">
                <a:ln>
                  <a:noFill/>
                </a:ln>
                <a:solidFill>
                  <a:prstClr val="black"/>
                </a:solidFill>
                <a:effectLst/>
                <a:uLnTx/>
                <a:uFillTx/>
                <a:latin typeface="Calibri"/>
                <a:ea typeface="+mn-ea"/>
                <a:cs typeface="+mn-cs"/>
              </a:rPr>
              <a:t> </a:t>
            </a:r>
            <a:r>
              <a:rPr kumimoji="0" lang="en-US" sz="2800" b="1" i="1" u="none" strike="noStrike" kern="1200" cap="none" spc="0" normalizeH="0" baseline="0" noProof="0" dirty="0" err="1">
                <a:ln>
                  <a:noFill/>
                </a:ln>
                <a:solidFill>
                  <a:prstClr val="black"/>
                </a:solidFill>
                <a:effectLst/>
                <a:uLnTx/>
                <a:uFillTx/>
                <a:latin typeface="Calibri"/>
                <a:ea typeface="+mn-ea"/>
                <a:cs typeface="+mn-cs"/>
              </a:rPr>
              <a:t>sống</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Bài 1: </a:t>
            </a:r>
            <a:r>
              <a:rPr kumimoji="0" lang="vi-VN" sz="2800" b="0" i="0" u="none" strike="noStrike" kern="1200" cap="none" spc="0" normalizeH="0" baseline="0" noProof="0" dirty="0" smtClean="0">
                <a:ln>
                  <a:noFill/>
                </a:ln>
                <a:solidFill>
                  <a:prstClr val="black"/>
                </a:solidFill>
                <a:effectLst/>
                <a:uLnTx/>
                <a:uFillTx/>
                <a:latin typeface="Calibri"/>
                <a:ea typeface="+mn-ea"/>
                <a:cs typeface="+mn-cs"/>
              </a:rPr>
              <a:t>Vai trò của công nghệ</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Bài </a:t>
            </a:r>
            <a:r>
              <a:rPr kumimoji="0" lang="en-US" sz="2800" b="0" i="0" u="none" strike="noStrike" kern="1200" cap="none" spc="0" normalizeH="0" baseline="0" noProof="0" dirty="0">
                <a:ln>
                  <a:noFill/>
                </a:ln>
                <a:solidFill>
                  <a:prstClr val="black"/>
                </a:solidFill>
                <a:effectLst/>
                <a:uLnTx/>
                <a:uFillTx/>
                <a:latin typeface="Calibri"/>
                <a:ea typeface="+mn-ea"/>
                <a:cs typeface="+mn-cs"/>
              </a:rPr>
              <a:t>2: </a:t>
            </a:r>
            <a:r>
              <a:rPr kumimoji="0" lang="vi-VN" sz="2800" b="0" i="0" u="none" strike="noStrike" kern="1200" cap="none" spc="0" normalizeH="0" baseline="0" noProof="0" dirty="0" smtClean="0">
                <a:ln>
                  <a:noFill/>
                </a:ln>
                <a:solidFill>
                  <a:prstClr val="black"/>
                </a:solidFill>
                <a:effectLst/>
                <a:uLnTx/>
                <a:uFillTx/>
                <a:latin typeface="Calibri"/>
                <a:ea typeface="+mn-ea"/>
                <a:cs typeface="+mn-cs"/>
              </a:rPr>
              <a:t>Nhà sáng chế</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Bài </a:t>
            </a:r>
            <a:r>
              <a:rPr kumimoji="0" lang="en-US" sz="2800" b="0" i="0" u="none" strike="noStrike" kern="1200" cap="none" spc="0" normalizeH="0" baseline="0" noProof="0" dirty="0">
                <a:ln>
                  <a:noFill/>
                </a:ln>
                <a:solidFill>
                  <a:prstClr val="black"/>
                </a:solidFill>
                <a:effectLst/>
                <a:uLnTx/>
                <a:uFillTx/>
                <a:latin typeface="Calibri"/>
                <a:ea typeface="+mn-ea"/>
                <a:cs typeface="+mn-cs"/>
              </a:rPr>
              <a:t>3: </a:t>
            </a:r>
            <a:r>
              <a:rPr kumimoji="0" lang="vi-VN" sz="2800" b="0" i="0" u="none" strike="noStrike" kern="1200" cap="none" spc="0" normalizeH="0" baseline="0" noProof="0" dirty="0" smtClean="0">
                <a:ln>
                  <a:noFill/>
                </a:ln>
                <a:solidFill>
                  <a:prstClr val="black"/>
                </a:solidFill>
                <a:effectLst/>
                <a:uLnTx/>
                <a:uFillTx/>
                <a:latin typeface="Calibri"/>
                <a:ea typeface="+mn-ea"/>
                <a:cs typeface="+mn-cs"/>
              </a:rPr>
              <a:t>Tìm hiểu thiết kế</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Bài </a:t>
            </a:r>
            <a:r>
              <a:rPr kumimoji="0" lang="en-US" sz="2800" b="0" i="0" u="none" strike="noStrike" kern="1200" cap="none" spc="0" normalizeH="0" baseline="0" noProof="0" dirty="0">
                <a:ln>
                  <a:noFill/>
                </a:ln>
                <a:solidFill>
                  <a:prstClr val="black"/>
                </a:solidFill>
                <a:effectLst/>
                <a:uLnTx/>
                <a:uFillTx/>
                <a:latin typeface="Calibri"/>
                <a:ea typeface="+mn-ea"/>
                <a:cs typeface="+mn-cs"/>
              </a:rPr>
              <a:t>4: </a:t>
            </a:r>
            <a:r>
              <a:rPr kumimoji="0" lang="vi-VN" sz="2800" b="0" i="0" u="none" strike="noStrike" kern="1200" cap="none" spc="0" normalizeH="0" baseline="0" noProof="0" dirty="0" smtClean="0">
                <a:ln>
                  <a:noFill/>
                </a:ln>
                <a:solidFill>
                  <a:prstClr val="black"/>
                </a:solidFill>
                <a:effectLst/>
                <a:uLnTx/>
                <a:uFillTx/>
                <a:latin typeface="Calibri"/>
                <a:ea typeface="+mn-ea"/>
                <a:cs typeface="+mn-cs"/>
              </a:rPr>
              <a:t>Thiết kế sản phẩm</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Bài </a:t>
            </a:r>
            <a:r>
              <a:rPr kumimoji="0" lang="en-US" sz="2800" b="0" i="0" u="none" strike="noStrike" kern="1200" cap="none" spc="0" normalizeH="0" baseline="0" noProof="0" dirty="0">
                <a:ln>
                  <a:noFill/>
                </a:ln>
                <a:solidFill>
                  <a:prstClr val="black"/>
                </a:solidFill>
                <a:effectLst/>
                <a:uLnTx/>
                <a:uFillTx/>
                <a:latin typeface="Calibri"/>
                <a:ea typeface="+mn-ea"/>
                <a:cs typeface="+mn-cs"/>
              </a:rPr>
              <a:t>5: </a:t>
            </a:r>
            <a:r>
              <a:rPr kumimoji="0" lang="vi-VN" sz="2800" b="0" i="0" u="none" strike="noStrike" kern="1200" cap="none" spc="0" normalizeH="0" baseline="0" noProof="0" dirty="0" smtClean="0">
                <a:ln>
                  <a:noFill/>
                </a:ln>
                <a:solidFill>
                  <a:prstClr val="black"/>
                </a:solidFill>
                <a:effectLst/>
                <a:uLnTx/>
                <a:uFillTx/>
                <a:latin typeface="Calibri"/>
                <a:ea typeface="+mn-ea"/>
                <a:cs typeface="+mn-cs"/>
              </a:rPr>
              <a:t>Sử dụng điện thoại</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Bài </a:t>
            </a:r>
            <a:r>
              <a:rPr kumimoji="0" lang="en-US" sz="2800" b="0" i="0" u="none" strike="noStrike" kern="1200" cap="none" spc="0" normalizeH="0" baseline="0" noProof="0" dirty="0">
                <a:ln>
                  <a:noFill/>
                </a:ln>
                <a:solidFill>
                  <a:prstClr val="black"/>
                </a:solidFill>
                <a:effectLst/>
                <a:uLnTx/>
                <a:uFillTx/>
                <a:latin typeface="Calibri"/>
                <a:ea typeface="+mn-ea"/>
                <a:cs typeface="+mn-cs"/>
              </a:rPr>
              <a:t>6: </a:t>
            </a:r>
            <a:r>
              <a:rPr kumimoji="0" lang="vi-VN" sz="2800" b="0" i="0" u="none" strike="noStrike" kern="1200" cap="none" spc="0" normalizeH="0" baseline="0" noProof="0" dirty="0" smtClean="0">
                <a:ln>
                  <a:noFill/>
                </a:ln>
                <a:solidFill>
                  <a:prstClr val="black"/>
                </a:solidFill>
                <a:effectLst/>
                <a:uLnTx/>
                <a:uFillTx/>
                <a:latin typeface="Calibri"/>
                <a:ea typeface="+mn-ea"/>
                <a:cs typeface="+mn-cs"/>
              </a:rPr>
              <a:t>Sử dụng tủ lạnh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xmlns="" id="{2A2413DB-B40B-CB27-8DB4-F56A3ABF60C1}"/>
              </a:ext>
            </a:extLst>
          </p:cNvPr>
          <p:cNvSpPr txBox="1"/>
          <p:nvPr/>
        </p:nvSpPr>
        <p:spPr>
          <a:xfrm>
            <a:off x="4520325" y="192957"/>
            <a:ext cx="33528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GỒM 2 PHẦN</a:t>
            </a:r>
          </a:p>
        </p:txBody>
      </p:sp>
      <p:sp>
        <p:nvSpPr>
          <p:cNvPr id="9" name="Rectangle: Rounded Corners 16">
            <a:extLst>
              <a:ext uri="{FF2B5EF4-FFF2-40B4-BE49-F238E27FC236}">
                <a16:creationId xmlns:a16="http://schemas.microsoft.com/office/drawing/2014/main" xmlns="" id="{D9ED0CEC-2B9F-CAEA-C2AF-E345FE90D3E7}"/>
              </a:ext>
            </a:extLst>
          </p:cNvPr>
          <p:cNvSpPr/>
          <p:nvPr/>
        </p:nvSpPr>
        <p:spPr>
          <a:xfrm>
            <a:off x="3329216" y="4465673"/>
            <a:ext cx="7889703" cy="1924051"/>
          </a:xfrm>
          <a:custGeom>
            <a:avLst/>
            <a:gdLst>
              <a:gd name="connsiteX0" fmla="*/ 0 w 8829674"/>
              <a:gd name="connsiteY0" fmla="*/ 635979 h 3815799"/>
              <a:gd name="connsiteX1" fmla="*/ 635979 w 8829674"/>
              <a:gd name="connsiteY1" fmla="*/ 0 h 3815799"/>
              <a:gd name="connsiteX2" fmla="*/ 8193695 w 8829674"/>
              <a:gd name="connsiteY2" fmla="*/ 0 h 3815799"/>
              <a:gd name="connsiteX3" fmla="*/ 8829674 w 8829674"/>
              <a:gd name="connsiteY3" fmla="*/ 635979 h 3815799"/>
              <a:gd name="connsiteX4" fmla="*/ 8829674 w 8829674"/>
              <a:gd name="connsiteY4" fmla="*/ 3179820 h 3815799"/>
              <a:gd name="connsiteX5" fmla="*/ 8193695 w 8829674"/>
              <a:gd name="connsiteY5" fmla="*/ 3815799 h 3815799"/>
              <a:gd name="connsiteX6" fmla="*/ 635979 w 8829674"/>
              <a:gd name="connsiteY6" fmla="*/ 3815799 h 3815799"/>
              <a:gd name="connsiteX7" fmla="*/ 0 w 8829674"/>
              <a:gd name="connsiteY7" fmla="*/ 3179820 h 3815799"/>
              <a:gd name="connsiteX8" fmla="*/ 0 w 8829674"/>
              <a:gd name="connsiteY8" fmla="*/ 635979 h 38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9674" h="3815799" fill="none" extrusionOk="0">
                <a:moveTo>
                  <a:pt x="0" y="635979"/>
                </a:moveTo>
                <a:cubicBezTo>
                  <a:pt x="-32771" y="271031"/>
                  <a:pt x="329597" y="51064"/>
                  <a:pt x="635979" y="0"/>
                </a:cubicBezTo>
                <a:cubicBezTo>
                  <a:pt x="1641011" y="-61902"/>
                  <a:pt x="6602247" y="-101778"/>
                  <a:pt x="8193695" y="0"/>
                </a:cubicBezTo>
                <a:cubicBezTo>
                  <a:pt x="8512901" y="-10045"/>
                  <a:pt x="8838459" y="273030"/>
                  <a:pt x="8829674" y="635979"/>
                </a:cubicBezTo>
                <a:cubicBezTo>
                  <a:pt x="8887328" y="1326479"/>
                  <a:pt x="8845949" y="1932586"/>
                  <a:pt x="8829674" y="3179820"/>
                </a:cubicBezTo>
                <a:cubicBezTo>
                  <a:pt x="8809152" y="3521015"/>
                  <a:pt x="8536791" y="3778145"/>
                  <a:pt x="8193695" y="3815799"/>
                </a:cubicBezTo>
                <a:cubicBezTo>
                  <a:pt x="4877770" y="3673407"/>
                  <a:pt x="2276057" y="3926900"/>
                  <a:pt x="635979" y="3815799"/>
                </a:cubicBezTo>
                <a:cubicBezTo>
                  <a:pt x="268969" y="3823688"/>
                  <a:pt x="-7656" y="3565970"/>
                  <a:pt x="0" y="3179820"/>
                </a:cubicBezTo>
                <a:cubicBezTo>
                  <a:pt x="-60195" y="2216460"/>
                  <a:pt x="-117669" y="1180766"/>
                  <a:pt x="0" y="635979"/>
                </a:cubicBezTo>
                <a:close/>
              </a:path>
              <a:path w="8829674" h="3815799" stroke="0" extrusionOk="0">
                <a:moveTo>
                  <a:pt x="0" y="635979"/>
                </a:moveTo>
                <a:cubicBezTo>
                  <a:pt x="-17584" y="261498"/>
                  <a:pt x="274672" y="-16835"/>
                  <a:pt x="635979" y="0"/>
                </a:cubicBezTo>
                <a:cubicBezTo>
                  <a:pt x="3145120" y="-164947"/>
                  <a:pt x="4626271" y="-52288"/>
                  <a:pt x="8193695" y="0"/>
                </a:cubicBezTo>
                <a:cubicBezTo>
                  <a:pt x="8541352" y="-56148"/>
                  <a:pt x="8819525" y="286362"/>
                  <a:pt x="8829674" y="635979"/>
                </a:cubicBezTo>
                <a:cubicBezTo>
                  <a:pt x="8686349" y="1414841"/>
                  <a:pt x="8923124" y="2032039"/>
                  <a:pt x="8829674" y="3179820"/>
                </a:cubicBezTo>
                <a:cubicBezTo>
                  <a:pt x="8833237" y="3535662"/>
                  <a:pt x="8524309" y="3778263"/>
                  <a:pt x="8193695" y="3815799"/>
                </a:cubicBezTo>
                <a:cubicBezTo>
                  <a:pt x="5371584" y="3974340"/>
                  <a:pt x="2882972" y="3673963"/>
                  <a:pt x="635979" y="3815799"/>
                </a:cubicBezTo>
                <a:cubicBezTo>
                  <a:pt x="282954" y="3847121"/>
                  <a:pt x="22866" y="3523111"/>
                  <a:pt x="0" y="3179820"/>
                </a:cubicBezTo>
                <a:cubicBezTo>
                  <a:pt x="108226" y="2290132"/>
                  <a:pt x="-136457" y="1833596"/>
                  <a:pt x="0" y="635979"/>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prstClr val="black"/>
                </a:solidFill>
                <a:effectLst/>
                <a:uLnTx/>
                <a:uFillTx/>
                <a:latin typeface="Calibri"/>
              </a:rPr>
              <a:t>Phần</a:t>
            </a:r>
            <a:r>
              <a:rPr kumimoji="0" lang="en-US" sz="3000" b="1" i="1" u="none" strike="noStrike" kern="1200" cap="none" spc="0" normalizeH="0" baseline="0" noProof="0" dirty="0">
                <a:ln>
                  <a:noFill/>
                </a:ln>
                <a:solidFill>
                  <a:prstClr val="black"/>
                </a:solidFill>
                <a:effectLst/>
                <a:uLnTx/>
                <a:uFillTx/>
                <a:latin typeface="Calibri"/>
              </a:rPr>
              <a:t> 2: </a:t>
            </a:r>
            <a:r>
              <a:rPr kumimoji="0" lang="en-US" sz="3000" b="1" i="1" u="none" strike="noStrike" kern="1200" cap="none" spc="0" normalizeH="0" baseline="0" noProof="0" dirty="0" err="1">
                <a:ln>
                  <a:noFill/>
                </a:ln>
                <a:solidFill>
                  <a:prstClr val="black"/>
                </a:solidFill>
                <a:effectLst/>
                <a:uLnTx/>
                <a:uFillTx/>
                <a:latin typeface="Calibri"/>
              </a:rPr>
              <a:t>Thủ</a:t>
            </a:r>
            <a:r>
              <a:rPr kumimoji="0" lang="en-US" sz="3000" b="1" i="1" u="none" strike="noStrike" kern="1200" cap="none" spc="0" normalizeH="0" noProof="0" dirty="0">
                <a:ln>
                  <a:noFill/>
                </a:ln>
                <a:solidFill>
                  <a:prstClr val="black"/>
                </a:solidFill>
                <a:effectLst/>
                <a:uLnTx/>
                <a:uFillTx/>
                <a:latin typeface="Calibri"/>
              </a:rPr>
              <a:t> </a:t>
            </a:r>
            <a:r>
              <a:rPr kumimoji="0" lang="en-US" sz="3000" b="1" i="1" u="none" strike="noStrike" kern="1200" cap="none" spc="0" normalizeH="0" noProof="0" dirty="0" err="1">
                <a:ln>
                  <a:noFill/>
                </a:ln>
                <a:solidFill>
                  <a:prstClr val="black"/>
                </a:solidFill>
                <a:effectLst/>
                <a:uLnTx/>
                <a:uFillTx/>
                <a:latin typeface="Calibri"/>
              </a:rPr>
              <a:t>công</a:t>
            </a:r>
            <a:r>
              <a:rPr kumimoji="0" lang="en-US" sz="3000" b="1" i="1" u="none" strike="noStrike" kern="1200" cap="none" spc="0" normalizeH="0" noProof="0" dirty="0">
                <a:ln>
                  <a:noFill/>
                </a:ln>
                <a:solidFill>
                  <a:prstClr val="black"/>
                </a:solidFill>
                <a:effectLst/>
                <a:uLnTx/>
                <a:uFillTx/>
                <a:latin typeface="Calibri"/>
              </a:rPr>
              <a:t> </a:t>
            </a:r>
            <a:r>
              <a:rPr kumimoji="0" lang="en-US" sz="3000" b="1" i="1" u="none" strike="noStrike" kern="1200" cap="none" spc="0" normalizeH="0" noProof="0" dirty="0" err="1">
                <a:ln>
                  <a:noFill/>
                </a:ln>
                <a:solidFill>
                  <a:prstClr val="black"/>
                </a:solidFill>
                <a:effectLst/>
                <a:uLnTx/>
                <a:uFillTx/>
                <a:latin typeface="Calibri"/>
              </a:rPr>
              <a:t>kĩ</a:t>
            </a:r>
            <a:r>
              <a:rPr kumimoji="0" lang="en-US" sz="3000" b="1" i="1" u="none" strike="noStrike" kern="1200" cap="none" spc="0" normalizeH="0" noProof="0" dirty="0">
                <a:ln>
                  <a:noFill/>
                </a:ln>
                <a:solidFill>
                  <a:prstClr val="black"/>
                </a:solidFill>
                <a:effectLst/>
                <a:uLnTx/>
                <a:uFillTx/>
                <a:latin typeface="Calibri"/>
              </a:rPr>
              <a:t> </a:t>
            </a:r>
            <a:r>
              <a:rPr kumimoji="0" lang="en-US" sz="3000" b="1" i="1" u="none" strike="noStrike" kern="1200" cap="none" spc="0" normalizeH="0" noProof="0" dirty="0" err="1">
                <a:ln>
                  <a:noFill/>
                </a:ln>
                <a:solidFill>
                  <a:prstClr val="black"/>
                </a:solidFill>
                <a:effectLst/>
                <a:uLnTx/>
                <a:uFillTx/>
                <a:latin typeface="Calibri"/>
              </a:rPr>
              <a:t>thuật</a:t>
            </a:r>
            <a:endParaRPr kumimoji="0" lang="en-US" sz="3000" b="1" i="1" u="none" strike="noStrike" kern="1200" cap="none" spc="0" normalizeH="0" baseline="0" noProof="0" dirty="0">
              <a:ln>
                <a:noFill/>
              </a:ln>
              <a:solidFill>
                <a:prstClr val="black"/>
              </a:solidFill>
              <a:effectLst/>
              <a:uLnTx/>
              <a:uFillTx/>
              <a:latin typeface="Calibri"/>
            </a:endParaRP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rPr>
              <a:t>Bài 7: </a:t>
            </a:r>
            <a:r>
              <a:rPr kumimoji="0" lang="vi-VN" sz="3000" b="0" i="0" u="none" strike="noStrike" kern="1200" cap="none" spc="0" normalizeH="0" baseline="0" noProof="0" dirty="0" smtClean="0">
                <a:ln>
                  <a:noFill/>
                </a:ln>
                <a:solidFill>
                  <a:prstClr val="black"/>
                </a:solidFill>
                <a:effectLst/>
                <a:uLnTx/>
                <a:uFillTx/>
                <a:latin typeface="Calibri"/>
              </a:rPr>
              <a:t>Lắp giáp mô hình xe điện chạy bằng pin</a:t>
            </a:r>
            <a:endParaRPr kumimoji="0" lang="en-US" sz="3000" b="0" i="0" u="none" strike="noStrike" kern="1200" cap="none" spc="0" normalizeH="0" baseline="0" noProof="0" dirty="0">
              <a:ln>
                <a:noFill/>
              </a:ln>
              <a:solidFill>
                <a:prstClr val="black"/>
              </a:solidFill>
              <a:effectLst/>
              <a:uLnTx/>
              <a:uFillTx/>
              <a:latin typeface="Calibri"/>
            </a:endParaRP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rPr>
              <a:t>Bài 8: </a:t>
            </a:r>
            <a:r>
              <a:rPr lang="vi-VN" sz="3000" dirty="0" smtClean="0">
                <a:solidFill>
                  <a:prstClr val="black"/>
                </a:solidFill>
                <a:latin typeface="Calibri"/>
              </a:rPr>
              <a:t>Mô hình máy phát điện gió</a:t>
            </a:r>
          </a:p>
          <a:p>
            <a:pPr marL="0" marR="0" lvl="0" indent="0" algn="just" defTabSz="457200" rtl="0" eaLnBrk="1" fontAlgn="auto" latinLnBrk="0" hangingPunct="1">
              <a:lnSpc>
                <a:spcPct val="1100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prstClr val="black"/>
                </a:solidFill>
                <a:effectLst/>
                <a:uLnTx/>
                <a:uFillTx/>
                <a:latin typeface="Calibri"/>
              </a:rPr>
              <a:t>Bài </a:t>
            </a:r>
            <a:r>
              <a:rPr kumimoji="0" lang="en-US" sz="3000" b="0" i="0" u="none" strike="noStrike" kern="1200" cap="none" spc="0" normalizeH="0" baseline="0" noProof="0" dirty="0">
                <a:ln>
                  <a:noFill/>
                </a:ln>
                <a:solidFill>
                  <a:prstClr val="black"/>
                </a:solidFill>
                <a:effectLst/>
                <a:uLnTx/>
                <a:uFillTx/>
                <a:latin typeface="Calibri"/>
              </a:rPr>
              <a:t>9: </a:t>
            </a:r>
            <a:r>
              <a:rPr kumimoji="0" lang="vi-VN" sz="3000" b="0" i="0" u="none" strike="noStrike" kern="1200" cap="none" spc="0" normalizeH="0" baseline="0" noProof="0" dirty="0" smtClean="0">
                <a:ln>
                  <a:noFill/>
                </a:ln>
                <a:solidFill>
                  <a:prstClr val="black"/>
                </a:solidFill>
                <a:effectLst/>
                <a:uLnTx/>
                <a:uFillTx/>
                <a:latin typeface="Calibri"/>
              </a:rPr>
              <a:t>Mô hình điện mặt trời</a:t>
            </a:r>
            <a:endParaRPr kumimoji="0" lang="en-US" sz="30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699144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5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5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65000">
                                          <p:cBhvr additive="base">
                                            <p:cTn id="13" dur="1000" fill="hold"/>
                                            <p:tgtEl>
                                              <p:spTgt spid="17"/>
                                            </p:tgtEl>
                                            <p:attrNameLst>
                                              <p:attrName>ppt_x</p:attrName>
                                            </p:attrNameLst>
                                          </p:cBhvr>
                                          <p:tavLst>
                                            <p:tav tm="0">
                                              <p:val>
                                                <p:strVal val="#ppt_x"/>
                                              </p:val>
                                            </p:tav>
                                            <p:tav tm="100000">
                                              <p:val>
                                                <p:strVal val="#ppt_x"/>
                                              </p:val>
                                            </p:tav>
                                          </p:tavLst>
                                        </p:anim>
                                        <p:anim calcmode="lin" valueType="num" p14:bounceEnd="65000">
                                          <p:cBhvr additive="base">
                                            <p:cTn id="14"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5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5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ppt_x"/>
                                              </p:val>
                                            </p:tav>
                                            <p:tav tm="100000">
                                              <p:val>
                                                <p:strVal val="#ppt_x"/>
                                              </p:val>
                                            </p:tav>
                                          </p:tavLst>
                                        </p:anim>
                                        <p:anim calcmode="lin" valueType="num">
                                          <p:cBhvr additive="base">
                                            <p:cTn id="14"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AC7AC7C-B85A-6C25-506B-1EA2FF0BE6AC}"/>
              </a:ext>
            </a:extLst>
          </p:cNvPr>
          <p:cNvGrpSpPr/>
          <p:nvPr/>
        </p:nvGrpSpPr>
        <p:grpSpPr>
          <a:xfrm>
            <a:off x="5814324" y="671346"/>
            <a:ext cx="5879305" cy="2673235"/>
            <a:chOff x="5814324" y="491558"/>
            <a:chExt cx="5879305" cy="3208710"/>
          </a:xfrm>
        </p:grpSpPr>
        <p:grpSp>
          <p:nvGrpSpPr>
            <p:cNvPr id="3" name="Graphic 4">
              <a:extLst>
                <a:ext uri="{FF2B5EF4-FFF2-40B4-BE49-F238E27FC236}">
                  <a16:creationId xmlns:a16="http://schemas.microsoft.com/office/drawing/2014/main" xmlns="" id="{4C3F8A0C-8599-62C4-24F1-75FF5E0A5015}"/>
                </a:ext>
              </a:extLst>
            </p:cNvPr>
            <p:cNvGrpSpPr/>
            <p:nvPr/>
          </p:nvGrpSpPr>
          <p:grpSpPr>
            <a:xfrm>
              <a:off x="5814324" y="491558"/>
              <a:ext cx="5879305" cy="3208710"/>
              <a:chOff x="5610688" y="1031736"/>
              <a:chExt cx="5879305" cy="3980523"/>
            </a:xfrm>
          </p:grpSpPr>
          <p:sp>
            <p:nvSpPr>
              <p:cNvPr id="5" name="Freeform: Shape 4">
                <a:extLst>
                  <a:ext uri="{FF2B5EF4-FFF2-40B4-BE49-F238E27FC236}">
                    <a16:creationId xmlns:a16="http://schemas.microsoft.com/office/drawing/2014/main" xmlns="" id="{2D1CFC82-316B-BEEC-A209-4FC82E48A314}"/>
                  </a:ext>
                </a:extLst>
              </p:cNvPr>
              <p:cNvSpPr/>
              <p:nvPr/>
            </p:nvSpPr>
            <p:spPr>
              <a:xfrm>
                <a:off x="5629165" y="1052247"/>
                <a:ext cx="5842103"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xmlns="" id="{5450F159-DBE2-22AA-98E1-FF4AF05E8AE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4">
                <a:extLst>
                  <a:ext uri="{FF2B5EF4-FFF2-40B4-BE49-F238E27FC236}">
                    <a16:creationId xmlns:a16="http://schemas.microsoft.com/office/drawing/2014/main" xmlns="" id="{4AC2C50F-C89E-D23A-5E7A-D4D39CEA8658}"/>
                  </a:ext>
                </a:extLst>
              </p:cNvPr>
              <p:cNvGrpSpPr/>
              <p:nvPr/>
            </p:nvGrpSpPr>
            <p:grpSpPr>
              <a:xfrm>
                <a:off x="5610688" y="1031736"/>
                <a:ext cx="5879305" cy="3980523"/>
                <a:chOff x="5610688" y="1031736"/>
                <a:chExt cx="5879305" cy="3980523"/>
              </a:xfrm>
              <a:solidFill>
                <a:srgbClr val="1A1A1A"/>
              </a:solidFill>
            </p:grpSpPr>
            <p:sp>
              <p:nvSpPr>
                <p:cNvPr id="8" name="Freeform: Shape 7">
                  <a:extLst>
                    <a:ext uri="{FF2B5EF4-FFF2-40B4-BE49-F238E27FC236}">
                      <a16:creationId xmlns:a16="http://schemas.microsoft.com/office/drawing/2014/main" xmlns="" id="{5F385B92-F005-465E-D0FA-413F29E855A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xmlns="" id="{0BF3040D-EAEE-3022-D048-B3549379698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6E34CC2C-61AE-76E1-F1B1-0E92DC9E56CC}"/>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xmlns="" id="{B1E9377F-9AA2-C104-2EA6-6A9D458D7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xmlns="" id="{0D809EEE-E355-CC1A-2AE1-B96788A8098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xmlns="" id="{E2E2A8C1-3693-8B56-3439-66EBCC821B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 name="TextBox 3">
              <a:extLst>
                <a:ext uri="{FF2B5EF4-FFF2-40B4-BE49-F238E27FC236}">
                  <a16:creationId xmlns:a16="http://schemas.microsoft.com/office/drawing/2014/main" xmlns="" id="{1B898C43-4020-5A46-7290-03495F6F467B}"/>
                </a:ext>
              </a:extLst>
            </p:cNvPr>
            <p:cNvSpPr txBox="1"/>
            <p:nvPr/>
          </p:nvSpPr>
          <p:spPr>
            <a:xfrm>
              <a:off x="6278018" y="929031"/>
              <a:ext cx="5031981" cy="144076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Hôm nay chúng ta sẽ học bài đầu tiên trong Phần </a:t>
              </a:r>
              <a:r>
                <a:rPr kumimoji="0" lang="en-US" sz="36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1</a:t>
              </a:r>
              <a:endParaRPr kumimoji="0" lang="en-US" sz="36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00" y="654956"/>
            <a:ext cx="3921965" cy="553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xmlns="" id="{24199E23-8F23-15F7-54F7-02F48C8CAE5C}"/>
              </a:ext>
            </a:extLst>
          </p:cNvPr>
          <p:cNvGrpSpPr/>
          <p:nvPr/>
        </p:nvGrpSpPr>
        <p:grpSpPr>
          <a:xfrm>
            <a:off x="3250887" y="2288245"/>
            <a:ext cx="3507011" cy="3833036"/>
            <a:chOff x="8408633" y="1992570"/>
            <a:chExt cx="3507011" cy="3833036"/>
          </a:xfrm>
        </p:grpSpPr>
        <p:grpSp>
          <p:nvGrpSpPr>
            <p:cNvPr id="22" name="Graphic 4">
              <a:extLst>
                <a:ext uri="{FF2B5EF4-FFF2-40B4-BE49-F238E27FC236}">
                  <a16:creationId xmlns:a16="http://schemas.microsoft.com/office/drawing/2014/main" xmlns="" id="{280AD4FF-453C-ABAB-BE53-8E7D4C31119E}"/>
                </a:ext>
              </a:extLst>
            </p:cNvPr>
            <p:cNvGrpSpPr/>
            <p:nvPr/>
          </p:nvGrpSpPr>
          <p:grpSpPr>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xmlns="" id="{C9D2F086-5E01-BB5A-C643-9DEC130ED378}"/>
                  </a:ext>
                </a:extLst>
              </p:cNvPr>
              <p:cNvGrpSpPr/>
              <p:nvPr/>
            </p:nvGrpSpPr>
            <p:grpSpPr>
              <a:xfrm>
                <a:off x="10886512" y="3334328"/>
                <a:ext cx="1029133" cy="1810218"/>
                <a:chOff x="10886512" y="3334328"/>
                <a:chExt cx="1029133" cy="1810218"/>
              </a:xfrm>
            </p:grpSpPr>
            <p:sp>
              <p:nvSpPr>
                <p:cNvPr id="99" name="Freeform: Shape 98">
                  <a:extLst>
                    <a:ext uri="{FF2B5EF4-FFF2-40B4-BE49-F238E27FC236}">
                      <a16:creationId xmlns:a16="http://schemas.microsoft.com/office/drawing/2014/main" xmlns="" id="{83A3EF70-E6E0-C594-CB91-126A1B3D55B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xmlns="" id="{E7A7778B-7D24-CE92-E7C3-0F2C100C3782}"/>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Shape 100">
                  <a:extLst>
                    <a:ext uri="{FF2B5EF4-FFF2-40B4-BE49-F238E27FC236}">
                      <a16:creationId xmlns:a16="http://schemas.microsoft.com/office/drawing/2014/main" xmlns="" id="{8E6038EE-CF9C-3E4E-684C-A8E2A84E98C1}"/>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xmlns="" id="{39F71D8D-8D19-CF08-7A50-0F9A00B84EB4}"/>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xmlns="" id="{009D4E15-9966-DC31-C59E-9E35C74914F1}"/>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xmlns="" id="{C90DEA41-F6CA-868D-721D-A1CA1CF730E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xmlns="" id="{B4BB8B02-72CB-BD2D-02FA-81D66406E1E3}"/>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xmlns="" id="{F072C2C9-6F89-FB21-5209-CB1B3014CD2A}"/>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xmlns="" id="{0B99541C-CD6F-3F4B-A9D8-A002A6A0348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Shape 24">
                <a:extLst>
                  <a:ext uri="{FF2B5EF4-FFF2-40B4-BE49-F238E27FC236}">
                    <a16:creationId xmlns:a16="http://schemas.microsoft.com/office/drawing/2014/main" xmlns="" id="{01F98943-2BD3-8453-AFB0-ABCF302F10E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xmlns="" id="{8DE2B7F5-CD88-8579-92DF-C23524C4C750}"/>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xmlns="" id="{F271BD0F-E3A3-464B-EE6C-D1D90E23BCF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xmlns="" id="{9A3655BA-F968-B15C-C752-ADE3B2F6CD8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xmlns="" id="{D10C5568-FB00-50E3-CF80-7DB95F3739DC}"/>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xmlns="" id="{34718CE8-DB62-0140-CAFC-8F85A4BA8797}"/>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1" name="Graphic 4">
                <a:extLst>
                  <a:ext uri="{FF2B5EF4-FFF2-40B4-BE49-F238E27FC236}">
                    <a16:creationId xmlns:a16="http://schemas.microsoft.com/office/drawing/2014/main" xmlns="" id="{4E62BDE0-C4F9-FEA7-20B4-B259B15D4D49}"/>
                  </a:ext>
                </a:extLst>
              </p:cNvPr>
              <p:cNvGrpSpPr/>
              <p:nvPr/>
            </p:nvGrpSpPr>
            <p:grpSpPr>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xmlns="" id="{737C2510-F995-5877-AD88-04A6D418E3CE}"/>
                    </a:ext>
                  </a:extLst>
                </p:cNvPr>
                <p:cNvGrpSpPr/>
                <p:nvPr/>
              </p:nvGrpSpPr>
              <p:grpSpPr>
                <a:xfrm>
                  <a:off x="8408633" y="3314331"/>
                  <a:ext cx="532978" cy="711598"/>
                  <a:chOff x="8408633" y="3314331"/>
                  <a:chExt cx="532978" cy="711598"/>
                </a:xfrm>
              </p:grpSpPr>
              <p:sp>
                <p:nvSpPr>
                  <p:cNvPr id="92" name="Freeform: Shape 91">
                    <a:extLst>
                      <a:ext uri="{FF2B5EF4-FFF2-40B4-BE49-F238E27FC236}">
                        <a16:creationId xmlns:a16="http://schemas.microsoft.com/office/drawing/2014/main" xmlns="" id="{7FCCAC43-7E31-57F4-2747-73E344F3E60A}"/>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xmlns="" id="{E9D9AED6-2365-CDEB-1BE3-DF07C301FA31}"/>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Shape 93">
                    <a:extLst>
                      <a:ext uri="{FF2B5EF4-FFF2-40B4-BE49-F238E27FC236}">
                        <a16:creationId xmlns:a16="http://schemas.microsoft.com/office/drawing/2014/main" xmlns="" id="{1B9E2DF2-FDB6-7D17-7465-0FE73F30E559}"/>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xmlns="" id="{88D26164-E705-97D7-8D62-C3256948265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Freeform: Shape 95">
                    <a:extLst>
                      <a:ext uri="{FF2B5EF4-FFF2-40B4-BE49-F238E27FC236}">
                        <a16:creationId xmlns:a16="http://schemas.microsoft.com/office/drawing/2014/main" xmlns="" id="{91E56483-FA17-13C5-CDD2-EE8FA4D1E93E}"/>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xmlns="" id="{1D8370C9-9BE4-6C00-C682-87589329D4CF}"/>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xmlns="" id="{DDB58CB9-31D4-9346-6829-F6D40831F89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9" name="Freeform: Shape 88">
                  <a:extLst>
                    <a:ext uri="{FF2B5EF4-FFF2-40B4-BE49-F238E27FC236}">
                      <a16:creationId xmlns:a16="http://schemas.microsoft.com/office/drawing/2014/main" xmlns="" id="{B4D4525E-0A9C-55DB-E2A4-CAD4440F93F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xmlns="" id="{1207C338-8319-3EF1-705E-6DD9F456F3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xmlns="" id="{3DA44407-BA98-BFAF-0BFA-4A3D0B24594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aphic 4">
                <a:extLst>
                  <a:ext uri="{FF2B5EF4-FFF2-40B4-BE49-F238E27FC236}">
                    <a16:creationId xmlns:a16="http://schemas.microsoft.com/office/drawing/2014/main" xmlns="" id="{4150A0E5-8D8B-C842-B207-372D59BE17AD}"/>
                  </a:ext>
                </a:extLst>
              </p:cNvPr>
              <p:cNvGrpSpPr/>
              <p:nvPr/>
            </p:nvGrpSpPr>
            <p:grpSpPr>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xmlns="" id="{D1BE231A-711C-1527-426C-CC71A545A98E}"/>
                    </a:ext>
                  </a:extLst>
                </p:cNvPr>
                <p:cNvGrpSpPr/>
                <p:nvPr/>
              </p:nvGrpSpPr>
              <p:grpSpPr>
                <a:xfrm>
                  <a:off x="9635854" y="3377070"/>
                  <a:ext cx="399749" cy="366442"/>
                  <a:chOff x="9635854" y="3377070"/>
                  <a:chExt cx="399749" cy="366442"/>
                </a:xfrm>
              </p:grpSpPr>
              <p:sp>
                <p:nvSpPr>
                  <p:cNvPr id="86" name="Freeform: Shape 85">
                    <a:extLst>
                      <a:ext uri="{FF2B5EF4-FFF2-40B4-BE49-F238E27FC236}">
                        <a16:creationId xmlns:a16="http://schemas.microsoft.com/office/drawing/2014/main" xmlns="" id="{436D3043-B780-4B63-3BFE-29FBEF06C72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xmlns="" id="{F7F6B843-CA4D-93F4-05E7-7901EAAEBE55}"/>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3" name="Graphic 4">
                  <a:extLst>
                    <a:ext uri="{FF2B5EF4-FFF2-40B4-BE49-F238E27FC236}">
                      <a16:creationId xmlns:a16="http://schemas.microsoft.com/office/drawing/2014/main" xmlns="" id="{DE257DD2-B466-15E5-1B76-DCAD2786AB24}"/>
                    </a:ext>
                  </a:extLst>
                </p:cNvPr>
                <p:cNvGrpSpPr/>
                <p:nvPr/>
              </p:nvGrpSpPr>
              <p:grpSpPr>
                <a:xfrm>
                  <a:off x="11305110" y="2992117"/>
                  <a:ext cx="360737" cy="419012"/>
                  <a:chOff x="11305110" y="2992117"/>
                  <a:chExt cx="360737" cy="419012"/>
                </a:xfrm>
              </p:grpSpPr>
              <p:sp>
                <p:nvSpPr>
                  <p:cNvPr id="84" name="Freeform: Shape 83">
                    <a:extLst>
                      <a:ext uri="{FF2B5EF4-FFF2-40B4-BE49-F238E27FC236}">
                        <a16:creationId xmlns:a16="http://schemas.microsoft.com/office/drawing/2014/main" xmlns="" id="{F3DFFCD0-F758-9BA5-4446-9ACBF8BBF78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xmlns="" id="{92931373-CFC5-EB11-63EC-1B891B2B92AD}"/>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3" name="Freeform: Shape 32">
                <a:extLst>
                  <a:ext uri="{FF2B5EF4-FFF2-40B4-BE49-F238E27FC236}">
                    <a16:creationId xmlns:a16="http://schemas.microsoft.com/office/drawing/2014/main" xmlns="" id="{22910A65-C958-F22A-5311-44DFE7B7116D}"/>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Graphic 4">
                <a:extLst>
                  <a:ext uri="{FF2B5EF4-FFF2-40B4-BE49-F238E27FC236}">
                    <a16:creationId xmlns:a16="http://schemas.microsoft.com/office/drawing/2014/main" xmlns="" id="{14FE122B-CD4D-F853-79D5-B3DD77A20E34}"/>
                  </a:ext>
                </a:extLst>
              </p:cNvPr>
              <p:cNvGrpSpPr/>
              <p:nvPr/>
            </p:nvGrpSpPr>
            <p:grpSpPr>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xmlns="" id="{AB4096B4-5439-C550-9C23-DD6D05A0A833}"/>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xmlns="" id="{6B2EE30B-E0B1-F522-A93A-194A5B99B3F2}"/>
                      </a:ext>
                    </a:extLst>
                  </p:cNvPr>
                  <p:cNvPicPr>
                    <a:picLocks noChangeAspect="1"/>
                  </p:cNvPicPr>
                  <p:nvPr/>
                </p:nvPicPr>
                <p:blipFill>
                  <a:blip r:embed="rId4"/>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xmlns="" id="{5F43EB7D-391C-49E3-8898-FBAFCFD3BA9F}"/>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xmlns="" id="{5656F77D-4583-30E2-51A9-D50D6C77EDA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xmlns="" id="{2122B339-AA46-8E5A-1F31-8FFDAA1484EA}"/>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xmlns="" id="{FCA78580-BAC3-CA03-D3D9-E1A6D7A04E9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xmlns="" id="{971B22E7-F223-360F-CAFA-7541EB5DFD14}"/>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2" name="Graphic 4">
                  <a:extLst>
                    <a:ext uri="{FF2B5EF4-FFF2-40B4-BE49-F238E27FC236}">
                      <a16:creationId xmlns:a16="http://schemas.microsoft.com/office/drawing/2014/main" xmlns="" id="{9B57603B-8E44-EB28-997F-345CBCF50D97}"/>
                    </a:ext>
                  </a:extLst>
                </p:cNvPr>
                <p:cNvGrpSpPr/>
                <p:nvPr/>
              </p:nvGrpSpPr>
              <p:grpSpPr>
                <a:xfrm>
                  <a:off x="10005654" y="3276357"/>
                  <a:ext cx="408535" cy="408535"/>
                  <a:chOff x="10005654" y="3276357"/>
                  <a:chExt cx="408535" cy="408535"/>
                </a:xfrm>
              </p:grpSpPr>
              <p:sp>
                <p:nvSpPr>
                  <p:cNvPr id="72" name="Freeform: Shape 71">
                    <a:extLst>
                      <a:ext uri="{FF2B5EF4-FFF2-40B4-BE49-F238E27FC236}">
                        <a16:creationId xmlns:a16="http://schemas.microsoft.com/office/drawing/2014/main" xmlns="" id="{09881ADB-0D65-A7EA-0F24-24158F3A9DDB}"/>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3" name="Graphic 4">
                    <a:extLst>
                      <a:ext uri="{FF2B5EF4-FFF2-40B4-BE49-F238E27FC236}">
                        <a16:creationId xmlns:a16="http://schemas.microsoft.com/office/drawing/2014/main" xmlns="" id="{AD334514-229C-9C0A-1ED6-A6F54E32741C}"/>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xmlns="" id="{B236A9A0-FF79-B9FB-A049-0850831DA041}"/>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xmlns="" id="{644022DC-E65D-AC98-818E-D3467B429B1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63" name="Graphic 4">
                  <a:extLst>
                    <a:ext uri="{FF2B5EF4-FFF2-40B4-BE49-F238E27FC236}">
                      <a16:creationId xmlns:a16="http://schemas.microsoft.com/office/drawing/2014/main" xmlns="" id="{2205BB83-C251-A2AF-E3EE-FD2470019791}"/>
                    </a:ext>
                  </a:extLst>
                </p:cNvPr>
                <p:cNvGrpSpPr/>
                <p:nvPr/>
              </p:nvGrpSpPr>
              <p:grpSpPr>
                <a:xfrm>
                  <a:off x="10905127" y="3090208"/>
                  <a:ext cx="408535" cy="408535"/>
                  <a:chOff x="10905127" y="3090208"/>
                  <a:chExt cx="408535" cy="408535"/>
                </a:xfrm>
              </p:grpSpPr>
              <p:sp>
                <p:nvSpPr>
                  <p:cNvPr id="68" name="Freeform: Shape 67">
                    <a:extLst>
                      <a:ext uri="{FF2B5EF4-FFF2-40B4-BE49-F238E27FC236}">
                        <a16:creationId xmlns:a16="http://schemas.microsoft.com/office/drawing/2014/main" xmlns="" id="{27EC9E80-9C31-1302-F2B2-568A3EDD1A0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9" name="Graphic 4">
                    <a:extLst>
                      <a:ext uri="{FF2B5EF4-FFF2-40B4-BE49-F238E27FC236}">
                        <a16:creationId xmlns:a16="http://schemas.microsoft.com/office/drawing/2014/main" xmlns="" id="{423495D9-DD6C-605B-03B9-B9B6CFFEF73E}"/>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xmlns="" id="{051F229A-F2DD-3106-BEDD-E4C167CA9B45}"/>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xmlns="" id="{D802AED2-A216-C8C3-17D7-7B6561F9C9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4" name="Freeform: Shape 63">
                  <a:extLst>
                    <a:ext uri="{FF2B5EF4-FFF2-40B4-BE49-F238E27FC236}">
                      <a16:creationId xmlns:a16="http://schemas.microsoft.com/office/drawing/2014/main" xmlns="" id="{DFDDB475-F926-8715-70A6-3BC7B1A277A3}"/>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5" name="Graphic 4">
                  <a:extLst>
                    <a:ext uri="{FF2B5EF4-FFF2-40B4-BE49-F238E27FC236}">
                      <a16:creationId xmlns:a16="http://schemas.microsoft.com/office/drawing/2014/main" xmlns="" id="{3470DB62-405C-0FFC-4ED8-546074A38877}"/>
                    </a:ext>
                  </a:extLst>
                </p:cNvPr>
                <p:cNvGrpSpPr/>
                <p:nvPr/>
              </p:nvGrpSpPr>
              <p:grpSpPr>
                <a:xfrm>
                  <a:off x="10444022" y="3251788"/>
                  <a:ext cx="347239" cy="279569"/>
                  <a:chOff x="10444022" y="3251788"/>
                  <a:chExt cx="347239" cy="279569"/>
                </a:xfrm>
              </p:grpSpPr>
              <p:sp>
                <p:nvSpPr>
                  <p:cNvPr id="66" name="Freeform: Shape 65">
                    <a:extLst>
                      <a:ext uri="{FF2B5EF4-FFF2-40B4-BE49-F238E27FC236}">
                        <a16:creationId xmlns:a16="http://schemas.microsoft.com/office/drawing/2014/main" xmlns="" id="{9BEDB0E4-6728-CF61-9462-93A1098BD95F}"/>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xmlns="" id="{B33A54ED-E9D4-B2AE-52AF-4F9F418B4BF2}"/>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5" name="Freeform: Shape 34">
                <a:extLst>
                  <a:ext uri="{FF2B5EF4-FFF2-40B4-BE49-F238E27FC236}">
                    <a16:creationId xmlns:a16="http://schemas.microsoft.com/office/drawing/2014/main" xmlns="" id="{8260CE69-6A40-6E29-0AD1-E5DC1B9BD4F7}"/>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xmlns="" id="{384247CD-C184-67DA-5757-06C2F38F138E}"/>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xmlns="" id="{01F270D0-747A-D33B-1BE2-77F0663BA61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xmlns="" id="{18F6CA6B-446C-CA26-763F-4B362D930467}"/>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xmlns="" id="{D0C53D53-C1F5-02FB-8A15-4DA4EB14B2BD}"/>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xmlns="" id="{BC49BF2A-68D6-D932-7C03-C5C097498F71}"/>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xmlns="" id="{EF860E1B-A165-18BD-61EF-1F5578BEF7A6}"/>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xmlns="" id="{40EC1251-D47E-336A-F30F-86FD1996F478}"/>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xmlns="" id="{CB42B0A2-DA4C-1851-AC83-88748AA5E0FD}"/>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xmlns="" id="{FB119E31-788A-88EF-6882-4FA5989DD92E}"/>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xmlns="" id="{745D7D9F-2411-4019-59BE-C67F22FC96AB}"/>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aphic 4">
                <a:extLst>
                  <a:ext uri="{FF2B5EF4-FFF2-40B4-BE49-F238E27FC236}">
                    <a16:creationId xmlns:a16="http://schemas.microsoft.com/office/drawing/2014/main" xmlns="" id="{BE3B0B9E-0146-2366-BD6D-A99B3AB2C0BF}"/>
                  </a:ext>
                </a:extLst>
              </p:cNvPr>
              <p:cNvGrpSpPr/>
              <p:nvPr/>
            </p:nvGrpSpPr>
            <p:grpSpPr>
              <a:xfrm>
                <a:off x="10359780" y="4436934"/>
                <a:ext cx="1039758" cy="1174386"/>
                <a:chOff x="10359780" y="4436934"/>
                <a:chExt cx="1039758" cy="1174386"/>
              </a:xfrm>
            </p:grpSpPr>
            <p:sp>
              <p:nvSpPr>
                <p:cNvPr id="58" name="Freeform: Shape 57">
                  <a:extLst>
                    <a:ext uri="{FF2B5EF4-FFF2-40B4-BE49-F238E27FC236}">
                      <a16:creationId xmlns:a16="http://schemas.microsoft.com/office/drawing/2014/main" xmlns="" id="{EE43E570-B19E-4467-721C-553D70893EC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xmlns="" id="{9CD2CA73-EC6B-7955-E66F-399ACDABED7C}"/>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xmlns="" id="{535EFBF4-20E5-7A20-4CE4-E449A9A0247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Freeform: Shape 46">
                <a:extLst>
                  <a:ext uri="{FF2B5EF4-FFF2-40B4-BE49-F238E27FC236}">
                    <a16:creationId xmlns:a16="http://schemas.microsoft.com/office/drawing/2014/main" xmlns="" id="{C2E3DF7E-49E0-9329-0E0E-F0C2E79ABB7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8" name="Graphic 4">
                <a:extLst>
                  <a:ext uri="{FF2B5EF4-FFF2-40B4-BE49-F238E27FC236}">
                    <a16:creationId xmlns:a16="http://schemas.microsoft.com/office/drawing/2014/main" xmlns="" id="{A46E0221-9921-9A9E-B610-DF582C20F82A}"/>
                  </a:ext>
                </a:extLst>
              </p:cNvPr>
              <p:cNvGrpSpPr/>
              <p:nvPr/>
            </p:nvGrpSpPr>
            <p:grpSpPr>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xmlns="" id="{11BD8A38-A555-31EF-02A0-16A5F693BA20}"/>
                    </a:ext>
                  </a:extLst>
                </p:cNvPr>
                <p:cNvGrpSpPr/>
                <p:nvPr/>
              </p:nvGrpSpPr>
              <p:grpSpPr>
                <a:xfrm>
                  <a:off x="10426167" y="5056265"/>
                  <a:ext cx="515768" cy="574697"/>
                  <a:chOff x="10426167" y="5056265"/>
                  <a:chExt cx="515768" cy="574697"/>
                </a:xfrm>
              </p:grpSpPr>
              <p:sp>
                <p:nvSpPr>
                  <p:cNvPr id="56" name="Freeform: Shape 55">
                    <a:extLst>
                      <a:ext uri="{FF2B5EF4-FFF2-40B4-BE49-F238E27FC236}">
                        <a16:creationId xmlns:a16="http://schemas.microsoft.com/office/drawing/2014/main" xmlns="" id="{91ABD00E-9524-CF86-1307-DEFB23949B2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xmlns="" id="{ED20FD1C-F322-31C6-E643-BE90F10FCC3A}"/>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Freeform: Shape 54">
                  <a:extLst>
                    <a:ext uri="{FF2B5EF4-FFF2-40B4-BE49-F238E27FC236}">
                      <a16:creationId xmlns:a16="http://schemas.microsoft.com/office/drawing/2014/main" xmlns="" id="{525C66B2-7BAE-AEB8-951A-ACF5A2CB9EA0}"/>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Freeform: Shape 48">
                <a:extLst>
                  <a:ext uri="{FF2B5EF4-FFF2-40B4-BE49-F238E27FC236}">
                    <a16:creationId xmlns:a16="http://schemas.microsoft.com/office/drawing/2014/main" xmlns="" id="{506FFE3C-A90A-9975-E059-E43B88938C6A}"/>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xmlns="" id="{3E1C55AB-6A50-838D-19EB-7D76EFC5F10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xmlns="" id="{9F47D689-A878-8F30-7E5C-C057C384EBFD}"/>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xmlns="" id="{42868432-B652-30FD-505E-DEE3033750F2}"/>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xmlns="" id="{3E695B5D-424F-787C-91B3-2BD1BDE8589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Shape 22">
              <a:extLst>
                <a:ext uri="{FF2B5EF4-FFF2-40B4-BE49-F238E27FC236}">
                  <a16:creationId xmlns:a16="http://schemas.microsoft.com/office/drawing/2014/main" xmlns="" id="{98AAAFCD-7529-76BB-F027-93A9902CC4F8}"/>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1730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0B6ED2B-99E9-64FC-10D0-4C0C414904B8}"/>
              </a:ext>
            </a:extLst>
          </p:cNvPr>
          <p:cNvSpPr/>
          <p:nvPr/>
        </p:nvSpPr>
        <p:spPr>
          <a:xfrm>
            <a:off x="552450" y="602503"/>
            <a:ext cx="11306175" cy="5998321"/>
          </a:xfrm>
          <a:custGeom>
            <a:avLst/>
            <a:gdLst>
              <a:gd name="connsiteX0" fmla="*/ 0 w 11306175"/>
              <a:gd name="connsiteY0" fmla="*/ 999740 h 5998321"/>
              <a:gd name="connsiteX1" fmla="*/ 999740 w 11306175"/>
              <a:gd name="connsiteY1" fmla="*/ 0 h 5998321"/>
              <a:gd name="connsiteX2" fmla="*/ 10306435 w 11306175"/>
              <a:gd name="connsiteY2" fmla="*/ 0 h 5998321"/>
              <a:gd name="connsiteX3" fmla="*/ 11306175 w 11306175"/>
              <a:gd name="connsiteY3" fmla="*/ 999740 h 5998321"/>
              <a:gd name="connsiteX4" fmla="*/ 11306175 w 11306175"/>
              <a:gd name="connsiteY4" fmla="*/ 4998581 h 5998321"/>
              <a:gd name="connsiteX5" fmla="*/ 10306435 w 11306175"/>
              <a:gd name="connsiteY5" fmla="*/ 5998321 h 5998321"/>
              <a:gd name="connsiteX6" fmla="*/ 999740 w 11306175"/>
              <a:gd name="connsiteY6" fmla="*/ 5998321 h 5998321"/>
              <a:gd name="connsiteX7" fmla="*/ 0 w 11306175"/>
              <a:gd name="connsiteY7" fmla="*/ 4998581 h 5998321"/>
              <a:gd name="connsiteX8" fmla="*/ 0 w 11306175"/>
              <a:gd name="connsiteY8" fmla="*/ 999740 h 59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175" h="5998321" fill="none" extrusionOk="0">
                <a:moveTo>
                  <a:pt x="0" y="999740"/>
                </a:moveTo>
                <a:cubicBezTo>
                  <a:pt x="-2155" y="486002"/>
                  <a:pt x="448310" y="12806"/>
                  <a:pt x="999740" y="0"/>
                </a:cubicBezTo>
                <a:cubicBezTo>
                  <a:pt x="2894358" y="-123866"/>
                  <a:pt x="7941846" y="81108"/>
                  <a:pt x="10306435" y="0"/>
                </a:cubicBezTo>
                <a:cubicBezTo>
                  <a:pt x="10889319" y="-47239"/>
                  <a:pt x="11295658" y="448467"/>
                  <a:pt x="11306175" y="999740"/>
                </a:cubicBezTo>
                <a:cubicBezTo>
                  <a:pt x="11473892" y="1609463"/>
                  <a:pt x="11176276" y="4422468"/>
                  <a:pt x="11306175" y="4998581"/>
                </a:cubicBezTo>
                <a:cubicBezTo>
                  <a:pt x="11324839" y="5501161"/>
                  <a:pt x="10893526" y="6061726"/>
                  <a:pt x="10306435" y="5998321"/>
                </a:cubicBezTo>
                <a:cubicBezTo>
                  <a:pt x="9004940" y="5980466"/>
                  <a:pt x="4187550" y="5888977"/>
                  <a:pt x="999740" y="5998321"/>
                </a:cubicBezTo>
                <a:cubicBezTo>
                  <a:pt x="452718" y="5985561"/>
                  <a:pt x="19024" y="5586245"/>
                  <a:pt x="0" y="4998581"/>
                </a:cubicBezTo>
                <a:cubicBezTo>
                  <a:pt x="118672" y="3659306"/>
                  <a:pt x="-34222" y="2783790"/>
                  <a:pt x="0" y="999740"/>
                </a:cubicBezTo>
                <a:close/>
              </a:path>
              <a:path w="11306175" h="5998321" stroke="0" extrusionOk="0">
                <a:moveTo>
                  <a:pt x="0" y="999740"/>
                </a:moveTo>
                <a:cubicBezTo>
                  <a:pt x="28279" y="449265"/>
                  <a:pt x="413357" y="68011"/>
                  <a:pt x="999740" y="0"/>
                </a:cubicBezTo>
                <a:cubicBezTo>
                  <a:pt x="3914016" y="96512"/>
                  <a:pt x="8467594" y="-165548"/>
                  <a:pt x="10306435" y="0"/>
                </a:cubicBezTo>
                <a:cubicBezTo>
                  <a:pt x="10924383" y="1650"/>
                  <a:pt x="11384455" y="460383"/>
                  <a:pt x="11306175" y="999740"/>
                </a:cubicBezTo>
                <a:cubicBezTo>
                  <a:pt x="11175962" y="2830976"/>
                  <a:pt x="11431148" y="3804302"/>
                  <a:pt x="11306175" y="4998581"/>
                </a:cubicBezTo>
                <a:cubicBezTo>
                  <a:pt x="11318331" y="5485380"/>
                  <a:pt x="10879416" y="5988886"/>
                  <a:pt x="10306435" y="5998321"/>
                </a:cubicBezTo>
                <a:cubicBezTo>
                  <a:pt x="6345034" y="6160033"/>
                  <a:pt x="4581037" y="6141943"/>
                  <a:pt x="999740" y="5998321"/>
                </a:cubicBezTo>
                <a:cubicBezTo>
                  <a:pt x="535176" y="5952084"/>
                  <a:pt x="30217" y="5537737"/>
                  <a:pt x="0" y="4998581"/>
                </a:cubicBezTo>
                <a:cubicBezTo>
                  <a:pt x="128997" y="4218744"/>
                  <a:pt x="-102252" y="2851476"/>
                  <a:pt x="0" y="999740"/>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40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37FF82C-BAC6-6615-1D60-D86548005E63}"/>
              </a:ext>
            </a:extLst>
          </p:cNvPr>
          <p:cNvSpPr txBox="1"/>
          <p:nvPr/>
        </p:nvSpPr>
        <p:spPr>
          <a:xfrm>
            <a:off x="1047749" y="2477951"/>
            <a:ext cx="10372725" cy="1477328"/>
          </a:xfrm>
          <a:custGeom>
            <a:avLst/>
            <a:gdLst>
              <a:gd name="connsiteX0" fmla="*/ 0 w 10372725"/>
              <a:gd name="connsiteY0" fmla="*/ 187289 h 1123712"/>
              <a:gd name="connsiteX1" fmla="*/ 187289 w 10372725"/>
              <a:gd name="connsiteY1" fmla="*/ 0 h 1123712"/>
              <a:gd name="connsiteX2" fmla="*/ 10185436 w 10372725"/>
              <a:gd name="connsiteY2" fmla="*/ 0 h 1123712"/>
              <a:gd name="connsiteX3" fmla="*/ 10372725 w 10372725"/>
              <a:gd name="connsiteY3" fmla="*/ 187289 h 1123712"/>
              <a:gd name="connsiteX4" fmla="*/ 10372725 w 10372725"/>
              <a:gd name="connsiteY4" fmla="*/ 936423 h 1123712"/>
              <a:gd name="connsiteX5" fmla="*/ 10185436 w 10372725"/>
              <a:gd name="connsiteY5" fmla="*/ 1123712 h 1123712"/>
              <a:gd name="connsiteX6" fmla="*/ 187289 w 10372725"/>
              <a:gd name="connsiteY6" fmla="*/ 1123712 h 1123712"/>
              <a:gd name="connsiteX7" fmla="*/ 0 w 10372725"/>
              <a:gd name="connsiteY7" fmla="*/ 936423 h 1123712"/>
              <a:gd name="connsiteX8" fmla="*/ 0 w 10372725"/>
              <a:gd name="connsiteY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1123712" fill="none" extrusionOk="0">
                <a:moveTo>
                  <a:pt x="0" y="187289"/>
                </a:moveTo>
                <a:cubicBezTo>
                  <a:pt x="-19092" y="78872"/>
                  <a:pt x="87989" y="6670"/>
                  <a:pt x="187289" y="0"/>
                </a:cubicBezTo>
                <a:cubicBezTo>
                  <a:pt x="4587388" y="-97001"/>
                  <a:pt x="5334128" y="-161121"/>
                  <a:pt x="10185436" y="0"/>
                </a:cubicBezTo>
                <a:cubicBezTo>
                  <a:pt x="10292413" y="3649"/>
                  <a:pt x="10374681" y="82716"/>
                  <a:pt x="10372725" y="187289"/>
                </a:cubicBezTo>
                <a:cubicBezTo>
                  <a:pt x="10438645" y="444264"/>
                  <a:pt x="10402099" y="750613"/>
                  <a:pt x="10372725" y="936423"/>
                </a:cubicBezTo>
                <a:cubicBezTo>
                  <a:pt x="10363799" y="1055282"/>
                  <a:pt x="10295781" y="1116996"/>
                  <a:pt x="10185436" y="1123712"/>
                </a:cubicBezTo>
                <a:cubicBezTo>
                  <a:pt x="6675979" y="1203932"/>
                  <a:pt x="3697082" y="1013945"/>
                  <a:pt x="187289" y="1123712"/>
                </a:cubicBezTo>
                <a:cubicBezTo>
                  <a:pt x="82409" y="1130784"/>
                  <a:pt x="4327" y="1038105"/>
                  <a:pt x="0" y="936423"/>
                </a:cubicBezTo>
                <a:cubicBezTo>
                  <a:pt x="42233" y="694223"/>
                  <a:pt x="41423" y="524820"/>
                  <a:pt x="0" y="187289"/>
                </a:cubicBezTo>
                <a:close/>
              </a:path>
              <a:path w="10372725" h="1123712" stroke="0" extrusionOk="0">
                <a:moveTo>
                  <a:pt x="0" y="187289"/>
                </a:moveTo>
                <a:cubicBezTo>
                  <a:pt x="2757" y="75707"/>
                  <a:pt x="72438" y="5602"/>
                  <a:pt x="187289" y="0"/>
                </a:cubicBezTo>
                <a:cubicBezTo>
                  <a:pt x="1200572" y="24874"/>
                  <a:pt x="5954268" y="-137718"/>
                  <a:pt x="10185436" y="0"/>
                </a:cubicBezTo>
                <a:cubicBezTo>
                  <a:pt x="10287050" y="-1229"/>
                  <a:pt x="10382886" y="73686"/>
                  <a:pt x="10372725" y="187289"/>
                </a:cubicBezTo>
                <a:cubicBezTo>
                  <a:pt x="10414759" y="525212"/>
                  <a:pt x="10396980" y="634308"/>
                  <a:pt x="10372725" y="936423"/>
                </a:cubicBezTo>
                <a:cubicBezTo>
                  <a:pt x="10356875" y="1044290"/>
                  <a:pt x="10280898" y="1105828"/>
                  <a:pt x="10185436" y="1123712"/>
                </a:cubicBezTo>
                <a:cubicBezTo>
                  <a:pt x="8410840" y="1110706"/>
                  <a:pt x="4927528" y="996211"/>
                  <a:pt x="187289" y="1123712"/>
                </a:cubicBezTo>
                <a:cubicBezTo>
                  <a:pt x="80585" y="1119777"/>
                  <a:pt x="-2903" y="1045846"/>
                  <a:pt x="0" y="936423"/>
                </a:cubicBezTo>
                <a:cubicBezTo>
                  <a:pt x="-60236" y="856011"/>
                  <a:pt x="-64165" y="326111"/>
                  <a:pt x="0" y="187289"/>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Curved/>
                  </ask:type>
                </ask:lineSketchStyleProps>
              </a:ext>
            </a:extLst>
          </a:ln>
        </p:spPr>
        <p:txBody>
          <a:bodyPr wrap="square">
            <a:spAutoFit/>
          </a:bodyPr>
          <a:lstStyle/>
          <a:p>
            <a:pPr algn="just"/>
            <a:r>
              <a:rPr kumimoji="1" lang="en-US" altLang="zh-CN" sz="30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Hãy quan sát </a:t>
            </a:r>
            <a:r>
              <a:rPr kumimoji="1" lang="vi-VN" altLang="zh-CN" sz="3000" b="1" dirty="0" smtClean="0">
                <a:solidFill>
                  <a:srgbClr val="002060"/>
                </a:solidFill>
                <a:latin typeface="Calibri" panose="020F0502020204030204" pitchFamily="34" charset="0"/>
                <a:ea typeface="微软雅黑" panose="020B0503020204020204" pitchFamily="34" charset="-122"/>
                <a:cs typeface="Calibri" panose="020F0502020204030204" pitchFamily="34" charset="0"/>
              </a:rPr>
              <a:t>bức tranh mở đầu SGK trang 6</a:t>
            </a:r>
            <a:r>
              <a:rPr kumimoji="1" lang="en-US" altLang="zh-CN" sz="3000" b="1" dirty="0" smtClean="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kumimoji="1" lang="en-US" altLang="zh-CN" sz="30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và </a:t>
            </a:r>
            <a:r>
              <a:rPr kumimoji="1" lang="vi-VN" altLang="zh-CN" sz="30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hoạt động đóng vai theo nhóm đôi hỏi đáp về tác dụng của một sản phẩm công nghệ trong đời sống.</a:t>
            </a:r>
            <a:endParaRPr kumimoji="1" lang="zh-CN" altLang="en-US" sz="3000"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33664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2" name="TextBox 1"/>
          <p:cNvSpPr txBox="1"/>
          <p:nvPr/>
        </p:nvSpPr>
        <p:spPr>
          <a:xfrm>
            <a:off x="1307805" y="2147777"/>
            <a:ext cx="9409814" cy="1938992"/>
          </a:xfrm>
          <a:prstGeom prst="rect">
            <a:avLst/>
          </a:prstGeom>
          <a:noFill/>
        </p:spPr>
        <p:txBody>
          <a:bodyPr wrap="square" rtlCol="0">
            <a:spAutoFit/>
          </a:bodyPr>
          <a:lstStyle/>
          <a:p>
            <a:r>
              <a:rPr lang="vi-VN" sz="6000" b="1" dirty="0" smtClean="0">
                <a:solidFill>
                  <a:srgbClr val="FF0000"/>
                </a:solidFill>
                <a:latin typeface="Times New Roman" pitchFamily="18" charset="0"/>
                <a:cs typeface="Times New Roman" pitchFamily="18" charset="0"/>
              </a:rPr>
              <a:t>Bài 1: Vai trò của công nghệ</a:t>
            </a:r>
          </a:p>
          <a:p>
            <a:pPr algn="ctr"/>
            <a:r>
              <a:rPr lang="vi-VN" sz="6000" b="1" dirty="0" smtClean="0">
                <a:solidFill>
                  <a:srgbClr val="FF0000"/>
                </a:solidFill>
                <a:latin typeface="Times New Roman" pitchFamily="18" charset="0"/>
                <a:cs typeface="Times New Roman" pitchFamily="18" charset="0"/>
              </a:rPr>
              <a:t>(tiết 1)</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3CF14263-F3D4-CB5C-6408-50A7D4E89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7299" y="923925"/>
            <a:ext cx="3851097" cy="5781674"/>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320" y="2089039"/>
            <a:ext cx="6700838"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8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7C7222E9-D94C-8FCF-7933-6DFF063AE798}"/>
              </a:ext>
            </a:extLst>
          </p:cNvPr>
          <p:cNvSpPr txBox="1"/>
          <p:nvPr/>
        </p:nvSpPr>
        <p:spPr>
          <a:xfrm>
            <a:off x="1201480" y="2743289"/>
            <a:ext cx="9664994" cy="1323439"/>
          </a:xfrm>
          <a:prstGeom prst="rect">
            <a:avLst/>
          </a:prstGeom>
          <a:noFill/>
        </p:spPr>
        <p:txBody>
          <a:bodyPr wrap="square" rtlCol="0">
            <a:spAutoFit/>
          </a:bodyPr>
          <a:lstStyle/>
          <a:p>
            <a:pPr algn="ctr"/>
            <a:r>
              <a:rPr lang="en-US" sz="4000" b="1" dirty="0" smtClean="0">
                <a:solidFill>
                  <a:srgbClr val="002060"/>
                </a:solidFill>
                <a:latin typeface="Times New Roman" pitchFamily="18" charset="0"/>
                <a:cs typeface="Times New Roman" pitchFamily="18" charset="0"/>
              </a:rPr>
              <a:t>1</a:t>
            </a:r>
            <a:r>
              <a:rPr lang="en-US" sz="4000" b="1" dirty="0">
                <a:solidFill>
                  <a:srgbClr val="002060"/>
                </a:solidFill>
                <a:latin typeface="Times New Roman" pitchFamily="18" charset="0"/>
                <a:cs typeface="Times New Roman" pitchFamily="18" charset="0"/>
              </a:rPr>
              <a:t>. </a:t>
            </a:r>
            <a:r>
              <a:rPr lang="vi-VN" sz="4000" b="1" dirty="0" smtClean="0">
                <a:solidFill>
                  <a:srgbClr val="002060"/>
                </a:solidFill>
                <a:latin typeface="Times New Roman" pitchFamily="18" charset="0"/>
                <a:cs typeface="Times New Roman" pitchFamily="18" charset="0"/>
              </a:rPr>
              <a:t>Vai trò của sản phẩm công nghệ trong đời sống</a:t>
            </a:r>
            <a:endParaRPr lang="en-US" sz="4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075562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0B6ED2B-99E9-64FC-10D0-4C0C414904B8}"/>
              </a:ext>
            </a:extLst>
          </p:cNvPr>
          <p:cNvSpPr/>
          <p:nvPr/>
        </p:nvSpPr>
        <p:spPr>
          <a:xfrm>
            <a:off x="552450" y="602503"/>
            <a:ext cx="11306175" cy="5998321"/>
          </a:xfrm>
          <a:custGeom>
            <a:avLst/>
            <a:gdLst>
              <a:gd name="connsiteX0" fmla="*/ 0 w 11306175"/>
              <a:gd name="connsiteY0" fmla="*/ 999740 h 5998321"/>
              <a:gd name="connsiteX1" fmla="*/ 999740 w 11306175"/>
              <a:gd name="connsiteY1" fmla="*/ 0 h 5998321"/>
              <a:gd name="connsiteX2" fmla="*/ 10306435 w 11306175"/>
              <a:gd name="connsiteY2" fmla="*/ 0 h 5998321"/>
              <a:gd name="connsiteX3" fmla="*/ 11306175 w 11306175"/>
              <a:gd name="connsiteY3" fmla="*/ 999740 h 5998321"/>
              <a:gd name="connsiteX4" fmla="*/ 11306175 w 11306175"/>
              <a:gd name="connsiteY4" fmla="*/ 4998581 h 5998321"/>
              <a:gd name="connsiteX5" fmla="*/ 10306435 w 11306175"/>
              <a:gd name="connsiteY5" fmla="*/ 5998321 h 5998321"/>
              <a:gd name="connsiteX6" fmla="*/ 999740 w 11306175"/>
              <a:gd name="connsiteY6" fmla="*/ 5998321 h 5998321"/>
              <a:gd name="connsiteX7" fmla="*/ 0 w 11306175"/>
              <a:gd name="connsiteY7" fmla="*/ 4998581 h 5998321"/>
              <a:gd name="connsiteX8" fmla="*/ 0 w 11306175"/>
              <a:gd name="connsiteY8" fmla="*/ 999740 h 59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175" h="5998321" fill="none" extrusionOk="0">
                <a:moveTo>
                  <a:pt x="0" y="999740"/>
                </a:moveTo>
                <a:cubicBezTo>
                  <a:pt x="-2155" y="486002"/>
                  <a:pt x="448310" y="12806"/>
                  <a:pt x="999740" y="0"/>
                </a:cubicBezTo>
                <a:cubicBezTo>
                  <a:pt x="2894358" y="-123866"/>
                  <a:pt x="7941846" y="81108"/>
                  <a:pt x="10306435" y="0"/>
                </a:cubicBezTo>
                <a:cubicBezTo>
                  <a:pt x="10889319" y="-47239"/>
                  <a:pt x="11295658" y="448467"/>
                  <a:pt x="11306175" y="999740"/>
                </a:cubicBezTo>
                <a:cubicBezTo>
                  <a:pt x="11473892" y="1609463"/>
                  <a:pt x="11176276" y="4422468"/>
                  <a:pt x="11306175" y="4998581"/>
                </a:cubicBezTo>
                <a:cubicBezTo>
                  <a:pt x="11324839" y="5501161"/>
                  <a:pt x="10893526" y="6061726"/>
                  <a:pt x="10306435" y="5998321"/>
                </a:cubicBezTo>
                <a:cubicBezTo>
                  <a:pt x="9004940" y="5980466"/>
                  <a:pt x="4187550" y="5888977"/>
                  <a:pt x="999740" y="5998321"/>
                </a:cubicBezTo>
                <a:cubicBezTo>
                  <a:pt x="452718" y="5985561"/>
                  <a:pt x="19024" y="5586245"/>
                  <a:pt x="0" y="4998581"/>
                </a:cubicBezTo>
                <a:cubicBezTo>
                  <a:pt x="118672" y="3659306"/>
                  <a:pt x="-34222" y="2783790"/>
                  <a:pt x="0" y="999740"/>
                </a:cubicBezTo>
                <a:close/>
              </a:path>
              <a:path w="11306175" h="5998321" stroke="0" extrusionOk="0">
                <a:moveTo>
                  <a:pt x="0" y="999740"/>
                </a:moveTo>
                <a:cubicBezTo>
                  <a:pt x="28279" y="449265"/>
                  <a:pt x="413357" y="68011"/>
                  <a:pt x="999740" y="0"/>
                </a:cubicBezTo>
                <a:cubicBezTo>
                  <a:pt x="3914016" y="96512"/>
                  <a:pt x="8467594" y="-165548"/>
                  <a:pt x="10306435" y="0"/>
                </a:cubicBezTo>
                <a:cubicBezTo>
                  <a:pt x="10924383" y="1650"/>
                  <a:pt x="11384455" y="460383"/>
                  <a:pt x="11306175" y="999740"/>
                </a:cubicBezTo>
                <a:cubicBezTo>
                  <a:pt x="11175962" y="2830976"/>
                  <a:pt x="11431148" y="3804302"/>
                  <a:pt x="11306175" y="4998581"/>
                </a:cubicBezTo>
                <a:cubicBezTo>
                  <a:pt x="11318331" y="5485380"/>
                  <a:pt x="10879416" y="5988886"/>
                  <a:pt x="10306435" y="5998321"/>
                </a:cubicBezTo>
                <a:cubicBezTo>
                  <a:pt x="6345034" y="6160033"/>
                  <a:pt x="4581037" y="6141943"/>
                  <a:pt x="999740" y="5998321"/>
                </a:cubicBezTo>
                <a:cubicBezTo>
                  <a:pt x="535176" y="5952084"/>
                  <a:pt x="30217" y="5537737"/>
                  <a:pt x="0" y="4998581"/>
                </a:cubicBezTo>
                <a:cubicBezTo>
                  <a:pt x="128997" y="4218744"/>
                  <a:pt x="-102252" y="2851476"/>
                  <a:pt x="0" y="999740"/>
                </a:cubicBezTo>
                <a:close/>
              </a:path>
            </a:pathLst>
          </a:custGeom>
          <a:solidFill>
            <a:schemeClr val="bg1"/>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400" dirty="0">
              <a:solidFill>
                <a:schemeClr val="tx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837FF82C-BAC6-6615-1D60-D86548005E63}"/>
              </a:ext>
            </a:extLst>
          </p:cNvPr>
          <p:cNvSpPr txBox="1"/>
          <p:nvPr/>
        </p:nvSpPr>
        <p:spPr>
          <a:xfrm>
            <a:off x="1047749" y="320844"/>
            <a:ext cx="10372725" cy="1015663"/>
          </a:xfrm>
          <a:custGeom>
            <a:avLst/>
            <a:gdLst>
              <a:gd name="connsiteX0" fmla="*/ 0 w 10372725"/>
              <a:gd name="connsiteY0" fmla="*/ 187289 h 1123712"/>
              <a:gd name="connsiteX1" fmla="*/ 187289 w 10372725"/>
              <a:gd name="connsiteY1" fmla="*/ 0 h 1123712"/>
              <a:gd name="connsiteX2" fmla="*/ 10185436 w 10372725"/>
              <a:gd name="connsiteY2" fmla="*/ 0 h 1123712"/>
              <a:gd name="connsiteX3" fmla="*/ 10372725 w 10372725"/>
              <a:gd name="connsiteY3" fmla="*/ 187289 h 1123712"/>
              <a:gd name="connsiteX4" fmla="*/ 10372725 w 10372725"/>
              <a:gd name="connsiteY4" fmla="*/ 936423 h 1123712"/>
              <a:gd name="connsiteX5" fmla="*/ 10185436 w 10372725"/>
              <a:gd name="connsiteY5" fmla="*/ 1123712 h 1123712"/>
              <a:gd name="connsiteX6" fmla="*/ 187289 w 10372725"/>
              <a:gd name="connsiteY6" fmla="*/ 1123712 h 1123712"/>
              <a:gd name="connsiteX7" fmla="*/ 0 w 10372725"/>
              <a:gd name="connsiteY7" fmla="*/ 936423 h 1123712"/>
              <a:gd name="connsiteX8" fmla="*/ 0 w 10372725"/>
              <a:gd name="connsiteY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1123712" fill="none" extrusionOk="0">
                <a:moveTo>
                  <a:pt x="0" y="187289"/>
                </a:moveTo>
                <a:cubicBezTo>
                  <a:pt x="-19092" y="78872"/>
                  <a:pt x="87989" y="6670"/>
                  <a:pt x="187289" y="0"/>
                </a:cubicBezTo>
                <a:cubicBezTo>
                  <a:pt x="4587388" y="-97001"/>
                  <a:pt x="5334128" y="-161121"/>
                  <a:pt x="10185436" y="0"/>
                </a:cubicBezTo>
                <a:cubicBezTo>
                  <a:pt x="10292413" y="3649"/>
                  <a:pt x="10374681" y="82716"/>
                  <a:pt x="10372725" y="187289"/>
                </a:cubicBezTo>
                <a:cubicBezTo>
                  <a:pt x="10438645" y="444264"/>
                  <a:pt x="10402099" y="750613"/>
                  <a:pt x="10372725" y="936423"/>
                </a:cubicBezTo>
                <a:cubicBezTo>
                  <a:pt x="10363799" y="1055282"/>
                  <a:pt x="10295781" y="1116996"/>
                  <a:pt x="10185436" y="1123712"/>
                </a:cubicBezTo>
                <a:cubicBezTo>
                  <a:pt x="6675979" y="1203932"/>
                  <a:pt x="3697082" y="1013945"/>
                  <a:pt x="187289" y="1123712"/>
                </a:cubicBezTo>
                <a:cubicBezTo>
                  <a:pt x="82409" y="1130784"/>
                  <a:pt x="4327" y="1038105"/>
                  <a:pt x="0" y="936423"/>
                </a:cubicBezTo>
                <a:cubicBezTo>
                  <a:pt x="42233" y="694223"/>
                  <a:pt x="41423" y="524820"/>
                  <a:pt x="0" y="187289"/>
                </a:cubicBezTo>
                <a:close/>
              </a:path>
              <a:path w="10372725" h="1123712" stroke="0" extrusionOk="0">
                <a:moveTo>
                  <a:pt x="0" y="187289"/>
                </a:moveTo>
                <a:cubicBezTo>
                  <a:pt x="2757" y="75707"/>
                  <a:pt x="72438" y="5602"/>
                  <a:pt x="187289" y="0"/>
                </a:cubicBezTo>
                <a:cubicBezTo>
                  <a:pt x="1200572" y="24874"/>
                  <a:pt x="5954268" y="-137718"/>
                  <a:pt x="10185436" y="0"/>
                </a:cubicBezTo>
                <a:cubicBezTo>
                  <a:pt x="10287050" y="-1229"/>
                  <a:pt x="10382886" y="73686"/>
                  <a:pt x="10372725" y="187289"/>
                </a:cubicBezTo>
                <a:cubicBezTo>
                  <a:pt x="10414759" y="525212"/>
                  <a:pt x="10396980" y="634308"/>
                  <a:pt x="10372725" y="936423"/>
                </a:cubicBezTo>
                <a:cubicBezTo>
                  <a:pt x="10356875" y="1044290"/>
                  <a:pt x="10280898" y="1105828"/>
                  <a:pt x="10185436" y="1123712"/>
                </a:cubicBezTo>
                <a:cubicBezTo>
                  <a:pt x="8410840" y="1110706"/>
                  <a:pt x="4927528" y="996211"/>
                  <a:pt x="187289" y="1123712"/>
                </a:cubicBezTo>
                <a:cubicBezTo>
                  <a:pt x="80585" y="1119777"/>
                  <a:pt x="-2903" y="1045846"/>
                  <a:pt x="0" y="936423"/>
                </a:cubicBezTo>
                <a:cubicBezTo>
                  <a:pt x="-60236" y="856011"/>
                  <a:pt x="-64165" y="326111"/>
                  <a:pt x="0" y="187289"/>
                </a:cubicBezTo>
                <a:close/>
              </a:path>
            </a:pathLst>
          </a:custGeom>
          <a:solidFill>
            <a:srgbClr val="CCFFCC"/>
          </a:solidFill>
          <a:ln w="57150">
            <a:solidFill>
              <a:srgbClr val="00B050"/>
            </a:solidFill>
            <a:extLst>
              <a:ext uri="{C807C97D-BFC1-408E-A445-0C87EB9F89A2}">
                <ask:lineSketchStyleProps xmlns:ask="http://schemas.microsoft.com/office/drawing/2018/sketchyshapes" xmlns="" sd="3811622412">
                  <a:prstGeom prst="roundRect">
                    <a:avLst/>
                  </a:prstGeom>
                  <ask:type>
                    <ask:lineSketchCurved/>
                  </ask:type>
                </ask:lineSketchStyleProps>
              </a:ext>
            </a:extLst>
          </a:ln>
        </p:spPr>
        <p:txBody>
          <a:bodyPr wrap="square">
            <a:spAutoFit/>
          </a:bodyPr>
          <a:lstStyle/>
          <a:p>
            <a:pPr algn="just"/>
            <a:r>
              <a:rPr kumimoji="1" lang="vi-VN" altLang="zh-CN" sz="3000" b="1" dirty="0">
                <a:solidFill>
                  <a:srgbClr val="002060"/>
                </a:solidFill>
                <a:latin typeface="Times New Roman" pitchFamily="18" charset="0"/>
                <a:ea typeface="微软雅黑" panose="020B0503020204020204" pitchFamily="34" charset="-122"/>
                <a:cs typeface="Times New Roman" pitchFamily="18" charset="0"/>
              </a:rPr>
              <a:t>HĐ 2: </a:t>
            </a:r>
            <a:r>
              <a:rPr kumimoji="1" lang="vi-VN" altLang="zh-CN" sz="3000" b="1" dirty="0" smtClean="0">
                <a:solidFill>
                  <a:srgbClr val="002060"/>
                </a:solidFill>
                <a:latin typeface="Times New Roman" pitchFamily="18" charset="0"/>
                <a:ea typeface="微软雅黑" panose="020B0503020204020204" pitchFamily="34" charset="-122"/>
                <a:cs typeface="Times New Roman" pitchFamily="18" charset="0"/>
              </a:rPr>
              <a:t>Q</a:t>
            </a:r>
            <a:r>
              <a:rPr kumimoji="1" lang="en-US" altLang="zh-CN" sz="3000" b="1" dirty="0" smtClean="0">
                <a:solidFill>
                  <a:srgbClr val="002060"/>
                </a:solidFill>
                <a:latin typeface="Times New Roman" pitchFamily="18" charset="0"/>
                <a:ea typeface="微软雅黑" panose="020B0503020204020204" pitchFamily="34" charset="-122"/>
                <a:cs typeface="Times New Roman" pitchFamily="18" charset="0"/>
              </a:rPr>
              <a:t>uan sát</a:t>
            </a:r>
            <a:r>
              <a:rPr kumimoji="1" lang="vi-VN" altLang="zh-CN" sz="3000" b="1" dirty="0" smtClean="0">
                <a:solidFill>
                  <a:srgbClr val="002060"/>
                </a:solidFill>
                <a:latin typeface="Times New Roman" pitchFamily="18" charset="0"/>
                <a:ea typeface="微软雅黑" panose="020B0503020204020204" pitchFamily="34" charset="-122"/>
                <a:cs typeface="Times New Roman" pitchFamily="18" charset="0"/>
              </a:rPr>
              <a:t> các sản phẩm công nghệ trong</a:t>
            </a:r>
            <a:r>
              <a:rPr kumimoji="1" lang="en-US" altLang="zh-CN" sz="3000" b="1" dirty="0" smtClean="0">
                <a:solidFill>
                  <a:srgbClr val="002060"/>
                </a:solidFill>
                <a:latin typeface="Times New Roman" pitchFamily="18" charset="0"/>
                <a:ea typeface="微软雅黑" panose="020B0503020204020204" pitchFamily="34" charset="-122"/>
                <a:cs typeface="Times New Roman" pitchFamily="18" charset="0"/>
              </a:rPr>
              <a:t> </a:t>
            </a:r>
            <a:r>
              <a:rPr kumimoji="1" lang="vi-VN" altLang="zh-CN" sz="3000" b="1" dirty="0" err="1">
                <a:solidFill>
                  <a:srgbClr val="002060"/>
                </a:solidFill>
                <a:latin typeface="Times New Roman" pitchFamily="18" charset="0"/>
                <a:ea typeface="微软雅黑" panose="020B0503020204020204" pitchFamily="34" charset="-122"/>
                <a:cs typeface="Times New Roman" pitchFamily="18" charset="0"/>
              </a:rPr>
              <a:t>H</a:t>
            </a:r>
            <a:r>
              <a:rPr kumimoji="1" lang="en-US" altLang="zh-CN" sz="3000" b="1" dirty="0" smtClean="0">
                <a:solidFill>
                  <a:srgbClr val="002060"/>
                </a:solidFill>
                <a:latin typeface="Times New Roman" pitchFamily="18" charset="0"/>
                <a:ea typeface="微软雅黑" panose="020B0503020204020204" pitchFamily="34" charset="-122"/>
                <a:cs typeface="Times New Roman" pitchFamily="18" charset="0"/>
              </a:rPr>
              <a:t>ình </a:t>
            </a:r>
            <a:r>
              <a:rPr kumimoji="1" lang="en-US" altLang="zh-CN" sz="3000" b="1" dirty="0">
                <a:solidFill>
                  <a:srgbClr val="002060"/>
                </a:solidFill>
                <a:latin typeface="Times New Roman" pitchFamily="18" charset="0"/>
                <a:ea typeface="微软雅黑" panose="020B0503020204020204" pitchFamily="34" charset="-122"/>
                <a:cs typeface="Times New Roman" pitchFamily="18" charset="0"/>
              </a:rPr>
              <a:t>1 và cho biết </a:t>
            </a:r>
            <a:r>
              <a:rPr kumimoji="1" lang="vi-VN" altLang="zh-CN" sz="3000" b="1" dirty="0" smtClean="0">
                <a:solidFill>
                  <a:srgbClr val="002060"/>
                </a:solidFill>
                <a:latin typeface="Times New Roman" pitchFamily="18" charset="0"/>
                <a:ea typeface="微软雅黑" panose="020B0503020204020204" pitchFamily="34" charset="-122"/>
                <a:cs typeface="Times New Roman" pitchFamily="18" charset="0"/>
              </a:rPr>
              <a:t>chúng có vai trò thế nào trong đời sống.</a:t>
            </a:r>
            <a:endParaRPr kumimoji="1" lang="zh-CN" altLang="en-US" sz="3000" dirty="0">
              <a:solidFill>
                <a:srgbClr val="002060"/>
              </a:solidFill>
              <a:latin typeface="Times New Roman" pitchFamily="18" charset="0"/>
              <a:ea typeface="微软雅黑" panose="020B0503020204020204" pitchFamily="34" charset="-122"/>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49" y="1552574"/>
            <a:ext cx="10190865" cy="506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318">
      <a:dk1>
        <a:srgbClr val="757070"/>
      </a:dk1>
      <a:lt1>
        <a:sysClr val="window" lastClr="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A3AF">
            <a:alpha val="59000"/>
          </a:srgbClr>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847</Words>
  <Application>Microsoft Office PowerPoint</Application>
  <PresentationFormat>Custom</PresentationFormat>
  <Paragraphs>78</Paragraphs>
  <Slides>21</Slides>
  <Notes>17</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VANGKK</cp:lastModifiedBy>
  <cp:revision>40</cp:revision>
  <dcterms:created xsi:type="dcterms:W3CDTF">2023-06-14T11:29:35Z</dcterms:created>
  <dcterms:modified xsi:type="dcterms:W3CDTF">2024-08-26T18:23:28Z</dcterms:modified>
</cp:coreProperties>
</file>