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1"/>
  </p:notesMasterIdLst>
  <p:sldIdLst>
    <p:sldId id="265" r:id="rId6"/>
    <p:sldId id="311" r:id="rId7"/>
    <p:sldId id="338" r:id="rId8"/>
    <p:sldId id="283" r:id="rId9"/>
    <p:sldId id="301" r:id="rId10"/>
    <p:sldId id="284" r:id="rId11"/>
    <p:sldId id="300" r:id="rId12"/>
    <p:sldId id="288" r:id="rId13"/>
    <p:sldId id="303" r:id="rId14"/>
    <p:sldId id="292" r:id="rId15"/>
    <p:sldId id="293" r:id="rId16"/>
    <p:sldId id="327" r:id="rId17"/>
    <p:sldId id="314" r:id="rId18"/>
    <p:sldId id="323" r:id="rId19"/>
    <p:sldId id="324" r:id="rId20"/>
    <p:sldId id="325" r:id="rId21"/>
    <p:sldId id="326" r:id="rId22"/>
    <p:sldId id="261" r:id="rId23"/>
    <p:sldId id="329" r:id="rId24"/>
    <p:sldId id="330" r:id="rId25"/>
    <p:sldId id="331" r:id="rId26"/>
    <p:sldId id="328" r:id="rId27"/>
    <p:sldId id="257" r:id="rId28"/>
    <p:sldId id="335" r:id="rId29"/>
    <p:sldId id="337" r:id="rId3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8170"/>
    <a:srgbClr val="CC00FF"/>
    <a:srgbClr val="3333FF"/>
    <a:srgbClr val="99CC00"/>
    <a:srgbClr val="CC0000"/>
    <a:srgbClr val="006600"/>
    <a:srgbClr val="003366"/>
    <a:srgbClr val="FF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5" autoAdjust="0"/>
    <p:restoredTop sz="94660"/>
  </p:normalViewPr>
  <p:slideViewPr>
    <p:cSldViewPr>
      <p:cViewPr varScale="1">
        <p:scale>
          <a:sx n="85" d="100"/>
          <a:sy n="85" d="100"/>
        </p:scale>
        <p:origin x="590" y="77"/>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35AC28-58B0-4F23-999A-121B9EBD1A88}"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6052D560-977A-4067-9EDE-17CECF187662}">
      <dgm:prSet phldrT="[Text]" custT="1"/>
      <dgm:spPr/>
      <dgm:t>
        <a:bodyPr/>
        <a:lstStyle/>
        <a:p>
          <a:r>
            <a:rPr lang="en-US" sz="2800" b="1">
              <a:latin typeface="Cambria" panose="02040503050406030204" pitchFamily="18" charset="0"/>
              <a:cs typeface="Arial" panose="020B0604020202020204" pitchFamily="34" charset="0"/>
            </a:rPr>
            <a:t>I. </a:t>
          </a:r>
          <a:r>
            <a:rPr lang="vi-VN" sz="2800" b="1">
              <a:latin typeface="Cambria" panose="02040503050406030204" pitchFamily="18" charset="0"/>
              <a:cs typeface="Arial" panose="020B0604020202020204" pitchFamily="34" charset="0"/>
            </a:rPr>
            <a:t>KHÁI NIỆM ĐIỆN TRƯỜNG</a:t>
          </a:r>
          <a:endParaRPr lang="en-US" sz="2800" b="1" dirty="0">
            <a:latin typeface="Cambria" panose="02040503050406030204" pitchFamily="18" charset="0"/>
            <a:cs typeface="Arial" panose="020B0604020202020204" pitchFamily="34" charset="0"/>
          </a:endParaRPr>
        </a:p>
      </dgm:t>
    </dgm:pt>
    <dgm:pt modelId="{4E746C0B-5F50-4492-A84F-E37DD85CC481}" type="parTrans" cxnId="{FD7B5376-EF19-4FD1-AF04-05B46404DC2F}">
      <dgm:prSet/>
      <dgm:spPr/>
      <dgm:t>
        <a:bodyPr/>
        <a:lstStyle/>
        <a:p>
          <a:endParaRPr lang="en-US" sz="2800" b="1"/>
        </a:p>
      </dgm:t>
    </dgm:pt>
    <dgm:pt modelId="{FDB58725-008F-443E-A56B-98140A2F8E96}" type="sibTrans" cxnId="{FD7B5376-EF19-4FD1-AF04-05B46404DC2F}">
      <dgm:prSet/>
      <dgm:spPr/>
      <dgm:t>
        <a:bodyPr/>
        <a:lstStyle/>
        <a:p>
          <a:endParaRPr lang="en-US" sz="2800" b="1">
            <a:solidFill>
              <a:schemeClr val="tx1"/>
            </a:solidFill>
            <a:latin typeface="Arial" panose="020B0604020202020204" pitchFamily="34" charset="0"/>
            <a:cs typeface="Arial" panose="020B0604020202020204" pitchFamily="34" charset="0"/>
          </a:endParaRPr>
        </a:p>
      </dgm:t>
    </dgm:pt>
    <dgm:pt modelId="{21836212-733C-4316-9476-917BEDD58B2A}">
      <dgm:prSet phldrT="[Text]" custT="1"/>
      <dgm:spPr/>
      <dgm:t>
        <a:bodyPr/>
        <a:lstStyle/>
        <a:p>
          <a:r>
            <a:rPr lang="vi-VN" sz="2800" b="1">
              <a:latin typeface="Cambria" panose="02040503050406030204" pitchFamily="18" charset="0"/>
              <a:cs typeface="Arial" panose="020B0604020202020204" pitchFamily="34" charset="0"/>
            </a:rPr>
            <a:t>II. CƯỜNG ĐỘ ĐIỆN TRƯỜNG</a:t>
          </a:r>
          <a:endParaRPr lang="en-US" sz="2800" b="1" dirty="0">
            <a:latin typeface="Cambria" panose="02040503050406030204" pitchFamily="18" charset="0"/>
            <a:cs typeface="Arial" panose="020B0604020202020204" pitchFamily="34" charset="0"/>
          </a:endParaRPr>
        </a:p>
      </dgm:t>
    </dgm:pt>
    <dgm:pt modelId="{340F3E42-5E96-4835-9A17-1557F7B69FDB}" type="parTrans" cxnId="{5A7A40C5-8332-4FD7-A1E5-2636E8C8F63D}">
      <dgm:prSet/>
      <dgm:spPr/>
      <dgm:t>
        <a:bodyPr/>
        <a:lstStyle/>
        <a:p>
          <a:endParaRPr lang="en-US" sz="2800" b="1"/>
        </a:p>
      </dgm:t>
    </dgm:pt>
    <dgm:pt modelId="{9130DFE1-95C4-4206-8107-1490E0D72D63}" type="sibTrans" cxnId="{5A7A40C5-8332-4FD7-A1E5-2636E8C8F63D}">
      <dgm:prSet/>
      <dgm:spPr/>
      <dgm:t>
        <a:bodyPr/>
        <a:lstStyle/>
        <a:p>
          <a:endParaRPr lang="en-US" sz="2800" b="1"/>
        </a:p>
      </dgm:t>
    </dgm:pt>
    <dgm:pt modelId="{EEE0E086-5F8C-4F69-A131-C56D42DB7E55}">
      <dgm:prSet phldrT="[Text]" custT="1"/>
      <dgm:spPr/>
      <dgm:t>
        <a:bodyPr/>
        <a:lstStyle/>
        <a:p>
          <a:r>
            <a:rPr lang="vi-VN" sz="2800" b="1">
              <a:latin typeface="Cambria" panose="02040503050406030204" pitchFamily="18" charset="0"/>
              <a:cs typeface="Arial" panose="020B0604020202020204" pitchFamily="34" charset="0"/>
            </a:rPr>
            <a:t>III. </a:t>
          </a:r>
          <a:r>
            <a:rPr lang="en-US" sz="2800" b="1">
              <a:latin typeface="Cambria" panose="02040503050406030204" pitchFamily="18" charset="0"/>
              <a:cs typeface="Arial" panose="020B0604020202020204" pitchFamily="34" charset="0"/>
            </a:rPr>
            <a:t>ĐIỆN PHỔ</a:t>
          </a:r>
          <a:endParaRPr lang="en-US" sz="2800" b="1" dirty="0">
            <a:latin typeface="Cambria" panose="02040503050406030204" pitchFamily="18" charset="0"/>
            <a:cs typeface="Arial" panose="020B0604020202020204" pitchFamily="34" charset="0"/>
          </a:endParaRPr>
        </a:p>
      </dgm:t>
    </dgm:pt>
    <dgm:pt modelId="{A7A09A3E-6B5D-494F-8DB8-FEF737A7BEA3}" type="parTrans" cxnId="{C09E9AB4-4FB4-4E4A-8544-3ED02D2BF86D}">
      <dgm:prSet/>
      <dgm:spPr/>
      <dgm:t>
        <a:bodyPr/>
        <a:lstStyle/>
        <a:p>
          <a:endParaRPr lang="en-US" sz="2800" b="1"/>
        </a:p>
      </dgm:t>
    </dgm:pt>
    <dgm:pt modelId="{64F120A0-4C05-4CC2-8E50-B50B49F86984}" type="sibTrans" cxnId="{C09E9AB4-4FB4-4E4A-8544-3ED02D2BF86D}">
      <dgm:prSet/>
      <dgm:spPr/>
      <dgm:t>
        <a:bodyPr/>
        <a:lstStyle/>
        <a:p>
          <a:endParaRPr lang="en-US" sz="2800" b="1"/>
        </a:p>
      </dgm:t>
    </dgm:pt>
    <dgm:pt modelId="{8CDE21C7-928E-4416-A6D7-584B9ACEF5F0}" type="pres">
      <dgm:prSet presAssocID="{3735AC28-58B0-4F23-999A-121B9EBD1A88}" presName="Name0" presStyleCnt="0">
        <dgm:presLayoutVars>
          <dgm:chMax val="7"/>
          <dgm:chPref val="7"/>
          <dgm:dir/>
        </dgm:presLayoutVars>
      </dgm:prSet>
      <dgm:spPr/>
    </dgm:pt>
    <dgm:pt modelId="{2EC01124-B8A6-4099-9B16-87A416B91363}" type="pres">
      <dgm:prSet presAssocID="{3735AC28-58B0-4F23-999A-121B9EBD1A88}" presName="Name1" presStyleCnt="0"/>
      <dgm:spPr/>
    </dgm:pt>
    <dgm:pt modelId="{A8287241-6D81-4000-9F30-679B59F747E7}" type="pres">
      <dgm:prSet presAssocID="{3735AC28-58B0-4F23-999A-121B9EBD1A88}" presName="cycle" presStyleCnt="0"/>
      <dgm:spPr/>
    </dgm:pt>
    <dgm:pt modelId="{DFEEA50F-C3B8-46E2-A94E-9C17624EDEDB}" type="pres">
      <dgm:prSet presAssocID="{3735AC28-58B0-4F23-999A-121B9EBD1A88}" presName="srcNode" presStyleLbl="node1" presStyleIdx="0" presStyleCnt="3"/>
      <dgm:spPr/>
    </dgm:pt>
    <dgm:pt modelId="{C39086DD-3553-45A1-982F-A2E5784DC61C}" type="pres">
      <dgm:prSet presAssocID="{3735AC28-58B0-4F23-999A-121B9EBD1A88}" presName="conn" presStyleLbl="parChTrans1D2" presStyleIdx="0" presStyleCnt="1"/>
      <dgm:spPr/>
    </dgm:pt>
    <dgm:pt modelId="{21BAE9D6-0977-41D6-9866-0EE886BF99E7}" type="pres">
      <dgm:prSet presAssocID="{3735AC28-58B0-4F23-999A-121B9EBD1A88}" presName="extraNode" presStyleLbl="node1" presStyleIdx="0" presStyleCnt="3"/>
      <dgm:spPr/>
    </dgm:pt>
    <dgm:pt modelId="{62AEBF5C-4650-4B71-BFD1-9568C2DAFA28}" type="pres">
      <dgm:prSet presAssocID="{3735AC28-58B0-4F23-999A-121B9EBD1A88}" presName="dstNode" presStyleLbl="node1" presStyleIdx="0" presStyleCnt="3"/>
      <dgm:spPr/>
    </dgm:pt>
    <dgm:pt modelId="{5900C2B2-BB15-4E0B-BB11-D062720161AC}" type="pres">
      <dgm:prSet presAssocID="{6052D560-977A-4067-9EDE-17CECF187662}" presName="text_1" presStyleLbl="node1" presStyleIdx="0" presStyleCnt="3">
        <dgm:presLayoutVars>
          <dgm:bulletEnabled val="1"/>
        </dgm:presLayoutVars>
      </dgm:prSet>
      <dgm:spPr/>
    </dgm:pt>
    <dgm:pt modelId="{A5C30ECF-0702-4EEF-B772-1F8AECCE5850}" type="pres">
      <dgm:prSet presAssocID="{6052D560-977A-4067-9EDE-17CECF187662}" presName="accent_1" presStyleCnt="0"/>
      <dgm:spPr/>
    </dgm:pt>
    <dgm:pt modelId="{25F7B910-5663-4183-BBE2-8B9191227F3D}" type="pres">
      <dgm:prSet presAssocID="{6052D560-977A-4067-9EDE-17CECF187662}" presName="accentRepeatNode" presStyleLbl="solidFgAcc1" presStyleIdx="0" presStyleCnt="3"/>
      <dgm:spPr>
        <a:blipFill rotWithShape="0">
          <a:blip xmlns:r="http://schemas.openxmlformats.org/officeDocument/2006/relationships" r:embed="rId1"/>
          <a:srcRect/>
          <a:stretch>
            <a:fillRect l="-3000" r="-3000"/>
          </a:stretch>
        </a:blipFill>
      </dgm:spPr>
    </dgm:pt>
    <dgm:pt modelId="{1A3BC7BC-54B5-47F9-BBD2-E4FED54DFF35}" type="pres">
      <dgm:prSet presAssocID="{21836212-733C-4316-9476-917BEDD58B2A}" presName="text_2" presStyleLbl="node1" presStyleIdx="1" presStyleCnt="3">
        <dgm:presLayoutVars>
          <dgm:bulletEnabled val="1"/>
        </dgm:presLayoutVars>
      </dgm:prSet>
      <dgm:spPr/>
    </dgm:pt>
    <dgm:pt modelId="{7798AAC6-CA76-450C-BA75-013ADFCE7233}" type="pres">
      <dgm:prSet presAssocID="{21836212-733C-4316-9476-917BEDD58B2A}" presName="accent_2" presStyleCnt="0"/>
      <dgm:spPr/>
    </dgm:pt>
    <dgm:pt modelId="{36FF4AE0-FEBF-49DF-85E3-F7014A3D6883}" type="pres">
      <dgm:prSet presAssocID="{21836212-733C-4316-9476-917BEDD58B2A}" presName="accentRepeatNode" presStyleLbl="solidFgAcc1" presStyleIdx="1" presStyleCnt="3"/>
      <dgm:spPr>
        <a:blipFill rotWithShape="0">
          <a:blip xmlns:r="http://schemas.openxmlformats.org/officeDocument/2006/relationships" r:embed="rId2"/>
          <a:srcRect/>
          <a:stretch>
            <a:fillRect l="-12000" r="-12000"/>
          </a:stretch>
        </a:blipFill>
      </dgm:spPr>
    </dgm:pt>
    <dgm:pt modelId="{2533854B-F37E-42B3-8C84-FF0C037F2FA2}" type="pres">
      <dgm:prSet presAssocID="{EEE0E086-5F8C-4F69-A131-C56D42DB7E55}" presName="text_3" presStyleLbl="node1" presStyleIdx="2" presStyleCnt="3">
        <dgm:presLayoutVars>
          <dgm:bulletEnabled val="1"/>
        </dgm:presLayoutVars>
      </dgm:prSet>
      <dgm:spPr/>
    </dgm:pt>
    <dgm:pt modelId="{29B1FB6A-0EBA-4D22-8D97-378B47C03C2B}" type="pres">
      <dgm:prSet presAssocID="{EEE0E086-5F8C-4F69-A131-C56D42DB7E55}" presName="accent_3" presStyleCnt="0"/>
      <dgm:spPr/>
    </dgm:pt>
    <dgm:pt modelId="{4DFDA6C5-DC4B-470B-B4A0-AFFE661CFCE0}" type="pres">
      <dgm:prSet presAssocID="{EEE0E086-5F8C-4F69-A131-C56D42DB7E55}" presName="accentRepeatNode" presStyleLbl="solidFgAcc1" presStyleIdx="2" presStyleCnt="3"/>
      <dgm:spPr>
        <a:blipFill rotWithShape="0">
          <a:blip xmlns:r="http://schemas.openxmlformats.org/officeDocument/2006/relationships" r:embed="rId3"/>
          <a:srcRect/>
          <a:stretch>
            <a:fillRect l="-2000" r="-2000"/>
          </a:stretch>
        </a:blipFill>
      </dgm:spPr>
    </dgm:pt>
  </dgm:ptLst>
  <dgm:cxnLst>
    <dgm:cxn modelId="{BD487F46-9334-41BF-8D0C-883450063122}" type="presOf" srcId="{3735AC28-58B0-4F23-999A-121B9EBD1A88}" destId="{8CDE21C7-928E-4416-A6D7-584B9ACEF5F0}" srcOrd="0" destOrd="0" presId="urn:microsoft.com/office/officeart/2008/layout/VerticalCurvedList"/>
    <dgm:cxn modelId="{E551EE4E-7DFF-41F3-AC60-E89424F78C12}" type="presOf" srcId="{FDB58725-008F-443E-A56B-98140A2F8E96}" destId="{C39086DD-3553-45A1-982F-A2E5784DC61C}" srcOrd="0" destOrd="0" presId="urn:microsoft.com/office/officeart/2008/layout/VerticalCurvedList"/>
    <dgm:cxn modelId="{FD7B5376-EF19-4FD1-AF04-05B46404DC2F}" srcId="{3735AC28-58B0-4F23-999A-121B9EBD1A88}" destId="{6052D560-977A-4067-9EDE-17CECF187662}" srcOrd="0" destOrd="0" parTransId="{4E746C0B-5F50-4492-A84F-E37DD85CC481}" sibTransId="{FDB58725-008F-443E-A56B-98140A2F8E96}"/>
    <dgm:cxn modelId="{EC467D77-99AF-42FD-AC7B-94BCF738CE60}" type="presOf" srcId="{6052D560-977A-4067-9EDE-17CECF187662}" destId="{5900C2B2-BB15-4E0B-BB11-D062720161AC}" srcOrd="0" destOrd="0" presId="urn:microsoft.com/office/officeart/2008/layout/VerticalCurvedList"/>
    <dgm:cxn modelId="{B1D8E495-1914-4A33-A91C-CADCBEE44E35}" type="presOf" srcId="{21836212-733C-4316-9476-917BEDD58B2A}" destId="{1A3BC7BC-54B5-47F9-BBD2-E4FED54DFF35}" srcOrd="0" destOrd="0" presId="urn:microsoft.com/office/officeart/2008/layout/VerticalCurvedList"/>
    <dgm:cxn modelId="{30A5EA98-7E6A-4320-A62D-D37D6DC8CEE3}" type="presOf" srcId="{EEE0E086-5F8C-4F69-A131-C56D42DB7E55}" destId="{2533854B-F37E-42B3-8C84-FF0C037F2FA2}" srcOrd="0" destOrd="0" presId="urn:microsoft.com/office/officeart/2008/layout/VerticalCurvedList"/>
    <dgm:cxn modelId="{C09E9AB4-4FB4-4E4A-8544-3ED02D2BF86D}" srcId="{3735AC28-58B0-4F23-999A-121B9EBD1A88}" destId="{EEE0E086-5F8C-4F69-A131-C56D42DB7E55}" srcOrd="2" destOrd="0" parTransId="{A7A09A3E-6B5D-494F-8DB8-FEF737A7BEA3}" sibTransId="{64F120A0-4C05-4CC2-8E50-B50B49F86984}"/>
    <dgm:cxn modelId="{5A7A40C5-8332-4FD7-A1E5-2636E8C8F63D}" srcId="{3735AC28-58B0-4F23-999A-121B9EBD1A88}" destId="{21836212-733C-4316-9476-917BEDD58B2A}" srcOrd="1" destOrd="0" parTransId="{340F3E42-5E96-4835-9A17-1557F7B69FDB}" sibTransId="{9130DFE1-95C4-4206-8107-1490E0D72D63}"/>
    <dgm:cxn modelId="{CF0E8582-8AA4-4303-9752-0B3EA85C8F14}" type="presParOf" srcId="{8CDE21C7-928E-4416-A6D7-584B9ACEF5F0}" destId="{2EC01124-B8A6-4099-9B16-87A416B91363}" srcOrd="0" destOrd="0" presId="urn:microsoft.com/office/officeart/2008/layout/VerticalCurvedList"/>
    <dgm:cxn modelId="{8647B63C-2BD2-492D-A650-4D9749864A08}" type="presParOf" srcId="{2EC01124-B8A6-4099-9B16-87A416B91363}" destId="{A8287241-6D81-4000-9F30-679B59F747E7}" srcOrd="0" destOrd="0" presId="urn:microsoft.com/office/officeart/2008/layout/VerticalCurvedList"/>
    <dgm:cxn modelId="{89FA30F7-6BA4-44AC-806A-EA28218C286C}" type="presParOf" srcId="{A8287241-6D81-4000-9F30-679B59F747E7}" destId="{DFEEA50F-C3B8-46E2-A94E-9C17624EDEDB}" srcOrd="0" destOrd="0" presId="urn:microsoft.com/office/officeart/2008/layout/VerticalCurvedList"/>
    <dgm:cxn modelId="{E881882B-12B6-4462-8082-5B2012D471B7}" type="presParOf" srcId="{A8287241-6D81-4000-9F30-679B59F747E7}" destId="{C39086DD-3553-45A1-982F-A2E5784DC61C}" srcOrd="1" destOrd="0" presId="urn:microsoft.com/office/officeart/2008/layout/VerticalCurvedList"/>
    <dgm:cxn modelId="{9EBE8CF4-5D49-4E83-AD46-80C2E96A83D9}" type="presParOf" srcId="{A8287241-6D81-4000-9F30-679B59F747E7}" destId="{21BAE9D6-0977-41D6-9866-0EE886BF99E7}" srcOrd="2" destOrd="0" presId="urn:microsoft.com/office/officeart/2008/layout/VerticalCurvedList"/>
    <dgm:cxn modelId="{9252EB8D-D319-4190-A10E-81480FB8FCB1}" type="presParOf" srcId="{A8287241-6D81-4000-9F30-679B59F747E7}" destId="{62AEBF5C-4650-4B71-BFD1-9568C2DAFA28}" srcOrd="3" destOrd="0" presId="urn:microsoft.com/office/officeart/2008/layout/VerticalCurvedList"/>
    <dgm:cxn modelId="{E4A09BC4-DEA4-4ADC-85A5-648C0496E17E}" type="presParOf" srcId="{2EC01124-B8A6-4099-9B16-87A416B91363}" destId="{5900C2B2-BB15-4E0B-BB11-D062720161AC}" srcOrd="1" destOrd="0" presId="urn:microsoft.com/office/officeart/2008/layout/VerticalCurvedList"/>
    <dgm:cxn modelId="{BA2CAC7E-12A0-41EC-A909-1672472A7822}" type="presParOf" srcId="{2EC01124-B8A6-4099-9B16-87A416B91363}" destId="{A5C30ECF-0702-4EEF-B772-1F8AECCE5850}" srcOrd="2" destOrd="0" presId="urn:microsoft.com/office/officeart/2008/layout/VerticalCurvedList"/>
    <dgm:cxn modelId="{8553B6EC-A166-4D6A-82ED-F9E199619AF2}" type="presParOf" srcId="{A5C30ECF-0702-4EEF-B772-1F8AECCE5850}" destId="{25F7B910-5663-4183-BBE2-8B9191227F3D}" srcOrd="0" destOrd="0" presId="urn:microsoft.com/office/officeart/2008/layout/VerticalCurvedList"/>
    <dgm:cxn modelId="{A0846F3C-5DBD-443A-AB6F-6CE9B2083010}" type="presParOf" srcId="{2EC01124-B8A6-4099-9B16-87A416B91363}" destId="{1A3BC7BC-54B5-47F9-BBD2-E4FED54DFF35}" srcOrd="3" destOrd="0" presId="urn:microsoft.com/office/officeart/2008/layout/VerticalCurvedList"/>
    <dgm:cxn modelId="{DB3C1F42-F222-4412-BA22-D6A12AEDCD03}" type="presParOf" srcId="{2EC01124-B8A6-4099-9B16-87A416B91363}" destId="{7798AAC6-CA76-450C-BA75-013ADFCE7233}" srcOrd="4" destOrd="0" presId="urn:microsoft.com/office/officeart/2008/layout/VerticalCurvedList"/>
    <dgm:cxn modelId="{CF8A8AFB-0839-4E8A-A3CF-6AE928294707}" type="presParOf" srcId="{7798AAC6-CA76-450C-BA75-013ADFCE7233}" destId="{36FF4AE0-FEBF-49DF-85E3-F7014A3D6883}" srcOrd="0" destOrd="0" presId="urn:microsoft.com/office/officeart/2008/layout/VerticalCurvedList"/>
    <dgm:cxn modelId="{DE84D58E-5CEE-4C22-BF5F-67F2AE6144BD}" type="presParOf" srcId="{2EC01124-B8A6-4099-9B16-87A416B91363}" destId="{2533854B-F37E-42B3-8C84-FF0C037F2FA2}" srcOrd="5" destOrd="0" presId="urn:microsoft.com/office/officeart/2008/layout/VerticalCurvedList"/>
    <dgm:cxn modelId="{F69BED1B-3A5E-4897-BFD6-5BCE1FDE74D2}" type="presParOf" srcId="{2EC01124-B8A6-4099-9B16-87A416B91363}" destId="{29B1FB6A-0EBA-4D22-8D97-378B47C03C2B}" srcOrd="6" destOrd="0" presId="urn:microsoft.com/office/officeart/2008/layout/VerticalCurvedList"/>
    <dgm:cxn modelId="{7ABEED3B-185C-49EF-BCAB-098C8FEAB6CF}" type="presParOf" srcId="{29B1FB6A-0EBA-4D22-8D97-378B47C03C2B}" destId="{4DFDA6C5-DC4B-470B-B4A0-AFFE661CFCE0}" srcOrd="0" destOrd="0" presId="urn:microsoft.com/office/officeart/2008/layout/VerticalCurved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9086DD-3553-45A1-982F-A2E5784DC61C}">
      <dsp:nvSpPr>
        <dsp:cNvPr id="0" name=""/>
        <dsp:cNvSpPr/>
      </dsp:nvSpPr>
      <dsp:spPr>
        <a:xfrm>
          <a:off x="-6122785" y="-937046"/>
          <a:ext cx="7290643" cy="7290643"/>
        </a:xfrm>
        <a:prstGeom prst="blockArc">
          <a:avLst>
            <a:gd name="adj1" fmla="val 18900000"/>
            <a:gd name="adj2" fmla="val 2700000"/>
            <a:gd name="adj3" fmla="val 296"/>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00C2B2-BB15-4E0B-BB11-D062720161AC}">
      <dsp:nvSpPr>
        <dsp:cNvPr id="0" name=""/>
        <dsp:cNvSpPr/>
      </dsp:nvSpPr>
      <dsp:spPr>
        <a:xfrm>
          <a:off x="751817" y="541655"/>
          <a:ext cx="7641160" cy="108331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9877"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1" kern="1200">
              <a:latin typeface="Cambria" panose="02040503050406030204" pitchFamily="18" charset="0"/>
              <a:cs typeface="Arial" panose="020B0604020202020204" pitchFamily="34" charset="0"/>
            </a:rPr>
            <a:t>I. </a:t>
          </a:r>
          <a:r>
            <a:rPr lang="vi-VN" sz="2800" b="1" kern="1200">
              <a:latin typeface="Cambria" panose="02040503050406030204" pitchFamily="18" charset="0"/>
              <a:cs typeface="Arial" panose="020B0604020202020204" pitchFamily="34" charset="0"/>
            </a:rPr>
            <a:t>KHÁI NIỆM ĐIỆN TRƯỜNG</a:t>
          </a:r>
          <a:endParaRPr lang="en-US" sz="2800" b="1" kern="1200" dirty="0">
            <a:latin typeface="Cambria" panose="02040503050406030204" pitchFamily="18" charset="0"/>
            <a:cs typeface="Arial" panose="020B0604020202020204" pitchFamily="34" charset="0"/>
          </a:endParaRPr>
        </a:p>
      </dsp:txBody>
      <dsp:txXfrm>
        <a:off x="751817" y="541655"/>
        <a:ext cx="7641160" cy="1083310"/>
      </dsp:txXfrm>
    </dsp:sp>
    <dsp:sp modelId="{25F7B910-5663-4183-BBE2-8B9191227F3D}">
      <dsp:nvSpPr>
        <dsp:cNvPr id="0" name=""/>
        <dsp:cNvSpPr/>
      </dsp:nvSpPr>
      <dsp:spPr>
        <a:xfrm>
          <a:off x="74748" y="406241"/>
          <a:ext cx="1354137" cy="1354137"/>
        </a:xfrm>
        <a:prstGeom prst="ellipse">
          <a:avLst/>
        </a:prstGeom>
        <a:blipFill rotWithShape="0">
          <a:blip xmlns:r="http://schemas.openxmlformats.org/officeDocument/2006/relationships" r:embed="rId1"/>
          <a:srcRect/>
          <a:stretch>
            <a:fillRect l="-3000" r="-3000"/>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3BC7BC-54B5-47F9-BBD2-E4FED54DFF35}">
      <dsp:nvSpPr>
        <dsp:cNvPr id="0" name=""/>
        <dsp:cNvSpPr/>
      </dsp:nvSpPr>
      <dsp:spPr>
        <a:xfrm>
          <a:off x="1145600" y="2166620"/>
          <a:ext cx="7247377" cy="1083310"/>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9877" tIns="71120" rIns="71120" bIns="71120" numCol="1" spcCol="1270" anchor="ctr" anchorCtr="0">
          <a:noAutofit/>
        </a:bodyPr>
        <a:lstStyle/>
        <a:p>
          <a:pPr marL="0" lvl="0" indent="0" algn="l" defTabSz="1244600">
            <a:lnSpc>
              <a:spcPct val="90000"/>
            </a:lnSpc>
            <a:spcBef>
              <a:spcPct val="0"/>
            </a:spcBef>
            <a:spcAft>
              <a:spcPct val="35000"/>
            </a:spcAft>
            <a:buNone/>
          </a:pPr>
          <a:r>
            <a:rPr lang="vi-VN" sz="2800" b="1" kern="1200">
              <a:latin typeface="Cambria" panose="02040503050406030204" pitchFamily="18" charset="0"/>
              <a:cs typeface="Arial" panose="020B0604020202020204" pitchFamily="34" charset="0"/>
            </a:rPr>
            <a:t>II. CƯỜNG ĐỘ ĐIỆN TRƯỜNG</a:t>
          </a:r>
          <a:endParaRPr lang="en-US" sz="2800" b="1" kern="1200" dirty="0">
            <a:latin typeface="Cambria" panose="02040503050406030204" pitchFamily="18" charset="0"/>
            <a:cs typeface="Arial" panose="020B0604020202020204" pitchFamily="34" charset="0"/>
          </a:endParaRPr>
        </a:p>
      </dsp:txBody>
      <dsp:txXfrm>
        <a:off x="1145600" y="2166620"/>
        <a:ext cx="7247377" cy="1083310"/>
      </dsp:txXfrm>
    </dsp:sp>
    <dsp:sp modelId="{36FF4AE0-FEBF-49DF-85E3-F7014A3D6883}">
      <dsp:nvSpPr>
        <dsp:cNvPr id="0" name=""/>
        <dsp:cNvSpPr/>
      </dsp:nvSpPr>
      <dsp:spPr>
        <a:xfrm>
          <a:off x="468531" y="2031206"/>
          <a:ext cx="1354137" cy="1354137"/>
        </a:xfrm>
        <a:prstGeom prst="ellipse">
          <a:avLst/>
        </a:prstGeom>
        <a:blipFill rotWithShape="0">
          <a:blip xmlns:r="http://schemas.openxmlformats.org/officeDocument/2006/relationships" r:embed="rId2"/>
          <a:srcRect/>
          <a:stretch>
            <a:fillRect l="-12000" r="-12000"/>
          </a:stretch>
        </a:blip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33854B-F37E-42B3-8C84-FF0C037F2FA2}">
      <dsp:nvSpPr>
        <dsp:cNvPr id="0" name=""/>
        <dsp:cNvSpPr/>
      </dsp:nvSpPr>
      <dsp:spPr>
        <a:xfrm>
          <a:off x="751817" y="3791585"/>
          <a:ext cx="7641160" cy="1083310"/>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9877" tIns="71120" rIns="71120" bIns="71120" numCol="1" spcCol="1270" anchor="ctr" anchorCtr="0">
          <a:noAutofit/>
        </a:bodyPr>
        <a:lstStyle/>
        <a:p>
          <a:pPr marL="0" lvl="0" indent="0" algn="l" defTabSz="1244600">
            <a:lnSpc>
              <a:spcPct val="90000"/>
            </a:lnSpc>
            <a:spcBef>
              <a:spcPct val="0"/>
            </a:spcBef>
            <a:spcAft>
              <a:spcPct val="35000"/>
            </a:spcAft>
            <a:buNone/>
          </a:pPr>
          <a:r>
            <a:rPr lang="vi-VN" sz="2800" b="1" kern="1200">
              <a:latin typeface="Cambria" panose="02040503050406030204" pitchFamily="18" charset="0"/>
              <a:cs typeface="Arial" panose="020B0604020202020204" pitchFamily="34" charset="0"/>
            </a:rPr>
            <a:t>III. </a:t>
          </a:r>
          <a:r>
            <a:rPr lang="en-US" sz="2800" b="1" kern="1200">
              <a:latin typeface="Cambria" panose="02040503050406030204" pitchFamily="18" charset="0"/>
              <a:cs typeface="Arial" panose="020B0604020202020204" pitchFamily="34" charset="0"/>
            </a:rPr>
            <a:t>ĐIỆN PHỔ</a:t>
          </a:r>
          <a:endParaRPr lang="en-US" sz="2800" b="1" kern="1200" dirty="0">
            <a:latin typeface="Cambria" panose="02040503050406030204" pitchFamily="18" charset="0"/>
            <a:cs typeface="Arial" panose="020B0604020202020204" pitchFamily="34" charset="0"/>
          </a:endParaRPr>
        </a:p>
      </dsp:txBody>
      <dsp:txXfrm>
        <a:off x="751817" y="3791585"/>
        <a:ext cx="7641160" cy="1083310"/>
      </dsp:txXfrm>
    </dsp:sp>
    <dsp:sp modelId="{4DFDA6C5-DC4B-470B-B4A0-AFFE661CFCE0}">
      <dsp:nvSpPr>
        <dsp:cNvPr id="0" name=""/>
        <dsp:cNvSpPr/>
      </dsp:nvSpPr>
      <dsp:spPr>
        <a:xfrm>
          <a:off x="74748" y="3656171"/>
          <a:ext cx="1354137" cy="1354137"/>
        </a:xfrm>
        <a:prstGeom prst="ellipse">
          <a:avLst/>
        </a:prstGeom>
        <a:blipFill rotWithShape="0">
          <a:blip xmlns:r="http://schemas.openxmlformats.org/officeDocument/2006/relationships" r:embed="rId3"/>
          <a:srcRect/>
          <a:stretch>
            <a:fillRect l="-2000" r="-2000"/>
          </a:stretch>
        </a:blip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E9FA56E-87D7-E099-350B-098DE8085E2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Cambria" panose="02040503050406030204" pitchFamily="18" charset="0"/>
              </a:defRPr>
            </a:lvl1pPr>
          </a:lstStyle>
          <a:p>
            <a:pPr>
              <a:defRPr/>
            </a:pPr>
            <a:endParaRPr lang="en-US"/>
          </a:p>
        </p:txBody>
      </p:sp>
      <p:sp>
        <p:nvSpPr>
          <p:cNvPr id="46083" name="Rectangle 3">
            <a:extLst>
              <a:ext uri="{FF2B5EF4-FFF2-40B4-BE49-F238E27FC236}">
                <a16:creationId xmlns:a16="http://schemas.microsoft.com/office/drawing/2014/main" id="{CB101F8D-F488-F063-0929-0446BE6FEACB}"/>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Cambria" panose="02040503050406030204" pitchFamily="18" charset="0"/>
              </a:defRPr>
            </a:lvl1pPr>
          </a:lstStyle>
          <a:p>
            <a:pPr>
              <a:defRPr/>
            </a:pPr>
            <a:endParaRPr lang="en-US"/>
          </a:p>
        </p:txBody>
      </p:sp>
      <p:sp>
        <p:nvSpPr>
          <p:cNvPr id="2052" name="Rectangle 4">
            <a:extLst>
              <a:ext uri="{FF2B5EF4-FFF2-40B4-BE49-F238E27FC236}">
                <a16:creationId xmlns:a16="http://schemas.microsoft.com/office/drawing/2014/main" id="{2D138B5E-9D6A-AB04-BB69-05A524C56233}"/>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6085" name="Rectangle 5">
            <a:extLst>
              <a:ext uri="{FF2B5EF4-FFF2-40B4-BE49-F238E27FC236}">
                <a16:creationId xmlns:a16="http://schemas.microsoft.com/office/drawing/2014/main" id="{34831E6B-41DA-77AF-AF3B-1C248B57176B}"/>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086" name="Rectangle 6">
            <a:extLst>
              <a:ext uri="{FF2B5EF4-FFF2-40B4-BE49-F238E27FC236}">
                <a16:creationId xmlns:a16="http://schemas.microsoft.com/office/drawing/2014/main" id="{B8E87BBD-3E75-43CF-AD1D-00AB18DAE8B3}"/>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Cambria" panose="02040503050406030204" pitchFamily="18" charset="0"/>
              </a:defRPr>
            </a:lvl1pPr>
          </a:lstStyle>
          <a:p>
            <a:pPr>
              <a:defRPr/>
            </a:pPr>
            <a:endParaRPr lang="en-US"/>
          </a:p>
        </p:txBody>
      </p:sp>
      <p:sp>
        <p:nvSpPr>
          <p:cNvPr id="46087" name="Rectangle 7">
            <a:extLst>
              <a:ext uri="{FF2B5EF4-FFF2-40B4-BE49-F238E27FC236}">
                <a16:creationId xmlns:a16="http://schemas.microsoft.com/office/drawing/2014/main" id="{2D89D2DB-948B-BE07-8EBD-F0E7012D0B5E}"/>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Cambria" panose="02040503050406030204" pitchFamily="18" charset="0"/>
              </a:defRPr>
            </a:lvl1pPr>
          </a:lstStyle>
          <a:p>
            <a:fld id="{C6EF9429-E3B4-4DAB-9958-2AD951218FB3}"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mbria" panose="020405030504060302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Cambria" panose="020405030504060302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Cambria" panose="020405030504060302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Cambria" panose="020405030504060302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Cambria" panose="0204050305040603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48137D-E2CE-151B-8C03-92DBE314EE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46064D-0E71-B9FA-6958-9E930E4A16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D97E2E-771D-4ABC-2CA6-89E193A57F01}"/>
              </a:ext>
            </a:extLst>
          </p:cNvPr>
          <p:cNvSpPr>
            <a:spLocks noGrp="1" noChangeArrowheads="1"/>
          </p:cNvSpPr>
          <p:nvPr>
            <p:ph type="sldNum" sz="quarter" idx="12"/>
          </p:nvPr>
        </p:nvSpPr>
        <p:spPr>
          <a:ln/>
        </p:spPr>
        <p:txBody>
          <a:bodyPr/>
          <a:lstStyle>
            <a:lvl1pPr>
              <a:defRPr/>
            </a:lvl1pPr>
          </a:lstStyle>
          <a:p>
            <a:fld id="{E03F42DE-76AB-41FA-AEE7-BAAAADB7BFD6}" type="slidenum">
              <a:rPr lang="en-US" altLang="en-US"/>
              <a:pPr/>
              <a:t>‹#›</a:t>
            </a:fld>
            <a:endParaRPr lang="en-US" altLang="en-US"/>
          </a:p>
        </p:txBody>
      </p:sp>
    </p:spTree>
    <p:extLst>
      <p:ext uri="{BB962C8B-B14F-4D97-AF65-F5344CB8AC3E}">
        <p14:creationId xmlns:p14="http://schemas.microsoft.com/office/powerpoint/2010/main" val="1242176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E2BD53-3249-1BB5-F30C-6E1714ABD9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38867B-7913-AB13-A6A3-2E457A2C7C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5DD07C0-093A-0C50-CBBE-CCFA6CAE5FF5}"/>
              </a:ext>
            </a:extLst>
          </p:cNvPr>
          <p:cNvSpPr>
            <a:spLocks noGrp="1" noChangeArrowheads="1"/>
          </p:cNvSpPr>
          <p:nvPr>
            <p:ph type="sldNum" sz="quarter" idx="12"/>
          </p:nvPr>
        </p:nvSpPr>
        <p:spPr>
          <a:ln/>
        </p:spPr>
        <p:txBody>
          <a:bodyPr/>
          <a:lstStyle>
            <a:lvl1pPr>
              <a:defRPr/>
            </a:lvl1pPr>
          </a:lstStyle>
          <a:p>
            <a:fld id="{AEF622ED-81B5-4E72-8F89-60227A3E8280}" type="slidenum">
              <a:rPr lang="en-US" altLang="en-US"/>
              <a:pPr/>
              <a:t>‹#›</a:t>
            </a:fld>
            <a:endParaRPr lang="en-US" altLang="en-US"/>
          </a:p>
        </p:txBody>
      </p:sp>
    </p:spTree>
    <p:extLst>
      <p:ext uri="{BB962C8B-B14F-4D97-AF65-F5344CB8AC3E}">
        <p14:creationId xmlns:p14="http://schemas.microsoft.com/office/powerpoint/2010/main" val="37086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6E08E60-4F7F-E451-5773-FF3CF0C12D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C10051-1BEA-DBB0-7FFE-DD2A1A3D59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673A0B-DE94-5152-FBFA-2133592F57FD}"/>
              </a:ext>
            </a:extLst>
          </p:cNvPr>
          <p:cNvSpPr>
            <a:spLocks noGrp="1" noChangeArrowheads="1"/>
          </p:cNvSpPr>
          <p:nvPr>
            <p:ph type="sldNum" sz="quarter" idx="12"/>
          </p:nvPr>
        </p:nvSpPr>
        <p:spPr>
          <a:ln/>
        </p:spPr>
        <p:txBody>
          <a:bodyPr/>
          <a:lstStyle>
            <a:lvl1pPr>
              <a:defRPr/>
            </a:lvl1pPr>
          </a:lstStyle>
          <a:p>
            <a:fld id="{6A081B1F-8ED9-42EA-8E21-20DF0179E543}" type="slidenum">
              <a:rPr lang="en-US" altLang="en-US"/>
              <a:pPr/>
              <a:t>‹#›</a:t>
            </a:fld>
            <a:endParaRPr lang="en-US" altLang="en-US"/>
          </a:p>
        </p:txBody>
      </p:sp>
    </p:spTree>
    <p:extLst>
      <p:ext uri="{BB962C8B-B14F-4D97-AF65-F5344CB8AC3E}">
        <p14:creationId xmlns:p14="http://schemas.microsoft.com/office/powerpoint/2010/main" val="2613970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15/01/2024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674751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15/01/2024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7724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t>15/01/2024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143897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t>15/01/2024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197330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t>15/01/2024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551165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t>15/01/2024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85722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t>15/01/2024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718010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15/01/2024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582727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24CE85-10CE-EF1F-D91B-6677068A4B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526B24-D63C-1464-CC64-E765AAF005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A9B19B-17B5-08DC-4CE7-7F0ADAC84B9C}"/>
              </a:ext>
            </a:extLst>
          </p:cNvPr>
          <p:cNvSpPr>
            <a:spLocks noGrp="1" noChangeArrowheads="1"/>
          </p:cNvSpPr>
          <p:nvPr>
            <p:ph type="sldNum" sz="quarter" idx="12"/>
          </p:nvPr>
        </p:nvSpPr>
        <p:spPr>
          <a:ln/>
        </p:spPr>
        <p:txBody>
          <a:bodyPr/>
          <a:lstStyle>
            <a:lvl1pPr>
              <a:defRPr/>
            </a:lvl1pPr>
          </a:lstStyle>
          <a:p>
            <a:fld id="{4A0AB89A-2986-4CEB-A89B-7007FF3D5232}" type="slidenum">
              <a:rPr lang="en-US" altLang="en-US"/>
              <a:pPr/>
              <a:t>‹#›</a:t>
            </a:fld>
            <a:endParaRPr lang="en-US" altLang="en-US"/>
          </a:p>
        </p:txBody>
      </p:sp>
    </p:spTree>
    <p:extLst>
      <p:ext uri="{BB962C8B-B14F-4D97-AF65-F5344CB8AC3E}">
        <p14:creationId xmlns:p14="http://schemas.microsoft.com/office/powerpoint/2010/main" val="4175494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15/01/2024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85142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15/01/2024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6238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15/01/2024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029185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1650-9299-4972-A41C-B869A9D090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2B738E-7BE1-43D1-8ED5-226B4AB9A7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AD3DF4-DBAC-4BCC-8E7F-F17DE20DD2AB}"/>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15/01/2024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753E95-3F88-4897-801A-9018CFCF52FB}"/>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0A5A1A8-8A45-4289-9D68-05E581CC4351}"/>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4198049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687DF-15D4-410C-9BEC-0A69738DF45E}"/>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15/01/2024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D9C549-B93A-423E-9018-13BFBFA94E0E}"/>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7EEFBB-C3FE-45C6-B582-C15A526275BC}"/>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2048556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90243-4F96-46A0-AAE9-DEF75CFD30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42E6CA-5EF9-4DFE-97DF-BFD6AB30E9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22523A-3445-4A70-A807-26B7672D3F41}"/>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15/01/2024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3CD68F-8D25-4F5D-987B-CCD1510F6CFE}"/>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F0732B-11F6-4767-960B-756D333706AD}"/>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4066980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25EEC-C21A-4C28-807A-EA8D2CF792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CAE8-9AC6-4163-8629-3421F7B030A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C43FA-49CB-4221-A067-397FB656DA30}"/>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15/01/2024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C2B218B-D352-4F27-9D43-7BD549788997}"/>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0F3F26-B98A-4D07-85F8-7953EF490214}"/>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882254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FB88-84A6-465C-BC84-47605FFBAF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BFC822-2E7F-4DAE-91AA-4A4C5F5709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90F972B-EC8C-4F82-B5FC-279C09BEA11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92D087-F9D6-426C-A49C-3B6B759897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1F2EF6-8655-4414-B9B9-C5D8F122DD0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B66D0D-B823-40FA-9DDA-84B93D0AF2C8}"/>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15/01/2024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6CE9128-5D67-471C-83CB-B7929BEEE484}"/>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CD3B12E-3072-4CD7-9081-6C971EC58EC3}"/>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2809988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BC0AB5-02A0-4639-87CE-4CFA566B16CE}"/>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15/01/2024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F533659-AB2F-40A8-8E82-07E03113E1B2}"/>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D7D564-2EC8-4702-A2E5-8A8C5D76EFD1}"/>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4099053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538B4-93CE-416C-89E3-04A574537672}"/>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15/01/2024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E0DBE5C-9AA0-4700-BDBA-A8ABB59E6A89}"/>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464AB5-CF50-4326-9D61-DEF68EF33252}"/>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903912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4DF9C8A-B0F9-F0E0-0F6B-5A24BD8CA3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F4D80E-259D-2BEE-56DC-22D7F48A6B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7CF9B4-9661-1C38-277E-B12C9B248BC9}"/>
              </a:ext>
            </a:extLst>
          </p:cNvPr>
          <p:cNvSpPr>
            <a:spLocks noGrp="1" noChangeArrowheads="1"/>
          </p:cNvSpPr>
          <p:nvPr>
            <p:ph type="sldNum" sz="quarter" idx="12"/>
          </p:nvPr>
        </p:nvSpPr>
        <p:spPr>
          <a:ln/>
        </p:spPr>
        <p:txBody>
          <a:bodyPr/>
          <a:lstStyle>
            <a:lvl1pPr>
              <a:defRPr/>
            </a:lvl1pPr>
          </a:lstStyle>
          <a:p>
            <a:fld id="{C53AF40A-6224-4B50-BD81-6339FCAAEC10}" type="slidenum">
              <a:rPr lang="en-US" altLang="en-US"/>
              <a:pPr/>
              <a:t>‹#›</a:t>
            </a:fld>
            <a:endParaRPr lang="en-US" altLang="en-US"/>
          </a:p>
        </p:txBody>
      </p:sp>
    </p:spTree>
    <p:extLst>
      <p:ext uri="{BB962C8B-B14F-4D97-AF65-F5344CB8AC3E}">
        <p14:creationId xmlns:p14="http://schemas.microsoft.com/office/powerpoint/2010/main" val="26446309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8060-8911-4344-9221-06A3D0729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694ED0-48FD-407E-A19C-C3C67B9569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4B3FB-BF6A-4267-950A-392D22DDA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6F9822-DB35-4942-9248-7992D0E68B43}"/>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15/01/2024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3DFCA0-0A38-4FE8-BB38-2073BA7DCF3B}"/>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F55756-C36E-4BEC-AA3B-34491C038D9F}"/>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466653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03BE-0500-4E4F-9047-84BC11914E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0922FF-8D46-43DF-832F-B6D5454969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9F2B18-464B-4B64-BA02-27AF253208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E47791-8C43-46B3-8060-0095BDF1722F}"/>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15/01/2024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4A166A-6681-4341-B972-B3449F11AA0E}"/>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219AB5F-BC4E-4496-A3DA-3504494B10A3}"/>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524078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2CAC-303A-44A7-94E3-16C842D3AFF4}"/>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15/01/2024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DAF6DD-D38F-4679-B5DD-9A1021A3CC7C}"/>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A7D2A6-FAA9-47BB-8FA6-FCB4DBA462FA}"/>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763689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BBD2A-6396-4434-92CC-9D8B406AB2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6F5BC5-1283-4DFB-9E14-D8974098755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E8D13-B9C9-4C95-8724-EE683605BD5F}"/>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15/01/2024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40200B-BB2B-4E67-8CEB-060DA521D38E}"/>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A21790-4401-4B6B-AC2D-91B510495A5E}"/>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760364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t>15/01/2024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62774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15/01/2024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013599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t>15/01/2024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7853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t>15/01/2024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876258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t>15/01/2024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4037475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t>15/01/2024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296109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2209F3A-E215-FEF1-8A4F-501EB8CBE5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8373BA-B5F0-E002-2B3D-4D172E318C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7EB667-8259-D630-211C-F46D0E5E5FD9}"/>
              </a:ext>
            </a:extLst>
          </p:cNvPr>
          <p:cNvSpPr>
            <a:spLocks noGrp="1" noChangeArrowheads="1"/>
          </p:cNvSpPr>
          <p:nvPr>
            <p:ph type="sldNum" sz="quarter" idx="12"/>
          </p:nvPr>
        </p:nvSpPr>
        <p:spPr>
          <a:ln/>
        </p:spPr>
        <p:txBody>
          <a:bodyPr/>
          <a:lstStyle>
            <a:lvl1pPr>
              <a:defRPr/>
            </a:lvl1pPr>
          </a:lstStyle>
          <a:p>
            <a:fld id="{13A7A1F1-60F1-4EA7-8962-38E16048C33F}" type="slidenum">
              <a:rPr lang="en-US" altLang="en-US"/>
              <a:pPr/>
              <a:t>‹#›</a:t>
            </a:fld>
            <a:endParaRPr lang="en-US" altLang="en-US"/>
          </a:p>
        </p:txBody>
      </p:sp>
    </p:spTree>
    <p:extLst>
      <p:ext uri="{BB962C8B-B14F-4D97-AF65-F5344CB8AC3E}">
        <p14:creationId xmlns:p14="http://schemas.microsoft.com/office/powerpoint/2010/main" val="1706624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t>15/01/2024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3758213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15/01/2024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4209025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15/01/2024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0338153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15/01/2024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256840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15/01/2024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5389928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88FE9-C03C-2BD9-93FE-B56350C3DF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56BFE0-14EE-13CB-035B-74A25713D2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46F492-D7AA-37B3-76BD-6A74A8AAC52F}"/>
              </a:ext>
            </a:extLst>
          </p:cNvPr>
          <p:cNvSpPr>
            <a:spLocks noGrp="1"/>
          </p:cNvSpPr>
          <p:nvPr>
            <p:ph type="dt" sz="half" idx="10"/>
          </p:nvPr>
        </p:nvSpPr>
        <p:spPr/>
        <p:txBody>
          <a:bodyPr/>
          <a:lstStyle/>
          <a:p>
            <a:fld id="{C3286A62-65EA-4BCB-9CC7-9338EDF8076F}" type="datetimeFigureOut">
              <a:rPr lang="en-US" smtClean="0"/>
              <a:t>15/01/2024</a:t>
            </a:fld>
            <a:endParaRPr lang="en-US"/>
          </a:p>
        </p:txBody>
      </p:sp>
      <p:sp>
        <p:nvSpPr>
          <p:cNvPr id="5" name="Footer Placeholder 4">
            <a:extLst>
              <a:ext uri="{FF2B5EF4-FFF2-40B4-BE49-F238E27FC236}">
                <a16:creationId xmlns:a16="http://schemas.microsoft.com/office/drawing/2014/main" id="{25651B99-BC98-BAFA-4DCC-C150C1CFF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73B2AC-CEFD-0092-D6CC-AFC9429B4844}"/>
              </a:ext>
            </a:extLst>
          </p:cNvPr>
          <p:cNvSpPr>
            <a:spLocks noGrp="1"/>
          </p:cNvSpPr>
          <p:nvPr>
            <p:ph type="sldNum" sz="quarter" idx="12"/>
          </p:nvPr>
        </p:nvSpPr>
        <p:spPr/>
        <p:txBody>
          <a:bodyPr/>
          <a:lstStyle/>
          <a:p>
            <a:fld id="{DAB1BDCF-A2CE-4D44-AE3A-E51FACDC6AD1}" type="slidenum">
              <a:rPr lang="en-US" smtClean="0"/>
              <a:t>‹#›</a:t>
            </a:fld>
            <a:endParaRPr lang="en-US"/>
          </a:p>
        </p:txBody>
      </p:sp>
      <p:pic>
        <p:nvPicPr>
          <p:cNvPr id="7" name="Picture 6">
            <a:extLst>
              <a:ext uri="{FF2B5EF4-FFF2-40B4-BE49-F238E27FC236}">
                <a16:creationId xmlns:a16="http://schemas.microsoft.com/office/drawing/2014/main" id="{B07C7491-7713-B213-7CFE-7E69684B24C4}"/>
              </a:ext>
            </a:extLst>
          </p:cNvPr>
          <p:cNvPicPr>
            <a:picLocks noChangeAspect="1"/>
          </p:cNvPicPr>
          <p:nvPr userDrawn="1"/>
        </p:nvPicPr>
        <p:blipFill rotWithShape="1">
          <a:blip r:embed="rId2"/>
          <a:srcRect l="13650" t="28254" r="12858" b="55714"/>
          <a:stretch/>
        </p:blipFill>
        <p:spPr>
          <a:xfrm>
            <a:off x="326569" y="87085"/>
            <a:ext cx="3570061" cy="185057"/>
          </a:xfrm>
          <a:prstGeom prst="rect">
            <a:avLst/>
          </a:prstGeom>
        </p:spPr>
      </p:pic>
    </p:spTree>
    <p:extLst>
      <p:ext uri="{BB962C8B-B14F-4D97-AF65-F5344CB8AC3E}">
        <p14:creationId xmlns:p14="http://schemas.microsoft.com/office/powerpoint/2010/main" val="11374266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E2E88-BEF0-E51A-2EF7-47600FC9EA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42993-B39F-E86B-4FBD-C2E85231B4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D5CB2-0D03-D030-78CE-966A9367A1D4}"/>
              </a:ext>
            </a:extLst>
          </p:cNvPr>
          <p:cNvSpPr>
            <a:spLocks noGrp="1"/>
          </p:cNvSpPr>
          <p:nvPr>
            <p:ph type="dt" sz="half" idx="10"/>
          </p:nvPr>
        </p:nvSpPr>
        <p:spPr/>
        <p:txBody>
          <a:bodyPr/>
          <a:lstStyle/>
          <a:p>
            <a:fld id="{C3286A62-65EA-4BCB-9CC7-9338EDF8076F}" type="datetimeFigureOut">
              <a:rPr lang="en-US" smtClean="0"/>
              <a:t>15/01/2024</a:t>
            </a:fld>
            <a:endParaRPr lang="en-US"/>
          </a:p>
        </p:txBody>
      </p:sp>
      <p:sp>
        <p:nvSpPr>
          <p:cNvPr id="5" name="Footer Placeholder 4">
            <a:extLst>
              <a:ext uri="{FF2B5EF4-FFF2-40B4-BE49-F238E27FC236}">
                <a16:creationId xmlns:a16="http://schemas.microsoft.com/office/drawing/2014/main" id="{AED63D2E-B7AD-6158-75A1-D85A83038C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890C5-08F4-4999-2693-B28906936620}"/>
              </a:ext>
            </a:extLst>
          </p:cNvPr>
          <p:cNvSpPr>
            <a:spLocks noGrp="1"/>
          </p:cNvSpPr>
          <p:nvPr>
            <p:ph type="sldNum" sz="quarter" idx="12"/>
          </p:nvPr>
        </p:nvSpPr>
        <p:spPr/>
        <p:txBody>
          <a:bodyPr/>
          <a:lstStyle/>
          <a:p>
            <a:fld id="{DAB1BDCF-A2CE-4D44-AE3A-E51FACDC6AD1}" type="slidenum">
              <a:rPr lang="en-US" smtClean="0"/>
              <a:t>‹#›</a:t>
            </a:fld>
            <a:endParaRPr lang="en-US"/>
          </a:p>
        </p:txBody>
      </p:sp>
    </p:spTree>
    <p:extLst>
      <p:ext uri="{BB962C8B-B14F-4D97-AF65-F5344CB8AC3E}">
        <p14:creationId xmlns:p14="http://schemas.microsoft.com/office/powerpoint/2010/main" val="1773228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A7DF-615A-2A64-D77D-3F4F8782E9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7ED532-E49F-1746-BEEE-3BB4148BD5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5D4D87-95E4-441C-67AF-F39105E672E2}"/>
              </a:ext>
            </a:extLst>
          </p:cNvPr>
          <p:cNvSpPr>
            <a:spLocks noGrp="1"/>
          </p:cNvSpPr>
          <p:nvPr>
            <p:ph type="dt" sz="half" idx="10"/>
          </p:nvPr>
        </p:nvSpPr>
        <p:spPr/>
        <p:txBody>
          <a:bodyPr/>
          <a:lstStyle/>
          <a:p>
            <a:fld id="{C3286A62-65EA-4BCB-9CC7-9338EDF8076F}" type="datetimeFigureOut">
              <a:rPr lang="en-US" smtClean="0"/>
              <a:t>15/01/2024</a:t>
            </a:fld>
            <a:endParaRPr lang="en-US"/>
          </a:p>
        </p:txBody>
      </p:sp>
      <p:sp>
        <p:nvSpPr>
          <p:cNvPr id="5" name="Footer Placeholder 4">
            <a:extLst>
              <a:ext uri="{FF2B5EF4-FFF2-40B4-BE49-F238E27FC236}">
                <a16:creationId xmlns:a16="http://schemas.microsoft.com/office/drawing/2014/main" id="{5DF28E77-F440-6958-778C-74FBBBD4E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24E59-9E8F-C707-64A2-42331494B410}"/>
              </a:ext>
            </a:extLst>
          </p:cNvPr>
          <p:cNvSpPr>
            <a:spLocks noGrp="1"/>
          </p:cNvSpPr>
          <p:nvPr>
            <p:ph type="sldNum" sz="quarter" idx="12"/>
          </p:nvPr>
        </p:nvSpPr>
        <p:spPr/>
        <p:txBody>
          <a:bodyPr/>
          <a:lstStyle/>
          <a:p>
            <a:fld id="{DAB1BDCF-A2CE-4D44-AE3A-E51FACDC6AD1}" type="slidenum">
              <a:rPr lang="en-US" smtClean="0"/>
              <a:t>‹#›</a:t>
            </a:fld>
            <a:endParaRPr lang="en-US"/>
          </a:p>
        </p:txBody>
      </p:sp>
    </p:spTree>
    <p:extLst>
      <p:ext uri="{BB962C8B-B14F-4D97-AF65-F5344CB8AC3E}">
        <p14:creationId xmlns:p14="http://schemas.microsoft.com/office/powerpoint/2010/main" val="13993721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7661D-9998-69A9-0C09-A5C6FFD160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67E461-80CF-C9BE-7EF9-4F34742019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36BB78-2059-C4BC-F1DA-5C6888F2BE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972532-F7C0-C1C7-8C38-B9D2E773BD65}"/>
              </a:ext>
            </a:extLst>
          </p:cNvPr>
          <p:cNvSpPr>
            <a:spLocks noGrp="1"/>
          </p:cNvSpPr>
          <p:nvPr>
            <p:ph type="dt" sz="half" idx="10"/>
          </p:nvPr>
        </p:nvSpPr>
        <p:spPr/>
        <p:txBody>
          <a:bodyPr/>
          <a:lstStyle/>
          <a:p>
            <a:fld id="{C3286A62-65EA-4BCB-9CC7-9338EDF8076F}" type="datetimeFigureOut">
              <a:rPr lang="en-US" smtClean="0"/>
              <a:t>15/01/2024</a:t>
            </a:fld>
            <a:endParaRPr lang="en-US"/>
          </a:p>
        </p:txBody>
      </p:sp>
      <p:sp>
        <p:nvSpPr>
          <p:cNvPr id="6" name="Footer Placeholder 5">
            <a:extLst>
              <a:ext uri="{FF2B5EF4-FFF2-40B4-BE49-F238E27FC236}">
                <a16:creationId xmlns:a16="http://schemas.microsoft.com/office/drawing/2014/main" id="{7CDBF64B-4103-BC98-2EC1-6C03E4F977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4D7D0C-0301-C162-FE58-AFFE93BD3E1E}"/>
              </a:ext>
            </a:extLst>
          </p:cNvPr>
          <p:cNvSpPr>
            <a:spLocks noGrp="1"/>
          </p:cNvSpPr>
          <p:nvPr>
            <p:ph type="sldNum" sz="quarter" idx="12"/>
          </p:nvPr>
        </p:nvSpPr>
        <p:spPr/>
        <p:txBody>
          <a:bodyPr/>
          <a:lstStyle/>
          <a:p>
            <a:fld id="{DAB1BDCF-A2CE-4D44-AE3A-E51FACDC6AD1}" type="slidenum">
              <a:rPr lang="en-US" smtClean="0"/>
              <a:t>‹#›</a:t>
            </a:fld>
            <a:endParaRPr lang="en-US"/>
          </a:p>
        </p:txBody>
      </p:sp>
    </p:spTree>
    <p:extLst>
      <p:ext uri="{BB962C8B-B14F-4D97-AF65-F5344CB8AC3E}">
        <p14:creationId xmlns:p14="http://schemas.microsoft.com/office/powerpoint/2010/main" val="10641285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146FE-84C3-3CED-3363-58E30DB2C4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4F51EF-1AF5-D3EC-E55C-38DD5A30A5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EB7F8C-F886-20FD-DBB5-566D68AC6E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9F2D0E-7D25-D894-A8B5-B3D9AF8BFC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D5C780-C6B8-0519-0D30-333EFDFCAA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E351C5-034E-5BE2-FA2B-2DCC89EDD940}"/>
              </a:ext>
            </a:extLst>
          </p:cNvPr>
          <p:cNvSpPr>
            <a:spLocks noGrp="1"/>
          </p:cNvSpPr>
          <p:nvPr>
            <p:ph type="dt" sz="half" idx="10"/>
          </p:nvPr>
        </p:nvSpPr>
        <p:spPr/>
        <p:txBody>
          <a:bodyPr/>
          <a:lstStyle/>
          <a:p>
            <a:fld id="{C3286A62-65EA-4BCB-9CC7-9338EDF8076F}" type="datetimeFigureOut">
              <a:rPr lang="en-US" smtClean="0"/>
              <a:t>15/01/2024</a:t>
            </a:fld>
            <a:endParaRPr lang="en-US"/>
          </a:p>
        </p:txBody>
      </p:sp>
      <p:sp>
        <p:nvSpPr>
          <p:cNvPr id="8" name="Footer Placeholder 7">
            <a:extLst>
              <a:ext uri="{FF2B5EF4-FFF2-40B4-BE49-F238E27FC236}">
                <a16:creationId xmlns:a16="http://schemas.microsoft.com/office/drawing/2014/main" id="{84226EE6-034F-60E5-E096-D5DEEA541E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63D703-8DCD-8C5F-2107-93DD443AE954}"/>
              </a:ext>
            </a:extLst>
          </p:cNvPr>
          <p:cNvSpPr>
            <a:spLocks noGrp="1"/>
          </p:cNvSpPr>
          <p:nvPr>
            <p:ph type="sldNum" sz="quarter" idx="12"/>
          </p:nvPr>
        </p:nvSpPr>
        <p:spPr/>
        <p:txBody>
          <a:bodyPr/>
          <a:lstStyle/>
          <a:p>
            <a:fld id="{DAB1BDCF-A2CE-4D44-AE3A-E51FACDC6AD1}" type="slidenum">
              <a:rPr lang="en-US" smtClean="0"/>
              <a:t>‹#›</a:t>
            </a:fld>
            <a:endParaRPr lang="en-US"/>
          </a:p>
        </p:txBody>
      </p:sp>
    </p:spTree>
    <p:extLst>
      <p:ext uri="{BB962C8B-B14F-4D97-AF65-F5344CB8AC3E}">
        <p14:creationId xmlns:p14="http://schemas.microsoft.com/office/powerpoint/2010/main" val="386832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6CB9B9C-BC4F-AB1F-00A2-E983ADCBC75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8850790-4294-4278-C2D0-1D0609108B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C1A9E46-D4A7-F556-AE7E-30EB9B57AD5D}"/>
              </a:ext>
            </a:extLst>
          </p:cNvPr>
          <p:cNvSpPr>
            <a:spLocks noGrp="1" noChangeArrowheads="1"/>
          </p:cNvSpPr>
          <p:nvPr>
            <p:ph type="sldNum" sz="quarter" idx="12"/>
          </p:nvPr>
        </p:nvSpPr>
        <p:spPr>
          <a:ln/>
        </p:spPr>
        <p:txBody>
          <a:bodyPr/>
          <a:lstStyle>
            <a:lvl1pPr>
              <a:defRPr/>
            </a:lvl1pPr>
          </a:lstStyle>
          <a:p>
            <a:fld id="{2949F426-2463-498E-AB1A-138F91508009}" type="slidenum">
              <a:rPr lang="en-US" altLang="en-US"/>
              <a:pPr/>
              <a:t>‹#›</a:t>
            </a:fld>
            <a:endParaRPr lang="en-US" altLang="en-US"/>
          </a:p>
        </p:txBody>
      </p:sp>
    </p:spTree>
    <p:extLst>
      <p:ext uri="{BB962C8B-B14F-4D97-AF65-F5344CB8AC3E}">
        <p14:creationId xmlns:p14="http://schemas.microsoft.com/office/powerpoint/2010/main" val="747841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3932-4390-CE38-10A2-EFBB4A0109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37685B-E979-B833-8CBB-E6382A436E7E}"/>
              </a:ext>
            </a:extLst>
          </p:cNvPr>
          <p:cNvSpPr>
            <a:spLocks noGrp="1"/>
          </p:cNvSpPr>
          <p:nvPr>
            <p:ph type="dt" sz="half" idx="10"/>
          </p:nvPr>
        </p:nvSpPr>
        <p:spPr/>
        <p:txBody>
          <a:bodyPr/>
          <a:lstStyle/>
          <a:p>
            <a:fld id="{C3286A62-65EA-4BCB-9CC7-9338EDF8076F}" type="datetimeFigureOut">
              <a:rPr lang="en-US" smtClean="0"/>
              <a:t>15/01/2024</a:t>
            </a:fld>
            <a:endParaRPr lang="en-US"/>
          </a:p>
        </p:txBody>
      </p:sp>
      <p:sp>
        <p:nvSpPr>
          <p:cNvPr id="4" name="Footer Placeholder 3">
            <a:extLst>
              <a:ext uri="{FF2B5EF4-FFF2-40B4-BE49-F238E27FC236}">
                <a16:creationId xmlns:a16="http://schemas.microsoft.com/office/drawing/2014/main" id="{769080F0-04A9-6DBA-9DCB-CD5ED495C3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C73F44-67CB-FAAB-5A40-130E6D78E646}"/>
              </a:ext>
            </a:extLst>
          </p:cNvPr>
          <p:cNvSpPr>
            <a:spLocks noGrp="1"/>
          </p:cNvSpPr>
          <p:nvPr>
            <p:ph type="sldNum" sz="quarter" idx="12"/>
          </p:nvPr>
        </p:nvSpPr>
        <p:spPr/>
        <p:txBody>
          <a:bodyPr/>
          <a:lstStyle/>
          <a:p>
            <a:fld id="{DAB1BDCF-A2CE-4D44-AE3A-E51FACDC6AD1}" type="slidenum">
              <a:rPr lang="en-US" smtClean="0"/>
              <a:t>‹#›</a:t>
            </a:fld>
            <a:endParaRPr lang="en-US"/>
          </a:p>
        </p:txBody>
      </p:sp>
    </p:spTree>
    <p:extLst>
      <p:ext uri="{BB962C8B-B14F-4D97-AF65-F5344CB8AC3E}">
        <p14:creationId xmlns:p14="http://schemas.microsoft.com/office/powerpoint/2010/main" val="27695976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D9AAC0-9964-B908-2C31-062423EC41D5}"/>
              </a:ext>
            </a:extLst>
          </p:cNvPr>
          <p:cNvSpPr>
            <a:spLocks noGrp="1"/>
          </p:cNvSpPr>
          <p:nvPr>
            <p:ph type="dt" sz="half" idx="10"/>
          </p:nvPr>
        </p:nvSpPr>
        <p:spPr/>
        <p:txBody>
          <a:bodyPr/>
          <a:lstStyle/>
          <a:p>
            <a:fld id="{C3286A62-65EA-4BCB-9CC7-9338EDF8076F}" type="datetimeFigureOut">
              <a:rPr lang="en-US" smtClean="0"/>
              <a:t>15/01/2024</a:t>
            </a:fld>
            <a:endParaRPr lang="en-US"/>
          </a:p>
        </p:txBody>
      </p:sp>
      <p:sp>
        <p:nvSpPr>
          <p:cNvPr id="3" name="Footer Placeholder 2">
            <a:extLst>
              <a:ext uri="{FF2B5EF4-FFF2-40B4-BE49-F238E27FC236}">
                <a16:creationId xmlns:a16="http://schemas.microsoft.com/office/drawing/2014/main" id="{FBD41ADC-3838-B505-5062-72D2CD4A09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01F1ED-F6D6-E727-2686-88D83F957DED}"/>
              </a:ext>
            </a:extLst>
          </p:cNvPr>
          <p:cNvSpPr>
            <a:spLocks noGrp="1"/>
          </p:cNvSpPr>
          <p:nvPr>
            <p:ph type="sldNum" sz="quarter" idx="12"/>
          </p:nvPr>
        </p:nvSpPr>
        <p:spPr/>
        <p:txBody>
          <a:bodyPr/>
          <a:lstStyle/>
          <a:p>
            <a:fld id="{DAB1BDCF-A2CE-4D44-AE3A-E51FACDC6AD1}" type="slidenum">
              <a:rPr lang="en-US" smtClean="0"/>
              <a:t>‹#›</a:t>
            </a:fld>
            <a:endParaRPr lang="en-US"/>
          </a:p>
        </p:txBody>
      </p:sp>
    </p:spTree>
    <p:extLst>
      <p:ext uri="{BB962C8B-B14F-4D97-AF65-F5344CB8AC3E}">
        <p14:creationId xmlns:p14="http://schemas.microsoft.com/office/powerpoint/2010/main" val="6802151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0DA5-14E3-C05A-E296-69B1AC56AA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2EB51E-D737-3C8B-1EE6-F9A59B9974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BDB42B-0195-35E0-DCC0-342BDC106A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ADE4C3-9970-58C7-266A-C305BA21B06D}"/>
              </a:ext>
            </a:extLst>
          </p:cNvPr>
          <p:cNvSpPr>
            <a:spLocks noGrp="1"/>
          </p:cNvSpPr>
          <p:nvPr>
            <p:ph type="dt" sz="half" idx="10"/>
          </p:nvPr>
        </p:nvSpPr>
        <p:spPr/>
        <p:txBody>
          <a:bodyPr/>
          <a:lstStyle/>
          <a:p>
            <a:fld id="{C3286A62-65EA-4BCB-9CC7-9338EDF8076F}" type="datetimeFigureOut">
              <a:rPr lang="en-US" smtClean="0"/>
              <a:t>15/01/2024</a:t>
            </a:fld>
            <a:endParaRPr lang="en-US"/>
          </a:p>
        </p:txBody>
      </p:sp>
      <p:sp>
        <p:nvSpPr>
          <p:cNvPr id="6" name="Footer Placeholder 5">
            <a:extLst>
              <a:ext uri="{FF2B5EF4-FFF2-40B4-BE49-F238E27FC236}">
                <a16:creationId xmlns:a16="http://schemas.microsoft.com/office/drawing/2014/main" id="{3C8BC01C-C9F3-9B6A-7E02-56D96F7289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1E622-F410-28A4-ED60-C9E65C476417}"/>
              </a:ext>
            </a:extLst>
          </p:cNvPr>
          <p:cNvSpPr>
            <a:spLocks noGrp="1"/>
          </p:cNvSpPr>
          <p:nvPr>
            <p:ph type="sldNum" sz="quarter" idx="12"/>
          </p:nvPr>
        </p:nvSpPr>
        <p:spPr/>
        <p:txBody>
          <a:bodyPr/>
          <a:lstStyle/>
          <a:p>
            <a:fld id="{DAB1BDCF-A2CE-4D44-AE3A-E51FACDC6AD1}" type="slidenum">
              <a:rPr lang="en-US" smtClean="0"/>
              <a:t>‹#›</a:t>
            </a:fld>
            <a:endParaRPr lang="en-US"/>
          </a:p>
        </p:txBody>
      </p:sp>
    </p:spTree>
    <p:extLst>
      <p:ext uri="{BB962C8B-B14F-4D97-AF65-F5344CB8AC3E}">
        <p14:creationId xmlns:p14="http://schemas.microsoft.com/office/powerpoint/2010/main" val="28593140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0679E-61C1-2E8A-4709-EC539C880C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DAD248-B723-EE5E-2469-55CC5DF8F4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4A00C8-5607-2F65-73B7-D5AEFF63B5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408BAB-DAFB-8B21-6BF0-37EE62797C18}"/>
              </a:ext>
            </a:extLst>
          </p:cNvPr>
          <p:cNvSpPr>
            <a:spLocks noGrp="1"/>
          </p:cNvSpPr>
          <p:nvPr>
            <p:ph type="dt" sz="half" idx="10"/>
          </p:nvPr>
        </p:nvSpPr>
        <p:spPr/>
        <p:txBody>
          <a:bodyPr/>
          <a:lstStyle/>
          <a:p>
            <a:fld id="{C3286A62-65EA-4BCB-9CC7-9338EDF8076F}" type="datetimeFigureOut">
              <a:rPr lang="en-US" smtClean="0"/>
              <a:t>15/01/2024</a:t>
            </a:fld>
            <a:endParaRPr lang="en-US"/>
          </a:p>
        </p:txBody>
      </p:sp>
      <p:sp>
        <p:nvSpPr>
          <p:cNvPr id="6" name="Footer Placeholder 5">
            <a:extLst>
              <a:ext uri="{FF2B5EF4-FFF2-40B4-BE49-F238E27FC236}">
                <a16:creationId xmlns:a16="http://schemas.microsoft.com/office/drawing/2014/main" id="{9A3EDEC3-34D8-89FC-D25E-B16378049E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CB871-E2C5-FF82-74FC-14A3B3739E9E}"/>
              </a:ext>
            </a:extLst>
          </p:cNvPr>
          <p:cNvSpPr>
            <a:spLocks noGrp="1"/>
          </p:cNvSpPr>
          <p:nvPr>
            <p:ph type="sldNum" sz="quarter" idx="12"/>
          </p:nvPr>
        </p:nvSpPr>
        <p:spPr/>
        <p:txBody>
          <a:bodyPr/>
          <a:lstStyle/>
          <a:p>
            <a:fld id="{DAB1BDCF-A2CE-4D44-AE3A-E51FACDC6AD1}" type="slidenum">
              <a:rPr lang="en-US" smtClean="0"/>
              <a:t>‹#›</a:t>
            </a:fld>
            <a:endParaRPr lang="en-US"/>
          </a:p>
        </p:txBody>
      </p:sp>
    </p:spTree>
    <p:extLst>
      <p:ext uri="{BB962C8B-B14F-4D97-AF65-F5344CB8AC3E}">
        <p14:creationId xmlns:p14="http://schemas.microsoft.com/office/powerpoint/2010/main" val="30238161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2AAF-59E1-4E98-7D76-4627AD297B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DA1BD8-4E3C-0B8F-E2ED-00ACBCD4C0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7B0189-BF59-0F4E-3CEF-A19E86FC60AC}"/>
              </a:ext>
            </a:extLst>
          </p:cNvPr>
          <p:cNvSpPr>
            <a:spLocks noGrp="1"/>
          </p:cNvSpPr>
          <p:nvPr>
            <p:ph type="dt" sz="half" idx="10"/>
          </p:nvPr>
        </p:nvSpPr>
        <p:spPr/>
        <p:txBody>
          <a:bodyPr/>
          <a:lstStyle/>
          <a:p>
            <a:fld id="{C3286A62-65EA-4BCB-9CC7-9338EDF8076F}" type="datetimeFigureOut">
              <a:rPr lang="en-US" smtClean="0"/>
              <a:t>15/01/2024</a:t>
            </a:fld>
            <a:endParaRPr lang="en-US"/>
          </a:p>
        </p:txBody>
      </p:sp>
      <p:sp>
        <p:nvSpPr>
          <p:cNvPr id="5" name="Footer Placeholder 4">
            <a:extLst>
              <a:ext uri="{FF2B5EF4-FFF2-40B4-BE49-F238E27FC236}">
                <a16:creationId xmlns:a16="http://schemas.microsoft.com/office/drawing/2014/main" id="{EE3B9DB0-6CB7-5950-7960-C5D906997A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D4B84E-FA8D-4FE3-A537-CB9D32B1DB4A}"/>
              </a:ext>
            </a:extLst>
          </p:cNvPr>
          <p:cNvSpPr>
            <a:spLocks noGrp="1"/>
          </p:cNvSpPr>
          <p:nvPr>
            <p:ph type="sldNum" sz="quarter" idx="12"/>
          </p:nvPr>
        </p:nvSpPr>
        <p:spPr/>
        <p:txBody>
          <a:bodyPr/>
          <a:lstStyle/>
          <a:p>
            <a:fld id="{DAB1BDCF-A2CE-4D44-AE3A-E51FACDC6AD1}" type="slidenum">
              <a:rPr lang="en-US" smtClean="0"/>
              <a:t>‹#›</a:t>
            </a:fld>
            <a:endParaRPr lang="en-US"/>
          </a:p>
        </p:txBody>
      </p:sp>
    </p:spTree>
    <p:extLst>
      <p:ext uri="{BB962C8B-B14F-4D97-AF65-F5344CB8AC3E}">
        <p14:creationId xmlns:p14="http://schemas.microsoft.com/office/powerpoint/2010/main" val="35533081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1874FD-A037-8C7E-3B82-F9C2836790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4836D9-AED4-E307-AFB0-83B3789D46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FE6997-9E91-F1E2-7784-EFF91C62D9FC}"/>
              </a:ext>
            </a:extLst>
          </p:cNvPr>
          <p:cNvSpPr>
            <a:spLocks noGrp="1"/>
          </p:cNvSpPr>
          <p:nvPr>
            <p:ph type="dt" sz="half" idx="10"/>
          </p:nvPr>
        </p:nvSpPr>
        <p:spPr/>
        <p:txBody>
          <a:bodyPr/>
          <a:lstStyle/>
          <a:p>
            <a:fld id="{C3286A62-65EA-4BCB-9CC7-9338EDF8076F}" type="datetimeFigureOut">
              <a:rPr lang="en-US" smtClean="0"/>
              <a:t>15/01/2024</a:t>
            </a:fld>
            <a:endParaRPr lang="en-US"/>
          </a:p>
        </p:txBody>
      </p:sp>
      <p:sp>
        <p:nvSpPr>
          <p:cNvPr id="5" name="Footer Placeholder 4">
            <a:extLst>
              <a:ext uri="{FF2B5EF4-FFF2-40B4-BE49-F238E27FC236}">
                <a16:creationId xmlns:a16="http://schemas.microsoft.com/office/drawing/2014/main" id="{31392791-1644-1070-1954-913365684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9323C5-E904-5CFE-5020-350539AEAEA9}"/>
              </a:ext>
            </a:extLst>
          </p:cNvPr>
          <p:cNvSpPr>
            <a:spLocks noGrp="1"/>
          </p:cNvSpPr>
          <p:nvPr>
            <p:ph type="sldNum" sz="quarter" idx="12"/>
          </p:nvPr>
        </p:nvSpPr>
        <p:spPr/>
        <p:txBody>
          <a:bodyPr/>
          <a:lstStyle/>
          <a:p>
            <a:fld id="{DAB1BDCF-A2CE-4D44-AE3A-E51FACDC6AD1}" type="slidenum">
              <a:rPr lang="en-US" smtClean="0"/>
              <a:t>‹#›</a:t>
            </a:fld>
            <a:endParaRPr lang="en-US"/>
          </a:p>
        </p:txBody>
      </p:sp>
    </p:spTree>
    <p:extLst>
      <p:ext uri="{BB962C8B-B14F-4D97-AF65-F5344CB8AC3E}">
        <p14:creationId xmlns:p14="http://schemas.microsoft.com/office/powerpoint/2010/main" val="693612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575A4AD-0732-9B46-5AA6-499E741DFE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F521C57-E070-5A1C-981F-A7411E1971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8A7164A-4FF3-8699-84BC-6DCFDF5ECF01}"/>
              </a:ext>
            </a:extLst>
          </p:cNvPr>
          <p:cNvSpPr>
            <a:spLocks noGrp="1" noChangeArrowheads="1"/>
          </p:cNvSpPr>
          <p:nvPr>
            <p:ph type="sldNum" sz="quarter" idx="12"/>
          </p:nvPr>
        </p:nvSpPr>
        <p:spPr>
          <a:ln/>
        </p:spPr>
        <p:txBody>
          <a:bodyPr/>
          <a:lstStyle>
            <a:lvl1pPr>
              <a:defRPr/>
            </a:lvl1pPr>
          </a:lstStyle>
          <a:p>
            <a:fld id="{CA874D2E-6FAD-467C-A06D-8E9AA460B00F}" type="slidenum">
              <a:rPr lang="en-US" altLang="en-US"/>
              <a:pPr/>
              <a:t>‹#›</a:t>
            </a:fld>
            <a:endParaRPr lang="en-US" altLang="en-US"/>
          </a:p>
        </p:txBody>
      </p:sp>
    </p:spTree>
    <p:extLst>
      <p:ext uri="{BB962C8B-B14F-4D97-AF65-F5344CB8AC3E}">
        <p14:creationId xmlns:p14="http://schemas.microsoft.com/office/powerpoint/2010/main" val="3148983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F727132-2086-C583-5A4C-E39258A12EF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E670F4D-A2DE-BF4C-7A5F-D16870F817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20DDD6A-F2F0-BAFD-0678-1D73AB52DFBC}"/>
              </a:ext>
            </a:extLst>
          </p:cNvPr>
          <p:cNvSpPr>
            <a:spLocks noGrp="1" noChangeArrowheads="1"/>
          </p:cNvSpPr>
          <p:nvPr>
            <p:ph type="sldNum" sz="quarter" idx="12"/>
          </p:nvPr>
        </p:nvSpPr>
        <p:spPr>
          <a:ln/>
        </p:spPr>
        <p:txBody>
          <a:bodyPr/>
          <a:lstStyle>
            <a:lvl1pPr>
              <a:defRPr/>
            </a:lvl1pPr>
          </a:lstStyle>
          <a:p>
            <a:fld id="{D24DCD8E-0512-4269-BA1B-DAAF8316D6B9}" type="slidenum">
              <a:rPr lang="en-US" altLang="en-US"/>
              <a:pPr/>
              <a:t>‹#›</a:t>
            </a:fld>
            <a:endParaRPr lang="en-US" altLang="en-US"/>
          </a:p>
        </p:txBody>
      </p:sp>
    </p:spTree>
    <p:extLst>
      <p:ext uri="{BB962C8B-B14F-4D97-AF65-F5344CB8AC3E}">
        <p14:creationId xmlns:p14="http://schemas.microsoft.com/office/powerpoint/2010/main" val="48482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23CA9CF-827F-18FE-0200-EA4A2A160F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DDA421A-86F8-CF6A-8BAB-E4E39B5613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EB16C3E-1F10-1973-48DF-CECB8DE6E601}"/>
              </a:ext>
            </a:extLst>
          </p:cNvPr>
          <p:cNvSpPr>
            <a:spLocks noGrp="1" noChangeArrowheads="1"/>
          </p:cNvSpPr>
          <p:nvPr>
            <p:ph type="sldNum" sz="quarter" idx="12"/>
          </p:nvPr>
        </p:nvSpPr>
        <p:spPr>
          <a:ln/>
        </p:spPr>
        <p:txBody>
          <a:bodyPr/>
          <a:lstStyle>
            <a:lvl1pPr>
              <a:defRPr/>
            </a:lvl1pPr>
          </a:lstStyle>
          <a:p>
            <a:fld id="{2BC757A0-7481-4ADA-A734-B3198A66D74B}" type="slidenum">
              <a:rPr lang="en-US" altLang="en-US"/>
              <a:pPr/>
              <a:t>‹#›</a:t>
            </a:fld>
            <a:endParaRPr lang="en-US" altLang="en-US"/>
          </a:p>
        </p:txBody>
      </p:sp>
    </p:spTree>
    <p:extLst>
      <p:ext uri="{BB962C8B-B14F-4D97-AF65-F5344CB8AC3E}">
        <p14:creationId xmlns:p14="http://schemas.microsoft.com/office/powerpoint/2010/main" val="3184920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9F6C96-63CB-6693-DDB4-170CBFF2F59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D7CF75-B56E-5818-68A7-CFB6978371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ECD4534-F6A9-EE75-9019-C523C97EE03B}"/>
              </a:ext>
            </a:extLst>
          </p:cNvPr>
          <p:cNvSpPr>
            <a:spLocks noGrp="1" noChangeArrowheads="1"/>
          </p:cNvSpPr>
          <p:nvPr>
            <p:ph type="sldNum" sz="quarter" idx="12"/>
          </p:nvPr>
        </p:nvSpPr>
        <p:spPr>
          <a:ln/>
        </p:spPr>
        <p:txBody>
          <a:bodyPr/>
          <a:lstStyle>
            <a:lvl1pPr>
              <a:defRPr/>
            </a:lvl1pPr>
          </a:lstStyle>
          <a:p>
            <a:fld id="{12588DCF-124A-46D8-942E-28CC589FFD16}" type="slidenum">
              <a:rPr lang="en-US" altLang="en-US"/>
              <a:pPr/>
              <a:t>‹#›</a:t>
            </a:fld>
            <a:endParaRPr lang="en-US" altLang="en-US"/>
          </a:p>
        </p:txBody>
      </p:sp>
    </p:spTree>
    <p:extLst>
      <p:ext uri="{BB962C8B-B14F-4D97-AF65-F5344CB8AC3E}">
        <p14:creationId xmlns:p14="http://schemas.microsoft.com/office/powerpoint/2010/main" val="3159433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0E09360-B5AF-45CB-9DD8-3157D05548B6}"/>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470E1D2-B22C-853F-BA61-A674EBAC921D}"/>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0F5BA3A-5F63-8EB6-B6FB-17B20A4348EA}"/>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Cambria" panose="02040503050406030204" pitchFamily="18" charset="0"/>
              </a:defRPr>
            </a:lvl1pPr>
          </a:lstStyle>
          <a:p>
            <a:pPr>
              <a:defRPr/>
            </a:pPr>
            <a:endParaRPr lang="en-US"/>
          </a:p>
        </p:txBody>
      </p:sp>
      <p:sp>
        <p:nvSpPr>
          <p:cNvPr id="1029" name="Rectangle 5">
            <a:extLst>
              <a:ext uri="{FF2B5EF4-FFF2-40B4-BE49-F238E27FC236}">
                <a16:creationId xmlns:a16="http://schemas.microsoft.com/office/drawing/2014/main" id="{DD2FFC3A-1D49-137F-30BD-FB5E21C18D28}"/>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Cambria" panose="02040503050406030204" pitchFamily="18" charset="0"/>
              </a:defRPr>
            </a:lvl1pPr>
          </a:lstStyle>
          <a:p>
            <a:pPr>
              <a:defRPr/>
            </a:pPr>
            <a:endParaRPr lang="en-US"/>
          </a:p>
        </p:txBody>
      </p:sp>
      <p:sp>
        <p:nvSpPr>
          <p:cNvPr id="1030" name="Rectangle 6">
            <a:extLst>
              <a:ext uri="{FF2B5EF4-FFF2-40B4-BE49-F238E27FC236}">
                <a16:creationId xmlns:a16="http://schemas.microsoft.com/office/drawing/2014/main" id="{0D588FD4-279C-E4CF-060E-564D28214250}"/>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Cambria" panose="02040503050406030204" pitchFamily="18" charset="0"/>
              </a:defRPr>
            </a:lvl1pPr>
          </a:lstStyle>
          <a:p>
            <a:fld id="{A6385451-F4BD-4F4D-8735-9CC4BCA844B7}"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Cambria" panose="02040503050406030204" pitchFamily="18"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mbria" panose="02040503050406030204" pitchFamily="18"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mbria" panose="02040503050406030204" pitchFamily="18" charset="0"/>
        </a:defRPr>
      </a:lvl2pPr>
      <a:lvl3pPr marL="1143000" indent="-228600" algn="l" rtl="0" eaLnBrk="0" fontAlgn="base" hangingPunct="0">
        <a:spcBef>
          <a:spcPct val="20000"/>
        </a:spcBef>
        <a:spcAft>
          <a:spcPct val="0"/>
        </a:spcAft>
        <a:buChar char="•"/>
        <a:defRPr sz="2400">
          <a:solidFill>
            <a:schemeClr val="tx1"/>
          </a:solidFill>
          <a:latin typeface="Cambria" panose="02040503050406030204" pitchFamily="18" charset="0"/>
        </a:defRPr>
      </a:lvl3pPr>
      <a:lvl4pPr marL="1600200" indent="-228600" algn="l" rtl="0" eaLnBrk="0" fontAlgn="base" hangingPunct="0">
        <a:spcBef>
          <a:spcPct val="20000"/>
        </a:spcBef>
        <a:spcAft>
          <a:spcPct val="0"/>
        </a:spcAft>
        <a:buChar char="–"/>
        <a:defRPr sz="2000">
          <a:solidFill>
            <a:schemeClr val="tx1"/>
          </a:solidFill>
          <a:latin typeface="Cambria" panose="02040503050406030204" pitchFamily="18" charset="0"/>
        </a:defRPr>
      </a:lvl4pPr>
      <a:lvl5pPr marL="2057400" indent="-228600" algn="l" rtl="0" eaLnBrk="0" fontAlgn="base" hangingPunct="0">
        <a:spcBef>
          <a:spcPct val="20000"/>
        </a:spcBef>
        <a:spcAft>
          <a:spcPct val="0"/>
        </a:spcAft>
        <a:buChar char="»"/>
        <a:defRPr sz="2000">
          <a:solidFill>
            <a:schemeClr val="tx1"/>
          </a:solidFill>
          <a:latin typeface="Cambria" panose="020405030504060302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mbria" panose="02040503050406030204" pitchFamily="18" charset="0"/>
              </a:defRPr>
            </a:lvl1pPr>
          </a:lstStyle>
          <a:p>
            <a:fld id="{1497699B-48B7-4073-9405-3FCDD293372A}" type="datetimeFigureOut">
              <a:rPr lang="en-US" smtClean="0"/>
              <a:pPr/>
              <a:t>15/01/2024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F412258D-D283-47C4-A79F-AC09609C2C18}" type="slidenum">
              <a:rPr lang="en-US" smtClean="0"/>
              <a:pPr/>
              <a:t>‹#›</a:t>
            </a:fld>
            <a:endParaRPr lang="en-US"/>
          </a:p>
        </p:txBody>
      </p:sp>
    </p:spTree>
    <p:extLst>
      <p:ext uri="{BB962C8B-B14F-4D97-AF65-F5344CB8AC3E}">
        <p14:creationId xmlns:p14="http://schemas.microsoft.com/office/powerpoint/2010/main" val="2793093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AAE0B-59E9-4FB6-AA0B-6247DCC666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24BD0-5C94-4AFF-8467-817890664F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4E8D-F51E-48FA-8E7B-8A2A7A1E0D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15/01/2024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986294-AF12-401A-9A40-890E64A524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E4C3E8-E4CC-49DA-A8E4-CF903F54A5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2181133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mbria" panose="02040503050406030204" pitchFamily="18" charset="0"/>
              </a:defRPr>
            </a:lvl1pPr>
          </a:lstStyle>
          <a:p>
            <a:fld id="{9A217F71-3C0C-4A8B-9EB8-468D9DF93E3D}" type="datetimeFigureOut">
              <a:rPr lang="en-US" smtClean="0"/>
              <a:pPr/>
              <a:t>15/01/2024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0AAB7887-A174-49A6-A52C-1DDCFB9EFD59}" type="slidenum">
              <a:rPr lang="en-US" smtClean="0"/>
              <a:pPr/>
              <a:t>‹#›</a:t>
            </a:fld>
            <a:endParaRPr lang="en-US"/>
          </a:p>
        </p:txBody>
      </p:sp>
    </p:spTree>
    <p:extLst>
      <p:ext uri="{BB962C8B-B14F-4D97-AF65-F5344CB8AC3E}">
        <p14:creationId xmlns:p14="http://schemas.microsoft.com/office/powerpoint/2010/main" val="16647847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504E61-DC00-0D1D-80ED-E76BEA64B5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1C2AFE-C959-3F87-2396-E2EFEE6638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F0867-9C27-CE2C-E717-5752920EC5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286A62-65EA-4BCB-9CC7-9338EDF8076F}" type="datetimeFigureOut">
              <a:rPr lang="en-US" smtClean="0"/>
              <a:t>15/01/2024</a:t>
            </a:fld>
            <a:endParaRPr lang="en-US"/>
          </a:p>
        </p:txBody>
      </p:sp>
      <p:sp>
        <p:nvSpPr>
          <p:cNvPr id="5" name="Footer Placeholder 4">
            <a:extLst>
              <a:ext uri="{FF2B5EF4-FFF2-40B4-BE49-F238E27FC236}">
                <a16:creationId xmlns:a16="http://schemas.microsoft.com/office/drawing/2014/main" id="{6D95CC8E-E405-3B94-EE1D-9F5C503C45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B31477-4275-F21F-E2AC-4E689DA941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B1BDCF-A2CE-4D44-AE3A-E51FACDC6AD1}" type="slidenum">
              <a:rPr lang="en-US" smtClean="0"/>
              <a:t>‹#›</a:t>
            </a:fld>
            <a:endParaRPr lang="en-US"/>
          </a:p>
        </p:txBody>
      </p:sp>
    </p:spTree>
    <p:extLst>
      <p:ext uri="{BB962C8B-B14F-4D97-AF65-F5344CB8AC3E}">
        <p14:creationId xmlns:p14="http://schemas.microsoft.com/office/powerpoint/2010/main" val="3540268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3.xml"/><Relationship Id="rId7" Type="http://schemas.openxmlformats.org/officeDocument/2006/relationships/image" Target="../media/image31.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gif"/><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audio" Target="../media/audio4.wav"/><Relationship Id="rId10" Type="http://schemas.openxmlformats.org/officeDocument/2006/relationships/image" Target="../media/image37.png"/><Relationship Id="rId4" Type="http://schemas.openxmlformats.org/officeDocument/2006/relationships/audio" Target="../media/audio3.wav"/><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audio" Target="../media/audio4.wav"/><Relationship Id="rId10" Type="http://schemas.openxmlformats.org/officeDocument/2006/relationships/image" Target="../media/image37.png"/><Relationship Id="rId4" Type="http://schemas.openxmlformats.org/officeDocument/2006/relationships/audio" Target="../media/audio3.wav"/><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audio" Target="../media/audio4.wav"/><Relationship Id="rId10" Type="http://schemas.openxmlformats.org/officeDocument/2006/relationships/image" Target="../media/image37.png"/><Relationship Id="rId4" Type="http://schemas.openxmlformats.org/officeDocument/2006/relationships/audio" Target="../media/audio3.wav"/><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90.pn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89.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33.PNG"/><Relationship Id="rId11" Type="http://schemas.openxmlformats.org/officeDocument/2006/relationships/image" Target="../media/image88.png"/><Relationship Id="rId5" Type="http://schemas.openxmlformats.org/officeDocument/2006/relationships/audio" Target="../media/audio2.wav"/><Relationship Id="rId15" Type="http://schemas.openxmlformats.org/officeDocument/2006/relationships/image" Target="../media/image38.png"/><Relationship Id="rId10"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36.png"/><Relationship Id="rId14" Type="http://schemas.openxmlformats.org/officeDocument/2006/relationships/image" Target="../media/image91.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audio" Target="../media/audio4.wav"/><Relationship Id="rId10" Type="http://schemas.openxmlformats.org/officeDocument/2006/relationships/image" Target="../media/image37.png"/><Relationship Id="rId4" Type="http://schemas.openxmlformats.org/officeDocument/2006/relationships/audio" Target="../media/audio3.wav"/><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5.wav"/><Relationship Id="rId1" Type="http://schemas.openxmlformats.org/officeDocument/2006/relationships/slideLayout" Target="../slideLayouts/slideLayout1.xml"/><Relationship Id="rId4" Type="http://schemas.openxmlformats.org/officeDocument/2006/relationships/audio" Target="../media/audio5.wav"/></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1.wmf"/><Relationship Id="rId3" Type="http://schemas.openxmlformats.org/officeDocument/2006/relationships/image" Target="../media/image6.wmf"/><Relationship Id="rId7" Type="http://schemas.openxmlformats.org/officeDocument/2006/relationships/image" Target="../media/image8.wmf"/><Relationship Id="rId12" Type="http://schemas.openxmlformats.org/officeDocument/2006/relationships/oleObject" Target="../embeddings/oleObject6.bin"/><Relationship Id="rId2" Type="http://schemas.openxmlformats.org/officeDocument/2006/relationships/oleObject" Target="../embeddings/oleObject1.bin"/><Relationship Id="rId1" Type="http://schemas.openxmlformats.org/officeDocument/2006/relationships/slideLayout" Target="../slideLayouts/slideLayout13.xml"/><Relationship Id="rId6" Type="http://schemas.openxmlformats.org/officeDocument/2006/relationships/oleObject" Target="../embeddings/oleObject3.bin"/><Relationship Id="rId11" Type="http://schemas.openxmlformats.org/officeDocument/2006/relationships/image" Target="../media/image10.wmf"/><Relationship Id="rId5" Type="http://schemas.openxmlformats.org/officeDocument/2006/relationships/image" Target="../media/image7.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9.wmf"/></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287 Fb Son Th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287 Fb Son Thai"/>
          <p:cNvSpPr txBox="1"/>
          <p:nvPr/>
        </p:nvSpPr>
        <p:spPr>
          <a:xfrm>
            <a:off x="0" y="2413337"/>
            <a:ext cx="12192000" cy="1015663"/>
          </a:xfrm>
          <a:prstGeom prst="rect">
            <a:avLst/>
          </a:prstGeom>
          <a:solidFill>
            <a:schemeClr val="bg1">
              <a:alpha val="7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mn-ea"/>
                <a:cs typeface="Arial" panose="020B0604020202020204" pitchFamily="34" charset="0"/>
              </a:rPr>
              <a:t>BÀI 17. </a:t>
            </a:r>
            <a:r>
              <a:rPr kumimoji="0" lang="vi-VN" sz="6000" b="1" i="0" u="none" strike="noStrike" kern="1200" cap="none" spc="0" normalizeH="0" baseline="0" noProof="0">
                <a:ln>
                  <a:noFill/>
                </a:ln>
                <a:solidFill>
                  <a:srgbClr val="FF0000"/>
                </a:solidFill>
                <a:effectLst/>
                <a:uLnTx/>
                <a:uFillTx/>
                <a:latin typeface="Cambria" panose="02040503050406030204" pitchFamily="18" charset="0"/>
                <a:ea typeface="+mn-ea"/>
                <a:cs typeface="Arial" panose="020B0604020202020204" pitchFamily="34" charset="0"/>
              </a:rPr>
              <a:t>KHÁI NIỆM ĐIỆN TRƯỜNG</a:t>
            </a:r>
          </a:p>
        </p:txBody>
      </p:sp>
    </p:spTree>
    <p:extLst>
      <p:ext uri="{BB962C8B-B14F-4D97-AF65-F5344CB8AC3E}">
        <p14:creationId xmlns:p14="http://schemas.microsoft.com/office/powerpoint/2010/main" val="27659540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115FBB-F1A1-A46A-AFE8-E1A600D04CC3}"/>
              </a:ext>
            </a:extLst>
          </p:cNvPr>
          <p:cNvSpPr txBox="1"/>
          <p:nvPr/>
        </p:nvSpPr>
        <p:spPr>
          <a:xfrm>
            <a:off x="1277956" y="1713095"/>
            <a:ext cx="9760945" cy="3655103"/>
          </a:xfrm>
          <a:prstGeom prst="rect">
            <a:avLst/>
          </a:prstGeom>
          <a:noFill/>
        </p:spPr>
        <p:txBody>
          <a:bodyPr wrap="square">
            <a:spAutoFit/>
          </a:bodyPr>
          <a:lstStyle/>
          <a:p>
            <a:pPr marL="30480" marR="30480" lvl="0" indent="0" algn="just"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Câu</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lang="vi-VN" sz="2800" b="1" dirty="0">
                <a:solidFill>
                  <a:prstClr val="black"/>
                </a:solidFill>
                <a:latin typeface="Roboto" panose="02000000000000000000" pitchFamily="2" charset="0"/>
                <a:ea typeface="Roboto" panose="02000000000000000000" pitchFamily="2" charset="0"/>
                <a:cs typeface="Roboto" panose="02000000000000000000" pitchFamily="2" charset="0"/>
              </a:rPr>
              <a:t>8</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Tại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một</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điểm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có</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2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thành</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phần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vuông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góc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với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nhau</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và</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có</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lớn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là</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6000 V/m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và</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8000V/m.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lớn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tổng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hợp</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là</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a:p>
            <a:pPr marL="342900" marR="30480" lvl="0" indent="-342900" algn="just" defTabSz="914400" rtl="0" eaLnBrk="1" fontAlgn="auto" latinLnBrk="0" hangingPunct="1">
              <a:lnSpc>
                <a:spcPct val="115000"/>
              </a:lnSpc>
              <a:spcBef>
                <a:spcPts val="0"/>
              </a:spcBef>
              <a:spcAft>
                <a:spcPts val="0"/>
              </a:spcAft>
              <a:buClrTx/>
              <a:buSzTx/>
              <a:buFont typeface="+mj-lt"/>
              <a:buAutoNum type="alphaUcPeriod"/>
              <a:tabLst>
                <a:tab pos="2743200" algn="l"/>
                <a:tab pos="5486400" algn="l"/>
                <a:tab pos="8174038" algn="l"/>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10000 V/m	</a:t>
            </a:r>
          </a:p>
          <a:p>
            <a:pPr marL="342900" marR="30480" lvl="0" indent="-342900" algn="just" defTabSz="914400" rtl="0" eaLnBrk="1" fontAlgn="auto" latinLnBrk="0" hangingPunct="1">
              <a:lnSpc>
                <a:spcPct val="115000"/>
              </a:lnSpc>
              <a:spcBef>
                <a:spcPts val="0"/>
              </a:spcBef>
              <a:spcAft>
                <a:spcPts val="0"/>
              </a:spcAft>
              <a:buClrTx/>
              <a:buSzTx/>
              <a:buFont typeface="+mj-lt"/>
              <a:buAutoNum type="alphaUcPeriod"/>
              <a:tabLst>
                <a:tab pos="2743200" algn="l"/>
                <a:tab pos="5486400" algn="l"/>
                <a:tab pos="8174038" algn="l"/>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7000 V/m	</a:t>
            </a:r>
          </a:p>
          <a:p>
            <a:pPr marL="0" marR="30480" lvl="0" indent="0" algn="just" defTabSz="914400" rtl="0" eaLnBrk="1" fontAlgn="auto" latinLnBrk="0" hangingPunct="1">
              <a:lnSpc>
                <a:spcPct val="115000"/>
              </a:lnSpc>
              <a:spcBef>
                <a:spcPts val="0"/>
              </a:spcBef>
              <a:spcAft>
                <a:spcPts val="0"/>
              </a:spcAft>
              <a:buClrTx/>
              <a:buSzTx/>
              <a:buFontTx/>
              <a:buNone/>
              <a:tabLst>
                <a:tab pos="2743200" algn="l"/>
                <a:tab pos="5486400" algn="l"/>
                <a:tab pos="8174038" algn="l"/>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 5000 V/m	</a:t>
            </a:r>
          </a:p>
          <a:p>
            <a:pPr marL="0" marR="30480" lvl="0" indent="0" algn="just" defTabSz="914400" rtl="0" eaLnBrk="1" fontAlgn="auto" latinLnBrk="0" hangingPunct="1">
              <a:lnSpc>
                <a:spcPct val="115000"/>
              </a:lnSpc>
              <a:spcBef>
                <a:spcPts val="0"/>
              </a:spcBef>
              <a:spcAft>
                <a:spcPts val="0"/>
              </a:spcAft>
              <a:buClrTx/>
              <a:buSzTx/>
              <a:buFontTx/>
              <a:buNone/>
              <a:tabLst>
                <a:tab pos="2743200" algn="l"/>
                <a:tab pos="5486400" algn="l"/>
                <a:tab pos="8174038" algn="l"/>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 6000 V/m</a:t>
            </a:r>
          </a:p>
        </p:txBody>
      </p:sp>
      <p:sp>
        <p:nvSpPr>
          <p:cNvPr id="4" name="TextBox 3">
            <a:extLst>
              <a:ext uri="{FF2B5EF4-FFF2-40B4-BE49-F238E27FC236}">
                <a16:creationId xmlns:a16="http://schemas.microsoft.com/office/drawing/2014/main" id="{7F76EE15-96A6-F597-52D0-BD2978037662}"/>
              </a:ext>
            </a:extLst>
          </p:cNvPr>
          <p:cNvSpPr txBox="1"/>
          <p:nvPr/>
        </p:nvSpPr>
        <p:spPr>
          <a:xfrm>
            <a:off x="4587913" y="762409"/>
            <a:ext cx="3911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54456"/>
                </a:solidFill>
                <a:effectLst/>
                <a:uLnTx/>
                <a:uFillTx/>
                <a:latin typeface="#9Slide03 AllRoundGothic" panose="020B0703020202020104" pitchFamily="34" charset="0"/>
                <a:ea typeface="+mn-ea"/>
                <a:cs typeface="+mn-cs"/>
              </a:rPr>
              <a:t>LUYỆN TẬP</a:t>
            </a:r>
          </a:p>
        </p:txBody>
      </p:sp>
      <p:pic>
        <p:nvPicPr>
          <p:cNvPr id="6" name="Picture 5">
            <a:extLst>
              <a:ext uri="{FF2B5EF4-FFF2-40B4-BE49-F238E27FC236}">
                <a16:creationId xmlns:a16="http://schemas.microsoft.com/office/drawing/2014/main" id="{0FA40AC8-56A1-E198-980C-BCBE3A5CDB0F}"/>
              </a:ext>
            </a:extLst>
          </p:cNvPr>
          <p:cNvPicPr>
            <a:picLocks noChangeAspect="1"/>
          </p:cNvPicPr>
          <p:nvPr/>
        </p:nvPicPr>
        <p:blipFill>
          <a:blip r:embed="rId2"/>
          <a:stretch>
            <a:fillRect/>
          </a:stretch>
        </p:blipFill>
        <p:spPr>
          <a:xfrm>
            <a:off x="7480452" y="3866921"/>
            <a:ext cx="4529769" cy="3134299"/>
          </a:xfrm>
          <a:prstGeom prst="rect">
            <a:avLst/>
          </a:prstGeom>
        </p:spPr>
      </p:pic>
      <p:sp>
        <p:nvSpPr>
          <p:cNvPr id="7" name="Oval 6">
            <a:extLst>
              <a:ext uri="{FF2B5EF4-FFF2-40B4-BE49-F238E27FC236}">
                <a16:creationId xmlns:a16="http://schemas.microsoft.com/office/drawing/2014/main" id="{3FEF93D6-73AF-4C4C-8939-165060B9794D}"/>
              </a:ext>
            </a:extLst>
          </p:cNvPr>
          <p:cNvSpPr/>
          <p:nvPr/>
        </p:nvSpPr>
        <p:spPr>
          <a:xfrm>
            <a:off x="965201" y="3217331"/>
            <a:ext cx="778933" cy="778933"/>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36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BC2DE9-315D-D782-3D1C-504611B68114}"/>
              </a:ext>
            </a:extLst>
          </p:cNvPr>
          <p:cNvSpPr txBox="1"/>
          <p:nvPr/>
        </p:nvSpPr>
        <p:spPr>
          <a:xfrm>
            <a:off x="1064964" y="2263938"/>
            <a:ext cx="10238342" cy="3655103"/>
          </a:xfrm>
          <a:prstGeom prst="rect">
            <a:avLst/>
          </a:prstGeom>
          <a:noFill/>
        </p:spPr>
        <p:txBody>
          <a:bodyPr wrap="square">
            <a:spAutoFit/>
          </a:bodyPr>
          <a:lstStyle/>
          <a:p>
            <a:pPr marL="30480" marR="30480" lvl="0" indent="0" algn="just"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Câu</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lang="vi-VN" sz="2800" b="1" dirty="0">
                <a:solidFill>
                  <a:prstClr val="black"/>
                </a:solidFill>
                <a:latin typeface="Roboto" panose="02000000000000000000" pitchFamily="2" charset="0"/>
                <a:ea typeface="Roboto" panose="02000000000000000000" pitchFamily="2" charset="0"/>
                <a:cs typeface="Roboto" panose="02000000000000000000" pitchFamily="2" charset="0"/>
              </a:rPr>
              <a:t>9</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Cho 2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tích</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điểm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q</a:t>
            </a:r>
            <a:r>
              <a:rPr kumimoji="0" lang="en-US" sz="2800" b="0" i="0" u="none" strike="noStrike" kern="1200" cap="none" spc="0" normalizeH="0" baseline="-25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1</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 5.10</a:t>
            </a:r>
            <a:r>
              <a:rPr kumimoji="0" lang="en-US" sz="280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-9</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C; q</a:t>
            </a:r>
            <a:r>
              <a:rPr kumimoji="0" lang="en-US" sz="2800" b="0" i="0" u="none" strike="noStrike" kern="1200" cap="none" spc="0" normalizeH="0" baseline="-25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2</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 5.10</a:t>
            </a:r>
            <a:r>
              <a:rPr kumimoji="0" lang="en-US" sz="280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-9</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C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lần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lượt</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đặt</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tại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2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điểm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 B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cách</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nhau</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10 cm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trong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chân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không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tại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điểm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M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nằm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tại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trung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điểm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AB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là</a:t>
            </a:r>
            <a:endPar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42900" marR="30480" lvl="0" indent="-342900" algn="just" defTabSz="914400" rtl="0" eaLnBrk="1" fontAlgn="auto" latinLnBrk="0" hangingPunct="1">
              <a:lnSpc>
                <a:spcPct val="115000"/>
              </a:lnSpc>
              <a:spcBef>
                <a:spcPts val="0"/>
              </a:spcBef>
              <a:spcAft>
                <a:spcPts val="0"/>
              </a:spcAft>
              <a:buClrTx/>
              <a:buSzTx/>
              <a:buFont typeface="+mj-lt"/>
              <a:buAutoNum type="alphaUcPeriod"/>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0 V/m.</a:t>
            </a:r>
          </a:p>
          <a:p>
            <a:pPr marL="342900" marR="30480" lvl="0" indent="-342900" algn="just" defTabSz="914400" rtl="0" eaLnBrk="1" fontAlgn="auto" latinLnBrk="0" hangingPunct="1">
              <a:lnSpc>
                <a:spcPct val="115000"/>
              </a:lnSpc>
              <a:spcBef>
                <a:spcPts val="0"/>
              </a:spcBef>
              <a:spcAft>
                <a:spcPts val="0"/>
              </a:spcAft>
              <a:buClrTx/>
              <a:buSzTx/>
              <a:buFont typeface="+mj-lt"/>
              <a:buAutoNum type="alphaUcPeriod"/>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9000 V/m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hướng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về</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phía</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tích</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dương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a:p>
            <a:pPr marL="342900" marR="30480" lvl="0" indent="-342900" algn="just" defTabSz="914400" rtl="0" eaLnBrk="1" fontAlgn="auto" latinLnBrk="0" hangingPunct="1">
              <a:lnSpc>
                <a:spcPct val="115000"/>
              </a:lnSpc>
              <a:spcBef>
                <a:spcPts val="0"/>
              </a:spcBef>
              <a:spcAft>
                <a:spcPts val="0"/>
              </a:spcAft>
              <a:buClrTx/>
              <a:buSzTx/>
              <a:buFont typeface="+mj-lt"/>
              <a:buAutoNum type="alphaUcPeriod"/>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9000 V/m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hướng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về</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phía</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tích</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âm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a:p>
            <a:pPr marL="342900" marR="30480" lvl="0" indent="-342900" algn="just" defTabSz="914400" rtl="0" eaLnBrk="1" fontAlgn="auto" latinLnBrk="0" hangingPunct="1">
              <a:lnSpc>
                <a:spcPct val="115000"/>
              </a:lnSpc>
              <a:spcBef>
                <a:spcPts val="0"/>
              </a:spcBef>
              <a:spcAft>
                <a:spcPts val="1000"/>
              </a:spcAft>
              <a:buClrTx/>
              <a:buSzTx/>
              <a:buFont typeface="+mj-lt"/>
              <a:buAutoNum type="alphaUcPeriod"/>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9000 V/m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hướng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vuông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góc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với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nối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hai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tích</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p:txBody>
      </p:sp>
      <p:sp>
        <p:nvSpPr>
          <p:cNvPr id="4" name="TextBox 3">
            <a:extLst>
              <a:ext uri="{FF2B5EF4-FFF2-40B4-BE49-F238E27FC236}">
                <a16:creationId xmlns:a16="http://schemas.microsoft.com/office/drawing/2014/main" id="{7A1DA701-D924-2D88-2A66-841842000134}"/>
              </a:ext>
            </a:extLst>
          </p:cNvPr>
          <p:cNvSpPr txBox="1"/>
          <p:nvPr/>
        </p:nvSpPr>
        <p:spPr>
          <a:xfrm>
            <a:off x="5292993" y="806477"/>
            <a:ext cx="3911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54456"/>
                </a:solidFill>
                <a:effectLst/>
                <a:uLnTx/>
                <a:uFillTx/>
                <a:latin typeface="#9Slide03 AllRoundGothic" panose="020B0703020202020104" pitchFamily="34" charset="0"/>
                <a:ea typeface="+mn-ea"/>
                <a:cs typeface="+mn-cs"/>
              </a:rPr>
              <a:t>LUYỆN TẬP</a:t>
            </a:r>
          </a:p>
        </p:txBody>
      </p:sp>
      <p:pic>
        <p:nvPicPr>
          <p:cNvPr id="6" name="Picture 5">
            <a:extLst>
              <a:ext uri="{FF2B5EF4-FFF2-40B4-BE49-F238E27FC236}">
                <a16:creationId xmlns:a16="http://schemas.microsoft.com/office/drawing/2014/main" id="{70176DA3-AB66-D1EA-EB18-95C8431F169D}"/>
              </a:ext>
            </a:extLst>
          </p:cNvPr>
          <p:cNvPicPr>
            <a:picLocks noChangeAspect="1"/>
          </p:cNvPicPr>
          <p:nvPr/>
        </p:nvPicPr>
        <p:blipFill rotWithShape="1">
          <a:blip r:embed="rId2"/>
          <a:srcRect b="15818"/>
          <a:stretch/>
        </p:blipFill>
        <p:spPr>
          <a:xfrm>
            <a:off x="2764545" y="-140924"/>
            <a:ext cx="2476500" cy="2245146"/>
          </a:xfrm>
          <a:prstGeom prst="rect">
            <a:avLst/>
          </a:prstGeom>
        </p:spPr>
      </p:pic>
      <p:sp>
        <p:nvSpPr>
          <p:cNvPr id="7" name="Oval 6">
            <a:extLst>
              <a:ext uri="{FF2B5EF4-FFF2-40B4-BE49-F238E27FC236}">
                <a16:creationId xmlns:a16="http://schemas.microsoft.com/office/drawing/2014/main" id="{340EE45F-3183-156F-EAA0-B9E710D36FF8}"/>
              </a:ext>
            </a:extLst>
          </p:cNvPr>
          <p:cNvSpPr/>
          <p:nvPr/>
        </p:nvSpPr>
        <p:spPr>
          <a:xfrm>
            <a:off x="829734" y="3759198"/>
            <a:ext cx="694265" cy="694265"/>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78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ện phổ" descr="n287 Fb Son Thai">
            <a:hlinkClick r:id="" action="ppaction://media"/>
            <a:extLst>
              <a:ext uri="{FF2B5EF4-FFF2-40B4-BE49-F238E27FC236}">
                <a16:creationId xmlns:a16="http://schemas.microsoft.com/office/drawing/2014/main" id="{21A9BD9F-4066-629C-7A01-4D8F4CD70E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2" name="Freeform: Shape 11" descr="n287 Fb Son Thai">
            <a:extLst>
              <a:ext uri="{FF2B5EF4-FFF2-40B4-BE49-F238E27FC236}">
                <a16:creationId xmlns:a16="http://schemas.microsoft.com/office/drawing/2014/main" id="{D6E2FA4E-1225-33FA-E3C2-D56C216EF048}"/>
              </a:ext>
            </a:extLst>
          </p:cNvPr>
          <p:cNvSpPr/>
          <p:nvPr/>
        </p:nvSpPr>
        <p:spPr>
          <a:xfrm>
            <a:off x="990600" y="381000"/>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859877" tIns="71120" rIns="71120" bIns="71120" numCol="1" spcCol="1270" anchor="ctr" anchorCtr="0">
            <a:noAutofit/>
          </a:bodyPr>
          <a:lstStyle/>
          <a:p>
            <a:pPr marL="0" lvl="0" indent="0" algn="l" defTabSz="1244600">
              <a:lnSpc>
                <a:spcPct val="90000"/>
              </a:lnSpc>
              <a:spcBef>
                <a:spcPct val="0"/>
              </a:spcBef>
              <a:spcAft>
                <a:spcPct val="35000"/>
              </a:spcAft>
              <a:buNone/>
            </a:pPr>
            <a:r>
              <a:rPr lang="vi-VN" sz="2800" b="1" kern="1200">
                <a:latin typeface="Cambria" panose="02040503050406030204" pitchFamily="18" charset="0"/>
                <a:cs typeface="Arial" panose="020B0604020202020204" pitchFamily="34" charset="0"/>
              </a:rPr>
              <a:t>III. </a:t>
            </a:r>
            <a:r>
              <a:rPr lang="en-US" sz="2800" b="1" kern="1200">
                <a:latin typeface="Cambria" panose="02040503050406030204" pitchFamily="18" charset="0"/>
                <a:cs typeface="Arial" panose="020B0604020202020204" pitchFamily="34" charset="0"/>
              </a:rPr>
              <a:t>ĐIỆN PHỔ</a:t>
            </a:r>
            <a:endParaRPr lang="en-US" sz="2800" b="1" kern="1200" dirty="0">
              <a:latin typeface="Cambria" panose="02040503050406030204" pitchFamily="18" charset="0"/>
              <a:cs typeface="Arial" panose="020B0604020202020204" pitchFamily="34" charset="0"/>
            </a:endParaRPr>
          </a:p>
        </p:txBody>
      </p:sp>
      <p:sp>
        <p:nvSpPr>
          <p:cNvPr id="13" name="Oval 12" descr="n287 Fb Son Thai">
            <a:extLst>
              <a:ext uri="{FF2B5EF4-FFF2-40B4-BE49-F238E27FC236}">
                <a16:creationId xmlns:a16="http://schemas.microsoft.com/office/drawing/2014/main" id="{C8941D6C-168B-9743-8FB9-D0BFE6DFCBA5}"/>
              </a:ext>
            </a:extLst>
          </p:cNvPr>
          <p:cNvSpPr/>
          <p:nvPr/>
        </p:nvSpPr>
        <p:spPr>
          <a:xfrm>
            <a:off x="313531" y="245586"/>
            <a:ext cx="1354137" cy="1354137"/>
          </a:xfrm>
          <a:prstGeom prst="ellipse">
            <a:avLst/>
          </a:prstGeom>
          <a:blipFill rotWithShape="0">
            <a:blip r:embed="rId5"/>
            <a:srcRect/>
            <a:stretch>
              <a:fillRect l="-2000" r="-2000"/>
            </a:stretch>
          </a:blipFill>
        </p:spPr>
        <p:style>
          <a:lnRef idx="2">
            <a:schemeClr val="accent2">
              <a:hueOff val="-1455363"/>
              <a:satOff val="-83928"/>
              <a:lumOff val="862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Cambria" panose="02040503050406030204" pitchFamily="18" charset="0"/>
            </a:endParaRPr>
          </a:p>
        </p:txBody>
      </p:sp>
    </p:spTree>
    <p:extLst>
      <p:ext uri="{BB962C8B-B14F-4D97-AF65-F5344CB8AC3E}">
        <p14:creationId xmlns:p14="http://schemas.microsoft.com/office/powerpoint/2010/main" val="369342466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descr="n287 Fb Son Thai">
            <a:extLst>
              <a:ext uri="{FF2B5EF4-FFF2-40B4-BE49-F238E27FC236}">
                <a16:creationId xmlns:a16="http://schemas.microsoft.com/office/drawing/2014/main" id="{D6E2FA4E-1225-33FA-E3C2-D56C216EF048}"/>
              </a:ext>
            </a:extLst>
          </p:cNvPr>
          <p:cNvSpPr/>
          <p:nvPr/>
        </p:nvSpPr>
        <p:spPr>
          <a:xfrm>
            <a:off x="990600" y="381000"/>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859877" tIns="71120" rIns="71120" bIns="71120" numCol="1" spcCol="1270" anchor="ctr" anchorCtr="0">
            <a:noAutofit/>
          </a:bodyPr>
          <a:lstStyle/>
          <a:p>
            <a:pPr marL="0" lvl="0" indent="0" algn="l" defTabSz="1244600">
              <a:lnSpc>
                <a:spcPct val="90000"/>
              </a:lnSpc>
              <a:spcBef>
                <a:spcPct val="0"/>
              </a:spcBef>
              <a:spcAft>
                <a:spcPct val="35000"/>
              </a:spcAft>
              <a:buNone/>
            </a:pPr>
            <a:r>
              <a:rPr lang="vi-VN" sz="2800" b="1" kern="1200">
                <a:latin typeface="Cambria" panose="02040503050406030204" pitchFamily="18" charset="0"/>
                <a:cs typeface="Arial" panose="020B0604020202020204" pitchFamily="34" charset="0"/>
              </a:rPr>
              <a:t>III. </a:t>
            </a:r>
            <a:r>
              <a:rPr lang="en-US" sz="2800" b="1" kern="1200">
                <a:latin typeface="Cambria" panose="02040503050406030204" pitchFamily="18" charset="0"/>
                <a:cs typeface="Arial" panose="020B0604020202020204" pitchFamily="34" charset="0"/>
              </a:rPr>
              <a:t>ĐIỆN PHỔ</a:t>
            </a:r>
            <a:endParaRPr lang="en-US" sz="2800" b="1" kern="1200" dirty="0">
              <a:latin typeface="Cambria" panose="02040503050406030204" pitchFamily="18" charset="0"/>
              <a:cs typeface="Arial" panose="020B0604020202020204" pitchFamily="34" charset="0"/>
            </a:endParaRPr>
          </a:p>
        </p:txBody>
      </p:sp>
      <p:sp>
        <p:nvSpPr>
          <p:cNvPr id="13" name="Oval 12" descr="n287 Fb Son Thai">
            <a:extLst>
              <a:ext uri="{FF2B5EF4-FFF2-40B4-BE49-F238E27FC236}">
                <a16:creationId xmlns:a16="http://schemas.microsoft.com/office/drawing/2014/main" id="{C8941D6C-168B-9743-8FB9-D0BFE6DFCBA5}"/>
              </a:ext>
            </a:extLst>
          </p:cNvPr>
          <p:cNvSpPr/>
          <p:nvPr/>
        </p:nvSpPr>
        <p:spPr>
          <a:xfrm>
            <a:off x="313531" y="245586"/>
            <a:ext cx="1354137" cy="1354137"/>
          </a:xfrm>
          <a:prstGeom prst="ellipse">
            <a:avLst/>
          </a:prstGeom>
          <a:blipFill rotWithShape="0">
            <a:blip r:embed="rId2"/>
            <a:srcRect/>
            <a:stretch>
              <a:fillRect l="-2000" r="-2000"/>
            </a:stretch>
          </a:blipFill>
        </p:spPr>
        <p:style>
          <a:lnRef idx="2">
            <a:schemeClr val="accent2">
              <a:hueOff val="-1455363"/>
              <a:satOff val="-83928"/>
              <a:lumOff val="862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Cambria" panose="02040503050406030204" pitchFamily="18" charset="0"/>
            </a:endParaRPr>
          </a:p>
        </p:txBody>
      </p:sp>
      <p:pic>
        <p:nvPicPr>
          <p:cNvPr id="15" name="Picture 1" descr="n287 Fb Son Thai">
            <a:extLst>
              <a:ext uri="{FF2B5EF4-FFF2-40B4-BE49-F238E27FC236}">
                <a16:creationId xmlns:a16="http://schemas.microsoft.com/office/drawing/2014/main" id="{F147B471-2046-4452-6480-F518F74F2C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1" y="2714625"/>
            <a:ext cx="968692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descr="n287 Fb Son Thai">
            <a:extLst>
              <a:ext uri="{FF2B5EF4-FFF2-40B4-BE49-F238E27FC236}">
                <a16:creationId xmlns:a16="http://schemas.microsoft.com/office/drawing/2014/main" id="{25CDE250-AA71-C825-1302-230AABFF1602}"/>
              </a:ext>
            </a:extLst>
          </p:cNvPr>
          <p:cNvSpPr/>
          <p:nvPr/>
        </p:nvSpPr>
        <p:spPr>
          <a:xfrm>
            <a:off x="2489884" y="1564284"/>
            <a:ext cx="7212231" cy="923330"/>
          </a:xfrm>
          <a:prstGeom prst="rect">
            <a:avLst/>
          </a:prstGeom>
          <a:noFill/>
        </p:spPr>
        <p:txBody>
          <a:bodyPr wrap="none">
            <a:spAutoFit/>
          </a:bodyPr>
          <a:lstStyle/>
          <a:p>
            <a:pPr algn="ctr">
              <a:defRPr/>
            </a:pP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Quan</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sát</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các</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hình</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ảnh</a:t>
            </a:r>
            <a:endPar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ndParaRPr>
          </a:p>
        </p:txBody>
      </p:sp>
    </p:spTree>
    <p:extLst>
      <p:ext uri="{BB962C8B-B14F-4D97-AF65-F5344CB8AC3E}">
        <p14:creationId xmlns:p14="http://schemas.microsoft.com/office/powerpoint/2010/main" val="1261276809"/>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descr="n287 Fb Son Thai">
            <a:extLst>
              <a:ext uri="{FF2B5EF4-FFF2-40B4-BE49-F238E27FC236}">
                <a16:creationId xmlns:a16="http://schemas.microsoft.com/office/drawing/2014/main" id="{D6E2FA4E-1225-33FA-E3C2-D56C216EF048}"/>
              </a:ext>
            </a:extLst>
          </p:cNvPr>
          <p:cNvSpPr/>
          <p:nvPr/>
        </p:nvSpPr>
        <p:spPr>
          <a:xfrm>
            <a:off x="990600" y="381000"/>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859877" tIns="71120" rIns="71120" bIns="71120" numCol="1" spcCol="1270" anchor="ctr" anchorCtr="0">
            <a:noAutofit/>
          </a:bodyPr>
          <a:lstStyle/>
          <a:p>
            <a:pPr marL="0" lvl="0" indent="0" algn="l" defTabSz="1244600">
              <a:lnSpc>
                <a:spcPct val="90000"/>
              </a:lnSpc>
              <a:spcBef>
                <a:spcPct val="0"/>
              </a:spcBef>
              <a:spcAft>
                <a:spcPct val="35000"/>
              </a:spcAft>
              <a:buNone/>
            </a:pPr>
            <a:r>
              <a:rPr lang="vi-VN" sz="2800" b="1" kern="1200">
                <a:latin typeface="Cambria" panose="02040503050406030204" pitchFamily="18" charset="0"/>
                <a:cs typeface="Arial" panose="020B0604020202020204" pitchFamily="34" charset="0"/>
              </a:rPr>
              <a:t>III. </a:t>
            </a:r>
            <a:r>
              <a:rPr lang="en-US" sz="2800" b="1" kern="1200">
                <a:latin typeface="Cambria" panose="02040503050406030204" pitchFamily="18" charset="0"/>
                <a:cs typeface="Arial" panose="020B0604020202020204" pitchFamily="34" charset="0"/>
              </a:rPr>
              <a:t>ĐIỆN PHỔ</a:t>
            </a:r>
            <a:endParaRPr lang="en-US" sz="2800" b="1" kern="1200" dirty="0">
              <a:latin typeface="Cambria" panose="02040503050406030204" pitchFamily="18" charset="0"/>
              <a:cs typeface="Arial" panose="020B0604020202020204" pitchFamily="34" charset="0"/>
            </a:endParaRPr>
          </a:p>
        </p:txBody>
      </p:sp>
      <p:sp>
        <p:nvSpPr>
          <p:cNvPr id="13" name="Oval 12" descr="n287 Fb Son Thai">
            <a:extLst>
              <a:ext uri="{FF2B5EF4-FFF2-40B4-BE49-F238E27FC236}">
                <a16:creationId xmlns:a16="http://schemas.microsoft.com/office/drawing/2014/main" id="{C8941D6C-168B-9743-8FB9-D0BFE6DFCBA5}"/>
              </a:ext>
            </a:extLst>
          </p:cNvPr>
          <p:cNvSpPr/>
          <p:nvPr/>
        </p:nvSpPr>
        <p:spPr>
          <a:xfrm>
            <a:off x="313531" y="245586"/>
            <a:ext cx="1354137" cy="1354137"/>
          </a:xfrm>
          <a:prstGeom prst="ellipse">
            <a:avLst/>
          </a:prstGeom>
          <a:blipFill rotWithShape="0">
            <a:blip r:embed="rId2"/>
            <a:srcRect/>
            <a:stretch>
              <a:fillRect l="-2000" r="-2000"/>
            </a:stretch>
          </a:blipFill>
        </p:spPr>
        <p:style>
          <a:lnRef idx="2">
            <a:schemeClr val="accent2">
              <a:hueOff val="-1455363"/>
              <a:satOff val="-83928"/>
              <a:lumOff val="862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Cambria" panose="02040503050406030204" pitchFamily="18" charset="0"/>
            </a:endParaRPr>
          </a:p>
        </p:txBody>
      </p:sp>
      <p:sp>
        <p:nvSpPr>
          <p:cNvPr id="16" name="Rectangle 15" descr="n287 Fb Son Thai">
            <a:extLst>
              <a:ext uri="{FF2B5EF4-FFF2-40B4-BE49-F238E27FC236}">
                <a16:creationId xmlns:a16="http://schemas.microsoft.com/office/drawing/2014/main" id="{25CDE250-AA71-C825-1302-230AABFF1602}"/>
              </a:ext>
            </a:extLst>
          </p:cNvPr>
          <p:cNvSpPr/>
          <p:nvPr/>
        </p:nvSpPr>
        <p:spPr>
          <a:xfrm>
            <a:off x="2489884" y="1564284"/>
            <a:ext cx="7212231" cy="923330"/>
          </a:xfrm>
          <a:prstGeom prst="rect">
            <a:avLst/>
          </a:prstGeom>
          <a:noFill/>
        </p:spPr>
        <p:txBody>
          <a:bodyPr wrap="none">
            <a:spAutoFit/>
          </a:bodyPr>
          <a:lstStyle/>
          <a:p>
            <a:pPr algn="ctr">
              <a:defRPr/>
            </a:pP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Quan</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sát</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các</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hình</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ảnh</a:t>
            </a:r>
            <a:endPar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ndParaRPr>
          </a:p>
        </p:txBody>
      </p:sp>
      <p:grpSp>
        <p:nvGrpSpPr>
          <p:cNvPr id="2" name="Group 1" descr="n287 Fb Son Thai">
            <a:extLst>
              <a:ext uri="{FF2B5EF4-FFF2-40B4-BE49-F238E27FC236}">
                <a16:creationId xmlns:a16="http://schemas.microsoft.com/office/drawing/2014/main" id="{DBD7CBFB-EAF0-A06B-18F4-FA807F2C8854}"/>
              </a:ext>
            </a:extLst>
          </p:cNvPr>
          <p:cNvGrpSpPr>
            <a:grpSpLocks/>
          </p:cNvGrpSpPr>
          <p:nvPr/>
        </p:nvGrpSpPr>
        <p:grpSpPr bwMode="auto">
          <a:xfrm>
            <a:off x="1213997" y="2482850"/>
            <a:ext cx="4831635" cy="4204162"/>
            <a:chOff x="-81158" y="2163407"/>
            <a:chExt cx="4831393" cy="4205218"/>
          </a:xfrm>
        </p:grpSpPr>
        <p:pic>
          <p:nvPicPr>
            <p:cNvPr id="3" name="Picture 3">
              <a:extLst>
                <a:ext uri="{FF2B5EF4-FFF2-40B4-BE49-F238E27FC236}">
                  <a16:creationId xmlns:a16="http://schemas.microsoft.com/office/drawing/2014/main" id="{912B90D9-497B-BC0C-8D7E-CEF40DF73062}"/>
                </a:ext>
              </a:extLst>
            </p:cNvPr>
            <p:cNvPicPr>
              <a:picLocks noChangeAspect="1"/>
            </p:cNvPicPr>
            <p:nvPr/>
          </p:nvPicPr>
          <p:blipFill rotWithShape="1">
            <a:blip r:embed="rId3">
              <a:extLst>
                <a:ext uri="{28A0092B-C50C-407E-A947-70E740481C1C}">
                  <a14:useLocalDpi xmlns:a14="http://schemas.microsoft.com/office/drawing/2010/main" val="0"/>
                </a:ext>
              </a:extLst>
            </a:blip>
            <a:srcRect b="3037"/>
            <a:stretch/>
          </p:blipFill>
          <p:spPr bwMode="auto">
            <a:xfrm>
              <a:off x="20877" y="2163407"/>
              <a:ext cx="4627323" cy="375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6">
              <a:extLst>
                <a:ext uri="{FF2B5EF4-FFF2-40B4-BE49-F238E27FC236}">
                  <a16:creationId xmlns:a16="http://schemas.microsoft.com/office/drawing/2014/main" id="{77C10155-5F11-91EF-4EE4-DB9ACCAF833E}"/>
                </a:ext>
              </a:extLst>
            </p:cNvPr>
            <p:cNvSpPr txBox="1">
              <a:spLocks noChangeArrowheads="1"/>
            </p:cNvSpPr>
            <p:nvPr/>
          </p:nvSpPr>
          <p:spPr bwMode="auto">
            <a:xfrm>
              <a:off x="-81158" y="5906844"/>
              <a:ext cx="4831393" cy="46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i="1">
                  <a:latin typeface="Cambria" panose="02040503050406030204" pitchFamily="18" charset="0"/>
                  <a:cs typeface="Times New Roman" panose="02020603050405020304" pitchFamily="18" charset="0"/>
                </a:rPr>
                <a:t>Đường sức điện của điện tích dương</a:t>
              </a:r>
            </a:p>
          </p:txBody>
        </p:sp>
      </p:grpSp>
      <p:sp>
        <p:nvSpPr>
          <p:cNvPr id="5" name="TextBox 15" descr="n287 Fb Son Thai">
            <a:extLst>
              <a:ext uri="{FF2B5EF4-FFF2-40B4-BE49-F238E27FC236}">
                <a16:creationId xmlns:a16="http://schemas.microsoft.com/office/drawing/2014/main" id="{4367D800-C6AB-CAF0-472B-E8A4864C0D59}"/>
              </a:ext>
            </a:extLst>
          </p:cNvPr>
          <p:cNvSpPr txBox="1">
            <a:spLocks noChangeArrowheads="1"/>
          </p:cNvSpPr>
          <p:nvPr/>
        </p:nvSpPr>
        <p:spPr bwMode="auto">
          <a:xfrm>
            <a:off x="6095999" y="6246235"/>
            <a:ext cx="4384706" cy="4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i="1">
                <a:latin typeface="Cambria" panose="02040503050406030204" pitchFamily="18" charset="0"/>
                <a:cs typeface="Times New Roman" panose="02020603050405020304" pitchFamily="18" charset="0"/>
              </a:rPr>
              <a:t>Đường sức điện của điện tích âm</a:t>
            </a:r>
          </a:p>
        </p:txBody>
      </p:sp>
      <p:pic>
        <p:nvPicPr>
          <p:cNvPr id="6" name="Picture 2" descr="n287 Fb Son Thai">
            <a:extLst>
              <a:ext uri="{FF2B5EF4-FFF2-40B4-BE49-F238E27FC236}">
                <a16:creationId xmlns:a16="http://schemas.microsoft.com/office/drawing/2014/main" id="{F6DFC713-94F5-7B46-09BD-B77AA9FB1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690553"/>
            <a:ext cx="4322762" cy="3667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485256"/>
      </p:ext>
    </p:ext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descr="n287 Fb Son Thai">
            <a:extLst>
              <a:ext uri="{FF2B5EF4-FFF2-40B4-BE49-F238E27FC236}">
                <a16:creationId xmlns:a16="http://schemas.microsoft.com/office/drawing/2014/main" id="{D6E2FA4E-1225-33FA-E3C2-D56C216EF048}"/>
              </a:ext>
            </a:extLst>
          </p:cNvPr>
          <p:cNvSpPr/>
          <p:nvPr/>
        </p:nvSpPr>
        <p:spPr>
          <a:xfrm>
            <a:off x="990600" y="381000"/>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859877" tIns="71120" rIns="71120" bIns="71120" numCol="1" spcCol="1270" anchor="ctr" anchorCtr="0">
            <a:noAutofit/>
          </a:bodyPr>
          <a:lstStyle/>
          <a:p>
            <a:pPr marL="0" lvl="0" indent="0" algn="l" defTabSz="1244600">
              <a:lnSpc>
                <a:spcPct val="90000"/>
              </a:lnSpc>
              <a:spcBef>
                <a:spcPct val="0"/>
              </a:spcBef>
              <a:spcAft>
                <a:spcPct val="35000"/>
              </a:spcAft>
              <a:buNone/>
            </a:pPr>
            <a:r>
              <a:rPr lang="vi-VN" sz="2800" b="1" kern="1200">
                <a:latin typeface="Cambria" panose="02040503050406030204" pitchFamily="18" charset="0"/>
                <a:cs typeface="Arial" panose="020B0604020202020204" pitchFamily="34" charset="0"/>
              </a:rPr>
              <a:t>III. </a:t>
            </a:r>
            <a:r>
              <a:rPr lang="en-US" sz="2800" b="1" kern="1200">
                <a:latin typeface="Cambria" panose="02040503050406030204" pitchFamily="18" charset="0"/>
                <a:cs typeface="Arial" panose="020B0604020202020204" pitchFamily="34" charset="0"/>
              </a:rPr>
              <a:t>ĐIỆN PHỔ</a:t>
            </a:r>
            <a:endParaRPr lang="en-US" sz="2800" b="1" kern="1200" dirty="0">
              <a:latin typeface="Cambria" panose="02040503050406030204" pitchFamily="18" charset="0"/>
              <a:cs typeface="Arial" panose="020B0604020202020204" pitchFamily="34" charset="0"/>
            </a:endParaRPr>
          </a:p>
        </p:txBody>
      </p:sp>
      <p:sp>
        <p:nvSpPr>
          <p:cNvPr id="13" name="Oval 12" descr="n287 Fb Son Thai">
            <a:extLst>
              <a:ext uri="{FF2B5EF4-FFF2-40B4-BE49-F238E27FC236}">
                <a16:creationId xmlns:a16="http://schemas.microsoft.com/office/drawing/2014/main" id="{C8941D6C-168B-9743-8FB9-D0BFE6DFCBA5}"/>
              </a:ext>
            </a:extLst>
          </p:cNvPr>
          <p:cNvSpPr/>
          <p:nvPr/>
        </p:nvSpPr>
        <p:spPr>
          <a:xfrm>
            <a:off x="313531" y="245586"/>
            <a:ext cx="1354137" cy="1354137"/>
          </a:xfrm>
          <a:prstGeom prst="ellipse">
            <a:avLst/>
          </a:prstGeom>
          <a:blipFill rotWithShape="0">
            <a:blip r:embed="rId2"/>
            <a:srcRect/>
            <a:stretch>
              <a:fillRect l="-2000" r="-2000"/>
            </a:stretch>
          </a:blipFill>
        </p:spPr>
        <p:style>
          <a:lnRef idx="2">
            <a:schemeClr val="accent2">
              <a:hueOff val="-1455363"/>
              <a:satOff val="-83928"/>
              <a:lumOff val="862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Cambria" panose="02040503050406030204" pitchFamily="18" charset="0"/>
            </a:endParaRPr>
          </a:p>
        </p:txBody>
      </p:sp>
      <p:sp>
        <p:nvSpPr>
          <p:cNvPr id="16" name="Rectangle 15" descr="n287 Fb Son Thai">
            <a:extLst>
              <a:ext uri="{FF2B5EF4-FFF2-40B4-BE49-F238E27FC236}">
                <a16:creationId xmlns:a16="http://schemas.microsoft.com/office/drawing/2014/main" id="{25CDE250-AA71-C825-1302-230AABFF1602}"/>
              </a:ext>
            </a:extLst>
          </p:cNvPr>
          <p:cNvSpPr/>
          <p:nvPr/>
        </p:nvSpPr>
        <p:spPr>
          <a:xfrm>
            <a:off x="2489884" y="1564284"/>
            <a:ext cx="7212231" cy="923330"/>
          </a:xfrm>
          <a:prstGeom prst="rect">
            <a:avLst/>
          </a:prstGeom>
          <a:noFill/>
        </p:spPr>
        <p:txBody>
          <a:bodyPr wrap="none">
            <a:spAutoFit/>
          </a:bodyPr>
          <a:lstStyle/>
          <a:p>
            <a:pPr algn="ctr">
              <a:defRPr/>
            </a:pP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Quan</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sát</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các</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hình</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ảnh</a:t>
            </a:r>
            <a:endPar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ndParaRPr>
          </a:p>
        </p:txBody>
      </p:sp>
      <p:grpSp>
        <p:nvGrpSpPr>
          <p:cNvPr id="7" name="Group 6" descr="n287 Fb Son Thai">
            <a:extLst>
              <a:ext uri="{FF2B5EF4-FFF2-40B4-BE49-F238E27FC236}">
                <a16:creationId xmlns:a16="http://schemas.microsoft.com/office/drawing/2014/main" id="{A838605C-4FAB-FFA5-B0CE-00E389E98A1B}"/>
              </a:ext>
            </a:extLst>
          </p:cNvPr>
          <p:cNvGrpSpPr>
            <a:grpSpLocks/>
          </p:cNvGrpSpPr>
          <p:nvPr/>
        </p:nvGrpSpPr>
        <p:grpSpPr bwMode="auto">
          <a:xfrm>
            <a:off x="1492250" y="2751137"/>
            <a:ext cx="4052888" cy="3727450"/>
            <a:chOff x="-32358" y="2375226"/>
            <a:chExt cx="4053214" cy="3727540"/>
          </a:xfrm>
        </p:grpSpPr>
        <p:pic>
          <p:nvPicPr>
            <p:cNvPr id="8" name="Picture 18" descr="duongsucdien_2q_khacdau">
              <a:extLst>
                <a:ext uri="{FF2B5EF4-FFF2-40B4-BE49-F238E27FC236}">
                  <a16:creationId xmlns:a16="http://schemas.microsoft.com/office/drawing/2014/main" id="{F27404AF-E792-6E9F-00F7-2F4105316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5" y="2375226"/>
              <a:ext cx="3981450"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0">
              <a:extLst>
                <a:ext uri="{FF2B5EF4-FFF2-40B4-BE49-F238E27FC236}">
                  <a16:creationId xmlns:a16="http://schemas.microsoft.com/office/drawing/2014/main" id="{2BD38664-43A7-4E3B-ED96-CD5BED2BBE32}"/>
                </a:ext>
              </a:extLst>
            </p:cNvPr>
            <p:cNvSpPr txBox="1">
              <a:spLocks noChangeArrowheads="1"/>
            </p:cNvSpPr>
            <p:nvPr/>
          </p:nvSpPr>
          <p:spPr bwMode="auto">
            <a:xfrm>
              <a:off x="-32358" y="5271769"/>
              <a:ext cx="40532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i="1">
                  <a:latin typeface="Cambria" panose="02040503050406030204" pitchFamily="18" charset="0"/>
                  <a:cs typeface="Times New Roman" panose="02020603050405020304" pitchFamily="18" charset="0"/>
                </a:rPr>
                <a:t>Đường sức điện của hai điện tích trái dấu</a:t>
              </a:r>
            </a:p>
          </p:txBody>
        </p:sp>
      </p:grpSp>
      <p:grpSp>
        <p:nvGrpSpPr>
          <p:cNvPr id="10" name="Group 9" descr="n287 Fb Son Thai">
            <a:extLst>
              <a:ext uri="{FF2B5EF4-FFF2-40B4-BE49-F238E27FC236}">
                <a16:creationId xmlns:a16="http://schemas.microsoft.com/office/drawing/2014/main" id="{41722C02-FEA6-F206-01C3-1A477142C4A2}"/>
              </a:ext>
            </a:extLst>
          </p:cNvPr>
          <p:cNvGrpSpPr>
            <a:grpSpLocks/>
          </p:cNvGrpSpPr>
          <p:nvPr/>
        </p:nvGrpSpPr>
        <p:grpSpPr bwMode="auto">
          <a:xfrm>
            <a:off x="6261100" y="2768600"/>
            <a:ext cx="4052888" cy="3860800"/>
            <a:chOff x="4737448" y="2392689"/>
            <a:chExt cx="4053214" cy="3859799"/>
          </a:xfrm>
        </p:grpSpPr>
        <p:pic>
          <p:nvPicPr>
            <p:cNvPr id="11" name="Picture 20" descr="duongsucdien_2q_cungdau">
              <a:extLst>
                <a:ext uri="{FF2B5EF4-FFF2-40B4-BE49-F238E27FC236}">
                  <a16:creationId xmlns:a16="http://schemas.microsoft.com/office/drawing/2014/main" id="{FC9EFBB2-220D-AF0F-E04E-20805D8905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055" y="2392689"/>
              <a:ext cx="381000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1">
              <a:extLst>
                <a:ext uri="{FF2B5EF4-FFF2-40B4-BE49-F238E27FC236}">
                  <a16:creationId xmlns:a16="http://schemas.microsoft.com/office/drawing/2014/main" id="{A5784928-EF68-203E-DEAD-4022FF9E5AD9}"/>
                </a:ext>
              </a:extLst>
            </p:cNvPr>
            <p:cNvSpPr txBox="1">
              <a:spLocks noChangeArrowheads="1"/>
            </p:cNvSpPr>
            <p:nvPr/>
          </p:nvSpPr>
          <p:spPr bwMode="auto">
            <a:xfrm>
              <a:off x="4737448" y="5421491"/>
              <a:ext cx="40532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i="1">
                  <a:latin typeface="Cambria" panose="02040503050406030204" pitchFamily="18" charset="0"/>
                  <a:cs typeface="Times New Roman" panose="02020603050405020304" pitchFamily="18" charset="0"/>
                </a:rPr>
                <a:t>Đường sức điện của hai điện tích cùng dấu</a:t>
              </a:r>
            </a:p>
          </p:txBody>
        </p:sp>
      </p:grpSp>
    </p:spTree>
    <p:extLst>
      <p:ext uri="{BB962C8B-B14F-4D97-AF65-F5344CB8AC3E}">
        <p14:creationId xmlns:p14="http://schemas.microsoft.com/office/powerpoint/2010/main" val="732048953"/>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descr="n287 Fb Son Thai">
            <a:extLst>
              <a:ext uri="{FF2B5EF4-FFF2-40B4-BE49-F238E27FC236}">
                <a16:creationId xmlns:a16="http://schemas.microsoft.com/office/drawing/2014/main" id="{D6E2FA4E-1225-33FA-E3C2-D56C216EF048}"/>
              </a:ext>
            </a:extLst>
          </p:cNvPr>
          <p:cNvSpPr/>
          <p:nvPr/>
        </p:nvSpPr>
        <p:spPr>
          <a:xfrm>
            <a:off x="990600" y="381000"/>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859877" tIns="71120" rIns="71120" bIns="71120" numCol="1" spcCol="1270" anchor="ctr" anchorCtr="0">
            <a:noAutofit/>
          </a:bodyPr>
          <a:lstStyle/>
          <a:p>
            <a:pPr marL="0" lvl="0" indent="0" algn="l" defTabSz="1244600">
              <a:lnSpc>
                <a:spcPct val="90000"/>
              </a:lnSpc>
              <a:spcBef>
                <a:spcPct val="0"/>
              </a:spcBef>
              <a:spcAft>
                <a:spcPct val="35000"/>
              </a:spcAft>
              <a:buNone/>
            </a:pPr>
            <a:r>
              <a:rPr lang="vi-VN" sz="2800" b="1" kern="1200">
                <a:latin typeface="Cambria" panose="02040503050406030204" pitchFamily="18" charset="0"/>
                <a:cs typeface="Arial" panose="020B0604020202020204" pitchFamily="34" charset="0"/>
              </a:rPr>
              <a:t>III. </a:t>
            </a:r>
            <a:r>
              <a:rPr lang="en-US" sz="2800" b="1" kern="1200">
                <a:latin typeface="Cambria" panose="02040503050406030204" pitchFamily="18" charset="0"/>
                <a:cs typeface="Arial" panose="020B0604020202020204" pitchFamily="34" charset="0"/>
              </a:rPr>
              <a:t>ĐIỆN PHỔ</a:t>
            </a:r>
            <a:endParaRPr lang="en-US" sz="2800" b="1" kern="1200" dirty="0">
              <a:latin typeface="Cambria" panose="02040503050406030204" pitchFamily="18" charset="0"/>
              <a:cs typeface="Arial" panose="020B0604020202020204" pitchFamily="34" charset="0"/>
            </a:endParaRPr>
          </a:p>
        </p:txBody>
      </p:sp>
      <p:sp>
        <p:nvSpPr>
          <p:cNvPr id="13" name="Oval 12" descr="n287 Fb Son Thai">
            <a:extLst>
              <a:ext uri="{FF2B5EF4-FFF2-40B4-BE49-F238E27FC236}">
                <a16:creationId xmlns:a16="http://schemas.microsoft.com/office/drawing/2014/main" id="{C8941D6C-168B-9743-8FB9-D0BFE6DFCBA5}"/>
              </a:ext>
            </a:extLst>
          </p:cNvPr>
          <p:cNvSpPr/>
          <p:nvPr/>
        </p:nvSpPr>
        <p:spPr>
          <a:xfrm>
            <a:off x="313531" y="245586"/>
            <a:ext cx="1354137" cy="1354137"/>
          </a:xfrm>
          <a:prstGeom prst="ellipse">
            <a:avLst/>
          </a:prstGeom>
          <a:blipFill rotWithShape="0">
            <a:blip r:embed="rId4"/>
            <a:srcRect/>
            <a:stretch>
              <a:fillRect l="-2000" r="-2000"/>
            </a:stretch>
          </a:blipFill>
        </p:spPr>
        <p:style>
          <a:lnRef idx="2">
            <a:schemeClr val="accent2">
              <a:hueOff val="-1455363"/>
              <a:satOff val="-83928"/>
              <a:lumOff val="862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Cambria" panose="02040503050406030204" pitchFamily="18" charset="0"/>
            </a:endParaRPr>
          </a:p>
        </p:txBody>
      </p:sp>
      <p:pic>
        <p:nvPicPr>
          <p:cNvPr id="2" name="Picture 1" descr="n287 Fb Son Thai">
            <a:extLst>
              <a:ext uri="{FF2B5EF4-FFF2-40B4-BE49-F238E27FC236}">
                <a16:creationId xmlns:a16="http://schemas.microsoft.com/office/drawing/2014/main" id="{2249EA13-3A67-FA0D-8832-C94ACF76097C}"/>
              </a:ext>
            </a:extLst>
          </p:cNvPr>
          <p:cNvPicPr>
            <a:picLocks noChangeAspect="1"/>
          </p:cNvPicPr>
          <p:nvPr/>
        </p:nvPicPr>
        <p:blipFill rotWithShape="1">
          <a:blip r:embed="rId5"/>
          <a:srcRect b="11019"/>
          <a:stretch/>
        </p:blipFill>
        <p:spPr>
          <a:xfrm>
            <a:off x="7123126" y="4478780"/>
            <a:ext cx="5068874" cy="2379220"/>
          </a:xfrm>
          <a:prstGeom prst="rect">
            <a:avLst/>
          </a:prstGeom>
        </p:spPr>
      </p:pic>
      <p:sp>
        <p:nvSpPr>
          <p:cNvPr id="3" name="Text Box 8" descr="n287 Fb Son Thai">
            <a:extLst>
              <a:ext uri="{FF2B5EF4-FFF2-40B4-BE49-F238E27FC236}">
                <a16:creationId xmlns:a16="http://schemas.microsoft.com/office/drawing/2014/main" id="{3B2A387E-C436-A831-A2EB-83FACB8AA8D9}"/>
              </a:ext>
            </a:extLst>
          </p:cNvPr>
          <p:cNvSpPr txBox="1"/>
          <p:nvPr/>
        </p:nvSpPr>
        <p:spPr>
          <a:xfrm>
            <a:off x="477576" y="1665776"/>
            <a:ext cx="11333423" cy="313482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PHIẾU HỌC TẬP SỐ 3</a:t>
            </a:r>
            <a:endParaRPr kumimoji="0" lang="en-US" sz="2600" b="0" i="0" u="none" strike="noStrike" kern="1200" cap="none" spc="0" normalizeH="0" baseline="0" noProof="0">
              <a:ln>
                <a:noFill/>
              </a:ln>
              <a:solidFill>
                <a:srgbClr val="003300"/>
              </a:solidFill>
              <a:effectLst/>
              <a:uLnTx/>
              <a:uFillTx/>
              <a:latin typeface="Cambria" panose="02040503050406030204" pitchFamily="18" charset="0"/>
              <a:ea typeface="Cambria" panose="02040503050406030204" pitchFamily="18" charset="0"/>
              <a:cs typeface="+mn-cs"/>
            </a:endParaRPr>
          </a:p>
          <a:p>
            <a:pPr algn="ctr">
              <a:lnSpc>
                <a:spcPct val="115000"/>
              </a:lnSpc>
              <a:spcBef>
                <a:spcPct val="0"/>
              </a:spcBef>
              <a:buFontTx/>
              <a:buNone/>
            </a:pPr>
            <a:r>
              <a:rPr lang="en-US" altLang="en-US" sz="2800">
                <a:latin typeface="Cambria" panose="02040503050406030204" pitchFamily="18" charset="0"/>
                <a:cs typeface="Times New Roman" panose="02020603050405020304" pitchFamily="18" charset="0"/>
              </a:rPr>
              <a:t>Quan sát video, hình ảnh  nêu các đặc điểm của điện phổ:</a:t>
            </a:r>
          </a:p>
          <a:p>
            <a:pPr algn="just">
              <a:lnSpc>
                <a:spcPct val="115000"/>
              </a:lnSpc>
              <a:spcBef>
                <a:spcPct val="0"/>
              </a:spcBef>
              <a:buFont typeface="Times New Roman" panose="02020603050405020304" pitchFamily="18" charset="0"/>
              <a:buChar char="-"/>
            </a:pPr>
            <a:r>
              <a:rPr lang="en-US" altLang="en-US" sz="2800">
                <a:latin typeface="Cambria" panose="02040503050406030204" pitchFamily="18" charset="0"/>
                <a:cs typeface="Times New Roman" panose="02020603050405020304" pitchFamily="18" charset="0"/>
              </a:rPr>
              <a:t> Ở những điểm gần điện tích</a:t>
            </a:r>
          </a:p>
          <a:p>
            <a:pPr algn="just">
              <a:lnSpc>
                <a:spcPct val="115000"/>
              </a:lnSpc>
              <a:spcBef>
                <a:spcPct val="0"/>
              </a:spcBef>
              <a:buFont typeface="Times New Roman" panose="02020603050405020304" pitchFamily="18" charset="0"/>
              <a:buChar char="-"/>
            </a:pPr>
            <a:r>
              <a:rPr lang="en-US" altLang="en-US" sz="2800">
                <a:latin typeface="Cambria" panose="02040503050406030204" pitchFamily="18" charset="0"/>
                <a:cs typeface="Times New Roman" panose="02020603050405020304" pitchFamily="18" charset="0"/>
              </a:rPr>
              <a:t> Ở những điểm xa điện tích</a:t>
            </a:r>
          </a:p>
          <a:p>
            <a:pPr algn="just">
              <a:lnSpc>
                <a:spcPct val="115000"/>
              </a:lnSpc>
              <a:spcBef>
                <a:spcPct val="0"/>
              </a:spcBef>
              <a:buFont typeface="Times New Roman" panose="02020603050405020304" pitchFamily="18" charset="0"/>
              <a:buChar char="-"/>
            </a:pPr>
            <a:r>
              <a:rPr lang="en-US" altLang="en-US" sz="2800">
                <a:latin typeface="Cambria" panose="02040503050406030204" pitchFamily="18" charset="0"/>
                <a:cs typeface="Times New Roman" panose="02020603050405020304" pitchFamily="18" charset="0"/>
              </a:rPr>
              <a:t> Của điện trường có 1 điện tích và nhiều điện tích</a:t>
            </a:r>
          </a:p>
          <a:p>
            <a:pPr>
              <a:spcBef>
                <a:spcPct val="0"/>
              </a:spcBef>
              <a:buFontTx/>
              <a:buNone/>
            </a:pPr>
            <a:r>
              <a:rPr lang="en-US" altLang="en-US" sz="2800">
                <a:latin typeface="Cambria" panose="02040503050406030204" pitchFamily="18" charset="0"/>
                <a:cs typeface="Times New Roman" panose="02020603050405020304" pitchFamily="18" charset="0"/>
              </a:rPr>
              <a:t>- Ở vùng gần điện tích dương và vùng gần điện tích âm</a:t>
            </a:r>
            <a:endParaRPr lang="en-US" altLang="en-US" sz="2800">
              <a:latin typeface="Cambria" panose="02040503050406030204" pitchFamily="18" charset="0"/>
            </a:endParaRPr>
          </a:p>
        </p:txBody>
      </p:sp>
      <p:pic>
        <p:nvPicPr>
          <p:cNvPr id="4" name="ĐẾM NGƯỢC 5 PHÚT - BÓNG SỐ" descr="n287 Fb Son Thai">
            <a:hlinkClick r:id="" action="ppaction://media"/>
            <a:extLst>
              <a:ext uri="{FF2B5EF4-FFF2-40B4-BE49-F238E27FC236}">
                <a16:creationId xmlns:a16="http://schemas.microsoft.com/office/drawing/2014/main" id="{6FB7BEA6-44E9-786E-A2C9-C7AF821896C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21944" y="5069592"/>
            <a:ext cx="2701182" cy="1519415"/>
          </a:xfrm>
          <a:prstGeom prst="rect">
            <a:avLst/>
          </a:prstGeom>
        </p:spPr>
      </p:pic>
    </p:spTree>
    <p:extLst>
      <p:ext uri="{BB962C8B-B14F-4D97-AF65-F5344CB8AC3E}">
        <p14:creationId xmlns:p14="http://schemas.microsoft.com/office/powerpoint/2010/main" val="375892113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descr="n287 Fb Son Thai">
            <a:extLst>
              <a:ext uri="{FF2B5EF4-FFF2-40B4-BE49-F238E27FC236}">
                <a16:creationId xmlns:a16="http://schemas.microsoft.com/office/drawing/2014/main" id="{D6E2FA4E-1225-33FA-E3C2-D56C216EF048}"/>
              </a:ext>
            </a:extLst>
          </p:cNvPr>
          <p:cNvSpPr/>
          <p:nvPr/>
        </p:nvSpPr>
        <p:spPr>
          <a:xfrm>
            <a:off x="990600" y="381000"/>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859877" tIns="71120" rIns="71120" bIns="71120" numCol="1" spcCol="1270" anchor="ctr" anchorCtr="0">
            <a:noAutofit/>
          </a:bodyPr>
          <a:lstStyle/>
          <a:p>
            <a:pPr marL="0" lvl="0" indent="0" algn="l" defTabSz="1244600">
              <a:lnSpc>
                <a:spcPct val="90000"/>
              </a:lnSpc>
              <a:spcBef>
                <a:spcPct val="0"/>
              </a:spcBef>
              <a:spcAft>
                <a:spcPct val="35000"/>
              </a:spcAft>
              <a:buNone/>
            </a:pPr>
            <a:r>
              <a:rPr lang="vi-VN" sz="2800" b="1" kern="1200">
                <a:latin typeface="Cambria" panose="02040503050406030204" pitchFamily="18" charset="0"/>
                <a:cs typeface="Arial" panose="020B0604020202020204" pitchFamily="34" charset="0"/>
              </a:rPr>
              <a:t>III. </a:t>
            </a:r>
            <a:r>
              <a:rPr lang="en-US" sz="2800" b="1" kern="1200">
                <a:latin typeface="Cambria" panose="02040503050406030204" pitchFamily="18" charset="0"/>
                <a:cs typeface="Arial" panose="020B0604020202020204" pitchFamily="34" charset="0"/>
              </a:rPr>
              <a:t>ĐIỆN PHỔ</a:t>
            </a:r>
            <a:endParaRPr lang="en-US" sz="2800" b="1" kern="1200" dirty="0">
              <a:latin typeface="Cambria" panose="02040503050406030204" pitchFamily="18" charset="0"/>
              <a:cs typeface="Arial" panose="020B0604020202020204" pitchFamily="34" charset="0"/>
            </a:endParaRPr>
          </a:p>
        </p:txBody>
      </p:sp>
      <p:sp>
        <p:nvSpPr>
          <p:cNvPr id="13" name="Oval 12" descr="n287 Fb Son Thai">
            <a:extLst>
              <a:ext uri="{FF2B5EF4-FFF2-40B4-BE49-F238E27FC236}">
                <a16:creationId xmlns:a16="http://schemas.microsoft.com/office/drawing/2014/main" id="{C8941D6C-168B-9743-8FB9-D0BFE6DFCBA5}"/>
              </a:ext>
            </a:extLst>
          </p:cNvPr>
          <p:cNvSpPr/>
          <p:nvPr/>
        </p:nvSpPr>
        <p:spPr>
          <a:xfrm>
            <a:off x="313531" y="245586"/>
            <a:ext cx="1354137" cy="1354137"/>
          </a:xfrm>
          <a:prstGeom prst="ellipse">
            <a:avLst/>
          </a:prstGeom>
          <a:blipFill rotWithShape="0">
            <a:blip r:embed="rId2"/>
            <a:srcRect/>
            <a:stretch>
              <a:fillRect l="-2000" r="-2000"/>
            </a:stretch>
          </a:blipFill>
        </p:spPr>
        <p:style>
          <a:lnRef idx="2">
            <a:schemeClr val="accent2">
              <a:hueOff val="-1455363"/>
              <a:satOff val="-83928"/>
              <a:lumOff val="862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Cambria" panose="02040503050406030204" pitchFamily="18" charset="0"/>
            </a:endParaRPr>
          </a:p>
        </p:txBody>
      </p:sp>
      <p:sp>
        <p:nvSpPr>
          <p:cNvPr id="2" name="Rectangle 1" descr="n287 Fb Son Thai">
            <a:extLst>
              <a:ext uri="{FF2B5EF4-FFF2-40B4-BE49-F238E27FC236}">
                <a16:creationId xmlns:a16="http://schemas.microsoft.com/office/drawing/2014/main" id="{DB9239CE-29F6-5EC6-703A-B366AC894096}"/>
              </a:ext>
            </a:extLst>
          </p:cNvPr>
          <p:cNvSpPr/>
          <p:nvPr/>
        </p:nvSpPr>
        <p:spPr>
          <a:xfrm>
            <a:off x="838200" y="2179538"/>
            <a:ext cx="7954176" cy="768236"/>
          </a:xfrm>
          <a:prstGeom prst="rect">
            <a:avLst/>
          </a:prstGeom>
          <a:solidFill>
            <a:srgbClr val="FBFF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ü"/>
            </a:pPr>
            <a:r>
              <a:rPr lang="vi-VN" sz="2400">
                <a:solidFill>
                  <a:schemeClr val="tx1"/>
                </a:solidFill>
                <a:latin typeface="Cambria" panose="02040503050406030204" pitchFamily="18" charset="0"/>
              </a:rPr>
              <a:t>Qua mỗi điểm trong điện trường, ta chỉ vẽ được một đường sức điện.</a:t>
            </a:r>
            <a:endParaRPr lang="vi-VN" sz="2400" dirty="0">
              <a:solidFill>
                <a:schemeClr val="tx1"/>
              </a:solidFill>
              <a:latin typeface="Cambria" panose="02040503050406030204" pitchFamily="18" charset="0"/>
            </a:endParaRPr>
          </a:p>
        </p:txBody>
      </p:sp>
      <p:sp>
        <p:nvSpPr>
          <p:cNvPr id="3" name="Rectangle 2" descr="n287 Fb Son Thai">
            <a:extLst>
              <a:ext uri="{FF2B5EF4-FFF2-40B4-BE49-F238E27FC236}">
                <a16:creationId xmlns:a16="http://schemas.microsoft.com/office/drawing/2014/main" id="{7DA03872-3C70-7FA4-D9DA-F95BFE4DADF1}"/>
              </a:ext>
            </a:extLst>
          </p:cNvPr>
          <p:cNvSpPr/>
          <p:nvPr/>
        </p:nvSpPr>
        <p:spPr>
          <a:xfrm>
            <a:off x="838201" y="3212633"/>
            <a:ext cx="7954175" cy="109450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ü"/>
            </a:pPr>
            <a:r>
              <a:rPr lang="vi-VN" sz="2400">
                <a:solidFill>
                  <a:schemeClr val="tx1"/>
                </a:solidFill>
                <a:latin typeface="Cambria" panose="02040503050406030204" pitchFamily="18" charset="0"/>
              </a:rPr>
              <a:t>Đường sức điện xuất phát ở điện tích dương và kết thúc ở điện tích âm.</a:t>
            </a:r>
            <a:endParaRPr lang="en-US" sz="2400" dirty="0">
              <a:solidFill>
                <a:schemeClr val="tx1"/>
              </a:solidFill>
              <a:latin typeface="Cambria" panose="02040503050406030204" pitchFamily="18" charset="0"/>
            </a:endParaRPr>
          </a:p>
        </p:txBody>
      </p:sp>
      <p:sp>
        <p:nvSpPr>
          <p:cNvPr id="4" name="Rectangle 3" descr="n287 Fb Son Thai">
            <a:extLst>
              <a:ext uri="{FF2B5EF4-FFF2-40B4-BE49-F238E27FC236}">
                <a16:creationId xmlns:a16="http://schemas.microsoft.com/office/drawing/2014/main" id="{123B8B1A-3ECE-FEAD-0831-CFE8829C4399}"/>
              </a:ext>
            </a:extLst>
          </p:cNvPr>
          <p:cNvSpPr/>
          <p:nvPr/>
        </p:nvSpPr>
        <p:spPr>
          <a:xfrm>
            <a:off x="838200" y="4572000"/>
            <a:ext cx="7954174" cy="109450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ü"/>
            </a:pPr>
            <a:r>
              <a:rPr lang="vi-VN" sz="2400">
                <a:solidFill>
                  <a:schemeClr val="tx1"/>
                </a:solidFill>
                <a:latin typeface="Cambria" panose="02040503050406030204" pitchFamily="18" charset="0"/>
              </a:rPr>
              <a:t>Đường sức điện dày ở chổ điện trường mạnh, thưa hơn ở chổ điện trường yếu.</a:t>
            </a:r>
            <a:endParaRPr lang="en-US" sz="2400" dirty="0">
              <a:solidFill>
                <a:schemeClr val="tx1"/>
              </a:solidFill>
              <a:latin typeface="Cambria" panose="02040503050406030204" pitchFamily="18" charset="0"/>
            </a:endParaRPr>
          </a:p>
        </p:txBody>
      </p:sp>
      <p:pic>
        <p:nvPicPr>
          <p:cNvPr id="5" name="Picture 1" descr="n287 Fb Son Thai">
            <a:extLst>
              <a:ext uri="{FF2B5EF4-FFF2-40B4-BE49-F238E27FC236}">
                <a16:creationId xmlns:a16="http://schemas.microsoft.com/office/drawing/2014/main" id="{DD5FA6C4-0F9F-2C4C-095E-A9C3FC3B0D97}"/>
              </a:ext>
            </a:extLst>
          </p:cNvPr>
          <p:cNvPicPr>
            <a:picLocks noChangeAspect="1"/>
          </p:cNvPicPr>
          <p:nvPr/>
        </p:nvPicPr>
        <p:blipFill rotWithShape="1">
          <a:blip r:embed="rId3">
            <a:extLst>
              <a:ext uri="{28A0092B-C50C-407E-A947-70E740481C1C}">
                <a14:useLocalDpi xmlns:a14="http://schemas.microsoft.com/office/drawing/2010/main" val="0"/>
              </a:ext>
            </a:extLst>
          </a:blip>
          <a:srcRect l="66077"/>
          <a:stretch/>
        </p:blipFill>
        <p:spPr bwMode="auto">
          <a:xfrm>
            <a:off x="9179939" y="1599723"/>
            <a:ext cx="2743200" cy="244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n287 Fb Son Thai">
            <a:extLst>
              <a:ext uri="{FF2B5EF4-FFF2-40B4-BE49-F238E27FC236}">
                <a16:creationId xmlns:a16="http://schemas.microsoft.com/office/drawing/2014/main" id="{F5E79FFA-10C9-FFAF-09C0-35D2C0D4CB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3478" y="4084722"/>
            <a:ext cx="2976122" cy="22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0589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0" name="Star: 5 Points 9" descr="n287 Fb Son Thai">
            <a:extLst>
              <a:ext uri="{FF2B5EF4-FFF2-40B4-BE49-F238E27FC236}">
                <a16:creationId xmlns:a16="http://schemas.microsoft.com/office/drawing/2014/main" id="{75FE17B7-0B29-42F7-9F5D-E9FC82F61E90}"/>
              </a:ext>
            </a:extLst>
          </p:cNvPr>
          <p:cNvSpPr/>
          <p:nvPr/>
        </p:nvSpPr>
        <p:spPr>
          <a:xfrm>
            <a:off x="3984171" y="1317171"/>
            <a:ext cx="4223657" cy="42236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 name="Rectangle 4" descr="n287 Fb Son Thai">
            <a:extLst>
              <a:ext uri="{FF2B5EF4-FFF2-40B4-BE49-F238E27FC236}">
                <a16:creationId xmlns:a16="http://schemas.microsoft.com/office/drawing/2014/main" id="{2AE8F67B-0360-4E64-A353-BF62688823B3}"/>
              </a:ext>
            </a:extLst>
          </p:cNvPr>
          <p:cNvSpPr/>
          <p:nvPr/>
        </p:nvSpPr>
        <p:spPr>
          <a:xfrm>
            <a:off x="2925019" y="1311444"/>
            <a:ext cx="618791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mn-ea"/>
                <a:cs typeface="+mn-cs"/>
              </a:rPr>
              <a:t>VIỆT NAM VÔ ĐỊCH</a:t>
            </a:r>
          </a:p>
        </p:txBody>
      </p:sp>
      <p:pic>
        <p:nvPicPr>
          <p:cNvPr id="14" name="Picture 13" descr="n287 Fb Son Thai">
            <a:extLst>
              <a:ext uri="{FF2B5EF4-FFF2-40B4-BE49-F238E27FC236}">
                <a16:creationId xmlns:a16="http://schemas.microsoft.com/office/drawing/2014/main" id="{4EA600BF-C2ED-4957-AC00-A80D89F47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0178" y="3316582"/>
            <a:ext cx="495300" cy="438150"/>
          </a:xfrm>
          <a:prstGeom prst="rect">
            <a:avLst/>
          </a:prstGeom>
        </p:spPr>
      </p:pic>
      <p:pic>
        <p:nvPicPr>
          <p:cNvPr id="15" name="Picture 14" descr="n287 Fb Son Thai">
            <a:extLst>
              <a:ext uri="{FF2B5EF4-FFF2-40B4-BE49-F238E27FC236}">
                <a16:creationId xmlns:a16="http://schemas.microsoft.com/office/drawing/2014/main" id="{35D9B580-C5E8-45B2-A1EF-E7199F53C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2292" y="2305047"/>
            <a:ext cx="495300" cy="438150"/>
          </a:xfrm>
          <a:prstGeom prst="rect">
            <a:avLst/>
          </a:prstGeom>
        </p:spPr>
      </p:pic>
      <p:pic>
        <p:nvPicPr>
          <p:cNvPr id="16" name="Picture 15" descr="n287 Fb Son Thai">
            <a:extLst>
              <a:ext uri="{FF2B5EF4-FFF2-40B4-BE49-F238E27FC236}">
                <a16:creationId xmlns:a16="http://schemas.microsoft.com/office/drawing/2014/main" id="{67EDFB4C-4700-4A7B-9607-731565FBC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7034" y="1914522"/>
            <a:ext cx="495300" cy="438150"/>
          </a:xfrm>
          <a:prstGeom prst="rect">
            <a:avLst/>
          </a:prstGeom>
        </p:spPr>
      </p:pic>
      <p:pic>
        <p:nvPicPr>
          <p:cNvPr id="17" name="Picture 16" descr="n287 Fb Son Thai">
            <a:extLst>
              <a:ext uri="{FF2B5EF4-FFF2-40B4-BE49-F238E27FC236}">
                <a16:creationId xmlns:a16="http://schemas.microsoft.com/office/drawing/2014/main" id="{E7D0E068-19C2-43F5-B460-BC1DB8496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5020" y="2743197"/>
            <a:ext cx="495300" cy="438150"/>
          </a:xfrm>
          <a:prstGeom prst="rect">
            <a:avLst/>
          </a:prstGeom>
        </p:spPr>
      </p:pic>
      <p:pic>
        <p:nvPicPr>
          <p:cNvPr id="18" name="Picture 17" descr="n287 Fb Son Thai">
            <a:extLst>
              <a:ext uri="{FF2B5EF4-FFF2-40B4-BE49-F238E27FC236}">
                <a16:creationId xmlns:a16="http://schemas.microsoft.com/office/drawing/2014/main" id="{4AF924DE-F71B-40AE-A7C8-052F66302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4394" y="3396794"/>
            <a:ext cx="495300" cy="438150"/>
          </a:xfrm>
          <a:prstGeom prst="rect">
            <a:avLst/>
          </a:prstGeom>
        </p:spPr>
      </p:pic>
      <p:pic>
        <p:nvPicPr>
          <p:cNvPr id="19" name="Picture 18" descr="n287 Fb Son Thai">
            <a:extLst>
              <a:ext uri="{FF2B5EF4-FFF2-40B4-BE49-F238E27FC236}">
                <a16:creationId xmlns:a16="http://schemas.microsoft.com/office/drawing/2014/main" id="{937D38D4-0C76-471D-AA2B-3A5864012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3698" y="3177719"/>
            <a:ext cx="495300" cy="438150"/>
          </a:xfrm>
          <a:prstGeom prst="rect">
            <a:avLst/>
          </a:prstGeom>
        </p:spPr>
      </p:pic>
      <p:pic>
        <p:nvPicPr>
          <p:cNvPr id="20" name="Picture 19" descr="n287 Fb Son Thai">
            <a:extLst>
              <a:ext uri="{FF2B5EF4-FFF2-40B4-BE49-F238E27FC236}">
                <a16:creationId xmlns:a16="http://schemas.microsoft.com/office/drawing/2014/main" id="{42AC131E-4AC7-4656-8620-E8BD9A61AFB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269182" y="2518381"/>
            <a:ext cx="3656369" cy="4538847"/>
          </a:xfrm>
          <a:prstGeom prst="rect">
            <a:avLst/>
          </a:prstGeom>
        </p:spPr>
      </p:pic>
      <p:pic>
        <p:nvPicPr>
          <p:cNvPr id="22" name="Picture 21" descr="n287 Fb Son Thai">
            <a:extLst>
              <a:ext uri="{FF2B5EF4-FFF2-40B4-BE49-F238E27FC236}">
                <a16:creationId xmlns:a16="http://schemas.microsoft.com/office/drawing/2014/main" id="{495CAE58-9B77-499B-8225-17C5C1AD251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6839996" y="3648075"/>
            <a:ext cx="5406596" cy="3223283"/>
          </a:xfrm>
          <a:prstGeom prst="rect">
            <a:avLst/>
          </a:prstGeom>
        </p:spPr>
      </p:pic>
      <p:sp>
        <p:nvSpPr>
          <p:cNvPr id="23" name="Rectangle 22" descr="n287 Fb Son Thai">
            <a:extLst>
              <a:ext uri="{FF2B5EF4-FFF2-40B4-BE49-F238E27FC236}">
                <a16:creationId xmlns:a16="http://schemas.microsoft.com/office/drawing/2014/main" id="{1E429FBD-C62A-4B78-B188-3CE5FC4520CC}"/>
              </a:ext>
            </a:extLst>
          </p:cNvPr>
          <p:cNvSpPr/>
          <p:nvPr/>
        </p:nvSpPr>
        <p:spPr>
          <a:xfrm>
            <a:off x="2400024" y="2439841"/>
            <a:ext cx="739196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mbria" panose="02040503050406030204" pitchFamily="18" charset="0"/>
                <a:ea typeface="+mn-ea"/>
                <a:cs typeface="+mn-cs"/>
              </a:rPr>
              <a:t>EM TẬP LÀM THỦ MÔN</a:t>
            </a:r>
          </a:p>
        </p:txBody>
      </p:sp>
      <p:pic>
        <p:nvPicPr>
          <p:cNvPr id="2" name="crystal" descr="n287 Fb Son Th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25828" y="2213581"/>
            <a:ext cx="609600" cy="609600"/>
          </a:xfrm>
          <a:prstGeom prst="rect">
            <a:avLst/>
          </a:prstGeom>
        </p:spPr>
      </p:pic>
    </p:spTree>
    <p:extLst>
      <p:ext uri="{BB962C8B-B14F-4D97-AF65-F5344CB8AC3E}">
        <p14:creationId xmlns:p14="http://schemas.microsoft.com/office/powerpoint/2010/main" val="107718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1000"/>
                                        <p:tgtEl>
                                          <p:spTgt spid="20"/>
                                        </p:tgtEl>
                                      </p:cBhvr>
                                    </p:animEffect>
                                    <p:anim calcmode="lin" valueType="num">
                                      <p:cBhvr>
                                        <p:cTn id="10" dur="1000" fill="hold"/>
                                        <p:tgtEl>
                                          <p:spTgt spid="20"/>
                                        </p:tgtEl>
                                        <p:attrNameLst>
                                          <p:attrName>ppt_x</p:attrName>
                                        </p:attrNameLst>
                                      </p:cBhvr>
                                      <p:tavLst>
                                        <p:tav tm="0">
                                          <p:val>
                                            <p:strVal val="#ppt_x"/>
                                          </p:val>
                                        </p:tav>
                                        <p:tav tm="100000">
                                          <p:val>
                                            <p:strVal val="#ppt_x"/>
                                          </p:val>
                                        </p:tav>
                                      </p:tavLst>
                                    </p:anim>
                                    <p:anim calcmode="lin" valueType="num">
                                      <p:cBhvr>
                                        <p:cTn id="11" dur="1000" fill="hold"/>
                                        <p:tgtEl>
                                          <p:spTgt spid="20"/>
                                        </p:tgtEl>
                                        <p:attrNameLst>
                                          <p:attrName>ppt_y</p:attrName>
                                        </p:attrNameLst>
                                      </p:cBhvr>
                                      <p:tavLst>
                                        <p:tav tm="0">
                                          <p:val>
                                            <p:strVal val="#ppt_y+.1"/>
                                          </p:val>
                                        </p:tav>
                                        <p:tav tm="100000">
                                          <p:val>
                                            <p:strVal val="#ppt_y"/>
                                          </p:val>
                                        </p:tav>
                                      </p:tavLst>
                                    </p:anim>
                                  </p:childTnLst>
                                </p:cTn>
                              </p:par>
                              <p:par>
                                <p:cTn id="12" presetID="36" presetClass="emph" presetSubtype="0" repeatCount="indefinite" fill="hold" nodeType="withEffect">
                                  <p:stCondLst>
                                    <p:cond delay="0"/>
                                  </p:stCondLst>
                                  <p:iterate type="lt">
                                    <p:tmPct val="10000"/>
                                  </p:iterate>
                                  <p:childTnLst>
                                    <p:animScale>
                                      <p:cBhvr>
                                        <p:cTn id="13" dur="250" autoRev="1" fill="hold">
                                          <p:stCondLst>
                                            <p:cond delay="0"/>
                                          </p:stCondLst>
                                        </p:cTn>
                                        <p:tgtEl>
                                          <p:spTgt spid="23">
                                            <p:txEl>
                                              <p:pRg st="0" end="0"/>
                                            </p:txEl>
                                          </p:spTgt>
                                        </p:tgtEl>
                                      </p:cBhvr>
                                      <p:to x="80000" y="100000"/>
                                    </p:animScale>
                                    <p:anim by="(#ppt_w*0.10)" calcmode="lin" valueType="num">
                                      <p:cBhvr>
                                        <p:cTn id="14" dur="250" autoRev="1" fill="hold">
                                          <p:stCondLst>
                                            <p:cond delay="0"/>
                                          </p:stCondLst>
                                        </p:cTn>
                                        <p:tgtEl>
                                          <p:spTgt spid="23">
                                            <p:txEl>
                                              <p:pRg st="0" end="0"/>
                                            </p:txEl>
                                          </p:spTgt>
                                        </p:tgtEl>
                                        <p:attrNameLst>
                                          <p:attrName>ppt_x</p:attrName>
                                        </p:attrNameLst>
                                      </p:cBhvr>
                                    </p:anim>
                                    <p:anim by="(-#ppt_w*0.10)" calcmode="lin" valueType="num">
                                      <p:cBhvr>
                                        <p:cTn id="15" dur="250" autoRev="1" fill="hold">
                                          <p:stCondLst>
                                            <p:cond delay="0"/>
                                          </p:stCondLst>
                                        </p:cTn>
                                        <p:tgtEl>
                                          <p:spTgt spid="23">
                                            <p:txEl>
                                              <p:pRg st="0" end="0"/>
                                            </p:txEl>
                                          </p:spTgt>
                                        </p:tgtEl>
                                        <p:attrNameLst>
                                          <p:attrName>ppt_y</p:attrName>
                                        </p:attrNameLst>
                                      </p:cBhvr>
                                    </p:anim>
                                    <p:animRot by="-480000">
                                      <p:cBhvr>
                                        <p:cTn id="16" dur="250" autoRev="1" fill="hold">
                                          <p:stCondLst>
                                            <p:cond delay="0"/>
                                          </p:stCondLst>
                                        </p:cTn>
                                        <p:tgtEl>
                                          <p:spTgt spid="23">
                                            <p:txEl>
                                              <p:pRg st="0" end="0"/>
                                            </p:txEl>
                                          </p:spTgt>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 presetClass="mediacall" presetSubtype="0" fill="hold" nodeType="clickEffect">
                                  <p:stCondLst>
                                    <p:cond delay="0"/>
                                  </p:stCondLst>
                                  <p:childTnLst>
                                    <p:cmd type="call" cmd="stop">
                                      <p:cBhvr>
                                        <p:cTn id="2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287 Fb Son Th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descr="n287 Fb Son Th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6991" y="829448"/>
            <a:ext cx="1261981" cy="1963082"/>
          </a:xfrm>
          <a:prstGeom prst="rect">
            <a:avLst/>
          </a:prstGeom>
        </p:spPr>
      </p:pic>
      <p:pic>
        <p:nvPicPr>
          <p:cNvPr id="6" name="thua" descr="n287 Fb Son Th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6813" y="1261646"/>
            <a:ext cx="780356" cy="1414395"/>
          </a:xfrm>
          <a:prstGeom prst="rect">
            <a:avLst/>
          </a:prstGeom>
        </p:spPr>
      </p:pic>
      <p:pic>
        <p:nvPicPr>
          <p:cNvPr id="7" name="bong" descr="n287 Fb Son Th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descr="n287 Fb Son Thai"/>
          <p:cNvSpPr/>
          <p:nvPr/>
        </p:nvSpPr>
        <p:spPr>
          <a:xfrm>
            <a:off x="106678" y="3228625"/>
            <a:ext cx="11978640" cy="5913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Phát biểu nào sau đây là </a:t>
            </a:r>
            <a:r>
              <a:rPr kumimoji="0" lang="en-US" sz="2200" b="1"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không đúng</a:t>
            </a: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a:t>
            </a:r>
          </a:p>
        </p:txBody>
      </p:sp>
      <p:sp>
        <p:nvSpPr>
          <p:cNvPr id="9" name="1" descr="n287 Fb Son Thai"/>
          <p:cNvSpPr/>
          <p:nvPr/>
        </p:nvSpPr>
        <p:spPr>
          <a:xfrm>
            <a:off x="127780" y="3925582"/>
            <a:ext cx="5693639" cy="13911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A. </a:t>
            </a:r>
            <a:r>
              <a:rPr lang="vi-VN" sz="2200">
                <a:solidFill>
                  <a:prstClr val="white"/>
                </a:solidFill>
                <a:latin typeface="Cambria" panose="02040503050406030204" pitchFamily="18" charset="0"/>
                <a:cs typeface="Tahoma" panose="020B0604030504040204" pitchFamily="34" charset="0"/>
              </a:rPr>
              <a:t>Điện trường tĩnh là do các hạt mang điện đứng yên sinh ra.</a:t>
            </a:r>
          </a:p>
        </p:txBody>
      </p:sp>
      <p:sp>
        <p:nvSpPr>
          <p:cNvPr id="10" name="3" descr="n287 Fb Son Thai"/>
          <p:cNvSpPr/>
          <p:nvPr/>
        </p:nvSpPr>
        <p:spPr>
          <a:xfrm>
            <a:off x="106678" y="5384073"/>
            <a:ext cx="5693639" cy="139119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C. </a:t>
            </a:r>
            <a:r>
              <a:rPr lang="vi-VN" sz="2200">
                <a:solidFill>
                  <a:prstClr val="white"/>
                </a:solidFill>
                <a:latin typeface="Cambria" panose="02040503050406030204" pitchFamily="18" charset="0"/>
                <a:cs typeface="Tahoma" panose="020B0604030504040204" pitchFamily="34" charset="0"/>
              </a:rPr>
              <a:t>Tính chất cơ bản của điện trường là nó tác dụng lực điện lên điện tích đặt trong nó.</a:t>
            </a:r>
          </a:p>
        </p:txBody>
      </p:sp>
      <p:sp>
        <p:nvSpPr>
          <p:cNvPr id="11" name="2" descr="n287 Fb Son Thai"/>
          <p:cNvSpPr/>
          <p:nvPr/>
        </p:nvSpPr>
        <p:spPr>
          <a:xfrm>
            <a:off x="6391679" y="3925582"/>
            <a:ext cx="5693639" cy="13911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B. </a:t>
            </a:r>
            <a:r>
              <a:rPr lang="vi-VN" sz="2200">
                <a:solidFill>
                  <a:prstClr val="white"/>
                </a:solidFill>
                <a:latin typeface="Cambria" panose="02040503050406030204" pitchFamily="18" charset="0"/>
                <a:cs typeface="Tahoma" panose="020B0604030504040204" pitchFamily="34" charset="0"/>
              </a:rPr>
              <a:t>Véctơ cường độ điện trường tại một điểm luôn cùng phương, cùng chiều với vectơ lực điện tác dụng lên một điện tích đặt tại điểm đó trong điện trường.</a:t>
            </a:r>
          </a:p>
        </p:txBody>
      </p:sp>
      <p:sp>
        <p:nvSpPr>
          <p:cNvPr id="12" name="4" descr="n287 Fb Son Thai"/>
          <p:cNvSpPr/>
          <p:nvPr/>
        </p:nvSpPr>
        <p:spPr>
          <a:xfrm>
            <a:off x="6391679" y="5384073"/>
            <a:ext cx="5693639" cy="139119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D. </a:t>
            </a:r>
            <a:r>
              <a:rPr lang="vi-VN" sz="2200">
                <a:solidFill>
                  <a:prstClr val="white"/>
                </a:solidFill>
                <a:latin typeface="Cambria" panose="02040503050406030204" pitchFamily="18" charset="0"/>
                <a:cs typeface="Tahoma" panose="020B0604030504040204" pitchFamily="34" charset="0"/>
              </a:rPr>
              <a:t>Véctơ cường độ điện trường tại một điểm luôn cùng phương, cùng chiều với vectơ lực điện tác dụng lên một điện tích dương đặt tại điểm đó trong điện trường</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p:pic>
        <p:nvPicPr>
          <p:cNvPr id="13" name="Picture 12" descr="n287 Fb Son Thai"/>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98794" y="122250"/>
            <a:ext cx="2889754" cy="1414395"/>
          </a:xfrm>
          <a:prstGeom prst="rect">
            <a:avLst/>
          </a:prstGeom>
        </p:spPr>
      </p:pic>
    </p:spTree>
    <p:extLst>
      <p:ext uri="{BB962C8B-B14F-4D97-AF65-F5344CB8AC3E}">
        <p14:creationId xmlns:p14="http://schemas.microsoft.com/office/powerpoint/2010/main" val="4060830362"/>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descr="n287 Fb Son Thai"/>
          <p:cNvGraphicFramePr/>
          <p:nvPr>
            <p:extLst>
              <p:ext uri="{D42A27DB-BD31-4B8C-83A1-F6EECF244321}">
                <p14:modId xmlns:p14="http://schemas.microsoft.com/office/powerpoint/2010/main" val="1526405214"/>
              </p:ext>
            </p:extLst>
          </p:nvPr>
        </p:nvGraphicFramePr>
        <p:xfrm>
          <a:off x="3190874" y="720725"/>
          <a:ext cx="8467726" cy="541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descr="n287 Fb Son Thai"/>
          <p:cNvSpPr txBox="1"/>
          <p:nvPr/>
        </p:nvSpPr>
        <p:spPr>
          <a:xfrm>
            <a:off x="-457200" y="685800"/>
            <a:ext cx="3886200" cy="5323344"/>
          </a:xfrm>
          <a:prstGeom prst="ellipse">
            <a:avLst/>
          </a:prstGeom>
          <a:solidFill>
            <a:srgbClr val="C48170"/>
          </a:solidFill>
          <a:ln>
            <a:solidFill>
              <a:srgbClr val="C4817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BÀI 17. KHÁI NIỆM ĐIỆN TRƯỜNG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Tree>
    <p:extLst>
      <p:ext uri="{BB962C8B-B14F-4D97-AF65-F5344CB8AC3E}">
        <p14:creationId xmlns:p14="http://schemas.microsoft.com/office/powerpoint/2010/main" val="3419012944"/>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287 Fb Son Th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descr="n287 Fb Son Th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8970" y="762773"/>
            <a:ext cx="1261981" cy="1963082"/>
          </a:xfrm>
          <a:prstGeom prst="rect">
            <a:avLst/>
          </a:prstGeom>
        </p:spPr>
      </p:pic>
      <p:pic>
        <p:nvPicPr>
          <p:cNvPr id="6" name="thua" descr="n287 Fb Son Th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9753" y="1311460"/>
            <a:ext cx="780356" cy="1414395"/>
          </a:xfrm>
          <a:prstGeom prst="rect">
            <a:avLst/>
          </a:prstGeom>
        </p:spPr>
      </p:pic>
      <p:pic>
        <p:nvPicPr>
          <p:cNvPr id="7" name="bong" descr="n287 Fb Son Th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descr="n287 Fb Son Thai"/>
          <p:cNvSpPr/>
          <p:nvPr/>
        </p:nvSpPr>
        <p:spPr>
          <a:xfrm>
            <a:off x="106679" y="3720661"/>
            <a:ext cx="11978640" cy="82877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Phát biểu nào sau đây về tính chất của các đường sức điện là </a:t>
            </a:r>
            <a:r>
              <a:rPr kumimoji="0" lang="vi-VN" sz="2200" b="1"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không đúng</a:t>
            </a:r>
            <a:r>
              <a:rPr kumimoji="0" lang="vi-VN"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a:t>
            </a:r>
          </a:p>
        </p:txBody>
      </p:sp>
      <p:sp>
        <p:nvSpPr>
          <p:cNvPr id="9" name="1" descr="n287 Fb Son Thai"/>
          <p:cNvSpPr/>
          <p:nvPr/>
        </p:nvSpPr>
        <p:spPr>
          <a:xfrm>
            <a:off x="106679"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A. </a:t>
            </a:r>
            <a:r>
              <a:rPr lang="vi-VN" sz="2200">
                <a:solidFill>
                  <a:prstClr val="white"/>
                </a:solidFill>
                <a:latin typeface="Cambria" panose="02040503050406030204" pitchFamily="18" charset="0"/>
                <a:cs typeface="Tahoma" panose="020B0604030504040204" pitchFamily="34" charset="0"/>
              </a:rPr>
              <a:t>Tại một điểm trong điện trường ta có thể vẽ được một đường sức đi qua.</a:t>
            </a:r>
          </a:p>
        </p:txBody>
      </p:sp>
      <p:sp>
        <p:nvSpPr>
          <p:cNvPr id="10" name="3" descr="n287 Fb Son Thai"/>
          <p:cNvSpPr/>
          <p:nvPr/>
        </p:nvSpPr>
        <p:spPr>
          <a:xfrm>
            <a:off x="106678" y="588459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C. </a:t>
            </a:r>
            <a:r>
              <a:rPr lang="vi-VN" sz="2200">
                <a:solidFill>
                  <a:prstClr val="white"/>
                </a:solidFill>
                <a:latin typeface="Cambria" panose="02040503050406030204" pitchFamily="18" charset="0"/>
                <a:cs typeface="Tahoma" panose="020B0604030504040204" pitchFamily="34" charset="0"/>
              </a:rPr>
              <a:t>Các đường sức là các đường cong không kín</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p:sp>
        <p:nvSpPr>
          <p:cNvPr id="11" name="2" descr="n287 Fb Son Thai"/>
          <p:cNvSpPr/>
          <p:nvPr/>
        </p:nvSpPr>
        <p:spPr>
          <a:xfrm>
            <a:off x="6391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B. </a:t>
            </a:r>
            <a:r>
              <a:rPr lang="vi-VN" sz="2200">
                <a:solidFill>
                  <a:prstClr val="white"/>
                </a:solidFill>
                <a:latin typeface="Cambria" panose="02040503050406030204" pitchFamily="18" charset="0"/>
                <a:cs typeface="Tahoma" panose="020B0604030504040204" pitchFamily="34" charset="0"/>
              </a:rPr>
              <a:t>Các đường sức điện luôn xuất phát từ điện tích dương và kết thúc ở điện tích âm</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p:sp>
        <p:nvSpPr>
          <p:cNvPr id="12" name="4" descr="n287 Fb Son Thai"/>
          <p:cNvSpPr/>
          <p:nvPr/>
        </p:nvSpPr>
        <p:spPr>
          <a:xfrm>
            <a:off x="6391679"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D. </a:t>
            </a:r>
            <a:r>
              <a:rPr lang="vi-VN" sz="2200">
                <a:solidFill>
                  <a:prstClr val="white"/>
                </a:solidFill>
                <a:latin typeface="Cambria" panose="02040503050406030204" pitchFamily="18" charset="0"/>
                <a:cs typeface="Tahoma" panose="020B0604030504040204" pitchFamily="34" charset="0"/>
              </a:rPr>
              <a:t>Các đường sức không bao giờ cắt nhau</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p:pic>
        <p:nvPicPr>
          <p:cNvPr id="13" name="Picture 12" descr="n287 Fb Son Thai"/>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94701" y="329919"/>
            <a:ext cx="2889754" cy="1414395"/>
          </a:xfrm>
          <a:prstGeom prst="rect">
            <a:avLst/>
          </a:prstGeom>
        </p:spPr>
      </p:pic>
    </p:spTree>
    <p:extLst>
      <p:ext uri="{BB962C8B-B14F-4D97-AF65-F5344CB8AC3E}">
        <p14:creationId xmlns:p14="http://schemas.microsoft.com/office/powerpoint/2010/main" val="2767851800"/>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287 Fb Son Th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descr="n287 Fb Son Th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8970" y="762773"/>
            <a:ext cx="1261981" cy="1963082"/>
          </a:xfrm>
          <a:prstGeom prst="rect">
            <a:avLst/>
          </a:prstGeom>
        </p:spPr>
      </p:pic>
      <p:pic>
        <p:nvPicPr>
          <p:cNvPr id="6" name="thua" descr="n287 Fb Son Th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9753" y="1311460"/>
            <a:ext cx="780356" cy="1414395"/>
          </a:xfrm>
          <a:prstGeom prst="rect">
            <a:avLst/>
          </a:prstGeom>
        </p:spPr>
      </p:pic>
      <p:pic>
        <p:nvPicPr>
          <p:cNvPr id="7" name="bong" descr="n287 Fb Son Th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descr="n287 Fb Son Thai"/>
          <p:cNvSpPr/>
          <p:nvPr/>
        </p:nvSpPr>
        <p:spPr>
          <a:xfrm>
            <a:off x="106679" y="3720662"/>
            <a:ext cx="11978640" cy="888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Phát biểu nào sau đây là </a:t>
            </a:r>
            <a:r>
              <a:rPr kumimoji="0" lang="en-US" sz="2200" b="1"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không đúng</a:t>
            </a: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a:t>
            </a:r>
          </a:p>
        </p:txBody>
      </p:sp>
      <p:sp>
        <p:nvSpPr>
          <p:cNvPr id="9" name="1" descr="n287 Fb Son Thai"/>
          <p:cNvSpPr/>
          <p:nvPr/>
        </p:nvSpPr>
        <p:spPr>
          <a:xfrm>
            <a:off x="106679" y="4759160"/>
            <a:ext cx="5693639" cy="97543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A. </a:t>
            </a:r>
            <a:r>
              <a:rPr lang="vi-VN" sz="2200">
                <a:solidFill>
                  <a:prstClr val="white"/>
                </a:solidFill>
                <a:latin typeface="Cambria" panose="02040503050406030204" pitchFamily="18" charset="0"/>
                <a:cs typeface="Tahoma" panose="020B0604030504040204" pitchFamily="34" charset="0"/>
              </a:rPr>
              <a:t>Cũng có khi đường sức điện không xuất phát từ điện tích dương mà xuất phát từ vô cùng</a:t>
            </a:r>
          </a:p>
        </p:txBody>
      </p:sp>
      <p:sp>
        <p:nvSpPr>
          <p:cNvPr id="10" name="3" descr="n287 Fb Son Thai"/>
          <p:cNvSpPr/>
          <p:nvPr/>
        </p:nvSpPr>
        <p:spPr>
          <a:xfrm>
            <a:off x="106678" y="588459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C. </a:t>
            </a:r>
            <a:r>
              <a:rPr lang="vi-VN" sz="2200">
                <a:solidFill>
                  <a:prstClr val="white"/>
                </a:solidFill>
                <a:latin typeface="Cambria" panose="02040503050406030204" pitchFamily="18" charset="0"/>
                <a:cs typeface="Tahoma" panose="020B0604030504040204" pitchFamily="34" charset="0"/>
              </a:rPr>
              <a:t>Tất cả các đường sức đều xuất phát từ điện tích dương và kết thúc ở điện tích âm.</a:t>
            </a:r>
          </a:p>
        </p:txBody>
      </p:sp>
      <p:sp>
        <p:nvSpPr>
          <p:cNvPr id="11" name="2" descr="n287 Fb Son Thai"/>
          <p:cNvSpPr/>
          <p:nvPr/>
        </p:nvSpPr>
        <p:spPr>
          <a:xfrm>
            <a:off x="6391680" y="4759160"/>
            <a:ext cx="5693639" cy="97543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B. </a:t>
            </a:r>
            <a:r>
              <a:rPr lang="vi-VN" sz="2200">
                <a:solidFill>
                  <a:prstClr val="white"/>
                </a:solidFill>
                <a:latin typeface="Cambria" panose="02040503050406030204" pitchFamily="18" charset="0"/>
                <a:cs typeface="Tahoma" panose="020B0604030504040204" pitchFamily="34" charset="0"/>
              </a:rPr>
              <a:t>Các đường sức của điện trường đều là các đường thẳng song song và cách đều nhau</a:t>
            </a:r>
          </a:p>
        </p:txBody>
      </p:sp>
      <p:sp>
        <p:nvSpPr>
          <p:cNvPr id="12" name="4" descr="n287 Fb Son Thai"/>
          <p:cNvSpPr/>
          <p:nvPr/>
        </p:nvSpPr>
        <p:spPr>
          <a:xfrm>
            <a:off x="6391679"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D. </a:t>
            </a:r>
            <a:r>
              <a:rPr lang="vi-VN" sz="2200">
                <a:solidFill>
                  <a:prstClr val="white"/>
                </a:solidFill>
                <a:latin typeface="Cambria" panose="02040503050406030204" pitchFamily="18" charset="0"/>
                <a:cs typeface="Tahoma" panose="020B0604030504040204" pitchFamily="34" charset="0"/>
              </a:rPr>
              <a:t>Điện phổ cho ta biết sự phân bố các đường sức trong điện trường.</a:t>
            </a:r>
          </a:p>
        </p:txBody>
      </p:sp>
      <p:pic>
        <p:nvPicPr>
          <p:cNvPr id="13" name="Picture 12" descr="n287 Fb Son Thai"/>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94701" y="329919"/>
            <a:ext cx="2889754" cy="1414395"/>
          </a:xfrm>
          <a:prstGeom prst="rect">
            <a:avLst/>
          </a:prstGeom>
        </p:spPr>
      </p:pic>
    </p:spTree>
    <p:extLst>
      <p:ext uri="{BB962C8B-B14F-4D97-AF65-F5344CB8AC3E}">
        <p14:creationId xmlns:p14="http://schemas.microsoft.com/office/powerpoint/2010/main" val="2868819698"/>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287 Fb Son Th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descr="n287 Fb Son Th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6209" y="762773"/>
            <a:ext cx="1261981" cy="1963082"/>
          </a:xfrm>
          <a:prstGeom prst="rect">
            <a:avLst/>
          </a:prstGeom>
        </p:spPr>
      </p:pic>
      <p:pic>
        <p:nvPicPr>
          <p:cNvPr id="6" name="thua" descr="n287 Fb Son Th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9753" y="1311460"/>
            <a:ext cx="780356" cy="1414395"/>
          </a:xfrm>
          <a:prstGeom prst="rect">
            <a:avLst/>
          </a:prstGeom>
        </p:spPr>
      </p:pic>
      <p:pic>
        <p:nvPicPr>
          <p:cNvPr id="7" name="bong" descr="n287 Fb Son Th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descr="n287 Fb Son Thai"/>
          <p:cNvSpPr/>
          <p:nvPr/>
        </p:nvSpPr>
        <p:spPr>
          <a:xfrm>
            <a:off x="106679" y="3720661"/>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pPr>
            <a:r>
              <a:rPr lang="vi-VN" sz="2200">
                <a:solidFill>
                  <a:prstClr val="black"/>
                </a:solidFill>
                <a:latin typeface="Cambria" panose="02040503050406030204" pitchFamily="18" charset="0"/>
                <a:cs typeface="Tahoma" panose="020B0604030504040204" pitchFamily="34" charset="0"/>
              </a:rPr>
              <a:t>Đáp án nào là </a:t>
            </a:r>
            <a:r>
              <a:rPr lang="vi-VN" sz="2200" b="1">
                <a:solidFill>
                  <a:prstClr val="black"/>
                </a:solidFill>
                <a:latin typeface="Cambria" panose="02040503050406030204" pitchFamily="18" charset="0"/>
                <a:cs typeface="Tahoma" panose="020B0604030504040204" pitchFamily="34" charset="0"/>
              </a:rPr>
              <a:t>đúng</a:t>
            </a:r>
            <a:r>
              <a:rPr lang="vi-VN" sz="2200">
                <a:solidFill>
                  <a:prstClr val="black"/>
                </a:solidFill>
                <a:latin typeface="Cambria" panose="02040503050406030204" pitchFamily="18" charset="0"/>
                <a:cs typeface="Tahoma" panose="020B0604030504040204" pitchFamily="34" charset="0"/>
              </a:rPr>
              <a:t> khi nói về quan hệ về hướng giữa véctơ cường độ điện trường và lực điện trường:</a:t>
            </a:r>
          </a:p>
        </p:txBody>
      </p:sp>
      <mc:AlternateContent xmlns:mc="http://schemas.openxmlformats.org/markup-compatibility/2006" xmlns:a14="http://schemas.microsoft.com/office/drawing/2010/main">
        <mc:Choice Requires="a14">
          <p:sp>
            <p:nvSpPr>
              <p:cNvPr id="9" name="1" descr="n287 Fb Son Thai"/>
              <p:cNvSpPr/>
              <p:nvPr/>
            </p:nvSpPr>
            <p:spPr>
              <a:xfrm>
                <a:off x="106679" y="4759160"/>
                <a:ext cx="5693639" cy="97543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A. </a:t>
                </a:r>
                <a14:m>
                  <m:oMath xmlns:m="http://schemas.openxmlformats.org/officeDocument/2006/math">
                    <m:acc>
                      <m:accPr>
                        <m:chr m:val="⃗"/>
                        <m:ctrlPr>
                          <a:rPr kumimoji="0" lang="en-US" sz="2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ahoma" panose="020B0604030504040204" pitchFamily="34" charset="0"/>
                          </a:rPr>
                        </m:ctrlPr>
                      </m:accPr>
                      <m:e>
                        <m:r>
                          <a:rPr kumimoji="0" lang="en-US" sz="2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ahoma" panose="020B0604030504040204" pitchFamily="34" charset="0"/>
                          </a:rPr>
                          <m:t>𝐸</m:t>
                        </m:r>
                      </m:e>
                    </m:acc>
                  </m:oMath>
                </a14:m>
                <a:r>
                  <a:rPr lang="en-US" sz="2200">
                    <a:solidFill>
                      <a:prstClr val="white"/>
                    </a:solidFill>
                    <a:latin typeface="Cambria" panose="02040503050406030204" pitchFamily="18" charset="0"/>
                    <a:cs typeface="Tahoma" panose="020B0604030504040204" pitchFamily="34" charset="0"/>
                  </a:rPr>
                  <a:t> </a:t>
                </a:r>
                <a:r>
                  <a:rPr lang="vi-VN" sz="2200">
                    <a:solidFill>
                      <a:prstClr val="white"/>
                    </a:solidFill>
                    <a:latin typeface="Cambria" panose="02040503050406030204" pitchFamily="18" charset="0"/>
                    <a:cs typeface="Tahoma" panose="020B0604030504040204" pitchFamily="34" charset="0"/>
                  </a:rPr>
                  <a:t>cùng phương chiều với lực tác dụng lên điện tích thử dương đặt trong điện  trường đó</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mc:Choice>
        <mc:Fallback xmlns="">
          <p:sp>
            <p:nvSpPr>
              <p:cNvPr id="9" name="1" descr="n287 Fb Son Thai"/>
              <p:cNvSpPr>
                <a:spLocks noRot="1" noChangeAspect="1" noMove="1" noResize="1" noEditPoints="1" noAdjustHandles="1" noChangeArrowheads="1" noChangeShapeType="1" noTextEdit="1"/>
              </p:cNvSpPr>
              <p:nvPr/>
            </p:nvSpPr>
            <p:spPr>
              <a:xfrm>
                <a:off x="106679" y="4759160"/>
                <a:ext cx="5693639" cy="975438"/>
              </a:xfrm>
              <a:prstGeom prst="rect">
                <a:avLst/>
              </a:prstGeom>
              <a:blipFill>
                <a:blip r:embed="rId11"/>
                <a:stretch>
                  <a:fillRect l="-857" r="-964" b="-312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descr="n287 Fb Son Thai"/>
              <p:cNvSpPr/>
              <p:nvPr/>
            </p:nvSpPr>
            <p:spPr>
              <a:xfrm>
                <a:off x="106678" y="588459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C. </a:t>
                </a:r>
                <a14:m>
                  <m:oMath xmlns:m="http://schemas.openxmlformats.org/officeDocument/2006/math">
                    <m:acc>
                      <m:accPr>
                        <m:chr m:val="⃗"/>
                        <m:ctrlPr>
                          <a:rPr lang="en-US" sz="2200" i="1">
                            <a:solidFill>
                              <a:prstClr val="white"/>
                            </a:solidFill>
                            <a:latin typeface="Cambria Math" panose="02040503050406030204" pitchFamily="18" charset="0"/>
                            <a:cs typeface="Tahoma" panose="020B0604030504040204" pitchFamily="34" charset="0"/>
                          </a:rPr>
                        </m:ctrlPr>
                      </m:accPr>
                      <m:e>
                        <m:r>
                          <a:rPr lang="en-US" sz="2200" i="1">
                            <a:solidFill>
                              <a:prstClr val="white"/>
                            </a:solidFill>
                            <a:latin typeface="Cambria Math" panose="02040503050406030204" pitchFamily="18" charset="0"/>
                            <a:cs typeface="Tahoma" panose="020B0604030504040204" pitchFamily="34" charset="0"/>
                          </a:rPr>
                          <m:t>𝐸</m:t>
                        </m:r>
                      </m:e>
                    </m:acc>
                  </m:oMath>
                </a14:m>
                <a:r>
                  <a:rPr lang="en-US" sz="2200">
                    <a:solidFill>
                      <a:prstClr val="white"/>
                    </a:solidFill>
                    <a:latin typeface="Cambria" panose="02040503050406030204" pitchFamily="18" charset="0"/>
                    <a:cs typeface="Tahoma" panose="020B0604030504040204" pitchFamily="34" charset="0"/>
                  </a:rPr>
                  <a:t> </a:t>
                </a:r>
                <a:r>
                  <a:rPr lang="vi-VN" sz="2200">
                    <a:solidFill>
                      <a:prstClr val="white"/>
                    </a:solidFill>
                    <a:latin typeface="Cambria" panose="02040503050406030204" pitchFamily="18" charset="0"/>
                    <a:cs typeface="Tahoma" panose="020B0604030504040204" pitchFamily="34" charset="0"/>
                  </a:rPr>
                  <a:t>cùng phương chiều với lực tác dụng lên điện tích thử đặt trong điện trường đó</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mc:Choice>
        <mc:Fallback xmlns="">
          <p:sp>
            <p:nvSpPr>
              <p:cNvPr id="10" name="3" descr="n287 Fb Son Thai"/>
              <p:cNvSpPr>
                <a:spLocks noRot="1" noChangeAspect="1" noMove="1" noResize="1" noEditPoints="1" noAdjustHandles="1" noChangeArrowheads="1" noChangeShapeType="1" noTextEdit="1"/>
              </p:cNvSpPr>
              <p:nvPr/>
            </p:nvSpPr>
            <p:spPr>
              <a:xfrm>
                <a:off x="106678" y="5884597"/>
                <a:ext cx="5693639" cy="890674"/>
              </a:xfrm>
              <a:prstGeom prst="rect">
                <a:avLst/>
              </a:prstGeom>
              <a:blipFill>
                <a:blip r:embed="rId12"/>
                <a:stretch>
                  <a:fillRect b="-89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descr="n287 Fb Son Thai"/>
              <p:cNvSpPr/>
              <p:nvPr/>
            </p:nvSpPr>
            <p:spPr>
              <a:xfrm>
                <a:off x="6391680" y="4759160"/>
                <a:ext cx="5693639" cy="97543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B. </a:t>
                </a:r>
                <a14:m>
                  <m:oMath xmlns:m="http://schemas.openxmlformats.org/officeDocument/2006/math">
                    <m:acc>
                      <m:accPr>
                        <m:chr m:val="⃗"/>
                        <m:ctrlPr>
                          <a:rPr lang="en-US" sz="2200" i="1">
                            <a:solidFill>
                              <a:prstClr val="white"/>
                            </a:solidFill>
                            <a:latin typeface="Cambria Math" panose="02040503050406030204" pitchFamily="18" charset="0"/>
                            <a:cs typeface="Tahoma" panose="020B0604030504040204" pitchFamily="34" charset="0"/>
                          </a:rPr>
                        </m:ctrlPr>
                      </m:accPr>
                      <m:e>
                        <m:r>
                          <a:rPr lang="en-US" sz="2200" i="1">
                            <a:solidFill>
                              <a:prstClr val="white"/>
                            </a:solidFill>
                            <a:latin typeface="Cambria Math" panose="02040503050406030204" pitchFamily="18" charset="0"/>
                            <a:cs typeface="Tahoma" panose="020B0604030504040204" pitchFamily="34" charset="0"/>
                          </a:rPr>
                          <m:t>𝐸</m:t>
                        </m:r>
                      </m:e>
                    </m:acc>
                  </m:oMath>
                </a14:m>
                <a:r>
                  <a:rPr lang="en-US" sz="2200">
                    <a:solidFill>
                      <a:prstClr val="white"/>
                    </a:solidFill>
                    <a:latin typeface="Cambria" panose="02040503050406030204" pitchFamily="18" charset="0"/>
                    <a:cs typeface="Tahoma" panose="020B0604030504040204" pitchFamily="34" charset="0"/>
                  </a:rPr>
                  <a:t> </a:t>
                </a:r>
                <a:r>
                  <a:rPr lang="vi-VN" sz="2200">
                    <a:solidFill>
                      <a:prstClr val="white"/>
                    </a:solidFill>
                    <a:latin typeface="Cambria" panose="02040503050406030204" pitchFamily="18" charset="0"/>
                    <a:cs typeface="Tahoma" panose="020B0604030504040204" pitchFamily="34" charset="0"/>
                  </a:rPr>
                  <a:t>cùng phương ngược chiều với lực tác dụng lên điện tích thử đặt trong điện trường đó</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mc:Choice>
        <mc:Fallback xmlns="">
          <p:sp>
            <p:nvSpPr>
              <p:cNvPr id="11" name="2" descr="n287 Fb Son Thai"/>
              <p:cNvSpPr>
                <a:spLocks noRot="1" noChangeAspect="1" noMove="1" noResize="1" noEditPoints="1" noAdjustHandles="1" noChangeArrowheads="1" noChangeShapeType="1" noTextEdit="1"/>
              </p:cNvSpPr>
              <p:nvPr/>
            </p:nvSpPr>
            <p:spPr>
              <a:xfrm>
                <a:off x="6391680" y="4759160"/>
                <a:ext cx="5693639" cy="975438"/>
              </a:xfrm>
              <a:prstGeom prst="rect">
                <a:avLst/>
              </a:prstGeom>
              <a:blipFill>
                <a:blip r:embed="rId13"/>
                <a:stretch>
                  <a:fillRect t="-8750" r="-322" b="-2062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descr="n287 Fb Son Thai"/>
              <p:cNvSpPr/>
              <p:nvPr/>
            </p:nvSpPr>
            <p:spPr>
              <a:xfrm>
                <a:off x="6391679"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D. </a:t>
                </a:r>
                <a14:m>
                  <m:oMath xmlns:m="http://schemas.openxmlformats.org/officeDocument/2006/math">
                    <m:acc>
                      <m:accPr>
                        <m:chr m:val="⃗"/>
                        <m:ctrlPr>
                          <a:rPr lang="en-US" sz="2200" i="1">
                            <a:solidFill>
                              <a:prstClr val="white"/>
                            </a:solidFill>
                            <a:latin typeface="Cambria Math" panose="02040503050406030204" pitchFamily="18" charset="0"/>
                            <a:cs typeface="Tahoma" panose="020B0604030504040204" pitchFamily="34" charset="0"/>
                          </a:rPr>
                        </m:ctrlPr>
                      </m:accPr>
                      <m:e>
                        <m:r>
                          <a:rPr lang="en-US" sz="2200" i="1">
                            <a:solidFill>
                              <a:prstClr val="white"/>
                            </a:solidFill>
                            <a:latin typeface="Cambria Math" panose="02040503050406030204" pitchFamily="18" charset="0"/>
                            <a:cs typeface="Tahoma" panose="020B0604030504040204" pitchFamily="34" charset="0"/>
                          </a:rPr>
                          <m:t>𝐸</m:t>
                        </m:r>
                      </m:e>
                    </m:acc>
                  </m:oMath>
                </a14:m>
                <a:r>
                  <a:rPr lang="en-US" sz="2200">
                    <a:solidFill>
                      <a:prstClr val="white"/>
                    </a:solidFill>
                    <a:latin typeface="Cambria" panose="02040503050406030204" pitchFamily="18" charset="0"/>
                    <a:cs typeface="Tahoma" panose="020B0604030504040204" pitchFamily="34" charset="0"/>
                  </a:rPr>
                  <a:t> </a:t>
                </a:r>
                <a:r>
                  <a:rPr lang="vi-VN" sz="2200">
                    <a:solidFill>
                      <a:prstClr val="white"/>
                    </a:solidFill>
                    <a:latin typeface="Cambria" panose="02040503050406030204" pitchFamily="18" charset="0"/>
                    <a:cs typeface="Tahoma" panose="020B0604030504040204" pitchFamily="34" charset="0"/>
                  </a:rPr>
                  <a:t>cùng phương chiều với lực tác dụng lên điện tích thử âm đặt trong điện trường đó</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mc:Choice>
        <mc:Fallback xmlns="">
          <p:sp>
            <p:nvSpPr>
              <p:cNvPr id="12" name="4" descr="n287 Fb Son Thai"/>
              <p:cNvSpPr>
                <a:spLocks noRot="1" noChangeAspect="1" noMove="1" noResize="1" noEditPoints="1" noAdjustHandles="1" noChangeArrowheads="1" noChangeShapeType="1" noTextEdit="1"/>
              </p:cNvSpPr>
              <p:nvPr/>
            </p:nvSpPr>
            <p:spPr>
              <a:xfrm>
                <a:off x="6391679" y="5861774"/>
                <a:ext cx="5693639" cy="890674"/>
              </a:xfrm>
              <a:prstGeom prst="rect">
                <a:avLst/>
              </a:prstGeom>
              <a:blipFill>
                <a:blip r:embed="rId14"/>
                <a:stretch>
                  <a:fillRect b="-8219"/>
                </a:stretch>
              </a:blipFill>
              <a:ln>
                <a:noFill/>
              </a:ln>
            </p:spPr>
            <p:txBody>
              <a:bodyPr/>
              <a:lstStyle/>
              <a:p>
                <a:r>
                  <a:rPr lang="en-US">
                    <a:noFill/>
                  </a:rPr>
                  <a:t> </a:t>
                </a:r>
              </a:p>
            </p:txBody>
          </p:sp>
        </mc:Fallback>
      </mc:AlternateContent>
      <p:pic>
        <p:nvPicPr>
          <p:cNvPr id="13" name="Picture 12" descr="n287 Fb Son Thai"/>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77445" y="55575"/>
            <a:ext cx="2889754" cy="1414395"/>
          </a:xfrm>
          <a:prstGeom prst="rect">
            <a:avLst/>
          </a:prstGeom>
        </p:spPr>
      </p:pic>
    </p:spTree>
    <p:extLst>
      <p:ext uri="{BB962C8B-B14F-4D97-AF65-F5344CB8AC3E}">
        <p14:creationId xmlns:p14="http://schemas.microsoft.com/office/powerpoint/2010/main" val="307428691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287 Fb Son Th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descr="n287 Fb Son Th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3811" y="762773"/>
            <a:ext cx="1261981" cy="1963082"/>
          </a:xfrm>
          <a:prstGeom prst="rect">
            <a:avLst/>
          </a:prstGeom>
        </p:spPr>
      </p:pic>
      <p:pic>
        <p:nvPicPr>
          <p:cNvPr id="6" name="thua" descr="n287 Fb Son Th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9492" y="1203652"/>
            <a:ext cx="780356" cy="1414395"/>
          </a:xfrm>
          <a:prstGeom prst="rect">
            <a:avLst/>
          </a:prstGeom>
        </p:spPr>
      </p:pic>
      <p:pic>
        <p:nvPicPr>
          <p:cNvPr id="7" name="bong" descr="n287 Fb Son Th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descr="n287 Fb Son Thai"/>
          <p:cNvSpPr/>
          <p:nvPr/>
        </p:nvSpPr>
        <p:spPr>
          <a:xfrm>
            <a:off x="106679" y="3720661"/>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Đại lượng nào dưới đây </a:t>
            </a:r>
            <a:r>
              <a:rPr kumimoji="0" lang="vi-VN" sz="2200" b="1"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không liên quan </a:t>
            </a:r>
            <a:r>
              <a:rPr kumimoji="0" lang="vi-VN"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đến cường độ điện trường của một điện tích điểm Q tại một điểm?</a:t>
            </a:r>
          </a:p>
        </p:txBody>
      </p:sp>
      <p:sp>
        <p:nvSpPr>
          <p:cNvPr id="9" name="1" descr="n287 Fb Son Thai"/>
          <p:cNvSpPr/>
          <p:nvPr/>
        </p:nvSpPr>
        <p:spPr>
          <a:xfrm>
            <a:off x="106679"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A. </a:t>
            </a:r>
            <a:r>
              <a:rPr lang="en-US" sz="2200">
                <a:solidFill>
                  <a:prstClr val="white"/>
                </a:solidFill>
                <a:latin typeface="Cambria" panose="02040503050406030204" pitchFamily="18" charset="0"/>
                <a:cs typeface="Tahoma" panose="020B0604030504040204" pitchFamily="34" charset="0"/>
              </a:rPr>
              <a:t>Điện tích Q.</a:t>
            </a:r>
          </a:p>
        </p:txBody>
      </p:sp>
      <p:sp>
        <p:nvSpPr>
          <p:cNvPr id="10" name="3" descr="n287 Fb Son Thai"/>
          <p:cNvSpPr/>
          <p:nvPr/>
        </p:nvSpPr>
        <p:spPr>
          <a:xfrm>
            <a:off x="106678" y="588459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C. </a:t>
            </a:r>
            <a:r>
              <a:rPr lang="en-US" sz="2200">
                <a:solidFill>
                  <a:prstClr val="white"/>
                </a:solidFill>
                <a:latin typeface="Cambria" panose="02040503050406030204" pitchFamily="18" charset="0"/>
                <a:cs typeface="Tahoma" panose="020B0604030504040204" pitchFamily="34" charset="0"/>
              </a:rPr>
              <a:t>Khoảng cách r từ Q đến q</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p:sp>
        <p:nvSpPr>
          <p:cNvPr id="11" name="2" descr="n287 Fb Son Thai"/>
          <p:cNvSpPr/>
          <p:nvPr/>
        </p:nvSpPr>
        <p:spPr>
          <a:xfrm>
            <a:off x="6391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B. </a:t>
            </a:r>
            <a:r>
              <a:rPr lang="en-US" sz="2200">
                <a:solidFill>
                  <a:prstClr val="white"/>
                </a:solidFill>
                <a:latin typeface="Cambria" panose="02040503050406030204" pitchFamily="18" charset="0"/>
                <a:cs typeface="Tahoma" panose="020B0604030504040204" pitchFamily="34" charset="0"/>
              </a:rPr>
              <a:t>Điện tích thử q</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p:sp>
        <p:nvSpPr>
          <p:cNvPr id="12" name="4" descr="n287 Fb Son Thai"/>
          <p:cNvSpPr/>
          <p:nvPr/>
        </p:nvSpPr>
        <p:spPr>
          <a:xfrm>
            <a:off x="6391679"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D. </a:t>
            </a:r>
            <a:r>
              <a:rPr lang="vi-VN" sz="2200">
                <a:solidFill>
                  <a:prstClr val="white"/>
                </a:solidFill>
                <a:latin typeface="Cambria" panose="02040503050406030204" pitchFamily="18" charset="0"/>
                <a:cs typeface="Tahoma" panose="020B0604030504040204" pitchFamily="34" charset="0"/>
              </a:rPr>
              <a:t>Hằng số điện môi của môi trường</a:t>
            </a:r>
          </a:p>
        </p:txBody>
      </p:sp>
      <p:pic>
        <p:nvPicPr>
          <p:cNvPr id="13" name="Picture 12" descr="n287 Fb Son Thai"/>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98945" y="13194"/>
            <a:ext cx="2889754" cy="1414395"/>
          </a:xfrm>
          <a:prstGeom prst="rect">
            <a:avLst/>
          </a:prstGeom>
        </p:spPr>
      </p:pic>
    </p:spTree>
    <p:extLst>
      <p:ext uri="{BB962C8B-B14F-4D97-AF65-F5344CB8AC3E}">
        <p14:creationId xmlns:p14="http://schemas.microsoft.com/office/powerpoint/2010/main" val="2601356069"/>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287 Fb Son Thai">
            <a:extLst>
              <a:ext uri="{FF2B5EF4-FFF2-40B4-BE49-F238E27FC236}">
                <a16:creationId xmlns:a16="http://schemas.microsoft.com/office/drawing/2014/main" id="{CCA52F24-D49D-B142-63A1-9C55E677D9E9}"/>
              </a:ext>
            </a:extLst>
          </p:cNvPr>
          <p:cNvPicPr>
            <a:picLocks noChangeAspect="1"/>
          </p:cNvPicPr>
          <p:nvPr/>
        </p:nvPicPr>
        <p:blipFill rotWithShape="1">
          <a:blip r:embed="rId2"/>
          <a:srcRect b="11019"/>
          <a:stretch/>
        </p:blipFill>
        <p:spPr>
          <a:xfrm>
            <a:off x="7123126" y="4478780"/>
            <a:ext cx="5068874" cy="2379220"/>
          </a:xfrm>
          <a:prstGeom prst="rect">
            <a:avLst/>
          </a:prstGeom>
        </p:spPr>
      </p:pic>
      <p:sp>
        <p:nvSpPr>
          <p:cNvPr id="6" name="Text Box 8" descr="n287 Fb Son Thai">
            <a:extLst>
              <a:ext uri="{FF2B5EF4-FFF2-40B4-BE49-F238E27FC236}">
                <a16:creationId xmlns:a16="http://schemas.microsoft.com/office/drawing/2014/main" id="{2EABBAD4-87FA-F5CF-D67F-2F9A0AFFBB48}"/>
              </a:ext>
            </a:extLst>
          </p:cNvPr>
          <p:cNvSpPr txBox="1"/>
          <p:nvPr/>
        </p:nvSpPr>
        <p:spPr>
          <a:xfrm>
            <a:off x="429288" y="2057400"/>
            <a:ext cx="11333423" cy="182879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PHIẾU HỌC TẬP SỐ 5</a:t>
            </a:r>
            <a:endParaRPr kumimoji="0" lang="en-US" sz="2600" b="0" i="0" u="none" strike="noStrike" kern="1200" cap="none" spc="0" normalizeH="0" baseline="0" noProof="0">
              <a:ln>
                <a:noFill/>
              </a:ln>
              <a:solidFill>
                <a:srgbClr val="0033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6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Câu 1: </a:t>
            </a:r>
            <a:r>
              <a:rPr kumimoji="0" lang="vi-VN" altLang="en-US" sz="260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Tìm hiểu về hình dạng đường sức điện của hai vật tích điện phẳng đặt song song?</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6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Câu 2: </a:t>
            </a:r>
            <a:r>
              <a:rPr kumimoji="0" lang="vi-VN" altLang="en-US" sz="260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Điện trường đều là gì? Nêu một ví dụ về điện trường đều?</a:t>
            </a:r>
          </a:p>
        </p:txBody>
      </p:sp>
      <p:sp>
        <p:nvSpPr>
          <p:cNvPr id="2" name="Freeform: Shape 1" descr="n287 Fb Son Thai">
            <a:extLst>
              <a:ext uri="{FF2B5EF4-FFF2-40B4-BE49-F238E27FC236}">
                <a16:creationId xmlns:a16="http://schemas.microsoft.com/office/drawing/2014/main" id="{B8DF9B90-3483-51D8-4778-D2205904119A}"/>
              </a:ext>
            </a:extLst>
          </p:cNvPr>
          <p:cNvSpPr/>
          <p:nvPr/>
        </p:nvSpPr>
        <p:spPr>
          <a:xfrm>
            <a:off x="2275420" y="268993"/>
            <a:ext cx="7641160" cy="797807"/>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9877" tIns="71120" rIns="71120" bIns="7112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HƯỚNG DẪN TỰ HỌC</a:t>
            </a:r>
            <a:endParaRPr kumimoji="0" lang="vi-VN"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Tree>
    <p:extLst>
      <p:ext uri="{BB962C8B-B14F-4D97-AF65-F5344CB8AC3E}">
        <p14:creationId xmlns:p14="http://schemas.microsoft.com/office/powerpoint/2010/main" val="260138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descr="n287 Fb Son Thai">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mn-cs"/>
            </a:endParaRPr>
          </a:p>
        </p:txBody>
      </p:sp>
      <p:pic>
        <p:nvPicPr>
          <p:cNvPr id="71" name="Picture 70" descr="n287 Fb Son Thai">
            <a:extLst>
              <a:ext uri="{FF2B5EF4-FFF2-40B4-BE49-F238E27FC236}">
                <a16:creationId xmlns:a16="http://schemas.microsoft.com/office/drawing/2014/main" id="{43BE513A-1231-5B1A-4859-ECFF605CA04B}"/>
              </a:ext>
            </a:extLst>
          </p:cNvPr>
          <p:cNvPicPr>
            <a:picLocks noChangeAspect="1"/>
          </p:cNvPicPr>
          <p:nvPr/>
        </p:nvPicPr>
        <p:blipFill rotWithShape="1">
          <a:blip r:embed="rId3">
            <a:alphaModFix amt="50000"/>
          </a:blip>
          <a:srcRect l="2" t="28314" r="-3"/>
          <a:stretch/>
        </p:blipFill>
        <p:spPr>
          <a:xfrm>
            <a:off x="20" y="0"/>
            <a:ext cx="12188931" cy="6858000"/>
          </a:xfrm>
          <a:prstGeom prst="rect">
            <a:avLst/>
          </a:prstGeom>
        </p:spPr>
      </p:pic>
      <p:sp>
        <p:nvSpPr>
          <p:cNvPr id="6" name="TextBox 5" descr="n287 Fb Son Thai">
            <a:extLst>
              <a:ext uri="{FF2B5EF4-FFF2-40B4-BE49-F238E27FC236}">
                <a16:creationId xmlns:a16="http://schemas.microsoft.com/office/drawing/2014/main" id="{37D14535-DED3-FB5C-F5A6-697025188ED2}"/>
              </a:ext>
            </a:extLst>
          </p:cNvPr>
          <p:cNvSpPr txBox="1"/>
          <p:nvPr/>
        </p:nvSpPr>
        <p:spPr>
          <a:xfrm>
            <a:off x="1527048" y="2720086"/>
            <a:ext cx="9144000" cy="1467865"/>
          </a:xfrm>
          <a:prstGeom prst="rect">
            <a:avLst/>
          </a:prstGeom>
        </p:spPr>
        <p:txBody>
          <a:bodyPr vert="horz" lIns="91440" tIns="45720" rIns="91440" bIns="45720" rtlCol="0" anchor="b">
            <a:normAutofit/>
          </a:body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6600" b="1" i="0" u="none" strike="noStrike" kern="1200" cap="none" spc="0" normalizeH="0" baseline="0" noProof="0">
                <a:ln>
                  <a:solidFill>
                    <a:sysClr val="windowText" lastClr="000000"/>
                  </a:solidFill>
                </a:ln>
                <a:solidFill>
                  <a:srgbClr val="FFFFFF"/>
                </a:solidFill>
                <a:effectLst/>
                <a:uLnTx/>
                <a:uFillTx/>
                <a:latin typeface="Cambria" panose="02040503050406030204" pitchFamily="18" charset="0"/>
                <a:ea typeface="+mn-ea"/>
                <a:cs typeface="+mn-cs"/>
              </a:rPr>
              <a:t>THANK YOU</a:t>
            </a:r>
          </a:p>
        </p:txBody>
      </p:sp>
      <p:sp>
        <p:nvSpPr>
          <p:cNvPr id="78" name="sketchy box" descr="n287 Fb Son Thai">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mn-cs"/>
            </a:endParaRPr>
          </a:p>
        </p:txBody>
      </p:sp>
      <p:sp>
        <p:nvSpPr>
          <p:cNvPr id="80" name="sketchy line" descr="n287 Fb Son Thai">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624716868"/>
      </p:ext>
    </p:extLst>
  </p:cSld>
  <p:clrMapOvr>
    <a:masterClrMapping/>
  </p:clrMapOvr>
  <mc:AlternateContent xmlns:mc="http://schemas.openxmlformats.org/markup-compatibility/2006" xmlns:p14="http://schemas.microsoft.com/office/powerpoint/2010/main">
    <mc:Choice Requires="p14">
      <p:transition spd="slow" p14:dur="1500">
        <p:split orient="vert" dir="in"/>
        <p:sndAc>
          <p:stSnd>
            <p:snd r:embed="rId2" name="applause.wav"/>
          </p:stSnd>
        </p:sndAc>
      </p:transition>
    </mc:Choice>
    <mc:Fallback xmlns="">
      <p:transition spd="slow">
        <p:split orient="vert" dir="in"/>
        <p:sndAc>
          <p:stSnd>
            <p:snd r:embed="rId4" name="applaus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n287 Fb Son Thai">
            <a:extLst>
              <a:ext uri="{FF2B5EF4-FFF2-40B4-BE49-F238E27FC236}">
                <a16:creationId xmlns:a16="http://schemas.microsoft.com/office/drawing/2014/main" id="{2EABBAD4-87FA-F5CF-D67F-2F9A0AFFBB48}"/>
              </a:ext>
            </a:extLst>
          </p:cNvPr>
          <p:cNvSpPr txBox="1"/>
          <p:nvPr/>
        </p:nvSpPr>
        <p:spPr>
          <a:xfrm>
            <a:off x="429288" y="304800"/>
            <a:ext cx="11333423" cy="1676399"/>
          </a:xfrm>
          <a:prstGeom prst="rect">
            <a:avLst/>
          </a:prstGeom>
          <a:solidFill>
            <a:schemeClr val="accent2">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en-US" sz="2600" b="1" dirty="0">
                <a:solidFill>
                  <a:prstClr val="black"/>
                </a:solidFill>
                <a:latin typeface="Cambria" panose="02040503050406030204" pitchFamily="18" charset="0"/>
                <a:cs typeface="Times New Roman" panose="02020603050405020304" pitchFamily="18" charset="0"/>
              </a:rPr>
              <a:t>ÔN BÀI CŨ: </a:t>
            </a:r>
            <a:r>
              <a:rPr kumimoji="0" lang="en-US"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C</a:t>
            </a:r>
            <a:r>
              <a:rPr kumimoji="0" lang="vi-VN"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ho tam giác ABC vuông tạ A có AB</a:t>
            </a:r>
            <a:r>
              <a:rPr kumimoji="0" lang="en-US"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3cm, AC</a:t>
            </a:r>
            <a:r>
              <a:rPr kumimoji="0" lang="en-US"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4cm. Tại điểm B ta đặt điện tích q</a:t>
            </a:r>
            <a:r>
              <a:rPr kumimoji="0" lang="vi-VN" altLang="en-US" sz="2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Times New Roman" panose="02020603050405020304" pitchFamily="18" charset="0"/>
              </a:rPr>
              <a:t>1</a:t>
            </a:r>
            <a:r>
              <a:rPr kumimoji="0" lang="en-US"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-4,5.10</a:t>
            </a:r>
            <a:r>
              <a:rPr kumimoji="0" lang="vi-VN" altLang="en-US" sz="2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Times New Roman" panose="02020603050405020304" pitchFamily="18" charset="0"/>
              </a:rPr>
              <a:t>-8</a:t>
            </a:r>
            <a:r>
              <a:rPr kumimoji="0" lang="en-US"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C</a:t>
            </a:r>
            <a:r>
              <a:rPr kumimoji="0" lang="vi-VN"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tại C đặt điênh tích q</a:t>
            </a:r>
            <a:r>
              <a:rPr kumimoji="0" lang="vi-VN" altLang="en-US" sz="2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Times New Roman" panose="02020603050405020304" pitchFamily="18" charset="0"/>
              </a:rPr>
              <a:t>2</a:t>
            </a:r>
            <a:r>
              <a:rPr kumimoji="0" lang="en-US"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2.10</a:t>
            </a:r>
            <a:r>
              <a:rPr kumimoji="0" lang="vi-VN" altLang="en-US" sz="2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Times New Roman" panose="02020603050405020304" pitchFamily="18" charset="0"/>
              </a:rPr>
              <a:t>-8</a:t>
            </a:r>
            <a:r>
              <a:rPr kumimoji="0" lang="en-US"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C</a:t>
            </a:r>
            <a:r>
              <a:rPr kumimoji="0" lang="vi-VN"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 </a:t>
            </a:r>
          </a:p>
          <a:p>
            <a:pPr marL="0" marR="0" lvl="0" indent="225425" algn="just"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 </a:t>
            </a:r>
            <a:r>
              <a:rPr kumimoji="0" lang="vi-VN"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Tính độ lớn cường độ điện trường do mỗi điện tích gây ra tại A.</a:t>
            </a:r>
          </a:p>
          <a:p>
            <a:pPr marL="0" marR="0" lvl="0" indent="225425" algn="just"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b. </a:t>
            </a:r>
            <a:r>
              <a:rPr kumimoji="0" lang="vi-VN" alt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Tính cường độ điện trường tổng hợp tại A.</a:t>
            </a:r>
          </a:p>
        </p:txBody>
      </p:sp>
      <p:graphicFrame>
        <p:nvGraphicFramePr>
          <p:cNvPr id="3" name="Object 34" descr="n287 Fb Son Thai">
            <a:extLst>
              <a:ext uri="{FF2B5EF4-FFF2-40B4-BE49-F238E27FC236}">
                <a16:creationId xmlns:a16="http://schemas.microsoft.com/office/drawing/2014/main" id="{DB6C06D9-CBFD-3450-ADD8-A3BD410735BF}"/>
              </a:ext>
            </a:extLst>
          </p:cNvPr>
          <p:cNvGraphicFramePr>
            <a:graphicFrameLocks noChangeAspect="1"/>
          </p:cNvGraphicFramePr>
          <p:nvPr/>
        </p:nvGraphicFramePr>
        <p:xfrm>
          <a:off x="719602" y="2209800"/>
          <a:ext cx="5397500" cy="1057275"/>
        </p:xfrm>
        <a:graphic>
          <a:graphicData uri="http://schemas.openxmlformats.org/presentationml/2006/ole">
            <mc:AlternateContent xmlns:mc="http://schemas.openxmlformats.org/markup-compatibility/2006">
              <mc:Choice xmlns:v="urn:schemas-microsoft-com:vml" Requires="v">
                <p:oleObj name="Equation" r:id="rId2" imgW="2463800" imgH="482600" progId="Equation.DSMT4">
                  <p:embed/>
                </p:oleObj>
              </mc:Choice>
              <mc:Fallback>
                <p:oleObj name="Equation" r:id="rId2" imgW="2463800" imgH="482600" progId="Equation.DSMT4">
                  <p:embed/>
                  <p:pic>
                    <p:nvPicPr>
                      <p:cNvPr id="3" name="Object 34" descr="n287 Fb Son Thai">
                        <a:extLst>
                          <a:ext uri="{FF2B5EF4-FFF2-40B4-BE49-F238E27FC236}">
                            <a16:creationId xmlns:a16="http://schemas.microsoft.com/office/drawing/2014/main" id="{DB6C06D9-CBFD-3450-ADD8-A3BD41073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02" y="2209800"/>
                        <a:ext cx="5397500" cy="1057275"/>
                      </a:xfrm>
                      <a:prstGeom prst="rect">
                        <a:avLst/>
                      </a:prstGeom>
                      <a:noFill/>
                      <a:ln>
                        <a:noFill/>
                      </a:ln>
                    </p:spPr>
                  </p:pic>
                </p:oleObj>
              </mc:Fallback>
            </mc:AlternateContent>
          </a:graphicData>
        </a:graphic>
      </p:graphicFrame>
      <p:graphicFrame>
        <p:nvGraphicFramePr>
          <p:cNvPr id="5" name="Object 36" descr="n287 Fb Son Thai">
            <a:extLst>
              <a:ext uri="{FF2B5EF4-FFF2-40B4-BE49-F238E27FC236}">
                <a16:creationId xmlns:a16="http://schemas.microsoft.com/office/drawing/2014/main" id="{EB1D0040-D69A-4EF3-FD15-298AF0A4CED1}"/>
              </a:ext>
            </a:extLst>
          </p:cNvPr>
          <p:cNvGraphicFramePr>
            <a:graphicFrameLocks noChangeAspect="1"/>
          </p:cNvGraphicFramePr>
          <p:nvPr/>
        </p:nvGraphicFramePr>
        <p:xfrm>
          <a:off x="714569" y="3413760"/>
          <a:ext cx="5405306" cy="1057275"/>
        </p:xfrm>
        <a:graphic>
          <a:graphicData uri="http://schemas.openxmlformats.org/presentationml/2006/ole">
            <mc:AlternateContent xmlns:mc="http://schemas.openxmlformats.org/markup-compatibility/2006">
              <mc:Choice xmlns:v="urn:schemas-microsoft-com:vml" Requires="v">
                <p:oleObj name="Equation" r:id="rId4" imgW="2463800" imgH="482600" progId="Equation.DSMT4">
                  <p:embed/>
                </p:oleObj>
              </mc:Choice>
              <mc:Fallback>
                <p:oleObj name="Equation" r:id="rId4" imgW="2463800" imgH="482600" progId="Equation.DSMT4">
                  <p:embed/>
                  <p:pic>
                    <p:nvPicPr>
                      <p:cNvPr id="5" name="Object 36" descr="n287 Fb Son Thai">
                        <a:extLst>
                          <a:ext uri="{FF2B5EF4-FFF2-40B4-BE49-F238E27FC236}">
                            <a16:creationId xmlns:a16="http://schemas.microsoft.com/office/drawing/2014/main" id="{EB1D0040-D69A-4EF3-FD15-298AF0A4CE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569" y="3413760"/>
                        <a:ext cx="5405306" cy="1057275"/>
                      </a:xfrm>
                      <a:prstGeom prst="rect">
                        <a:avLst/>
                      </a:prstGeom>
                      <a:noFill/>
                      <a:ln>
                        <a:noFill/>
                      </a:ln>
                    </p:spPr>
                  </p:pic>
                </p:oleObj>
              </mc:Fallback>
            </mc:AlternateContent>
          </a:graphicData>
        </a:graphic>
      </p:graphicFrame>
      <p:graphicFrame>
        <p:nvGraphicFramePr>
          <p:cNvPr id="7" name="Object 39" descr="n287 Fb Son Thai">
            <a:extLst>
              <a:ext uri="{FF2B5EF4-FFF2-40B4-BE49-F238E27FC236}">
                <a16:creationId xmlns:a16="http://schemas.microsoft.com/office/drawing/2014/main" id="{81D546CB-50D9-1697-8EB7-8A158AD53DD9}"/>
              </a:ext>
            </a:extLst>
          </p:cNvPr>
          <p:cNvGraphicFramePr>
            <a:graphicFrameLocks noChangeAspect="1"/>
          </p:cNvGraphicFramePr>
          <p:nvPr/>
        </p:nvGraphicFramePr>
        <p:xfrm>
          <a:off x="1497738" y="4902119"/>
          <a:ext cx="4189413" cy="598488"/>
        </p:xfrm>
        <a:graphic>
          <a:graphicData uri="http://schemas.openxmlformats.org/presentationml/2006/ole">
            <mc:AlternateContent xmlns:mc="http://schemas.openxmlformats.org/markup-compatibility/2006">
              <mc:Choice xmlns:v="urn:schemas-microsoft-com:vml" Requires="v">
                <p:oleObj name="Equation" r:id="rId6" imgW="1866090" imgH="266584" progId="Equation.DSMT4">
                  <p:embed/>
                </p:oleObj>
              </mc:Choice>
              <mc:Fallback>
                <p:oleObj name="Equation" r:id="rId6" imgW="1866090" imgH="266584" progId="Equation.DSMT4">
                  <p:embed/>
                  <p:pic>
                    <p:nvPicPr>
                      <p:cNvPr id="7" name="Object 39" descr="n287 Fb Son Thai">
                        <a:extLst>
                          <a:ext uri="{FF2B5EF4-FFF2-40B4-BE49-F238E27FC236}">
                            <a16:creationId xmlns:a16="http://schemas.microsoft.com/office/drawing/2014/main" id="{81D546CB-50D9-1697-8EB7-8A158AD53D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7738" y="4902119"/>
                        <a:ext cx="4189413" cy="598488"/>
                      </a:xfrm>
                      <a:prstGeom prst="rect">
                        <a:avLst/>
                      </a:prstGeom>
                      <a:noFill/>
                      <a:ln>
                        <a:noFill/>
                      </a:ln>
                    </p:spPr>
                  </p:pic>
                </p:oleObj>
              </mc:Fallback>
            </mc:AlternateContent>
          </a:graphicData>
        </a:graphic>
      </p:graphicFrame>
      <p:grpSp>
        <p:nvGrpSpPr>
          <p:cNvPr id="24" name="Group 17" descr="n287 Fb Son Thai">
            <a:extLst>
              <a:ext uri="{FF2B5EF4-FFF2-40B4-BE49-F238E27FC236}">
                <a16:creationId xmlns:a16="http://schemas.microsoft.com/office/drawing/2014/main" id="{212D9D48-02F9-D359-73EE-E0F2EA68B9BA}"/>
              </a:ext>
            </a:extLst>
          </p:cNvPr>
          <p:cNvGrpSpPr>
            <a:grpSpLocks/>
          </p:cNvGrpSpPr>
          <p:nvPr/>
        </p:nvGrpSpPr>
        <p:grpSpPr bwMode="auto">
          <a:xfrm>
            <a:off x="8471870" y="2953366"/>
            <a:ext cx="3060700" cy="2532727"/>
            <a:chOff x="5867400" y="2634073"/>
            <a:chExt cx="3060700" cy="2532727"/>
          </a:xfrm>
        </p:grpSpPr>
        <p:grpSp>
          <p:nvGrpSpPr>
            <p:cNvPr id="29" name="Group 13">
              <a:extLst>
                <a:ext uri="{FF2B5EF4-FFF2-40B4-BE49-F238E27FC236}">
                  <a16:creationId xmlns:a16="http://schemas.microsoft.com/office/drawing/2014/main" id="{273BFCCE-35A3-A939-CDDF-C4F4A3D6DD01}"/>
                </a:ext>
              </a:extLst>
            </p:cNvPr>
            <p:cNvGrpSpPr>
              <a:grpSpLocks/>
            </p:cNvGrpSpPr>
            <p:nvPr/>
          </p:nvGrpSpPr>
          <p:grpSpPr bwMode="auto">
            <a:xfrm>
              <a:off x="6143625" y="2857500"/>
              <a:ext cx="2784475" cy="1905000"/>
              <a:chOff x="6143625" y="2857500"/>
              <a:chExt cx="2784475" cy="1905000"/>
            </a:xfrm>
          </p:grpSpPr>
          <p:cxnSp>
            <p:nvCxnSpPr>
              <p:cNvPr id="33" name="Straight Connector 32">
                <a:extLst>
                  <a:ext uri="{FF2B5EF4-FFF2-40B4-BE49-F238E27FC236}">
                    <a16:creationId xmlns:a16="http://schemas.microsoft.com/office/drawing/2014/main" id="{13E3ED07-A5D3-5147-C9EF-0E1DEE5F43FB}"/>
                  </a:ext>
                </a:extLst>
              </p:cNvPr>
              <p:cNvCxnSpPr/>
              <p:nvPr/>
            </p:nvCxnSpPr>
            <p:spPr>
              <a:xfrm>
                <a:off x="6157912" y="2857500"/>
                <a:ext cx="0" cy="1905000"/>
              </a:xfrm>
              <a:prstGeom prst="line">
                <a:avLst/>
              </a:prstGeom>
              <a:noFill/>
              <a:ln w="25400" cap="flat" cmpd="sng" algn="ctr">
                <a:solidFill>
                  <a:srgbClr val="000000"/>
                </a:solidFill>
                <a:prstDash val="sysDash"/>
              </a:ln>
              <a:effectLst>
                <a:outerShdw blurRad="40000" dist="20000" dir="5400000" rotWithShape="0">
                  <a:srgbClr val="000000">
                    <a:alpha val="38000"/>
                  </a:srgbClr>
                </a:outerShdw>
              </a:effectLst>
            </p:spPr>
          </p:cxnSp>
          <p:cxnSp>
            <p:nvCxnSpPr>
              <p:cNvPr id="34" name="Straight Connector 33">
                <a:extLst>
                  <a:ext uri="{FF2B5EF4-FFF2-40B4-BE49-F238E27FC236}">
                    <a16:creationId xmlns:a16="http://schemas.microsoft.com/office/drawing/2014/main" id="{B82C3252-8D3F-F262-FB37-512D21A63983}"/>
                  </a:ext>
                </a:extLst>
              </p:cNvPr>
              <p:cNvCxnSpPr>
                <a:cxnSpLocks/>
              </p:cNvCxnSpPr>
              <p:nvPr/>
            </p:nvCxnSpPr>
            <p:spPr>
              <a:xfrm>
                <a:off x="6172200" y="4759325"/>
                <a:ext cx="2755900" cy="0"/>
              </a:xfrm>
              <a:prstGeom prst="line">
                <a:avLst/>
              </a:prstGeom>
              <a:noFill/>
              <a:ln w="25400" cap="flat" cmpd="sng" algn="ctr">
                <a:solidFill>
                  <a:srgbClr val="000000"/>
                </a:solidFill>
                <a:prstDash val="sysDash"/>
              </a:ln>
              <a:effectLst>
                <a:outerShdw blurRad="40000" dist="20000" dir="5400000" rotWithShape="0">
                  <a:srgbClr val="000000">
                    <a:alpha val="38000"/>
                  </a:srgbClr>
                </a:outerShdw>
              </a:effectLst>
            </p:spPr>
          </p:cxnSp>
          <p:cxnSp>
            <p:nvCxnSpPr>
              <p:cNvPr id="35" name="Straight Connector 34">
                <a:extLst>
                  <a:ext uri="{FF2B5EF4-FFF2-40B4-BE49-F238E27FC236}">
                    <a16:creationId xmlns:a16="http://schemas.microsoft.com/office/drawing/2014/main" id="{65961931-6E9A-5BC9-15A0-CC1705093EA0}"/>
                  </a:ext>
                </a:extLst>
              </p:cNvPr>
              <p:cNvCxnSpPr>
                <a:cxnSpLocks/>
              </p:cNvCxnSpPr>
              <p:nvPr/>
            </p:nvCxnSpPr>
            <p:spPr>
              <a:xfrm>
                <a:off x="6143625" y="2897189"/>
                <a:ext cx="2784475" cy="1862136"/>
              </a:xfrm>
              <a:prstGeom prst="line">
                <a:avLst/>
              </a:prstGeom>
              <a:noFill/>
              <a:ln w="25400" cap="flat" cmpd="sng" algn="ctr">
                <a:solidFill>
                  <a:srgbClr val="000000"/>
                </a:solidFill>
                <a:prstDash val="sysDash"/>
              </a:ln>
              <a:effectLst>
                <a:outerShdw blurRad="40000" dist="20000" dir="5400000" rotWithShape="0">
                  <a:srgbClr val="000000">
                    <a:alpha val="38000"/>
                  </a:srgbClr>
                </a:outerShdw>
              </a:effectLst>
            </p:spPr>
          </p:cxnSp>
        </p:grpSp>
        <p:sp>
          <p:nvSpPr>
            <p:cNvPr id="30" name="TextBox 11">
              <a:extLst>
                <a:ext uri="{FF2B5EF4-FFF2-40B4-BE49-F238E27FC236}">
                  <a16:creationId xmlns:a16="http://schemas.microsoft.com/office/drawing/2014/main" id="{2BE1F95D-EC91-C04F-F6C5-3269C53063CF}"/>
                </a:ext>
              </a:extLst>
            </p:cNvPr>
            <p:cNvSpPr txBox="1">
              <a:spLocks noChangeArrowheads="1"/>
            </p:cNvSpPr>
            <p:nvPr/>
          </p:nvSpPr>
          <p:spPr bwMode="auto">
            <a:xfrm>
              <a:off x="5969262" y="4692797"/>
              <a:ext cx="45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mbria" panose="02040503050406030204" pitchFamily="18" charset="0"/>
                  <a:ea typeface="+mn-ea"/>
                  <a:cs typeface="+mn-cs"/>
                </a:rPr>
                <a:t>A</a:t>
              </a:r>
            </a:p>
          </p:txBody>
        </p:sp>
        <p:sp>
          <p:nvSpPr>
            <p:cNvPr id="31" name="TextBox 15">
              <a:extLst>
                <a:ext uri="{FF2B5EF4-FFF2-40B4-BE49-F238E27FC236}">
                  <a16:creationId xmlns:a16="http://schemas.microsoft.com/office/drawing/2014/main" id="{D13437A6-03F0-6AA6-3532-46A5449D88E2}"/>
                </a:ext>
              </a:extLst>
            </p:cNvPr>
            <p:cNvSpPr txBox="1">
              <a:spLocks noChangeArrowheads="1"/>
            </p:cNvSpPr>
            <p:nvPr/>
          </p:nvSpPr>
          <p:spPr bwMode="auto">
            <a:xfrm>
              <a:off x="5867400" y="2634073"/>
              <a:ext cx="45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mbria" panose="02040503050406030204" pitchFamily="18" charset="0"/>
                  <a:ea typeface="+mn-ea"/>
                  <a:cs typeface="+mn-cs"/>
                </a:rPr>
                <a:t>B</a:t>
              </a:r>
            </a:p>
          </p:txBody>
        </p:sp>
        <p:sp>
          <p:nvSpPr>
            <p:cNvPr id="32" name="TextBox 16">
              <a:extLst>
                <a:ext uri="{FF2B5EF4-FFF2-40B4-BE49-F238E27FC236}">
                  <a16:creationId xmlns:a16="http://schemas.microsoft.com/office/drawing/2014/main" id="{85212DF9-CE03-EB98-0D2B-C9E88B7B66D5}"/>
                </a:ext>
              </a:extLst>
            </p:cNvPr>
            <p:cNvSpPr txBox="1">
              <a:spLocks noChangeArrowheads="1"/>
            </p:cNvSpPr>
            <p:nvPr/>
          </p:nvSpPr>
          <p:spPr bwMode="auto">
            <a:xfrm>
              <a:off x="8153400" y="4797468"/>
              <a:ext cx="45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mbria" panose="02040503050406030204" pitchFamily="18" charset="0"/>
                  <a:ea typeface="+mn-ea"/>
                  <a:cs typeface="+mn-cs"/>
                </a:rPr>
                <a:t>C</a:t>
              </a:r>
            </a:p>
          </p:txBody>
        </p:sp>
      </p:grpSp>
      <p:cxnSp>
        <p:nvCxnSpPr>
          <p:cNvPr id="27" name="Straight Connector 26" descr="n287 Fb Son Thai">
            <a:extLst>
              <a:ext uri="{FF2B5EF4-FFF2-40B4-BE49-F238E27FC236}">
                <a16:creationId xmlns:a16="http://schemas.microsoft.com/office/drawing/2014/main" id="{A0043357-C114-126B-8692-707E9AF807AE}"/>
              </a:ext>
            </a:extLst>
          </p:cNvPr>
          <p:cNvCxnSpPr/>
          <p:nvPr/>
        </p:nvCxnSpPr>
        <p:spPr bwMode="auto">
          <a:xfrm flipV="1">
            <a:off x="8089963" y="4070400"/>
            <a:ext cx="0" cy="977900"/>
          </a:xfrm>
          <a:prstGeom prst="line">
            <a:avLst/>
          </a:prstGeom>
          <a:noFill/>
          <a:ln w="25400" cap="flat" cmpd="sng" algn="ctr">
            <a:solidFill>
              <a:srgbClr val="000000"/>
            </a:solidFill>
            <a:prstDash val="sysDash"/>
          </a:ln>
          <a:effectLst>
            <a:outerShdw blurRad="40000" dist="20000" dir="5400000" rotWithShape="0">
              <a:srgbClr val="000000">
                <a:alpha val="38000"/>
              </a:srgbClr>
            </a:outerShdw>
          </a:effectLst>
        </p:spPr>
      </p:cxnSp>
      <p:cxnSp>
        <p:nvCxnSpPr>
          <p:cNvPr id="28" name="Straight Connector 27" descr="n287 Fb Son Thai">
            <a:extLst>
              <a:ext uri="{FF2B5EF4-FFF2-40B4-BE49-F238E27FC236}">
                <a16:creationId xmlns:a16="http://schemas.microsoft.com/office/drawing/2014/main" id="{8BD2CCCD-9658-85B1-62FB-CF0FFEAC7A3F}"/>
              </a:ext>
            </a:extLst>
          </p:cNvPr>
          <p:cNvCxnSpPr/>
          <p:nvPr/>
        </p:nvCxnSpPr>
        <p:spPr bwMode="auto">
          <a:xfrm>
            <a:off x="8077263" y="4073575"/>
            <a:ext cx="711200" cy="0"/>
          </a:xfrm>
          <a:prstGeom prst="line">
            <a:avLst/>
          </a:prstGeom>
          <a:noFill/>
          <a:ln w="25400" cap="flat" cmpd="sng" algn="ctr">
            <a:solidFill>
              <a:srgbClr val="000000"/>
            </a:solidFill>
            <a:prstDash val="sysDash"/>
          </a:ln>
          <a:effectLst>
            <a:outerShdw blurRad="40000" dist="20000" dir="5400000" rotWithShape="0">
              <a:srgbClr val="000000">
                <a:alpha val="38000"/>
              </a:srgbClr>
            </a:outerShdw>
          </a:effectLst>
        </p:spPr>
      </p:cxnSp>
      <p:grpSp>
        <p:nvGrpSpPr>
          <p:cNvPr id="45" name="Group 44" descr="n287 Fb Son Thai">
            <a:extLst>
              <a:ext uri="{FF2B5EF4-FFF2-40B4-BE49-F238E27FC236}">
                <a16:creationId xmlns:a16="http://schemas.microsoft.com/office/drawing/2014/main" id="{37C11DCB-9097-CEA1-43C0-E0ED56437F79}"/>
              </a:ext>
            </a:extLst>
          </p:cNvPr>
          <p:cNvGrpSpPr/>
          <p:nvPr/>
        </p:nvGrpSpPr>
        <p:grpSpPr>
          <a:xfrm>
            <a:off x="7836758" y="3579834"/>
            <a:ext cx="910430" cy="1468466"/>
            <a:chOff x="7836758" y="3579834"/>
            <a:chExt cx="910430" cy="1468466"/>
          </a:xfrm>
        </p:grpSpPr>
        <p:cxnSp>
          <p:nvCxnSpPr>
            <p:cNvPr id="36" name="Straight Arrow Connector 35">
              <a:extLst>
                <a:ext uri="{FF2B5EF4-FFF2-40B4-BE49-F238E27FC236}">
                  <a16:creationId xmlns:a16="http://schemas.microsoft.com/office/drawing/2014/main" id="{010F1129-76CC-423A-B766-F8127AF94BBD}"/>
                </a:ext>
              </a:extLst>
            </p:cNvPr>
            <p:cNvCxnSpPr/>
            <p:nvPr/>
          </p:nvCxnSpPr>
          <p:spPr bwMode="auto">
            <a:xfrm flipH="1" flipV="1">
              <a:off x="8061388" y="4057700"/>
              <a:ext cx="685800" cy="990600"/>
            </a:xfrm>
            <a:prstGeom prst="straightConnector1">
              <a:avLst/>
            </a:prstGeom>
            <a:noFill/>
            <a:ln w="25400" cap="flat" cmpd="sng" algn="ctr">
              <a:solidFill>
                <a:srgbClr val="000000"/>
              </a:solidFill>
              <a:prstDash val="solid"/>
              <a:tailEnd type="triangle"/>
            </a:ln>
            <a:effectLst>
              <a:outerShdw blurRad="40000" dist="20000" dir="5400000" rotWithShape="0">
                <a:srgbClr val="000000">
                  <a:alpha val="38000"/>
                </a:srgbClr>
              </a:outerShdw>
            </a:effectLst>
          </p:spPr>
        </p:cxnSp>
        <p:graphicFrame>
          <p:nvGraphicFramePr>
            <p:cNvPr id="37" name="Object 33">
              <a:extLst>
                <a:ext uri="{FF2B5EF4-FFF2-40B4-BE49-F238E27FC236}">
                  <a16:creationId xmlns:a16="http://schemas.microsoft.com/office/drawing/2014/main" id="{A08F1D35-32C9-6879-02CC-AC77CAC0809F}"/>
                </a:ext>
              </a:extLst>
            </p:cNvPr>
            <p:cNvGraphicFramePr>
              <a:graphicFrameLocks noChangeAspect="1"/>
            </p:cNvGraphicFramePr>
            <p:nvPr/>
          </p:nvGraphicFramePr>
          <p:xfrm>
            <a:off x="7836758" y="3579834"/>
            <a:ext cx="428625" cy="482600"/>
          </p:xfrm>
          <a:graphic>
            <a:graphicData uri="http://schemas.openxmlformats.org/presentationml/2006/ole">
              <mc:AlternateContent xmlns:mc="http://schemas.openxmlformats.org/markup-compatibility/2006">
                <mc:Choice xmlns:v="urn:schemas-microsoft-com:vml" Requires="v">
                  <p:oleObj name="Equation" r:id="rId8" imgW="203112" imgH="228501" progId="Equation.DSMT4">
                    <p:embed/>
                  </p:oleObj>
                </mc:Choice>
                <mc:Fallback>
                  <p:oleObj name="Equation" r:id="rId8" imgW="203112" imgH="228501" progId="Equation.DSMT4">
                    <p:embed/>
                    <p:pic>
                      <p:nvPicPr>
                        <p:cNvPr id="37" name="Object 33">
                          <a:extLst>
                            <a:ext uri="{FF2B5EF4-FFF2-40B4-BE49-F238E27FC236}">
                              <a16:creationId xmlns:a16="http://schemas.microsoft.com/office/drawing/2014/main" id="{A08F1D35-32C9-6879-02CC-AC77CAC080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36758" y="3579834"/>
                          <a:ext cx="4286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43" name="Group 42" descr="n287 Fb Son Thai">
            <a:extLst>
              <a:ext uri="{FF2B5EF4-FFF2-40B4-BE49-F238E27FC236}">
                <a16:creationId xmlns:a16="http://schemas.microsoft.com/office/drawing/2014/main" id="{FE1A83AD-0783-959A-01F0-7C9C844DE319}"/>
              </a:ext>
            </a:extLst>
          </p:cNvPr>
          <p:cNvGrpSpPr/>
          <p:nvPr/>
        </p:nvGrpSpPr>
        <p:grpSpPr>
          <a:xfrm>
            <a:off x="8759435" y="3739380"/>
            <a:ext cx="365613" cy="1343845"/>
            <a:chOff x="8788463" y="3739380"/>
            <a:chExt cx="365613" cy="1343845"/>
          </a:xfrm>
        </p:grpSpPr>
        <p:cxnSp>
          <p:nvCxnSpPr>
            <p:cNvPr id="25" name="Straight Arrow Connector 24">
              <a:extLst>
                <a:ext uri="{FF2B5EF4-FFF2-40B4-BE49-F238E27FC236}">
                  <a16:creationId xmlns:a16="http://schemas.microsoft.com/office/drawing/2014/main" id="{F832A17A-1888-AB5C-8E90-0A7824C63F95}"/>
                </a:ext>
              </a:extLst>
            </p:cNvPr>
            <p:cNvCxnSpPr/>
            <p:nvPr/>
          </p:nvCxnSpPr>
          <p:spPr bwMode="auto">
            <a:xfrm flipV="1">
              <a:off x="8788463" y="4092625"/>
              <a:ext cx="0" cy="990600"/>
            </a:xfrm>
            <a:prstGeom prst="straightConnector1">
              <a:avLst/>
            </a:prstGeom>
            <a:noFill/>
            <a:ln w="28575" cap="flat" cmpd="sng" algn="ctr">
              <a:solidFill>
                <a:srgbClr val="000000"/>
              </a:solidFill>
              <a:prstDash val="solid"/>
              <a:tailEnd type="triangle"/>
            </a:ln>
            <a:effectLst>
              <a:outerShdw blurRad="40000" dist="20000" dir="5400000" rotWithShape="0">
                <a:srgbClr val="000000">
                  <a:alpha val="38000"/>
                </a:srgbClr>
              </a:outerShdw>
            </a:effectLst>
          </p:spPr>
        </p:cxnSp>
        <p:graphicFrame>
          <p:nvGraphicFramePr>
            <p:cNvPr id="41" name="Object 33">
              <a:extLst>
                <a:ext uri="{FF2B5EF4-FFF2-40B4-BE49-F238E27FC236}">
                  <a16:creationId xmlns:a16="http://schemas.microsoft.com/office/drawing/2014/main" id="{FC127FCA-BE71-6D83-7B15-E129FC1BB5BE}"/>
                </a:ext>
              </a:extLst>
            </p:cNvPr>
            <p:cNvGraphicFramePr>
              <a:graphicFrameLocks noChangeAspect="1"/>
            </p:cNvGraphicFramePr>
            <p:nvPr/>
          </p:nvGraphicFramePr>
          <p:xfrm>
            <a:off x="8804826" y="3739380"/>
            <a:ext cx="349250" cy="482600"/>
          </p:xfrm>
          <a:graphic>
            <a:graphicData uri="http://schemas.openxmlformats.org/presentationml/2006/ole">
              <mc:AlternateContent xmlns:mc="http://schemas.openxmlformats.org/markup-compatibility/2006">
                <mc:Choice xmlns:v="urn:schemas-microsoft-com:vml" Requires="v">
                  <p:oleObj name="Equation" r:id="rId10" imgW="164880" imgH="228600" progId="Equation.DSMT4">
                    <p:embed/>
                  </p:oleObj>
                </mc:Choice>
                <mc:Fallback>
                  <p:oleObj name="Equation" r:id="rId10" imgW="164880" imgH="228600" progId="Equation.DSMT4">
                    <p:embed/>
                    <p:pic>
                      <p:nvPicPr>
                        <p:cNvPr id="41" name="Object 33">
                          <a:extLst>
                            <a:ext uri="{FF2B5EF4-FFF2-40B4-BE49-F238E27FC236}">
                              <a16:creationId xmlns:a16="http://schemas.microsoft.com/office/drawing/2014/main" id="{FC127FCA-BE71-6D83-7B15-E129FC1BB5BE}"/>
                            </a:ext>
                          </a:extLst>
                        </p:cNvPr>
                        <p:cNvPicPr>
                          <a:picLocks noChangeAspect="1" noChangeArrowheads="1"/>
                        </p:cNvPicPr>
                        <p:nvPr/>
                      </p:nvPicPr>
                      <p:blipFill>
                        <a:blip r:embed="rId11"/>
                        <a:srcRect/>
                        <a:stretch>
                          <a:fillRect/>
                        </a:stretch>
                      </p:blipFill>
                      <p:spPr bwMode="auto">
                        <a:xfrm>
                          <a:off x="8804826" y="3739380"/>
                          <a:ext cx="3492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44" name="Group 43" descr="n287 Fb Son Thai">
            <a:extLst>
              <a:ext uri="{FF2B5EF4-FFF2-40B4-BE49-F238E27FC236}">
                <a16:creationId xmlns:a16="http://schemas.microsoft.com/office/drawing/2014/main" id="{2CFB2AB0-D58D-666B-0872-8037CA6EA33B}"/>
              </a:ext>
            </a:extLst>
          </p:cNvPr>
          <p:cNvGrpSpPr/>
          <p:nvPr/>
        </p:nvGrpSpPr>
        <p:grpSpPr>
          <a:xfrm>
            <a:off x="7772400" y="4959350"/>
            <a:ext cx="1003363" cy="482600"/>
            <a:chOff x="7772400" y="4959350"/>
            <a:chExt cx="1003363" cy="482600"/>
          </a:xfrm>
        </p:grpSpPr>
        <p:cxnSp>
          <p:nvCxnSpPr>
            <p:cNvPr id="26" name="Straight Arrow Connector 25">
              <a:extLst>
                <a:ext uri="{FF2B5EF4-FFF2-40B4-BE49-F238E27FC236}">
                  <a16:creationId xmlns:a16="http://schemas.microsoft.com/office/drawing/2014/main" id="{B325CD43-3437-5CCA-0DFE-5259687A1EDF}"/>
                </a:ext>
              </a:extLst>
            </p:cNvPr>
            <p:cNvCxnSpPr/>
            <p:nvPr/>
          </p:nvCxnSpPr>
          <p:spPr bwMode="auto">
            <a:xfrm flipH="1">
              <a:off x="8089963" y="5083225"/>
              <a:ext cx="685800" cy="0"/>
            </a:xfrm>
            <a:prstGeom prst="straightConnector1">
              <a:avLst/>
            </a:prstGeom>
            <a:noFill/>
            <a:ln w="25400" cap="flat" cmpd="sng" algn="ctr">
              <a:solidFill>
                <a:srgbClr val="000000"/>
              </a:solidFill>
              <a:prstDash val="solid"/>
              <a:tailEnd type="triangle"/>
            </a:ln>
            <a:effectLst>
              <a:outerShdw blurRad="40000" dist="20000" dir="5400000" rotWithShape="0">
                <a:srgbClr val="000000">
                  <a:alpha val="38000"/>
                </a:srgbClr>
              </a:outerShdw>
            </a:effectLst>
          </p:spPr>
        </p:cxnSp>
        <p:graphicFrame>
          <p:nvGraphicFramePr>
            <p:cNvPr id="42" name="Object 33">
              <a:extLst>
                <a:ext uri="{FF2B5EF4-FFF2-40B4-BE49-F238E27FC236}">
                  <a16:creationId xmlns:a16="http://schemas.microsoft.com/office/drawing/2014/main" id="{8DE82B7C-A67E-C477-B43D-91B418BB0E91}"/>
                </a:ext>
              </a:extLst>
            </p:cNvPr>
            <p:cNvGraphicFramePr>
              <a:graphicFrameLocks noChangeAspect="1"/>
            </p:cNvGraphicFramePr>
            <p:nvPr/>
          </p:nvGraphicFramePr>
          <p:xfrm>
            <a:off x="7772400" y="4959350"/>
            <a:ext cx="403225" cy="482600"/>
          </p:xfrm>
          <a:graphic>
            <a:graphicData uri="http://schemas.openxmlformats.org/presentationml/2006/ole">
              <mc:AlternateContent xmlns:mc="http://schemas.openxmlformats.org/markup-compatibility/2006">
                <mc:Choice xmlns:v="urn:schemas-microsoft-com:vml" Requires="v">
                  <p:oleObj name="Equation" r:id="rId12" imgW="190440" imgH="228600" progId="Equation.DSMT4">
                    <p:embed/>
                  </p:oleObj>
                </mc:Choice>
                <mc:Fallback>
                  <p:oleObj name="Equation" r:id="rId12" imgW="190440" imgH="228600" progId="Equation.DSMT4">
                    <p:embed/>
                    <p:pic>
                      <p:nvPicPr>
                        <p:cNvPr id="42" name="Object 33">
                          <a:extLst>
                            <a:ext uri="{FF2B5EF4-FFF2-40B4-BE49-F238E27FC236}">
                              <a16:creationId xmlns:a16="http://schemas.microsoft.com/office/drawing/2014/main" id="{8DE82B7C-A67E-C477-B43D-91B418BB0E91}"/>
                            </a:ext>
                          </a:extLst>
                        </p:cNvPr>
                        <p:cNvPicPr>
                          <a:picLocks noChangeAspect="1" noChangeArrowheads="1"/>
                        </p:cNvPicPr>
                        <p:nvPr/>
                      </p:nvPicPr>
                      <p:blipFill>
                        <a:blip r:embed="rId13"/>
                        <a:srcRect/>
                        <a:stretch>
                          <a:fillRect/>
                        </a:stretch>
                      </p:blipFill>
                      <p:spPr bwMode="auto">
                        <a:xfrm>
                          <a:off x="7772400" y="4959350"/>
                          <a:ext cx="4032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4151924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down)">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ipe(right)">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right)">
                                      <p:cBhvr>
                                        <p:cTn id="40" dur="500"/>
                                        <p:tgtEl>
                                          <p:spTgt spid="28"/>
                                        </p:tgtEl>
                                      </p:cBhvr>
                                    </p:animEffect>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down)">
                                      <p:cBhvr>
                                        <p:cTn id="4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B7EECD-0945-40EB-BF7E-C2DCB3ABE9B5}"/>
              </a:ext>
            </a:extLst>
          </p:cNvPr>
          <p:cNvSpPr txBox="1"/>
          <p:nvPr/>
        </p:nvSpPr>
        <p:spPr>
          <a:xfrm>
            <a:off x="1119640" y="1664680"/>
            <a:ext cx="9952312" cy="3544304"/>
          </a:xfrm>
          <a:prstGeom prst="rect">
            <a:avLst/>
          </a:prstGeom>
          <a:noFill/>
        </p:spPr>
        <p:txBody>
          <a:bodyPr wrap="square">
            <a:spAutoFit/>
          </a:bodyPr>
          <a:lstStyle/>
          <a:p>
            <a:pPr marL="30480" marR="30480" lvl="0" indent="0" algn="just"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Câu</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1</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Đại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lượng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đặc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trung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cho</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mạnh</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yếu</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tại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một</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điểm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được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gọi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là</a:t>
            </a:r>
            <a:endPar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544830" marR="30480" lvl="0" indent="-514350" algn="just" defTabSz="914400" rtl="0" eaLnBrk="1" fontAlgn="auto" latinLnBrk="0" hangingPunct="1">
              <a:lnSpc>
                <a:spcPct val="115000"/>
              </a:lnSpc>
              <a:spcBef>
                <a:spcPts val="0"/>
              </a:spcBef>
              <a:spcAft>
                <a:spcPts val="1000"/>
              </a:spcAft>
              <a:buClrTx/>
              <a:buSzTx/>
              <a:buFontTx/>
              <a:buAutoNum type="alphaUcPeriod"/>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vector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a:p>
            <a:pPr marL="544830" marR="30480" lvl="0" indent="-514350" algn="just" defTabSz="914400" rtl="0" eaLnBrk="1" fontAlgn="auto" latinLnBrk="0" hangingPunct="1">
              <a:lnSpc>
                <a:spcPct val="115000"/>
              </a:lnSpc>
              <a:spcBef>
                <a:spcPts val="0"/>
              </a:spcBef>
              <a:spcAft>
                <a:spcPts val="1000"/>
              </a:spcAft>
              <a:buClrTx/>
              <a:buSzTx/>
              <a:buFontTx/>
              <a:buAutoNum type="alphaUcPeriod"/>
              <a:tabLst/>
              <a:defRPr/>
            </a:pP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a:p>
            <a:pPr marL="544830" marR="30480" lvl="0" indent="-514350" algn="just" defTabSz="914400" rtl="0" eaLnBrk="1" fontAlgn="auto" latinLnBrk="0" hangingPunct="1">
              <a:lnSpc>
                <a:spcPct val="115000"/>
              </a:lnSpc>
              <a:spcBef>
                <a:spcPts val="0"/>
              </a:spcBef>
              <a:spcAft>
                <a:spcPts val="1000"/>
              </a:spcAft>
              <a:buClrTx/>
              <a:buSzTx/>
              <a:buFontTx/>
              <a:buAutoNum type="alphaUcPeriod"/>
              <a:tabLst/>
              <a:defRPr/>
            </a:pP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từ</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a:p>
            <a:pPr marL="544830" marR="30480" lvl="0" indent="-514350" algn="just" defTabSz="914400" rtl="0" eaLnBrk="1" fontAlgn="auto" latinLnBrk="0" hangingPunct="1">
              <a:lnSpc>
                <a:spcPct val="115000"/>
              </a:lnSpc>
              <a:spcBef>
                <a:spcPts val="0"/>
              </a:spcBef>
              <a:spcAft>
                <a:spcPts val="1000"/>
              </a:spcAft>
              <a:buClrTx/>
              <a:buSzTx/>
              <a:buFontTx/>
              <a:buAutoNum type="alphaUcPeriod"/>
              <a:tabLst/>
              <a:defRPr/>
            </a:pP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p:txBody>
      </p:sp>
      <p:pic>
        <p:nvPicPr>
          <p:cNvPr id="8" name="Picture 7">
            <a:extLst>
              <a:ext uri="{FF2B5EF4-FFF2-40B4-BE49-F238E27FC236}">
                <a16:creationId xmlns:a16="http://schemas.microsoft.com/office/drawing/2014/main" id="{98428164-2FCB-E7C6-0FDD-1B94F3B2FC2B}"/>
              </a:ext>
            </a:extLst>
          </p:cNvPr>
          <p:cNvPicPr>
            <a:picLocks noChangeAspect="1"/>
          </p:cNvPicPr>
          <p:nvPr/>
        </p:nvPicPr>
        <p:blipFill>
          <a:blip r:embed="rId2"/>
          <a:stretch>
            <a:fillRect/>
          </a:stretch>
        </p:blipFill>
        <p:spPr>
          <a:xfrm>
            <a:off x="9122885" y="3944039"/>
            <a:ext cx="2683984" cy="2683984"/>
          </a:xfrm>
          <a:prstGeom prst="rect">
            <a:avLst/>
          </a:prstGeom>
        </p:spPr>
      </p:pic>
      <p:sp>
        <p:nvSpPr>
          <p:cNvPr id="9" name="TextBox 8">
            <a:extLst>
              <a:ext uri="{FF2B5EF4-FFF2-40B4-BE49-F238E27FC236}">
                <a16:creationId xmlns:a16="http://schemas.microsoft.com/office/drawing/2014/main" id="{427767E1-ADA3-7D76-7427-540AB024094A}"/>
              </a:ext>
            </a:extLst>
          </p:cNvPr>
          <p:cNvSpPr txBox="1"/>
          <p:nvPr/>
        </p:nvSpPr>
        <p:spPr>
          <a:xfrm>
            <a:off x="4587913" y="542072"/>
            <a:ext cx="3911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54456"/>
                </a:solidFill>
                <a:effectLst/>
                <a:uLnTx/>
                <a:uFillTx/>
                <a:latin typeface="#9Slide03 AllRoundGothic" panose="020B0703020202020104" pitchFamily="34" charset="0"/>
                <a:ea typeface="+mn-ea"/>
                <a:cs typeface="+mn-cs"/>
              </a:rPr>
              <a:t>LUYỆN TẬP</a:t>
            </a:r>
          </a:p>
        </p:txBody>
      </p:sp>
      <p:sp>
        <p:nvSpPr>
          <p:cNvPr id="12" name="Oval 11">
            <a:extLst>
              <a:ext uri="{FF2B5EF4-FFF2-40B4-BE49-F238E27FC236}">
                <a16:creationId xmlns:a16="http://schemas.microsoft.com/office/drawing/2014/main" id="{F86A0489-CC48-9F63-C6B2-87A94B6C83FC}"/>
              </a:ext>
            </a:extLst>
          </p:cNvPr>
          <p:cNvSpPr/>
          <p:nvPr/>
        </p:nvSpPr>
        <p:spPr>
          <a:xfrm>
            <a:off x="948267" y="4605865"/>
            <a:ext cx="778933" cy="778933"/>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39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2A6EEF-F463-95D5-3192-2D1280F5B295}"/>
              </a:ext>
            </a:extLst>
          </p:cNvPr>
          <p:cNvSpPr txBox="1"/>
          <p:nvPr/>
        </p:nvSpPr>
        <p:spPr>
          <a:xfrm>
            <a:off x="998047" y="1592397"/>
            <a:ext cx="9466958" cy="1177502"/>
          </a:xfrm>
          <a:prstGeom prst="rect">
            <a:avLst/>
          </a:prstGeom>
          <a:noFill/>
        </p:spPr>
        <p:txBody>
          <a:bodyPr wrap="square">
            <a:spAutoFit/>
          </a:bodyPr>
          <a:lstStyle/>
          <a:p>
            <a:pPr marL="30480" marR="30480" lvl="0" indent="0" algn="just"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Câu</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2</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Đơn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vị</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là</a:t>
            </a:r>
            <a:endPar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0480" marR="30480" lvl="0" indent="0" algn="just" defTabSz="914400" rtl="0" eaLnBrk="1" fontAlgn="auto" latinLnBrk="0" hangingPunct="1">
              <a:lnSpc>
                <a:spcPct val="115000"/>
              </a:lnSpc>
              <a:spcBef>
                <a:spcPts val="0"/>
              </a:spcBef>
              <a:spcAft>
                <a:spcPts val="1000"/>
              </a:spcAft>
              <a:buClrTx/>
              <a:buSzTx/>
              <a:buFontTx/>
              <a:buNone/>
              <a:tabLst>
                <a:tab pos="2687638" algn="l"/>
                <a:tab pos="5033963" algn="l"/>
                <a:tab pos="7259638" algn="l"/>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 N/m	B.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C. V/m	D.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V.m</a:t>
            </a:r>
            <a:endPar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FE79180-74B0-C44A-C611-3EFF50C5A477}"/>
                  </a:ext>
                </a:extLst>
              </p:cNvPr>
              <p:cNvSpPr txBox="1"/>
              <p:nvPr/>
            </p:nvSpPr>
            <p:spPr>
              <a:xfrm>
                <a:off x="998047" y="3183745"/>
                <a:ext cx="10338310" cy="1543115"/>
              </a:xfrm>
              <a:prstGeom prst="rect">
                <a:avLst/>
              </a:prstGeom>
              <a:noFill/>
            </p:spPr>
            <p:txBody>
              <a:bodyPr wrap="square">
                <a:spAutoFit/>
              </a:bodyPr>
              <a:lstStyle/>
              <a:p>
                <a:pPr marL="30480" marR="30480" lvl="0" indent="0" algn="just"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Câu</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3</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Hệ</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thức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xác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định</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là</a:t>
                </a:r>
                <a:endPar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0480" marR="30480" lvl="0" indent="0" algn="l" defTabSz="914400" rtl="0" eaLnBrk="1" fontAlgn="auto" latinLnBrk="0" hangingPunct="1">
                  <a:lnSpc>
                    <a:spcPct val="115000"/>
                  </a:lnSpc>
                  <a:spcBef>
                    <a:spcPts val="0"/>
                  </a:spcBef>
                  <a:spcAft>
                    <a:spcPts val="1000"/>
                  </a:spcAft>
                  <a:buClrTx/>
                  <a:buSzTx/>
                  <a:buFontTx/>
                  <a:buNone/>
                  <a:tabLst>
                    <a:tab pos="2687638" algn="l"/>
                    <a:tab pos="5033963" algn="l"/>
                    <a:tab pos="7315200" algn="l"/>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 </a:t>
                </a:r>
                <a14:m>
                  <m:oMath xmlns:m="http://schemas.openxmlformats.org/officeDocument/2006/math">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num>
                      <m:den>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den>
                    </m:f>
                  </m:oMath>
                </a14:m>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B. </a:t>
                </a:r>
                <a14:m>
                  <m:oMath xmlns:m="http://schemas.openxmlformats.org/officeDocument/2006/math">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oMath>
                </a14:m>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C.</a:t>
                </a:r>
                <a14:m>
                  <m:oMath xmlns:m="http://schemas.openxmlformats.org/officeDocument/2006/math">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num>
                      <m:den>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den>
                    </m:f>
                  </m:oMath>
                </a14:m>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D. </a:t>
                </a:r>
                <a14:m>
                  <m:oMath xmlns:m="http://schemas.openxmlformats.org/officeDocument/2006/math">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sup>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num>
                      <m:den>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den>
                    </m:f>
                  </m:oMath>
                </a14:m>
                <a:endPar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mc:Choice>
        <mc:Fallback>
          <p:sp>
            <p:nvSpPr>
              <p:cNvPr id="3" name="TextBox 2">
                <a:extLst>
                  <a:ext uri="{FF2B5EF4-FFF2-40B4-BE49-F238E27FC236}">
                    <a16:creationId xmlns:a16="http://schemas.microsoft.com/office/drawing/2014/main" id="{0FE79180-74B0-C44A-C611-3EFF50C5A477}"/>
                  </a:ext>
                </a:extLst>
              </p:cNvPr>
              <p:cNvSpPr txBox="1">
                <a:spLocks noRot="1" noChangeAspect="1" noMove="1" noResize="1" noEditPoints="1" noAdjustHandles="1" noChangeArrowheads="1" noChangeShapeType="1" noTextEdit="1"/>
              </p:cNvSpPr>
              <p:nvPr/>
            </p:nvSpPr>
            <p:spPr>
              <a:xfrm>
                <a:off x="998047" y="3183745"/>
                <a:ext cx="10338310" cy="1543115"/>
              </a:xfrm>
              <a:prstGeom prst="rect">
                <a:avLst/>
              </a:prstGeom>
              <a:blipFill>
                <a:blip r:embed="rId2"/>
                <a:stretch>
                  <a:fillRect l="-943" t="-1976" b="-118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77A8DA5-FDF5-57C7-7C3C-238135C013FA}"/>
              </a:ext>
            </a:extLst>
          </p:cNvPr>
          <p:cNvSpPr txBox="1"/>
          <p:nvPr/>
        </p:nvSpPr>
        <p:spPr>
          <a:xfrm>
            <a:off x="4367575" y="509021"/>
            <a:ext cx="3911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54456"/>
                </a:solidFill>
                <a:effectLst/>
                <a:uLnTx/>
                <a:uFillTx/>
                <a:latin typeface="#9Slide03 AllRoundGothic" panose="020B0703020202020104" pitchFamily="34" charset="0"/>
                <a:ea typeface="+mn-ea"/>
                <a:cs typeface="+mn-cs"/>
              </a:rPr>
              <a:t>LUYỆN TẬP</a:t>
            </a:r>
          </a:p>
        </p:txBody>
      </p:sp>
      <p:pic>
        <p:nvPicPr>
          <p:cNvPr id="1026" name="Picture 2" descr="Vector giáo dục học tập #10 - Free.Vector6.com">
            <a:extLst>
              <a:ext uri="{FF2B5EF4-FFF2-40B4-BE49-F238E27FC236}">
                <a16:creationId xmlns:a16="http://schemas.microsoft.com/office/drawing/2014/main" id="{11BEB14C-2D44-1B75-9D0C-9531B8DC15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09" t="18331" r="19368" b="11756"/>
          <a:stretch/>
        </p:blipFill>
        <p:spPr bwMode="auto">
          <a:xfrm>
            <a:off x="8549089" y="4836405"/>
            <a:ext cx="3642911" cy="202159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5C5EE84D-9247-27B9-B483-0B58BB76F272}"/>
              </a:ext>
            </a:extLst>
          </p:cNvPr>
          <p:cNvSpPr/>
          <p:nvPr/>
        </p:nvSpPr>
        <p:spPr>
          <a:xfrm>
            <a:off x="5757334" y="2167465"/>
            <a:ext cx="778933" cy="778933"/>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F54F8B53-5FC4-7D11-4FC9-54AC774C043E}"/>
              </a:ext>
            </a:extLst>
          </p:cNvPr>
          <p:cNvSpPr/>
          <p:nvPr/>
        </p:nvSpPr>
        <p:spPr>
          <a:xfrm>
            <a:off x="762001" y="3928532"/>
            <a:ext cx="778933" cy="778933"/>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9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65216F-3AF2-E353-0B64-EA311701AB5A}"/>
              </a:ext>
            </a:extLst>
          </p:cNvPr>
          <p:cNvSpPr txBox="1"/>
          <p:nvPr/>
        </p:nvSpPr>
        <p:spPr>
          <a:xfrm>
            <a:off x="1318351" y="1959564"/>
            <a:ext cx="10480713" cy="3048783"/>
          </a:xfrm>
          <a:prstGeom prst="rect">
            <a:avLst/>
          </a:prstGeom>
          <a:noFill/>
        </p:spPr>
        <p:txBody>
          <a:bodyPr wrap="square">
            <a:spAutoFit/>
          </a:bodyPr>
          <a:lstStyle/>
          <a:p>
            <a:pPr marL="30480" marR="30480" lvl="0" indent="0" algn="just"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Câu</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4</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tại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một</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điểm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đặc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cho</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a:p>
            <a:pPr marL="342900" marR="30480" lvl="0" indent="-342900" algn="just" defTabSz="914400" rtl="0" eaLnBrk="1" fontAlgn="auto" latinLnBrk="0" hangingPunct="1">
              <a:lnSpc>
                <a:spcPct val="115000"/>
              </a:lnSpc>
              <a:spcBef>
                <a:spcPts val="0"/>
              </a:spcBef>
              <a:spcAft>
                <a:spcPts val="1000"/>
              </a:spcAft>
              <a:buClrTx/>
              <a:buSzTx/>
              <a:buFont typeface="+mj-lt"/>
              <a:buAutoNum type="alphaUcPeriod"/>
              <a:tabLst/>
              <a:defRPr/>
            </a:pP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thể</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tích</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vùng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có</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là</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lớn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hay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nhỏ</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a:p>
            <a:pPr marL="342900" marR="30480" lvl="0" indent="-342900" algn="just" defTabSz="914400" rtl="0" eaLnBrk="1" fontAlgn="auto" latinLnBrk="0" hangingPunct="1">
              <a:lnSpc>
                <a:spcPct val="115000"/>
              </a:lnSpc>
              <a:spcBef>
                <a:spcPts val="0"/>
              </a:spcBef>
              <a:spcAft>
                <a:spcPts val="1000"/>
              </a:spcAft>
              <a:buClrTx/>
              <a:buSzTx/>
              <a:buFont typeface="+mj-lt"/>
              <a:buAutoNum type="alphaUcPeriod"/>
              <a:tabLst/>
              <a:defRPr/>
            </a:pP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tại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điểm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đó</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về</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phương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dự</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trữ</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năng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lượng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a:p>
            <a:pPr marL="342900" marR="30480" lvl="0" indent="-342900" algn="just" defTabSz="914400" rtl="0" eaLnBrk="1" fontAlgn="auto" latinLnBrk="0" hangingPunct="1">
              <a:lnSpc>
                <a:spcPct val="115000"/>
              </a:lnSpc>
              <a:spcBef>
                <a:spcPts val="0"/>
              </a:spcBef>
              <a:spcAft>
                <a:spcPts val="1000"/>
              </a:spcAft>
              <a:buClrTx/>
              <a:buSzTx/>
              <a:buFont typeface="+mj-lt"/>
              <a:buAutoNum type="alphaUcPeriod"/>
              <a:tabLst/>
              <a:defRPr/>
            </a:pP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tác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dụng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lực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lên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tích</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tại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điểm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đó</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a:p>
            <a:pPr marL="342900" marR="30480" lvl="0" indent="-342900" algn="just" defTabSz="914400" rtl="0" eaLnBrk="1" fontAlgn="auto" latinLnBrk="0" hangingPunct="1">
              <a:lnSpc>
                <a:spcPct val="115000"/>
              </a:lnSpc>
              <a:spcBef>
                <a:spcPts val="0"/>
              </a:spcBef>
              <a:spcAft>
                <a:spcPts val="1000"/>
              </a:spcAft>
              <a:buClrTx/>
              <a:buSzTx/>
              <a:buFont typeface="+mj-lt"/>
              <a:buAutoNum type="alphaUcPeriod"/>
              <a:tabLst/>
              <a:defRPr/>
            </a:pP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tốc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dịch</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chuyển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tích</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tại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điểm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đó</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p:txBody>
      </p:sp>
      <p:sp>
        <p:nvSpPr>
          <p:cNvPr id="6" name="TextBox 5">
            <a:extLst>
              <a:ext uri="{FF2B5EF4-FFF2-40B4-BE49-F238E27FC236}">
                <a16:creationId xmlns:a16="http://schemas.microsoft.com/office/drawing/2014/main" id="{BCE89305-E725-E607-4920-3872576988B1}"/>
              </a:ext>
            </a:extLst>
          </p:cNvPr>
          <p:cNvSpPr txBox="1"/>
          <p:nvPr/>
        </p:nvSpPr>
        <p:spPr>
          <a:xfrm>
            <a:off x="4620964" y="674274"/>
            <a:ext cx="3911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54456"/>
                </a:solidFill>
                <a:effectLst/>
                <a:uLnTx/>
                <a:uFillTx/>
                <a:latin typeface="#9Slide03 AllRoundGothic" panose="020B0703020202020104" pitchFamily="34" charset="0"/>
                <a:ea typeface="+mn-ea"/>
                <a:cs typeface="+mn-cs"/>
              </a:rPr>
              <a:t>LUYỆN TẬP</a:t>
            </a:r>
          </a:p>
        </p:txBody>
      </p:sp>
      <p:pic>
        <p:nvPicPr>
          <p:cNvPr id="9" name="Picture 8">
            <a:extLst>
              <a:ext uri="{FF2B5EF4-FFF2-40B4-BE49-F238E27FC236}">
                <a16:creationId xmlns:a16="http://schemas.microsoft.com/office/drawing/2014/main" id="{5A3198F8-169E-B71C-3A16-D1617750E78F}"/>
              </a:ext>
            </a:extLst>
          </p:cNvPr>
          <p:cNvPicPr>
            <a:picLocks noChangeAspect="1"/>
          </p:cNvPicPr>
          <p:nvPr/>
        </p:nvPicPr>
        <p:blipFill>
          <a:blip r:embed="rId2"/>
          <a:stretch>
            <a:fillRect/>
          </a:stretch>
        </p:blipFill>
        <p:spPr>
          <a:xfrm>
            <a:off x="8482988" y="4443947"/>
            <a:ext cx="3623975" cy="2414054"/>
          </a:xfrm>
          <a:prstGeom prst="rect">
            <a:avLst/>
          </a:prstGeom>
        </p:spPr>
      </p:pic>
      <p:sp>
        <p:nvSpPr>
          <p:cNvPr id="10" name="Oval 9">
            <a:extLst>
              <a:ext uri="{FF2B5EF4-FFF2-40B4-BE49-F238E27FC236}">
                <a16:creationId xmlns:a16="http://schemas.microsoft.com/office/drawing/2014/main" id="{DC41F99B-6B89-B94E-C17C-00357C3E8F07}"/>
              </a:ext>
            </a:extLst>
          </p:cNvPr>
          <p:cNvSpPr/>
          <p:nvPr/>
        </p:nvSpPr>
        <p:spPr>
          <a:xfrm>
            <a:off x="1016001" y="3691465"/>
            <a:ext cx="778933" cy="778933"/>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72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B6F8AF-E7C9-0B7A-8218-4C8DBDF4799E}"/>
              </a:ext>
            </a:extLst>
          </p:cNvPr>
          <p:cNvSpPr txBox="1"/>
          <p:nvPr/>
        </p:nvSpPr>
        <p:spPr>
          <a:xfrm>
            <a:off x="4764183" y="531055"/>
            <a:ext cx="3911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54456"/>
                </a:solidFill>
                <a:effectLst/>
                <a:uLnTx/>
                <a:uFillTx/>
                <a:latin typeface="#9Slide03 AllRoundGothic" panose="020B0703020202020104" pitchFamily="34" charset="0"/>
                <a:ea typeface="+mn-ea"/>
                <a:cs typeface="+mn-cs"/>
              </a:rPr>
              <a:t>LUYỆN TẬP</a:t>
            </a:r>
          </a:p>
        </p:txBody>
      </p:sp>
      <p:sp>
        <p:nvSpPr>
          <p:cNvPr id="2" name="TextBox 1">
            <a:extLst>
              <a:ext uri="{FF2B5EF4-FFF2-40B4-BE49-F238E27FC236}">
                <a16:creationId xmlns:a16="http://schemas.microsoft.com/office/drawing/2014/main" id="{DCF9A73E-1E01-E71C-3DDD-38F4D82A3F5C}"/>
              </a:ext>
            </a:extLst>
          </p:cNvPr>
          <p:cNvSpPr txBox="1"/>
          <p:nvPr/>
        </p:nvSpPr>
        <p:spPr>
          <a:xfrm>
            <a:off x="578996" y="1327016"/>
            <a:ext cx="11014217" cy="5030864"/>
          </a:xfrm>
          <a:prstGeom prst="rect">
            <a:avLst/>
          </a:prstGeom>
          <a:noFill/>
        </p:spPr>
        <p:txBody>
          <a:bodyPr wrap="square">
            <a:spAutoFit/>
          </a:bodyPr>
          <a:lstStyle/>
          <a:p>
            <a:pPr marL="0" marR="30480" lvl="0" indent="0" algn="just"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Câu</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5</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Phát</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biểu</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nào</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sau</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đây</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không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đúng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khi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nói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về</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a:p>
            <a:pPr marL="342900" marR="30480" lvl="0" indent="-342900" algn="just" defTabSz="914400" rtl="0" eaLnBrk="1" fontAlgn="auto" latinLnBrk="0" hangingPunct="1">
              <a:lnSpc>
                <a:spcPct val="115000"/>
              </a:lnSpc>
              <a:spcBef>
                <a:spcPts val="0"/>
              </a:spcBef>
              <a:spcAft>
                <a:spcPts val="1000"/>
              </a:spcAft>
              <a:buClrTx/>
              <a:buSzTx/>
              <a:buFont typeface="+mj-lt"/>
              <a:buAutoNum type="alphaUcPeriod"/>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tại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một</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điểm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đặc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cho</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tác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dụng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lực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tại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điểm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đó</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a:p>
            <a:pPr marL="342900" marR="30480" lvl="0" indent="-342900" algn="just" defTabSz="914400" rtl="0" eaLnBrk="1" fontAlgn="auto" latinLnBrk="0" hangingPunct="1">
              <a:lnSpc>
                <a:spcPct val="115000"/>
              </a:lnSpc>
              <a:spcBef>
                <a:spcPts val="0"/>
              </a:spcBef>
              <a:spcAft>
                <a:spcPts val="1000"/>
              </a:spcAft>
              <a:buClrTx/>
              <a:buSzTx/>
              <a:buFont typeface="+mj-lt"/>
              <a:buAutoNum type="alphaUcPeriod"/>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là</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đại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lượng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đặc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cho</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mạnh</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yếu</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tại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một</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điểm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a:p>
            <a:pPr marL="342900" marR="30480" lvl="0" indent="-342900" algn="just" defTabSz="914400" rtl="0" eaLnBrk="1" fontAlgn="auto" latinLnBrk="0" hangingPunct="1">
              <a:lnSpc>
                <a:spcPct val="115000"/>
              </a:lnSpc>
              <a:spcBef>
                <a:spcPts val="0"/>
              </a:spcBef>
              <a:spcAft>
                <a:spcPts val="1000"/>
              </a:spcAft>
              <a:buClrTx/>
              <a:buSzTx/>
              <a:buFont typeface="+mj-lt"/>
              <a:buAutoNum type="alphaUcPeriod"/>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Véctơ</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gây</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bởi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tích</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điểm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Q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có</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chiều</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hướng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ra</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xa</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Q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nếu</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Q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âm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hướng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về</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phía</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Q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nếu</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Q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dương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a:p>
            <a:pPr marL="342900" marR="30480" lvl="0" indent="-342900" algn="just" defTabSz="914400" rtl="0" eaLnBrk="1" fontAlgn="auto" latinLnBrk="0" hangingPunct="1">
              <a:lnSpc>
                <a:spcPct val="115000"/>
              </a:lnSpc>
              <a:spcBef>
                <a:spcPts val="0"/>
              </a:spcBef>
              <a:spcAft>
                <a:spcPts val="1000"/>
              </a:spcAft>
              <a:buClrTx/>
              <a:buSzTx/>
              <a:buFont typeface="+mj-lt"/>
              <a:buAutoNum type="alphaUcPeriod"/>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Đơn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vị</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là</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V/m.</a:t>
            </a:r>
          </a:p>
        </p:txBody>
      </p:sp>
      <p:sp>
        <p:nvSpPr>
          <p:cNvPr id="5" name="Oval 4">
            <a:extLst>
              <a:ext uri="{FF2B5EF4-FFF2-40B4-BE49-F238E27FC236}">
                <a16:creationId xmlns:a16="http://schemas.microsoft.com/office/drawing/2014/main" id="{238A1336-2E65-EABC-5DE4-DE04C9A1C936}"/>
              </a:ext>
            </a:extLst>
          </p:cNvPr>
          <p:cNvSpPr/>
          <p:nvPr/>
        </p:nvSpPr>
        <p:spPr>
          <a:xfrm>
            <a:off x="287868" y="4571999"/>
            <a:ext cx="778933" cy="778933"/>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6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C16C5AA0-F0E5-60A3-37E1-489FE055C900}"/>
                  </a:ext>
                </a:extLst>
              </p:cNvPr>
              <p:cNvSpPr txBox="1"/>
              <p:nvPr/>
            </p:nvSpPr>
            <p:spPr>
              <a:xfrm>
                <a:off x="670602" y="1524123"/>
                <a:ext cx="10447866" cy="4220066"/>
              </a:xfrm>
              <a:prstGeom prst="rect">
                <a:avLst/>
              </a:prstGeom>
              <a:noFill/>
            </p:spPr>
            <p:txBody>
              <a:bodyPr wrap="square">
                <a:spAutoFit/>
              </a:bodyPr>
              <a:lstStyle/>
              <a:p>
                <a:pPr marL="30480" marR="30480" lvl="0" indent="0" algn="just"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Câu</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lang="vi-VN" sz="2800" b="1" dirty="0">
                    <a:solidFill>
                      <a:prstClr val="black"/>
                    </a:solidFill>
                    <a:latin typeface="Roboto" panose="02000000000000000000" pitchFamily="2" charset="0"/>
                    <a:ea typeface="Roboto" panose="02000000000000000000" pitchFamily="2" charset="0"/>
                    <a:cs typeface="Roboto" panose="02000000000000000000" pitchFamily="2" charset="0"/>
                  </a:rPr>
                  <a:t>6</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Chọn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phát</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biểu</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sai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Vector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14:m>
                  <m:oMath xmlns:m="http://schemas.openxmlformats.org/officeDocument/2006/math">
                    <m:acc>
                      <m:accPr>
                        <m: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acc>
                  </m:oMath>
                </a14:m>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có</a:t>
                </a:r>
              </a:p>
              <a:p>
                <a:pPr marL="544830" marR="30480" lvl="0" indent="-514350" algn="just" defTabSz="914400" rtl="0" eaLnBrk="1" fontAlgn="auto" latinLnBrk="0" hangingPunct="1">
                  <a:lnSpc>
                    <a:spcPct val="115000"/>
                  </a:lnSpc>
                  <a:spcBef>
                    <a:spcPts val="0"/>
                  </a:spcBef>
                  <a:spcAft>
                    <a:spcPts val="1000"/>
                  </a:spcAft>
                  <a:buClrTx/>
                  <a:buSzTx/>
                  <a:buFont typeface="+mj-lt"/>
                  <a:buAutoNum type="alphaUcPeriod"/>
                  <a:tabLst/>
                  <a:defRPr/>
                </a:pP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phương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trùng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với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phương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lực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tác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dụng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lên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tích</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a:p>
                <a:pPr marL="544830" marR="30480" lvl="0" indent="-514350" algn="just" defTabSz="914400" rtl="0" eaLnBrk="1" fontAlgn="auto" latinLnBrk="0" hangingPunct="1">
                  <a:lnSpc>
                    <a:spcPct val="115000"/>
                  </a:lnSpc>
                  <a:spcBef>
                    <a:spcPts val="0"/>
                  </a:spcBef>
                  <a:spcAft>
                    <a:spcPts val="1000"/>
                  </a:spcAft>
                  <a:buClrTx/>
                  <a:buSzTx/>
                  <a:buFont typeface="+mj-lt"/>
                  <a:buAutoNum type="alphaUcPeriod"/>
                  <a:tabLst/>
                  <a:defRPr/>
                </a:pP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chiều</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cùng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chiều</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với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lực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nếu</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q&gt; 0)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và</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ngược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chiều</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với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lực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nếu</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q &lt; 0).</a:t>
                </a:r>
              </a:p>
              <a:p>
                <a:pPr marL="544830" marR="30480" lvl="0" indent="-514350" algn="just" defTabSz="914400" rtl="0" eaLnBrk="1" fontAlgn="auto" latinLnBrk="0" hangingPunct="1">
                  <a:lnSpc>
                    <a:spcPct val="115000"/>
                  </a:lnSpc>
                  <a:spcBef>
                    <a:spcPts val="0"/>
                  </a:spcBef>
                  <a:spcAft>
                    <a:spcPts val="1000"/>
                  </a:spcAft>
                  <a:buClrTx/>
                  <a:buSzTx/>
                  <a:buFont typeface="+mj-lt"/>
                  <a:buAutoNum type="alphaUcPeriod"/>
                  <a:tabLst/>
                  <a:defRPr/>
                </a:pP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chiều</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cùng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chiều</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với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lực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14:m>
                  <m:oMath xmlns:m="http://schemas.openxmlformats.org/officeDocument/2006/math">
                    <m:acc>
                      <m:accPr>
                        <m: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acc>
                  </m:oMath>
                </a14:m>
                <a:endPar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544830" marR="30480" lvl="0" indent="-514350" algn="just" defTabSz="914400" rtl="0" eaLnBrk="1" fontAlgn="auto" latinLnBrk="0" hangingPunct="1">
                  <a:lnSpc>
                    <a:spcPct val="115000"/>
                  </a:lnSpc>
                  <a:spcBef>
                    <a:spcPts val="0"/>
                  </a:spcBef>
                  <a:spcAft>
                    <a:spcPts val="1000"/>
                  </a:spcAft>
                  <a:buClrTx/>
                  <a:buSzTx/>
                  <a:buFont typeface="+mj-lt"/>
                  <a:buAutoNum type="alphaUcPeriod"/>
                  <a:tabLst/>
                  <a:defRPr/>
                </a:pP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lớn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vector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14:m>
                  <m:oMath xmlns:m="http://schemas.openxmlformats.org/officeDocument/2006/math">
                    <m:acc>
                      <m:accPr>
                        <m: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m:rPr>
                            <m:sty m:val="p"/>
                          </m:rP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E</m:t>
                        </m:r>
                      </m:e>
                    </m:acc>
                  </m:oMath>
                </a14:m>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bằng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lớn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lực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tác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dụng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lên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tích</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1C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tại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điểm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ta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xét</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p:txBody>
          </p:sp>
        </mc:Choice>
        <mc:Fallback>
          <p:sp>
            <p:nvSpPr>
              <p:cNvPr id="3" name="TextBox 2">
                <a:extLst>
                  <a:ext uri="{FF2B5EF4-FFF2-40B4-BE49-F238E27FC236}">
                    <a16:creationId xmlns:a16="http://schemas.microsoft.com/office/drawing/2014/main" id="{C16C5AA0-F0E5-60A3-37E1-489FE055C900}"/>
                  </a:ext>
                </a:extLst>
              </p:cNvPr>
              <p:cNvSpPr txBox="1">
                <a:spLocks noRot="1" noChangeAspect="1" noMove="1" noResize="1" noEditPoints="1" noAdjustHandles="1" noChangeArrowheads="1" noChangeShapeType="1" noTextEdit="1"/>
              </p:cNvSpPr>
              <p:nvPr/>
            </p:nvSpPr>
            <p:spPr>
              <a:xfrm>
                <a:off x="670602" y="1524123"/>
                <a:ext cx="10447866" cy="4220066"/>
              </a:xfrm>
              <a:prstGeom prst="rect">
                <a:avLst/>
              </a:prstGeom>
              <a:blipFill>
                <a:blip r:embed="rId2"/>
                <a:stretch>
                  <a:fillRect l="-875" r="-1809" b="-3179"/>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B54362D3-780F-8B85-B442-9ACE3AA218CB}"/>
              </a:ext>
            </a:extLst>
          </p:cNvPr>
          <p:cNvSpPr txBox="1"/>
          <p:nvPr/>
        </p:nvSpPr>
        <p:spPr>
          <a:xfrm>
            <a:off x="5270959" y="431903"/>
            <a:ext cx="3911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54456"/>
                </a:solidFill>
                <a:effectLst/>
                <a:uLnTx/>
                <a:uFillTx/>
                <a:latin typeface="#9Slide03 AllRoundGothic" panose="020B0703020202020104" pitchFamily="34" charset="0"/>
                <a:ea typeface="+mn-ea"/>
                <a:cs typeface="+mn-cs"/>
              </a:rPr>
              <a:t>LUYỆN TẬP</a:t>
            </a:r>
          </a:p>
        </p:txBody>
      </p:sp>
      <p:sp>
        <p:nvSpPr>
          <p:cNvPr id="9" name="Oval 8">
            <a:extLst>
              <a:ext uri="{FF2B5EF4-FFF2-40B4-BE49-F238E27FC236}">
                <a16:creationId xmlns:a16="http://schemas.microsoft.com/office/drawing/2014/main" id="{2C79EDF5-425F-1154-A058-1B3AC6A6BC73}"/>
              </a:ext>
            </a:extLst>
          </p:cNvPr>
          <p:cNvSpPr/>
          <p:nvPr/>
        </p:nvSpPr>
        <p:spPr>
          <a:xfrm>
            <a:off x="575735" y="3894665"/>
            <a:ext cx="778933" cy="778933"/>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45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2D3E55-66CC-35AE-AA47-74B2C0AB706A}"/>
              </a:ext>
            </a:extLst>
          </p:cNvPr>
          <p:cNvSpPr txBox="1"/>
          <p:nvPr/>
        </p:nvSpPr>
        <p:spPr>
          <a:xfrm>
            <a:off x="1215528" y="1803208"/>
            <a:ext cx="9603036" cy="3544304"/>
          </a:xfrm>
          <a:prstGeom prst="rect">
            <a:avLst/>
          </a:prstGeom>
          <a:noFill/>
        </p:spPr>
        <p:txBody>
          <a:bodyPr wrap="square">
            <a:spAutoFit/>
          </a:bodyPr>
          <a:lstStyle/>
          <a:p>
            <a:pPr marL="30480" marR="30480" lvl="0" indent="0" algn="just"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Câu</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lang="vi-VN" sz="2800" b="1" dirty="0">
                <a:solidFill>
                  <a:prstClr val="black"/>
                </a:solidFill>
                <a:latin typeface="Roboto" panose="02000000000000000000" pitchFamily="2" charset="0"/>
                <a:ea typeface="Roboto" panose="02000000000000000000" pitchFamily="2" charset="0"/>
                <a:cs typeface="Roboto" panose="02000000000000000000" pitchFamily="2" charset="0"/>
              </a:rPr>
              <a:t>7</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Cho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một</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tích</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điểm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 Q;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trường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tại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một</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điểm</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mà</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nó</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gây</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ra</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có</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chiều</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a:p>
            <a:pPr marL="30480" marR="30480" lvl="0" indent="0" algn="just" defTabSz="914400" rtl="0" eaLnBrk="1" fontAlgn="auto" latinLnBrk="0" hangingPunct="1">
              <a:lnSpc>
                <a:spcPct val="115000"/>
              </a:lnSpc>
              <a:spcBef>
                <a:spcPts val="0"/>
              </a:spcBef>
              <a:spcAft>
                <a:spcPts val="1000"/>
              </a:spcAft>
              <a:buClrTx/>
              <a:buSzPts val="1300"/>
              <a:buFontTx/>
              <a:buNone/>
              <a:tabLst>
                <a:tab pos="4968875" algn="l"/>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hướng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ra</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xa</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nó</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p>
          <a:p>
            <a:pPr marL="30480" marR="30480" lvl="0" indent="0" algn="just" defTabSz="914400" rtl="0" eaLnBrk="1" fontAlgn="auto" latinLnBrk="0" hangingPunct="1">
              <a:lnSpc>
                <a:spcPct val="115000"/>
              </a:lnSpc>
              <a:spcBef>
                <a:spcPts val="0"/>
              </a:spcBef>
              <a:spcAft>
                <a:spcPts val="1000"/>
              </a:spcAft>
              <a:buClrTx/>
              <a:buSzPts val="1300"/>
              <a:buFontTx/>
              <a:buNone/>
              <a:tabLst>
                <a:tab pos="4968875" algn="l"/>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B.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hướng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về</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phía</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nó</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p>
          <a:p>
            <a:pPr marL="30480" marR="30480" lvl="0" indent="0" algn="just" defTabSz="914400" rtl="0" eaLnBrk="1" fontAlgn="auto" latinLnBrk="0" hangingPunct="1">
              <a:lnSpc>
                <a:spcPct val="115000"/>
              </a:lnSpc>
              <a:spcBef>
                <a:spcPts val="0"/>
              </a:spcBef>
              <a:spcAft>
                <a:spcPts val="1000"/>
              </a:spcAft>
              <a:buClrTx/>
              <a:buSzPts val="1300"/>
              <a:buFontTx/>
              <a:buNone/>
              <a:tabLst>
                <a:tab pos="4968875" algn="l"/>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phụ</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thuộc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độ</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lớn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nó</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p>
          <a:p>
            <a:pPr marL="30480" marR="30480" lvl="0" indent="0" algn="just" defTabSz="914400" rtl="0" eaLnBrk="1" fontAlgn="auto" latinLnBrk="0" hangingPunct="1">
              <a:lnSpc>
                <a:spcPct val="115000"/>
              </a:lnSpc>
              <a:spcBef>
                <a:spcPts val="0"/>
              </a:spcBef>
              <a:spcAft>
                <a:spcPts val="1000"/>
              </a:spcAft>
              <a:buClrTx/>
              <a:buSzPts val="1300"/>
              <a:buFontTx/>
              <a:buNone/>
              <a:tabLst>
                <a:tab pos="4968875" algn="l"/>
              </a:tabLst>
              <a:defRPr/>
            </a:pP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phụ</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thuộc</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vào</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điện</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môi</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xung</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quanh</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p:txBody>
      </p:sp>
      <p:sp>
        <p:nvSpPr>
          <p:cNvPr id="3" name="TextBox 2">
            <a:extLst>
              <a:ext uri="{FF2B5EF4-FFF2-40B4-BE49-F238E27FC236}">
                <a16:creationId xmlns:a16="http://schemas.microsoft.com/office/drawing/2014/main" id="{940359C3-E743-F02D-A19E-E934B5F5EBE3}"/>
              </a:ext>
            </a:extLst>
          </p:cNvPr>
          <p:cNvSpPr txBox="1"/>
          <p:nvPr/>
        </p:nvSpPr>
        <p:spPr>
          <a:xfrm>
            <a:off x="5248925" y="641223"/>
            <a:ext cx="3911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54456"/>
                </a:solidFill>
                <a:effectLst/>
                <a:uLnTx/>
                <a:uFillTx/>
                <a:latin typeface="#9Slide03 AllRoundGothic" panose="020B0703020202020104" pitchFamily="34" charset="0"/>
                <a:ea typeface="+mn-ea"/>
                <a:cs typeface="+mn-cs"/>
              </a:rPr>
              <a:t>LUYỆN TẬP</a:t>
            </a:r>
          </a:p>
        </p:txBody>
      </p:sp>
      <p:pic>
        <p:nvPicPr>
          <p:cNvPr id="4" name="Picture 3">
            <a:extLst>
              <a:ext uri="{FF2B5EF4-FFF2-40B4-BE49-F238E27FC236}">
                <a16:creationId xmlns:a16="http://schemas.microsoft.com/office/drawing/2014/main" id="{84BA7E5C-A5E1-265A-DF4E-EC2BE91E031D}"/>
              </a:ext>
            </a:extLst>
          </p:cNvPr>
          <p:cNvPicPr>
            <a:picLocks noChangeAspect="1"/>
          </p:cNvPicPr>
          <p:nvPr/>
        </p:nvPicPr>
        <p:blipFill>
          <a:blip r:embed="rId2"/>
          <a:stretch>
            <a:fillRect/>
          </a:stretch>
        </p:blipFill>
        <p:spPr>
          <a:xfrm>
            <a:off x="3309478" y="341867"/>
            <a:ext cx="1847540" cy="1112360"/>
          </a:xfrm>
          <a:prstGeom prst="rect">
            <a:avLst/>
          </a:prstGeom>
        </p:spPr>
      </p:pic>
      <p:pic>
        <p:nvPicPr>
          <p:cNvPr id="5" name="Picture 4">
            <a:extLst>
              <a:ext uri="{FF2B5EF4-FFF2-40B4-BE49-F238E27FC236}">
                <a16:creationId xmlns:a16="http://schemas.microsoft.com/office/drawing/2014/main" id="{8EE9C1C2-1468-E867-E89A-FBA99795F5C0}"/>
              </a:ext>
            </a:extLst>
          </p:cNvPr>
          <p:cNvPicPr>
            <a:picLocks noChangeAspect="1"/>
          </p:cNvPicPr>
          <p:nvPr/>
        </p:nvPicPr>
        <p:blipFill>
          <a:blip r:embed="rId3"/>
          <a:stretch>
            <a:fillRect/>
          </a:stretch>
        </p:blipFill>
        <p:spPr>
          <a:xfrm>
            <a:off x="8655714" y="3924989"/>
            <a:ext cx="3451250" cy="2933011"/>
          </a:xfrm>
          <a:prstGeom prst="rect">
            <a:avLst/>
          </a:prstGeom>
        </p:spPr>
      </p:pic>
      <p:sp>
        <p:nvSpPr>
          <p:cNvPr id="6" name="Oval 5">
            <a:extLst>
              <a:ext uri="{FF2B5EF4-FFF2-40B4-BE49-F238E27FC236}">
                <a16:creationId xmlns:a16="http://schemas.microsoft.com/office/drawing/2014/main" id="{0AADDCB2-5908-B663-3D1B-4CD6324C0E10}"/>
              </a:ext>
            </a:extLst>
          </p:cNvPr>
          <p:cNvSpPr/>
          <p:nvPr/>
        </p:nvSpPr>
        <p:spPr>
          <a:xfrm>
            <a:off x="999068" y="3420532"/>
            <a:ext cx="778933" cy="778933"/>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36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1454</TotalTime>
  <Words>1367</Words>
  <Application>Microsoft Office PowerPoint</Application>
  <PresentationFormat>Widescreen</PresentationFormat>
  <Paragraphs>113</Paragraphs>
  <Slides>25</Slides>
  <Notes>0</Notes>
  <HiddenSlides>0</HiddenSlides>
  <MMClips>3</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25</vt:i4>
      </vt:variant>
    </vt:vector>
  </HeadingPairs>
  <TitlesOfParts>
    <vt:vector size="40" baseType="lpstr">
      <vt:lpstr>#9Slide03 AllRoundGothic</vt:lpstr>
      <vt:lpstr>Arial</vt:lpstr>
      <vt:lpstr>Calibri</vt:lpstr>
      <vt:lpstr>Calibri Light</vt:lpstr>
      <vt:lpstr>Cambria</vt:lpstr>
      <vt:lpstr>Cambria Math</vt:lpstr>
      <vt:lpstr>Roboto</vt:lpstr>
      <vt:lpstr>Times New Roman</vt:lpstr>
      <vt:lpstr>Wingdings</vt:lpstr>
      <vt:lpstr>Default Design</vt:lpstr>
      <vt:lpstr>Office Theme</vt:lpstr>
      <vt:lpstr>1_Office Theme</vt:lpstr>
      <vt:lpstr>2_Office Theme</vt:lpstr>
      <vt:lpstr>3_Office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DONG NAI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Bao Phi</dc:creator>
  <cp:lastModifiedBy>GV 16</cp:lastModifiedBy>
  <cp:revision>406</cp:revision>
  <dcterms:created xsi:type="dcterms:W3CDTF">2009-08-16T20:06:36Z</dcterms:created>
  <dcterms:modified xsi:type="dcterms:W3CDTF">2024-01-15T12:02:06Z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2023-12-07T12:15:29Z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5e19d97c-3107-4435-87bd-acb72ea94372</vt:lpwstr>
  </property>
  <property fmtid="{D5CDD505-2E9C-101B-9397-08002B2CF9AE}" pid="8" name="MSIP_Label_defa4170-0d19-0005-0004-bc88714345d2_ContentBits">
    <vt:lpwstr>0</vt:lpwstr>
  </property>
</Properties>
</file>