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2" r:id="rId14"/>
    <p:sldId id="274" r:id="rId15"/>
    <p:sldId id="276" r:id="rId16"/>
    <p:sldId id="273" r:id="rId17"/>
    <p:sldId id="275" r:id="rId18"/>
    <p:sldId id="277" r:id="rId19"/>
    <p:sldId id="278" r:id="rId20"/>
    <p:sldId id="279" r:id="rId21"/>
    <p:sldId id="280" r:id="rId22"/>
    <p:sldId id="262" r:id="rId23"/>
    <p:sldId id="28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svg"/><Relationship Id="rId7" Type="http://schemas.openxmlformats.org/officeDocument/2006/relationships/image" Target="../media/image4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svg"/><Relationship Id="rId5" Type="http://schemas.openxmlformats.org/officeDocument/2006/relationships/image" Target="../media/image12.sv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2.sv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svg"/><Relationship Id="rId10" Type="http://schemas.openxmlformats.org/officeDocument/2006/relationships/image" Target="../media/image18.svg"/><Relationship Id="rId4" Type="http://schemas.openxmlformats.org/officeDocument/2006/relationships/image" Target="../media/image4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1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7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5.png"/><Relationship Id="rId5" Type="http://schemas.openxmlformats.org/officeDocument/2006/relationships/image" Target="../media/image29.png"/><Relationship Id="rId10" Type="http://schemas.openxmlformats.org/officeDocument/2006/relationships/image" Target="../media/image12.svg"/><Relationship Id="rId4" Type="http://schemas.openxmlformats.org/officeDocument/2006/relationships/image" Target="../media/image28.svg"/><Relationship Id="rId9" Type="http://schemas.openxmlformats.org/officeDocument/2006/relationships/image" Target="../media/image11.png"/><Relationship Id="rId14" Type="http://schemas.openxmlformats.org/officeDocument/2006/relationships/image" Target="../media/image5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2.svg"/><Relationship Id="rId7" Type="http://schemas.openxmlformats.org/officeDocument/2006/relationships/image" Target="../media/image1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10" Type="http://schemas.openxmlformats.org/officeDocument/2006/relationships/image" Target="../media/image35.sv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12" Type="http://schemas.openxmlformats.org/officeDocument/2006/relationships/image" Target="../media/image5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4.svg"/><Relationship Id="rId4" Type="http://schemas.openxmlformats.org/officeDocument/2006/relationships/image" Target="../media/image16.sv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62.png"/><Relationship Id="rId3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10.sv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7.jpeg"/><Relationship Id="rId5" Type="http://schemas.openxmlformats.org/officeDocument/2006/relationships/image" Target="../media/image42.svg"/><Relationship Id="rId10" Type="http://schemas.openxmlformats.org/officeDocument/2006/relationships/image" Target="../media/image66.jpeg"/><Relationship Id="rId4" Type="http://schemas.openxmlformats.org/officeDocument/2006/relationships/image" Target="../media/image41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svg"/><Relationship Id="rId7" Type="http://schemas.openxmlformats.org/officeDocument/2006/relationships/image" Target="../media/image4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svg"/><Relationship Id="rId5" Type="http://schemas.openxmlformats.org/officeDocument/2006/relationships/image" Target="../media/image12.sv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9.svg"/><Relationship Id="rId7" Type="http://schemas.openxmlformats.org/officeDocument/2006/relationships/image" Target="../media/image12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2.png"/><Relationship Id="rId18" Type="http://schemas.openxmlformats.org/officeDocument/2006/relationships/image" Target="../media/image77.svg"/><Relationship Id="rId3" Type="http://schemas.openxmlformats.org/officeDocument/2006/relationships/image" Target="../media/image32.svg"/><Relationship Id="rId7" Type="http://schemas.openxmlformats.org/officeDocument/2006/relationships/image" Target="../media/image15.png"/><Relationship Id="rId12" Type="http://schemas.openxmlformats.org/officeDocument/2006/relationships/image" Target="../media/image71.svg"/><Relationship Id="rId17" Type="http://schemas.openxmlformats.org/officeDocument/2006/relationships/image" Target="../media/image76.png"/><Relationship Id="rId2" Type="http://schemas.openxmlformats.org/officeDocument/2006/relationships/image" Target="../media/image31.png"/><Relationship Id="rId16" Type="http://schemas.openxmlformats.org/officeDocument/2006/relationships/image" Target="../media/image7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70.png"/><Relationship Id="rId5" Type="http://schemas.openxmlformats.org/officeDocument/2006/relationships/image" Target="../media/image49.svg"/><Relationship Id="rId15" Type="http://schemas.openxmlformats.org/officeDocument/2006/relationships/image" Target="../media/image74.png"/><Relationship Id="rId10" Type="http://schemas.openxmlformats.org/officeDocument/2006/relationships/image" Target="../media/image18.svg"/><Relationship Id="rId4" Type="http://schemas.openxmlformats.org/officeDocument/2006/relationships/image" Target="../media/image48.png"/><Relationship Id="rId9" Type="http://schemas.openxmlformats.org/officeDocument/2006/relationships/image" Target="../media/image17.png"/><Relationship Id="rId14" Type="http://schemas.openxmlformats.org/officeDocument/2006/relationships/image" Target="../media/image7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svg"/><Relationship Id="rId7" Type="http://schemas.openxmlformats.org/officeDocument/2006/relationships/image" Target="../media/image1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30.sv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.svg"/><Relationship Id="rId5" Type="http://schemas.openxmlformats.org/officeDocument/2006/relationships/image" Target="../media/image16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svg"/><Relationship Id="rId7" Type="http://schemas.openxmlformats.org/officeDocument/2006/relationships/image" Target="../media/image1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10" Type="http://schemas.openxmlformats.org/officeDocument/2006/relationships/image" Target="../media/image36.jpeg"/><Relationship Id="rId4" Type="http://schemas.openxmlformats.org/officeDocument/2006/relationships/image" Target="../media/image9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3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1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2.sv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6109" y="1414951"/>
            <a:ext cx="14538372" cy="790428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5019">
            <a:off x="665312" y="355766"/>
            <a:ext cx="1572890" cy="21183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5551">
            <a:off x="14714149" y="8023837"/>
            <a:ext cx="2746586" cy="15552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92400" y="605362"/>
            <a:ext cx="2401734" cy="1852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654509">
            <a:off x="3540612" y="8784901"/>
            <a:ext cx="1015949" cy="8958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3432682" y="302089"/>
            <a:ext cx="474683" cy="1517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8828" y="7076767"/>
            <a:ext cx="2276649" cy="22794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1353241" y="4894017"/>
            <a:ext cx="265118" cy="914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16669641" y="4686400"/>
            <a:ext cx="265118" cy="914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984044" y="751133"/>
            <a:ext cx="945381" cy="907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800000">
            <a:off x="11965702" y="8541209"/>
            <a:ext cx="945381" cy="90756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B4BD436-DE46-5696-2B9B-DBBBBCFA5A01}"/>
              </a:ext>
            </a:extLst>
          </p:cNvPr>
          <p:cNvSpPr txBox="1"/>
          <p:nvPr/>
        </p:nvSpPr>
        <p:spPr>
          <a:xfrm>
            <a:off x="3657600" y="3279718"/>
            <a:ext cx="10972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19532">
            <a:off x="8981079" y="781755"/>
            <a:ext cx="7946306" cy="87234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0820528" y="7720421"/>
            <a:ext cx="452707" cy="1447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0647">
            <a:off x="15152701" y="7142260"/>
            <a:ext cx="1788491" cy="23417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807862">
            <a:off x="9769354" y="1908873"/>
            <a:ext cx="861492" cy="75967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916866B-01D7-1BF9-5A6D-902E439EA64A}"/>
              </a:ext>
            </a:extLst>
          </p:cNvPr>
          <p:cNvSpPr txBox="1"/>
          <p:nvPr/>
        </p:nvSpPr>
        <p:spPr>
          <a:xfrm>
            <a:off x="9679061" y="3793264"/>
            <a:ext cx="7198686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6B6EE817-0ED6-36CB-D56F-8C39D64EF9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001362" y="647700"/>
            <a:ext cx="4753993" cy="9304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4549457" y="-2554597"/>
            <a:ext cx="9447831" cy="161143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34290">
            <a:off x="15937348" y="342935"/>
            <a:ext cx="1864122" cy="2118321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938894" y="6884243"/>
            <a:ext cx="3582785" cy="3582785"/>
            <a:chOff x="0" y="0"/>
            <a:chExt cx="12700000" cy="12700000"/>
          </a:xfrm>
        </p:grpSpPr>
        <p:sp>
          <p:nvSpPr>
            <p:cNvPr id="10" name="Freeform 10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50731" t="-13779" b="-8017"/>
              </a:stretch>
            </a:blip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816060" y="96253"/>
            <a:ext cx="276205" cy="9524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71518">
            <a:off x="949221" y="8128162"/>
            <a:ext cx="533905" cy="512549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B3B2B6C-B0D2-CFA7-33A6-15AF430D685F}"/>
              </a:ext>
            </a:extLst>
          </p:cNvPr>
          <p:cNvSpPr txBox="1"/>
          <p:nvPr/>
        </p:nvSpPr>
        <p:spPr>
          <a:xfrm>
            <a:off x="3852788" y="1049369"/>
            <a:ext cx="1104900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Bảng 22">
            <a:extLst>
              <a:ext uri="{FF2B5EF4-FFF2-40B4-BE49-F238E27FC236}">
                <a16:creationId xmlns:a16="http://schemas.microsoft.com/office/drawing/2014/main" id="{F636EE87-045E-7C4A-E884-8CDA4AE8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28283"/>
              </p:ext>
            </p:extLst>
          </p:nvPr>
        </p:nvGraphicFramePr>
        <p:xfrm>
          <a:off x="2057400" y="2348545"/>
          <a:ext cx="14173200" cy="59191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409754013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406420534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624718795"/>
                    </a:ext>
                  </a:extLst>
                </a:gridCol>
              </a:tblGrid>
              <a:tr h="851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Giâm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Chiết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244555"/>
                  </a:ext>
                </a:extLst>
              </a:tr>
              <a:tr h="1823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350432"/>
                  </a:ext>
                </a:extLst>
              </a:tr>
              <a:tr h="1025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882383"/>
                  </a:ext>
                </a:extLst>
              </a:tr>
              <a:tr h="1025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trưởng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050517"/>
                  </a:ext>
                </a:extLst>
              </a:tr>
              <a:tr h="1192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trồng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563558"/>
                  </a:ext>
                </a:extLst>
              </a:tr>
            </a:tbl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7F20ED5-FD98-7148-F08A-3D60478A8614}"/>
              </a:ext>
            </a:extLst>
          </p:cNvPr>
          <p:cNvSpPr txBox="1"/>
          <p:nvPr/>
        </p:nvSpPr>
        <p:spPr>
          <a:xfrm>
            <a:off x="7335081" y="3238500"/>
            <a:ext cx="3638593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5D210F9-D4CE-227D-2FEA-DF311A4713F5}"/>
              </a:ext>
            </a:extLst>
          </p:cNvPr>
          <p:cNvSpPr txBox="1"/>
          <p:nvPr/>
        </p:nvSpPr>
        <p:spPr>
          <a:xfrm>
            <a:off x="12196689" y="3200341"/>
            <a:ext cx="363859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dính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E2A08F9-98C1-2D9A-7B94-B68D35A3020C}"/>
              </a:ext>
            </a:extLst>
          </p:cNvPr>
          <p:cNvSpPr txBox="1"/>
          <p:nvPr/>
        </p:nvSpPr>
        <p:spPr>
          <a:xfrm>
            <a:off x="7924799" y="5092522"/>
            <a:ext cx="22860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7C25B10-69FD-89A8-863E-94DC3A58E0CF}"/>
              </a:ext>
            </a:extLst>
          </p:cNvPr>
          <p:cNvSpPr txBox="1"/>
          <p:nvPr/>
        </p:nvSpPr>
        <p:spPr>
          <a:xfrm>
            <a:off x="12872985" y="5092522"/>
            <a:ext cx="22860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C94550A-6AC1-8C89-58E2-26F79B5524D4}"/>
              </a:ext>
            </a:extLst>
          </p:cNvPr>
          <p:cNvSpPr txBox="1"/>
          <p:nvPr/>
        </p:nvSpPr>
        <p:spPr>
          <a:xfrm>
            <a:off x="7862935" y="6063443"/>
            <a:ext cx="258288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61EA29F-721B-EEB7-1751-1920A23A174E}"/>
              </a:ext>
            </a:extLst>
          </p:cNvPr>
          <p:cNvSpPr txBox="1"/>
          <p:nvPr/>
        </p:nvSpPr>
        <p:spPr>
          <a:xfrm>
            <a:off x="12599141" y="6053328"/>
            <a:ext cx="283368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54FB0B72-E374-0110-A730-C87DB2D64AD7}"/>
              </a:ext>
            </a:extLst>
          </p:cNvPr>
          <p:cNvSpPr txBox="1"/>
          <p:nvPr/>
        </p:nvSpPr>
        <p:spPr>
          <a:xfrm>
            <a:off x="7962899" y="7138167"/>
            <a:ext cx="22098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5172E1A0-5987-9F65-9CA4-4CB843F47DB3}"/>
              </a:ext>
            </a:extLst>
          </p:cNvPr>
          <p:cNvSpPr txBox="1"/>
          <p:nvPr/>
        </p:nvSpPr>
        <p:spPr>
          <a:xfrm>
            <a:off x="12800741" y="7190281"/>
            <a:ext cx="243048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A739EE-974F-A3DE-E9A5-8383A4875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5" t="41305" r="29067"/>
          <a:stretch/>
        </p:blipFill>
        <p:spPr>
          <a:xfrm>
            <a:off x="867952" y="2465366"/>
            <a:ext cx="7321587" cy="65586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 flipV="1">
            <a:off x="8893312" y="735985"/>
            <a:ext cx="7639668" cy="102062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53603">
            <a:off x="37665" y="-6409"/>
            <a:ext cx="2902008" cy="30308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5881">
            <a:off x="16186080" y="7799"/>
            <a:ext cx="2019512" cy="213705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F50561-3D61-2AAF-EA78-2FD2DF14A4DE}"/>
              </a:ext>
            </a:extLst>
          </p:cNvPr>
          <p:cNvSpPr txBox="1"/>
          <p:nvPr/>
        </p:nvSpPr>
        <p:spPr>
          <a:xfrm>
            <a:off x="4038600" y="812194"/>
            <a:ext cx="5334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9BB73EB-1795-B1E0-1B37-2025255BA441}"/>
              </a:ext>
            </a:extLst>
          </p:cNvPr>
          <p:cNvSpPr txBox="1"/>
          <p:nvPr/>
        </p:nvSpPr>
        <p:spPr>
          <a:xfrm>
            <a:off x="8506253" y="2212832"/>
            <a:ext cx="8904270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chồi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1DA114F-38D2-8C56-4698-FE59D25C0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7" t="4151" r="7062" b="-4151"/>
          <a:stretch/>
        </p:blipFill>
        <p:spPr>
          <a:xfrm>
            <a:off x="255078" y="922745"/>
            <a:ext cx="8570124" cy="832640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758" t="7664" r="9290"/>
          <a:stretch/>
        </p:blipFill>
        <p:spPr>
          <a:xfrm>
            <a:off x="14495151" y="5640914"/>
            <a:ext cx="3792849" cy="46460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4390">
            <a:off x="8332875" y="209999"/>
            <a:ext cx="8122951" cy="65731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80010" flipH="1">
            <a:off x="15309817" y="829610"/>
            <a:ext cx="2858632" cy="19178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198557">
            <a:off x="1099624" y="8474769"/>
            <a:ext cx="440867" cy="42323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3A2C556-032C-D759-1BA2-BD476E991A5E}"/>
              </a:ext>
            </a:extLst>
          </p:cNvPr>
          <p:cNvSpPr txBox="1"/>
          <p:nvPr/>
        </p:nvSpPr>
        <p:spPr>
          <a:xfrm>
            <a:off x="8825202" y="1798581"/>
            <a:ext cx="5669949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11.5?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5802706-9D77-23BA-0C76-B3C629DF2B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6675" r="21705" b="55276"/>
          <a:stretch/>
        </p:blipFill>
        <p:spPr>
          <a:xfrm>
            <a:off x="381000" y="46590"/>
            <a:ext cx="8516579" cy="56303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612405" flipH="1">
            <a:off x="169648" y="5471529"/>
            <a:ext cx="4798411" cy="5267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53552" y="285355"/>
            <a:ext cx="2396898" cy="39374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654509">
            <a:off x="14422346" y="1561874"/>
            <a:ext cx="1058436" cy="9333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4072301" y="9311289"/>
            <a:ext cx="483689" cy="1546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16506303" y="9228467"/>
            <a:ext cx="276205" cy="95243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848D66C-B1BB-EDF3-C18F-43FDD83C55FD}"/>
              </a:ext>
            </a:extLst>
          </p:cNvPr>
          <p:cNvSpPr txBox="1"/>
          <p:nvPr/>
        </p:nvSpPr>
        <p:spPr>
          <a:xfrm>
            <a:off x="8897579" y="4107552"/>
            <a:ext cx="9152871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Quấn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nilon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id="{98B2FB94-1A78-B07F-C6B2-7FD0D5C695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02405" y="6676074"/>
            <a:ext cx="2438400" cy="27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9209848" y="717037"/>
            <a:ext cx="7543800" cy="100219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6566050" y="605347"/>
            <a:ext cx="1226301" cy="10813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2095500"/>
            <a:ext cx="747024" cy="71714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D3EF213-93E4-773B-6298-2174D108AA5A}"/>
              </a:ext>
            </a:extLst>
          </p:cNvPr>
          <p:cNvSpPr txBox="1"/>
          <p:nvPr/>
        </p:nvSpPr>
        <p:spPr>
          <a:xfrm>
            <a:off x="9144000" y="2812643"/>
            <a:ext cx="830190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Buộc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nylon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7FDAC66-99A5-2355-4411-0870780709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2" t="42638" r="21632" b="11617"/>
          <a:stretch/>
        </p:blipFill>
        <p:spPr>
          <a:xfrm>
            <a:off x="319086" y="2817405"/>
            <a:ext cx="7437370" cy="59923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4800" y="80417"/>
            <a:ext cx="3850665" cy="3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0" y="495300"/>
            <a:ext cx="11100775" cy="33531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6395128" y="8798457"/>
            <a:ext cx="1156846" cy="1020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912496" y="-36196"/>
            <a:ext cx="483689" cy="1546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18770" y="9514367"/>
            <a:ext cx="276205" cy="9524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94886" y="226556"/>
            <a:ext cx="2693114" cy="270664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82F061D-503F-A09C-77D6-5C6D8F3FD4E7}"/>
              </a:ext>
            </a:extLst>
          </p:cNvPr>
          <p:cNvSpPr txBox="1"/>
          <p:nvPr/>
        </p:nvSpPr>
        <p:spPr>
          <a:xfrm>
            <a:off x="2286000" y="978990"/>
            <a:ext cx="990774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689EC81-AF5A-5F8D-540C-53B577F22A00}"/>
              </a:ext>
            </a:extLst>
          </p:cNvPr>
          <p:cNvSpPr txBox="1"/>
          <p:nvPr/>
        </p:nvSpPr>
        <p:spPr>
          <a:xfrm>
            <a:off x="5867400" y="3667182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2ADA98B-381F-6071-ACF7-E030D5A45EAC}"/>
              </a:ext>
            </a:extLst>
          </p:cNvPr>
          <p:cNvSpPr txBox="1"/>
          <p:nvPr/>
        </p:nvSpPr>
        <p:spPr>
          <a:xfrm>
            <a:off x="9110662" y="4953689"/>
            <a:ext cx="7620000" cy="4133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3 kỹ thuật ghép cây cảnh cơ bản, đơn giản và phổ biến nhất - Chậu trồng cây  - cây cảnh văn phòng">
            <a:extLst>
              <a:ext uri="{FF2B5EF4-FFF2-40B4-BE49-F238E27FC236}">
                <a16:creationId xmlns:a16="http://schemas.microsoft.com/office/drawing/2014/main" id="{407B3FB4-1E87-12EF-99B8-300B4998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1913"/>
            <a:ext cx="7620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CEB3C07F-E091-16A1-D94F-862508B93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32629" r="2235" b="6218"/>
          <a:stretch/>
        </p:blipFill>
        <p:spPr>
          <a:xfrm>
            <a:off x="1582110" y="1307231"/>
            <a:ext cx="15540971" cy="3595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772341" y="94559"/>
            <a:ext cx="265118" cy="914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7027576" y="9035166"/>
            <a:ext cx="747024" cy="7171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654509">
            <a:off x="-65024" y="9209540"/>
            <a:ext cx="1156846" cy="102012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A9D55DC-FC5D-CCC0-DDFB-9BE9B5044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05019">
            <a:off x="295331" y="582738"/>
            <a:ext cx="1572890" cy="211837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43B3AE8-4F15-B4E3-7752-17E0065C5142}"/>
              </a:ext>
            </a:extLst>
          </p:cNvPr>
          <p:cNvSpPr txBox="1"/>
          <p:nvPr/>
        </p:nvSpPr>
        <p:spPr>
          <a:xfrm>
            <a:off x="2604281" y="233421"/>
            <a:ext cx="1479680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6F6A59-1EDB-81F3-1F49-5D3C567C0F88}"/>
              </a:ext>
            </a:extLst>
          </p:cNvPr>
          <p:cNvSpPr txBox="1"/>
          <p:nvPr/>
        </p:nvSpPr>
        <p:spPr>
          <a:xfrm>
            <a:off x="783909" y="5384067"/>
            <a:ext cx="16720181" cy="4606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ÃN QUẾ - LỘC THÀNH AN">
            <a:extLst>
              <a:ext uri="{FF2B5EF4-FFF2-40B4-BE49-F238E27FC236}">
                <a16:creationId xmlns:a16="http://schemas.microsoft.com/office/drawing/2014/main" id="{99FA1F27-07E2-2DED-B94E-0437B7674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0994" b="6621"/>
          <a:stretch/>
        </p:blipFill>
        <p:spPr bwMode="auto">
          <a:xfrm>
            <a:off x="7314701" y="4291414"/>
            <a:ext cx="5404864" cy="47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308310" y="4208764"/>
            <a:ext cx="5468724" cy="58996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747048" y="1972610"/>
            <a:ext cx="408377" cy="13058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436501">
            <a:off x="16881169" y="8827908"/>
            <a:ext cx="855898" cy="8216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51036" y="158256"/>
            <a:ext cx="1598864" cy="17839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654509">
            <a:off x="7469204" y="8821833"/>
            <a:ext cx="945563" cy="83381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D03D8A9-B371-64BD-5232-83C746AECE8D}"/>
              </a:ext>
            </a:extLst>
          </p:cNvPr>
          <p:cNvSpPr txBox="1"/>
          <p:nvPr/>
        </p:nvSpPr>
        <p:spPr>
          <a:xfrm>
            <a:off x="4953000" y="266876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CEEF13-1D46-8698-C3E6-60698FFBC6F6}"/>
              </a:ext>
            </a:extLst>
          </p:cNvPr>
          <p:cNvSpPr txBox="1"/>
          <p:nvPr/>
        </p:nvSpPr>
        <p:spPr>
          <a:xfrm>
            <a:off x="1604165" y="1367113"/>
            <a:ext cx="143978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3C8EDE-2E16-6505-C13B-02E14408EBD3}"/>
              </a:ext>
            </a:extLst>
          </p:cNvPr>
          <p:cNvSpPr txBox="1"/>
          <p:nvPr/>
        </p:nvSpPr>
        <p:spPr>
          <a:xfrm>
            <a:off x="7543800" y="3264885"/>
            <a:ext cx="350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9C668B2-3B65-5C9E-602A-4789DBDB160B}"/>
              </a:ext>
            </a:extLst>
          </p:cNvPr>
          <p:cNvSpPr txBox="1"/>
          <p:nvPr/>
        </p:nvSpPr>
        <p:spPr>
          <a:xfrm>
            <a:off x="1429910" y="5063726"/>
            <a:ext cx="5562600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bưởi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cam,...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ại sao ăn trái vải nhiều dễ nóng trong người? - VnExpress Sức khỏe">
            <a:extLst>
              <a:ext uri="{FF2B5EF4-FFF2-40B4-BE49-F238E27FC236}">
                <a16:creationId xmlns:a16="http://schemas.microsoft.com/office/drawing/2014/main" id="{27AF98ED-774A-D174-184B-CC9824368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6547" r="4146" b="10725"/>
          <a:stretch/>
        </p:blipFill>
        <p:spPr bwMode="auto">
          <a:xfrm>
            <a:off x="12604608" y="2829727"/>
            <a:ext cx="5645292" cy="29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iống cây cam vàng mỹ">
            <a:extLst>
              <a:ext uri="{FF2B5EF4-FFF2-40B4-BE49-F238E27FC236}">
                <a16:creationId xmlns:a16="http://schemas.microsoft.com/office/drawing/2014/main" id="{EFC0276A-9D2F-DD6C-B12D-5997C0707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7812" r="5469" b="10937"/>
          <a:stretch/>
        </p:blipFill>
        <p:spPr bwMode="auto">
          <a:xfrm>
            <a:off x="12420600" y="5853793"/>
            <a:ext cx="4738720" cy="428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54509">
            <a:off x="729244" y="2520186"/>
            <a:ext cx="732224" cy="6456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7478918" y="1820805"/>
            <a:ext cx="533905" cy="51254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962691" y="9287240"/>
            <a:ext cx="251046" cy="80276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3F6782B-6809-5071-41A6-76EA7FB504FD}"/>
              </a:ext>
            </a:extLst>
          </p:cNvPr>
          <p:cNvSpPr txBox="1"/>
          <p:nvPr/>
        </p:nvSpPr>
        <p:spPr>
          <a:xfrm>
            <a:off x="1828800" y="139412"/>
            <a:ext cx="14106472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bưởi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D69577A-31B3-E0E2-86D9-CEE9B0BD1D74}"/>
              </a:ext>
            </a:extLst>
          </p:cNvPr>
          <p:cNvSpPr txBox="1"/>
          <p:nvPr/>
        </p:nvSpPr>
        <p:spPr>
          <a:xfrm>
            <a:off x="609600" y="3442478"/>
            <a:ext cx="80772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Bưởi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tỷ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2–3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90%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267F63-C0B6-88F4-17EF-08FD2B1A380C}"/>
              </a:ext>
            </a:extLst>
          </p:cNvPr>
          <p:cNvSpPr txBox="1"/>
          <p:nvPr/>
        </p:nvSpPr>
        <p:spPr>
          <a:xfrm>
            <a:off x="6324600" y="3011183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7DF35B4-688C-9BD6-FFCE-DEAA4975C8B1}"/>
              </a:ext>
            </a:extLst>
          </p:cNvPr>
          <p:cNvSpPr txBox="1"/>
          <p:nvPr/>
        </p:nvSpPr>
        <p:spPr>
          <a:xfrm>
            <a:off x="9365342" y="3753202"/>
            <a:ext cx="846545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khỏe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Bưởi da xanh chiết cành – Giống cây ăn quả">
            <a:extLst>
              <a:ext uri="{FF2B5EF4-FFF2-40B4-BE49-F238E27FC236}">
                <a16:creationId xmlns:a16="http://schemas.microsoft.com/office/drawing/2014/main" id="{B6369E99-41C9-FA59-EDDC-7B1C2D48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37" y="6015325"/>
            <a:ext cx="5715000" cy="4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ây hoa hồng - Cách trồng và chăm sóc hoa hồng tại nhà">
            <a:extLst>
              <a:ext uri="{FF2B5EF4-FFF2-40B4-BE49-F238E27FC236}">
                <a16:creationId xmlns:a16="http://schemas.microsoft.com/office/drawing/2014/main" id="{CB4E6F5C-FCC5-4BC2-A0F3-E7704537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48" y="5538056"/>
            <a:ext cx="7568148" cy="48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19803" y="3887091"/>
            <a:ext cx="4685334" cy="50317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4390">
            <a:off x="2319266" y="1834635"/>
            <a:ext cx="9711646" cy="62196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0010" flipH="1">
            <a:off x="15309817" y="829610"/>
            <a:ext cx="2858632" cy="19178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98557">
            <a:off x="1099624" y="8474769"/>
            <a:ext cx="440867" cy="42323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F0C401D-E4B8-2608-0171-078688D579C7}"/>
              </a:ext>
            </a:extLst>
          </p:cNvPr>
          <p:cNvSpPr txBox="1"/>
          <p:nvPr/>
        </p:nvSpPr>
        <p:spPr>
          <a:xfrm>
            <a:off x="5372100" y="640016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A803548-3FAA-B9DC-025E-8C1C29117CD8}"/>
              </a:ext>
            </a:extLst>
          </p:cNvPr>
          <p:cNvSpPr txBox="1"/>
          <p:nvPr/>
        </p:nvSpPr>
        <p:spPr>
          <a:xfrm>
            <a:off x="3048002" y="3319522"/>
            <a:ext cx="6476998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350" y="7011311"/>
            <a:ext cx="4882463" cy="32756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71727" y="72213"/>
            <a:ext cx="2154669" cy="25274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7491259" y="9082237"/>
            <a:ext cx="368265" cy="11775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652563" y="8358232"/>
            <a:ext cx="276205" cy="9524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760620" y="-12911"/>
            <a:ext cx="276205" cy="95243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EEDAE7D-5405-62E8-ECC0-7B204686A891}"/>
              </a:ext>
            </a:extLst>
          </p:cNvPr>
          <p:cNvSpPr txBox="1"/>
          <p:nvPr/>
        </p:nvSpPr>
        <p:spPr>
          <a:xfrm>
            <a:off x="762000" y="1316898"/>
            <a:ext cx="81534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giâm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à chua: Ăn cà chua có tác dụng gì và các món ngon">
            <a:extLst>
              <a:ext uri="{FF2B5EF4-FFF2-40B4-BE49-F238E27FC236}">
                <a16:creationId xmlns:a16="http://schemas.microsoft.com/office/drawing/2014/main" id="{DD46F41D-E67B-4566-D15C-9137865D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3001"/>
            <a:ext cx="6921540" cy="38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DC51F7B-396C-B10A-D4D9-727F0A8676AB}"/>
              </a:ext>
            </a:extLst>
          </p:cNvPr>
          <p:cNvSpPr txBox="1"/>
          <p:nvPr/>
        </p:nvSpPr>
        <p:spPr>
          <a:xfrm>
            <a:off x="861959" y="5105575"/>
            <a:ext cx="769230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Hướng Dẫn Trồng Và Chăm Sóc Hoa Phong Lan Đơn Giản Nhất">
            <a:extLst>
              <a:ext uri="{FF2B5EF4-FFF2-40B4-BE49-F238E27FC236}">
                <a16:creationId xmlns:a16="http://schemas.microsoft.com/office/drawing/2014/main" id="{0EB5772A-0076-A98C-3F84-851D7305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2" y="5105575"/>
            <a:ext cx="7243234" cy="4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19532">
            <a:off x="7950675" y="1947140"/>
            <a:ext cx="7946306" cy="87234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0174851" y="8597260"/>
            <a:ext cx="452707" cy="1447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0647">
            <a:off x="16303803" y="1252612"/>
            <a:ext cx="1788491" cy="23417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807862">
            <a:off x="707451" y="2354786"/>
            <a:ext cx="861492" cy="759679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B6EE817-0ED6-36CB-D56F-8C39D64EF9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530212" y="2732380"/>
            <a:ext cx="3856385" cy="754808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800FA7A-984F-16F9-8429-9EC1971460EC}"/>
              </a:ext>
            </a:extLst>
          </p:cNvPr>
          <p:cNvSpPr txBox="1"/>
          <p:nvPr/>
        </p:nvSpPr>
        <p:spPr>
          <a:xfrm>
            <a:off x="6019800" y="649407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B4C0DDC-1F7E-BA3F-6EBC-BEAC37683F62}"/>
              </a:ext>
            </a:extLst>
          </p:cNvPr>
          <p:cNvSpPr txBox="1"/>
          <p:nvPr/>
        </p:nvSpPr>
        <p:spPr>
          <a:xfrm>
            <a:off x="8696368" y="4144310"/>
            <a:ext cx="70104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sgk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tr.61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372240">
            <a:off x="834133" y="3211781"/>
            <a:ext cx="4689403" cy="51480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042125" y="4184608"/>
            <a:ext cx="684943" cy="6039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628446" y="6948660"/>
            <a:ext cx="313008" cy="10008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206902" flipH="1">
            <a:off x="6813944" y="4222357"/>
            <a:ext cx="4394247" cy="48240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0654479" y="7322837"/>
            <a:ext cx="684943" cy="6039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48226">
            <a:off x="7126975" y="5143500"/>
            <a:ext cx="569404" cy="5466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217336" flipV="1">
            <a:off x="12727526" y="3642603"/>
            <a:ext cx="4758361" cy="52237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4248119" y="7569582"/>
            <a:ext cx="313008" cy="10008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293003">
            <a:off x="16636144" y="4509663"/>
            <a:ext cx="569404" cy="54662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A0C6294-0EFC-8BF7-FBA7-7CB86B38A329}"/>
              </a:ext>
            </a:extLst>
          </p:cNvPr>
          <p:cNvSpPr txBox="1"/>
          <p:nvPr/>
        </p:nvSpPr>
        <p:spPr>
          <a:xfrm>
            <a:off x="3270359" y="956022"/>
            <a:ext cx="11747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468EE04-1B10-2C31-04FA-1F95953FF52A}"/>
              </a:ext>
            </a:extLst>
          </p:cNvPr>
          <p:cNvSpPr txBox="1"/>
          <p:nvPr/>
        </p:nvSpPr>
        <p:spPr>
          <a:xfrm>
            <a:off x="1183563" y="4411678"/>
            <a:ext cx="3601387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07B7888-5339-6560-CDA2-5D34EE54DD3C}"/>
              </a:ext>
            </a:extLst>
          </p:cNvPr>
          <p:cNvSpPr txBox="1"/>
          <p:nvPr/>
        </p:nvSpPr>
        <p:spPr>
          <a:xfrm>
            <a:off x="7681961" y="5321779"/>
            <a:ext cx="304074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52994D6-5549-E275-5B35-5E594CAF57A6}"/>
              </a:ext>
            </a:extLst>
          </p:cNvPr>
          <p:cNvSpPr txBox="1"/>
          <p:nvPr/>
        </p:nvSpPr>
        <p:spPr>
          <a:xfrm>
            <a:off x="12780832" y="4746094"/>
            <a:ext cx="44736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4572969" y="-1485900"/>
            <a:ext cx="9142062" cy="13258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34290">
            <a:off x="15937348" y="342935"/>
            <a:ext cx="1864122" cy="2118321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325600" y="6704215"/>
            <a:ext cx="3582785" cy="3582785"/>
            <a:chOff x="0" y="0"/>
            <a:chExt cx="12700000" cy="12700000"/>
          </a:xfrm>
        </p:grpSpPr>
        <p:sp>
          <p:nvSpPr>
            <p:cNvPr id="10" name="Freeform 10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50731" t="-13779" b="-8017"/>
              </a:stretch>
            </a:blip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816060" y="96253"/>
            <a:ext cx="276205" cy="9524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71518">
            <a:off x="949221" y="8128162"/>
            <a:ext cx="533905" cy="51254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FBF2E4A-0409-4450-4930-0F89A1F7226D}"/>
              </a:ext>
            </a:extLst>
          </p:cNvPr>
          <p:cNvSpPr txBox="1"/>
          <p:nvPr/>
        </p:nvSpPr>
        <p:spPr>
          <a:xfrm>
            <a:off x="4533900" y="3086100"/>
            <a:ext cx="92202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884D72-B0E0-A5E5-8CE7-7D0E96A636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54401" y="8528444"/>
            <a:ext cx="1324190" cy="1324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04A1E-0A84-675F-9246-DD62951AA6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06189" y="2027796"/>
            <a:ext cx="1324190" cy="132419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7F52222-5E1D-1C8D-0926-FFEDBC80C5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125200" y="1167190"/>
            <a:ext cx="1324190" cy="132419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358D5A6A-CFAE-3FD2-9BA8-B73DD885C7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871805" y="6587168"/>
            <a:ext cx="1324190" cy="13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0200" y="2415252"/>
            <a:ext cx="15087600" cy="65572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5627680" y="7061759"/>
            <a:ext cx="1156846" cy="1020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826895" y="782953"/>
            <a:ext cx="483689" cy="15466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6359232" y="976337"/>
            <a:ext cx="276205" cy="9524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652563" y="8358232"/>
            <a:ext cx="276205" cy="9524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96600" y="202970"/>
            <a:ext cx="2693114" cy="270664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667ADF2-793E-DF8F-B2C4-E5AC671D382F}"/>
              </a:ext>
            </a:extLst>
          </p:cNvPr>
          <p:cNvSpPr txBox="1"/>
          <p:nvPr/>
        </p:nvSpPr>
        <p:spPr>
          <a:xfrm>
            <a:off x="1790734" y="3295233"/>
            <a:ext cx="14706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11: PHƯƠNG PHÁP NHÂN GIỐNG CÂY TRỒNG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612405" flipH="1">
            <a:off x="763897" y="3463115"/>
            <a:ext cx="4798411" cy="5267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8156" y="3896962"/>
            <a:ext cx="2396898" cy="39374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654509">
            <a:off x="16860745" y="494372"/>
            <a:ext cx="1058436" cy="9333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077451" y="7061030"/>
            <a:ext cx="483689" cy="1546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954534" y="1310892"/>
            <a:ext cx="276205" cy="95243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96FE357-3A06-01BC-3349-5C50D3B5DA80}"/>
              </a:ext>
            </a:extLst>
          </p:cNvPr>
          <p:cNvSpPr txBox="1"/>
          <p:nvPr/>
        </p:nvSpPr>
        <p:spPr>
          <a:xfrm>
            <a:off x="4838700" y="115876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C893477A-4B71-9C11-14ED-6FC76E4149D9}"/>
              </a:ext>
            </a:extLst>
          </p:cNvPr>
          <p:cNvSpPr/>
          <p:nvPr/>
        </p:nvSpPr>
        <p:spPr>
          <a:xfrm>
            <a:off x="7460446" y="3619500"/>
            <a:ext cx="96774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FA56082F-8024-B014-3EBB-5C6AA7B9479A}"/>
              </a:ext>
            </a:extLst>
          </p:cNvPr>
          <p:cNvSpPr/>
          <p:nvPr/>
        </p:nvSpPr>
        <p:spPr>
          <a:xfrm>
            <a:off x="7460446" y="6303817"/>
            <a:ext cx="9677400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4485879" y="-3067729"/>
            <a:ext cx="9316241" cy="165550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772341" y="94559"/>
            <a:ext cx="265118" cy="914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6459200" y="8877300"/>
            <a:ext cx="747024" cy="7171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654509">
            <a:off x="314910" y="6660871"/>
            <a:ext cx="1156846" cy="102012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A9D55DC-FC5D-CCC0-DDFB-9BE9B50443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05019">
            <a:off x="661355" y="1304957"/>
            <a:ext cx="1572890" cy="21183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1665514-9DD1-7379-55C6-A63F73EE2663}"/>
              </a:ext>
            </a:extLst>
          </p:cNvPr>
          <p:cNvSpPr txBox="1"/>
          <p:nvPr/>
        </p:nvSpPr>
        <p:spPr>
          <a:xfrm>
            <a:off x="2390575" y="1027251"/>
            <a:ext cx="10090893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E953055-9407-C43C-BE6E-E1EAB1F1F1A6}"/>
              </a:ext>
            </a:extLst>
          </p:cNvPr>
          <p:cNvSpPr txBox="1"/>
          <p:nvPr/>
        </p:nvSpPr>
        <p:spPr>
          <a:xfrm>
            <a:off x="2362000" y="2158936"/>
            <a:ext cx="8342811" cy="682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BDF3896-085C-378C-2DCB-E46DC75E392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0" t="21685" r="3271" b="19023"/>
          <a:stretch/>
        </p:blipFill>
        <p:spPr>
          <a:xfrm>
            <a:off x="10591800" y="2800882"/>
            <a:ext cx="6400801" cy="5542400"/>
          </a:xfrm>
          <a:prstGeom prst="roundRect">
            <a:avLst>
              <a:gd name="adj" fmla="val 25689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8781222" y="456372"/>
            <a:ext cx="8267700" cy="100219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4509">
            <a:off x="16566050" y="605347"/>
            <a:ext cx="1226301" cy="10813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2095500"/>
            <a:ext cx="747024" cy="7171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4800" y="80417"/>
            <a:ext cx="3850665" cy="316235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1A94451-B42F-9B82-70A9-8F67B638CBCA}"/>
              </a:ext>
            </a:extLst>
          </p:cNvPr>
          <p:cNvSpPr txBox="1"/>
          <p:nvPr/>
        </p:nvSpPr>
        <p:spPr>
          <a:xfrm>
            <a:off x="8305800" y="1676400"/>
            <a:ext cx="9218544" cy="6791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thọ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ợi ý các loại rau dễ trồng trong thùng xốp tại nhà">
            <a:extLst>
              <a:ext uri="{FF2B5EF4-FFF2-40B4-BE49-F238E27FC236}">
                <a16:creationId xmlns:a16="http://schemas.microsoft.com/office/drawing/2014/main" id="{8247A93C-3BC8-3B89-061B-383E7E06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4" y="3862387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199317" y="1679463"/>
            <a:ext cx="5998608" cy="78907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747048" y="1972610"/>
            <a:ext cx="408377" cy="13058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436501">
            <a:off x="16881169" y="8827908"/>
            <a:ext cx="855898" cy="8216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51036" y="158256"/>
            <a:ext cx="1598864" cy="17839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654509">
            <a:off x="7469204" y="8821833"/>
            <a:ext cx="945563" cy="83381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31028C2-24D7-5377-D69E-0B9E7841174C}"/>
              </a:ext>
            </a:extLst>
          </p:cNvPr>
          <p:cNvSpPr txBox="1"/>
          <p:nvPr/>
        </p:nvSpPr>
        <p:spPr>
          <a:xfrm>
            <a:off x="1253242" y="649367"/>
            <a:ext cx="9857446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72B3935-1C3B-7B34-808D-3118CF9115BD}"/>
              </a:ext>
            </a:extLst>
          </p:cNvPr>
          <p:cNvSpPr txBox="1"/>
          <p:nvPr/>
        </p:nvSpPr>
        <p:spPr>
          <a:xfrm>
            <a:off x="1420154" y="2956913"/>
            <a:ext cx="7119938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y thơm Tây,cây dứa (thơm, khóm)- cây giống | Tiki">
            <a:extLst>
              <a:ext uri="{FF2B5EF4-FFF2-40B4-BE49-F238E27FC236}">
                <a16:creationId xmlns:a16="http://schemas.microsoft.com/office/drawing/2014/main" id="{FF66AA83-25DB-ED56-3098-E7344EC6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942205"/>
            <a:ext cx="6462488" cy="646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54509">
            <a:off x="729244" y="2520186"/>
            <a:ext cx="732224" cy="6456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7478918" y="1820805"/>
            <a:ext cx="533905" cy="51254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962691" y="9287240"/>
            <a:ext cx="251046" cy="80276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5F37656-7650-6C0F-FAFF-123FEF5A81F3}"/>
              </a:ext>
            </a:extLst>
          </p:cNvPr>
          <p:cNvSpPr txBox="1"/>
          <p:nvPr/>
        </p:nvSpPr>
        <p:spPr>
          <a:xfrm>
            <a:off x="1610141" y="300038"/>
            <a:ext cx="646705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giâm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55AF8487-7AE7-F699-6975-3AE46CDA5A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22893" r="2604" b="42771"/>
          <a:stretch/>
        </p:blipFill>
        <p:spPr>
          <a:xfrm>
            <a:off x="1610141" y="1574723"/>
            <a:ext cx="15055516" cy="3488473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0EF936D-9913-F84E-E1E1-21F15225351D}"/>
              </a:ext>
            </a:extLst>
          </p:cNvPr>
          <p:cNvSpPr txBox="1"/>
          <p:nvPr/>
        </p:nvSpPr>
        <p:spPr>
          <a:xfrm>
            <a:off x="1844110" y="5571954"/>
            <a:ext cx="14691289" cy="4606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chổi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350" y="7011311"/>
            <a:ext cx="4882463" cy="32756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71727" y="72213"/>
            <a:ext cx="2154669" cy="25274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7491259" y="9082237"/>
            <a:ext cx="368265" cy="11775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652563" y="8358232"/>
            <a:ext cx="276205" cy="9524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760620" y="-12911"/>
            <a:ext cx="276205" cy="9524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7ABDC3-59D1-6583-A041-5355C7AF765E}"/>
              </a:ext>
            </a:extLst>
          </p:cNvPr>
          <p:cNvSpPr txBox="1"/>
          <p:nvPr/>
        </p:nvSpPr>
        <p:spPr>
          <a:xfrm>
            <a:off x="2428347" y="546663"/>
            <a:ext cx="671565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1A0B503-418B-0F8E-F990-A0882880AF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17273" r="4338" b="37255"/>
          <a:stretch/>
        </p:blipFill>
        <p:spPr>
          <a:xfrm>
            <a:off x="2495643" y="1772780"/>
            <a:ext cx="12268200" cy="353441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F8A4DF5-FDEB-24AC-51FB-78F7AB5D04F8}"/>
              </a:ext>
            </a:extLst>
          </p:cNvPr>
          <p:cNvSpPr txBox="1"/>
          <p:nvPr/>
        </p:nvSpPr>
        <p:spPr>
          <a:xfrm>
            <a:off x="5334000" y="5711571"/>
            <a:ext cx="11930380" cy="3775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1007</Words>
  <Application>Microsoft Office PowerPoint</Application>
  <PresentationFormat>Tùy chỉnh</PresentationFormat>
  <Paragraphs>93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Cam Hình vẽ tay Lớp Khoa học Giáo dục Bài thuyết trình</dc:title>
  <dc:creator>Lê Thảo</dc:creator>
  <cp:lastModifiedBy>Lê Thảo</cp:lastModifiedBy>
  <cp:revision>4</cp:revision>
  <dcterms:created xsi:type="dcterms:W3CDTF">2006-08-16T00:00:00Z</dcterms:created>
  <dcterms:modified xsi:type="dcterms:W3CDTF">2022-09-26T03:40:23Z</dcterms:modified>
  <dc:identifier>DAFNCej-9-I</dc:identifier>
</cp:coreProperties>
</file>