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4" r:id="rId8"/>
    <p:sldId id="265" r:id="rId9"/>
    <p:sldId id="263" r:id="rId10"/>
    <p:sldId id="260" r:id="rId11"/>
    <p:sldId id="266" r:id="rId12"/>
    <p:sldId id="267" r:id="rId13"/>
    <p:sldId id="269" r:id="rId14"/>
    <p:sldId id="270" r:id="rId15"/>
    <p:sldId id="271" r:id="rId16"/>
    <p:sldId id="276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68" r:id="rId25"/>
    <p:sldId id="281" r:id="rId26"/>
    <p:sldId id="283" r:id="rId27"/>
    <p:sldId id="282" r:id="rId28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7516216" cy="3811039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3718329"/>
            </a:xfrm>
            <a:custGeom>
              <a:avLst/>
              <a:gdLst/>
              <a:ahLst/>
              <a:cxnLst/>
              <a:rect l="l" t="t" r="r" b="b"/>
              <a:pathLst>
                <a:path w="7423506" h="3718329">
                  <a:moveTo>
                    <a:pt x="0" y="3663719"/>
                  </a:moveTo>
                  <a:lnTo>
                    <a:pt x="0" y="3718329"/>
                  </a:lnTo>
                  <a:lnTo>
                    <a:pt x="7423506" y="3718329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3663719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3743729"/>
            </a:xfrm>
            <a:custGeom>
              <a:avLst/>
              <a:gdLst/>
              <a:ahLst/>
              <a:cxnLst/>
              <a:rect l="l" t="t" r="r" b="b"/>
              <a:pathLst>
                <a:path w="7448906" h="3743729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3731029"/>
                  </a:lnTo>
                  <a:lnTo>
                    <a:pt x="12700" y="3731029"/>
                  </a:lnTo>
                  <a:lnTo>
                    <a:pt x="12700" y="3676419"/>
                  </a:lnTo>
                  <a:lnTo>
                    <a:pt x="0" y="3676419"/>
                  </a:lnTo>
                  <a:lnTo>
                    <a:pt x="0" y="3743729"/>
                  </a:lnTo>
                  <a:lnTo>
                    <a:pt x="7448906" y="3743729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3718329"/>
            </a:xfrm>
            <a:custGeom>
              <a:avLst/>
              <a:gdLst/>
              <a:ahLst/>
              <a:cxnLst/>
              <a:rect l="l" t="t" r="r" b="b"/>
              <a:pathLst>
                <a:path w="7423506" h="3718329">
                  <a:moveTo>
                    <a:pt x="0" y="0"/>
                  </a:moveTo>
                  <a:lnTo>
                    <a:pt x="7423506" y="0"/>
                  </a:lnTo>
                  <a:lnTo>
                    <a:pt x="7423506" y="3718329"/>
                  </a:lnTo>
                  <a:lnTo>
                    <a:pt x="0" y="371832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3743729"/>
            </a:xfrm>
            <a:custGeom>
              <a:avLst/>
              <a:gdLst/>
              <a:ahLst/>
              <a:cxnLst/>
              <a:rect l="l" t="t" r="r" b="b"/>
              <a:pathLst>
                <a:path w="7448906" h="3743729">
                  <a:moveTo>
                    <a:pt x="80010" y="3743729"/>
                  </a:moveTo>
                  <a:lnTo>
                    <a:pt x="7448906" y="3743729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3743729"/>
                  </a:lnTo>
                  <a:lnTo>
                    <a:pt x="67310" y="3743729"/>
                  </a:lnTo>
                  <a:lnTo>
                    <a:pt x="80010" y="3743729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3731029"/>
                  </a:lnTo>
                  <a:lnTo>
                    <a:pt x="12700" y="3731029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28700"/>
            <a:ext cx="16087454" cy="657508"/>
            <a:chOff x="0" y="0"/>
            <a:chExt cx="77240086" cy="3156871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77095309" cy="3012091"/>
            </a:xfrm>
            <a:custGeom>
              <a:avLst/>
              <a:gdLst/>
              <a:ahLst/>
              <a:cxnLst/>
              <a:rect l="l" t="t" r="r" b="b"/>
              <a:pathLst>
                <a:path w="77095309" h="3012091">
                  <a:moveTo>
                    <a:pt x="0" y="0"/>
                  </a:moveTo>
                  <a:lnTo>
                    <a:pt x="77095309" y="0"/>
                  </a:lnTo>
                  <a:lnTo>
                    <a:pt x="77095309" y="3012091"/>
                  </a:lnTo>
                  <a:lnTo>
                    <a:pt x="0" y="3012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77240085" cy="3156871"/>
            </a:xfrm>
            <a:custGeom>
              <a:avLst/>
              <a:gdLst/>
              <a:ahLst/>
              <a:cxnLst/>
              <a:rect l="l" t="t" r="r" b="b"/>
              <a:pathLst>
                <a:path w="77240085" h="3156871">
                  <a:moveTo>
                    <a:pt x="77095307" y="3012091"/>
                  </a:moveTo>
                  <a:lnTo>
                    <a:pt x="77240085" y="3012091"/>
                  </a:lnTo>
                  <a:lnTo>
                    <a:pt x="77240085" y="3156871"/>
                  </a:lnTo>
                  <a:lnTo>
                    <a:pt x="77095307" y="3156871"/>
                  </a:lnTo>
                  <a:lnTo>
                    <a:pt x="77095307" y="30120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12091"/>
                  </a:lnTo>
                  <a:lnTo>
                    <a:pt x="0" y="3012091"/>
                  </a:lnTo>
                  <a:lnTo>
                    <a:pt x="0" y="144780"/>
                  </a:lnTo>
                  <a:close/>
                  <a:moveTo>
                    <a:pt x="0" y="3012091"/>
                  </a:moveTo>
                  <a:lnTo>
                    <a:pt x="144780" y="3012091"/>
                  </a:lnTo>
                  <a:lnTo>
                    <a:pt x="144780" y="3156871"/>
                  </a:lnTo>
                  <a:lnTo>
                    <a:pt x="0" y="3156871"/>
                  </a:lnTo>
                  <a:lnTo>
                    <a:pt x="0" y="3012091"/>
                  </a:lnTo>
                  <a:close/>
                  <a:moveTo>
                    <a:pt x="77095307" y="144780"/>
                  </a:moveTo>
                  <a:lnTo>
                    <a:pt x="77240085" y="144780"/>
                  </a:lnTo>
                  <a:lnTo>
                    <a:pt x="77240085" y="3012091"/>
                  </a:lnTo>
                  <a:lnTo>
                    <a:pt x="77095307" y="3012091"/>
                  </a:lnTo>
                  <a:lnTo>
                    <a:pt x="77095307" y="144780"/>
                  </a:lnTo>
                  <a:close/>
                  <a:moveTo>
                    <a:pt x="144780" y="3012091"/>
                  </a:moveTo>
                  <a:lnTo>
                    <a:pt x="77095307" y="3012091"/>
                  </a:lnTo>
                  <a:lnTo>
                    <a:pt x="77095307" y="3156871"/>
                  </a:lnTo>
                  <a:lnTo>
                    <a:pt x="144780" y="3156871"/>
                  </a:lnTo>
                  <a:lnTo>
                    <a:pt x="144780" y="3012091"/>
                  </a:lnTo>
                  <a:close/>
                  <a:moveTo>
                    <a:pt x="77095307" y="0"/>
                  </a:moveTo>
                  <a:lnTo>
                    <a:pt x="77240085" y="0"/>
                  </a:lnTo>
                  <a:lnTo>
                    <a:pt x="77240085" y="144780"/>
                  </a:lnTo>
                  <a:lnTo>
                    <a:pt x="77095307" y="144780"/>
                  </a:lnTo>
                  <a:lnTo>
                    <a:pt x="7709530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7095307" y="0"/>
                  </a:lnTo>
                  <a:lnTo>
                    <a:pt x="7709530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21224" y="2247625"/>
            <a:ext cx="14227697" cy="6276483"/>
            <a:chOff x="0" y="0"/>
            <a:chExt cx="36481419" cy="30135041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36336637" cy="29990262"/>
            </a:xfrm>
            <a:custGeom>
              <a:avLst/>
              <a:gdLst/>
              <a:ahLst/>
              <a:cxnLst/>
              <a:rect l="l" t="t" r="r" b="b"/>
              <a:pathLst>
                <a:path w="36336637" h="29990262">
                  <a:moveTo>
                    <a:pt x="0" y="0"/>
                  </a:moveTo>
                  <a:lnTo>
                    <a:pt x="36336637" y="0"/>
                  </a:lnTo>
                  <a:lnTo>
                    <a:pt x="36336637" y="29990262"/>
                  </a:lnTo>
                  <a:lnTo>
                    <a:pt x="0" y="29990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5A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36481420" cy="30135041"/>
            </a:xfrm>
            <a:custGeom>
              <a:avLst/>
              <a:gdLst/>
              <a:ahLst/>
              <a:cxnLst/>
              <a:rect l="l" t="t" r="r" b="b"/>
              <a:pathLst>
                <a:path w="36481420" h="30135041">
                  <a:moveTo>
                    <a:pt x="36336638" y="29990262"/>
                  </a:moveTo>
                  <a:lnTo>
                    <a:pt x="36481420" y="29990262"/>
                  </a:lnTo>
                  <a:lnTo>
                    <a:pt x="36481420" y="30135041"/>
                  </a:lnTo>
                  <a:lnTo>
                    <a:pt x="36336638" y="30135041"/>
                  </a:lnTo>
                  <a:lnTo>
                    <a:pt x="36336638" y="299902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9990262"/>
                  </a:lnTo>
                  <a:lnTo>
                    <a:pt x="0" y="29990262"/>
                  </a:lnTo>
                  <a:lnTo>
                    <a:pt x="0" y="144780"/>
                  </a:lnTo>
                  <a:close/>
                  <a:moveTo>
                    <a:pt x="0" y="29990262"/>
                  </a:moveTo>
                  <a:lnTo>
                    <a:pt x="144780" y="29990262"/>
                  </a:lnTo>
                  <a:lnTo>
                    <a:pt x="144780" y="30135041"/>
                  </a:lnTo>
                  <a:lnTo>
                    <a:pt x="0" y="30135041"/>
                  </a:lnTo>
                  <a:lnTo>
                    <a:pt x="0" y="29990262"/>
                  </a:lnTo>
                  <a:close/>
                  <a:moveTo>
                    <a:pt x="36336638" y="144780"/>
                  </a:moveTo>
                  <a:lnTo>
                    <a:pt x="36481420" y="144780"/>
                  </a:lnTo>
                  <a:lnTo>
                    <a:pt x="36481420" y="29990262"/>
                  </a:lnTo>
                  <a:lnTo>
                    <a:pt x="36336638" y="29990262"/>
                  </a:lnTo>
                  <a:lnTo>
                    <a:pt x="36336638" y="144780"/>
                  </a:lnTo>
                  <a:close/>
                  <a:moveTo>
                    <a:pt x="144780" y="29990262"/>
                  </a:moveTo>
                  <a:lnTo>
                    <a:pt x="36336638" y="29990262"/>
                  </a:lnTo>
                  <a:lnTo>
                    <a:pt x="36336638" y="30135041"/>
                  </a:lnTo>
                  <a:lnTo>
                    <a:pt x="144780" y="30135041"/>
                  </a:lnTo>
                  <a:lnTo>
                    <a:pt x="144780" y="29990262"/>
                  </a:lnTo>
                  <a:close/>
                  <a:moveTo>
                    <a:pt x="36336638" y="0"/>
                  </a:moveTo>
                  <a:lnTo>
                    <a:pt x="36481420" y="0"/>
                  </a:lnTo>
                  <a:lnTo>
                    <a:pt x="36481420" y="144780"/>
                  </a:lnTo>
                  <a:lnTo>
                    <a:pt x="36336638" y="144780"/>
                  </a:lnTo>
                  <a:lnTo>
                    <a:pt x="363366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6336638" y="0"/>
                  </a:lnTo>
                  <a:lnTo>
                    <a:pt x="363366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10729">
            <a:off x="-102499" y="479831"/>
            <a:ext cx="3332468" cy="221019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67424">
            <a:off x="16550897" y="6608402"/>
            <a:ext cx="2798115" cy="3795284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285430" y="1167694"/>
            <a:ext cx="379520" cy="379520"/>
            <a:chOff x="0" y="0"/>
            <a:chExt cx="506027" cy="50602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1805798" y="1167694"/>
            <a:ext cx="379520" cy="379520"/>
            <a:chOff x="0" y="0"/>
            <a:chExt cx="506027" cy="50602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</p:sp>
        </p:grpSp>
      </p:grpSp>
      <p:grpSp>
        <p:nvGrpSpPr>
          <p:cNvPr id="27" name="Group 27"/>
          <p:cNvGrpSpPr/>
          <p:nvPr/>
        </p:nvGrpSpPr>
        <p:grpSpPr>
          <a:xfrm>
            <a:off x="2326165" y="1167694"/>
            <a:ext cx="379520" cy="379520"/>
            <a:chOff x="0" y="0"/>
            <a:chExt cx="506027" cy="506027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</p:sp>
        </p:grpSp>
      </p:grpSp>
      <p:grpSp>
        <p:nvGrpSpPr>
          <p:cNvPr id="32" name="Group 32"/>
          <p:cNvGrpSpPr/>
          <p:nvPr/>
        </p:nvGrpSpPr>
        <p:grpSpPr>
          <a:xfrm>
            <a:off x="1308229" y="2010365"/>
            <a:ext cx="899887" cy="899887"/>
            <a:chOff x="0" y="0"/>
            <a:chExt cx="1199850" cy="1199850"/>
          </a:xfrm>
        </p:grpSpPr>
        <p:sp>
          <p:nvSpPr>
            <p:cNvPr id="33" name="AutoShape 33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5" name="Group 35"/>
          <p:cNvGrpSpPr/>
          <p:nvPr/>
        </p:nvGrpSpPr>
        <p:grpSpPr>
          <a:xfrm rot="-5400000">
            <a:off x="1308229" y="7890339"/>
            <a:ext cx="899887" cy="899887"/>
            <a:chOff x="0" y="0"/>
            <a:chExt cx="1199850" cy="1199850"/>
          </a:xfrm>
        </p:grpSpPr>
        <p:sp>
          <p:nvSpPr>
            <p:cNvPr id="36" name="AutoShape 36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" name="AutoShape 37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8" name="Group 38"/>
          <p:cNvGrpSpPr/>
          <p:nvPr/>
        </p:nvGrpSpPr>
        <p:grpSpPr>
          <a:xfrm rot="5400000">
            <a:off x="15560929" y="2010365"/>
            <a:ext cx="899887" cy="899887"/>
            <a:chOff x="0" y="0"/>
            <a:chExt cx="1199850" cy="1199850"/>
          </a:xfrm>
        </p:grpSpPr>
        <p:sp>
          <p:nvSpPr>
            <p:cNvPr id="39" name="AutoShape 39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1" name="Group 41"/>
          <p:cNvGrpSpPr/>
          <p:nvPr/>
        </p:nvGrpSpPr>
        <p:grpSpPr>
          <a:xfrm rot="-10800000">
            <a:off x="15440573" y="7791585"/>
            <a:ext cx="899887" cy="899887"/>
            <a:chOff x="0" y="0"/>
            <a:chExt cx="1199850" cy="1199850"/>
          </a:xfrm>
        </p:grpSpPr>
        <p:sp>
          <p:nvSpPr>
            <p:cNvPr id="42" name="AutoShape 4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3" name="AutoShape 4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26880">
            <a:off x="-197662" y="8051854"/>
            <a:ext cx="1586727" cy="2040807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6733" t="27543"/>
          <a:stretch>
            <a:fillRect/>
          </a:stretch>
        </p:blipFill>
        <p:spPr>
          <a:xfrm rot="-6293398">
            <a:off x="2724415" y="-152692"/>
            <a:ext cx="1205614" cy="1533499"/>
          </a:xfrm>
          <a:prstGeom prst="rect">
            <a:avLst/>
          </a:prstGeom>
        </p:spPr>
      </p:pic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3E1C460A-39F6-FB2D-E38C-620D022F0AB5}"/>
              </a:ext>
            </a:extLst>
          </p:cNvPr>
          <p:cNvSpPr txBox="1"/>
          <p:nvPr/>
        </p:nvSpPr>
        <p:spPr>
          <a:xfrm>
            <a:off x="3583114" y="3614054"/>
            <a:ext cx="112776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LỚP HỌC</a:t>
            </a:r>
          </a:p>
        </p:txBody>
      </p:sp>
      <p:pic>
        <p:nvPicPr>
          <p:cNvPr id="49" name="Picture 5">
            <a:extLst>
              <a:ext uri="{FF2B5EF4-FFF2-40B4-BE49-F238E27FC236}">
                <a16:creationId xmlns:a16="http://schemas.microsoft.com/office/drawing/2014/main" id="{B8578C55-855C-96EA-3392-BA02E0530F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27980" y="5012438"/>
            <a:ext cx="216027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9883150" y="2126977"/>
            <a:ext cx="7258104" cy="6565255"/>
            <a:chOff x="0" y="0"/>
            <a:chExt cx="3622507" cy="2824345"/>
          </a:xfrm>
        </p:grpSpPr>
        <p:sp>
          <p:nvSpPr>
            <p:cNvPr id="11" name="Freeform 11"/>
            <p:cNvSpPr/>
            <p:nvPr/>
          </p:nvSpPr>
          <p:spPr>
            <a:xfrm>
              <a:off x="80010" y="80010"/>
              <a:ext cx="3529798" cy="2731635"/>
            </a:xfrm>
            <a:custGeom>
              <a:avLst/>
              <a:gdLst/>
              <a:ahLst/>
              <a:cxnLst/>
              <a:rect l="l" t="t" r="r" b="b"/>
              <a:pathLst>
                <a:path w="3529798" h="2731635">
                  <a:moveTo>
                    <a:pt x="0" y="2677025"/>
                  </a:moveTo>
                  <a:lnTo>
                    <a:pt x="0" y="2731635"/>
                  </a:lnTo>
                  <a:lnTo>
                    <a:pt x="3529798" y="2731635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2677025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67310" y="67310"/>
              <a:ext cx="3555198" cy="2757035"/>
            </a:xfrm>
            <a:custGeom>
              <a:avLst/>
              <a:gdLst/>
              <a:ahLst/>
              <a:cxnLst/>
              <a:rect l="l" t="t" r="r" b="b"/>
              <a:pathLst>
                <a:path w="3555198" h="2757035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2744335"/>
                  </a:lnTo>
                  <a:lnTo>
                    <a:pt x="12700" y="2744335"/>
                  </a:lnTo>
                  <a:lnTo>
                    <a:pt x="12700" y="2689725"/>
                  </a:lnTo>
                  <a:lnTo>
                    <a:pt x="0" y="2689725"/>
                  </a:lnTo>
                  <a:lnTo>
                    <a:pt x="0" y="2757035"/>
                  </a:lnTo>
                  <a:lnTo>
                    <a:pt x="3555198" y="2757035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3529797" cy="2731635"/>
            </a:xfrm>
            <a:custGeom>
              <a:avLst/>
              <a:gdLst/>
              <a:ahLst/>
              <a:cxnLst/>
              <a:rect l="l" t="t" r="r" b="b"/>
              <a:pathLst>
                <a:path w="3529797" h="2731635">
                  <a:moveTo>
                    <a:pt x="0" y="0"/>
                  </a:moveTo>
                  <a:lnTo>
                    <a:pt x="3529797" y="0"/>
                  </a:lnTo>
                  <a:lnTo>
                    <a:pt x="3529797" y="2731635"/>
                  </a:lnTo>
                  <a:lnTo>
                    <a:pt x="0" y="273163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3555197" cy="2757035"/>
            </a:xfrm>
            <a:custGeom>
              <a:avLst/>
              <a:gdLst/>
              <a:ahLst/>
              <a:cxnLst/>
              <a:rect l="l" t="t" r="r" b="b"/>
              <a:pathLst>
                <a:path w="3555197" h="2757035">
                  <a:moveTo>
                    <a:pt x="80010" y="2757035"/>
                  </a:moveTo>
                  <a:lnTo>
                    <a:pt x="3555197" y="2757035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2757035"/>
                  </a:lnTo>
                  <a:lnTo>
                    <a:pt x="67310" y="2757035"/>
                  </a:lnTo>
                  <a:lnTo>
                    <a:pt x="80010" y="2757035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2744335"/>
                  </a:lnTo>
                  <a:lnTo>
                    <a:pt x="12700" y="274433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295873" y="2587542"/>
            <a:ext cx="6297794" cy="5596510"/>
            <a:chOff x="0" y="0"/>
            <a:chExt cx="33376791" cy="19248591"/>
          </a:xfrm>
        </p:grpSpPr>
        <p:sp>
          <p:nvSpPr>
            <p:cNvPr id="17" name="Freeform 17"/>
            <p:cNvSpPr/>
            <p:nvPr/>
          </p:nvSpPr>
          <p:spPr>
            <a:xfrm>
              <a:off x="72390" y="72390"/>
              <a:ext cx="33232011" cy="19103812"/>
            </a:xfrm>
            <a:custGeom>
              <a:avLst/>
              <a:gdLst/>
              <a:ahLst/>
              <a:cxnLst/>
              <a:rect l="l" t="t" r="r" b="b"/>
              <a:pathLst>
                <a:path w="33232011" h="19103812">
                  <a:moveTo>
                    <a:pt x="0" y="0"/>
                  </a:moveTo>
                  <a:lnTo>
                    <a:pt x="33232011" y="0"/>
                  </a:lnTo>
                  <a:lnTo>
                    <a:pt x="33232011" y="19103812"/>
                  </a:lnTo>
                  <a:lnTo>
                    <a:pt x="0" y="19103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CB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33376791" cy="19248591"/>
            </a:xfrm>
            <a:custGeom>
              <a:avLst/>
              <a:gdLst/>
              <a:ahLst/>
              <a:cxnLst/>
              <a:rect l="l" t="t" r="r" b="b"/>
              <a:pathLst>
                <a:path w="33376791" h="19248591">
                  <a:moveTo>
                    <a:pt x="33232012" y="19103811"/>
                  </a:moveTo>
                  <a:lnTo>
                    <a:pt x="33376791" y="19103811"/>
                  </a:lnTo>
                  <a:lnTo>
                    <a:pt x="33376791" y="19248591"/>
                  </a:lnTo>
                  <a:lnTo>
                    <a:pt x="33232012" y="19248591"/>
                  </a:lnTo>
                  <a:lnTo>
                    <a:pt x="33232012" y="1910381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103811"/>
                  </a:lnTo>
                  <a:lnTo>
                    <a:pt x="0" y="19103811"/>
                  </a:lnTo>
                  <a:lnTo>
                    <a:pt x="0" y="144780"/>
                  </a:lnTo>
                  <a:close/>
                  <a:moveTo>
                    <a:pt x="0" y="19103811"/>
                  </a:moveTo>
                  <a:lnTo>
                    <a:pt x="144780" y="19103811"/>
                  </a:lnTo>
                  <a:lnTo>
                    <a:pt x="144780" y="19248591"/>
                  </a:lnTo>
                  <a:lnTo>
                    <a:pt x="0" y="19248591"/>
                  </a:lnTo>
                  <a:lnTo>
                    <a:pt x="0" y="19103811"/>
                  </a:lnTo>
                  <a:close/>
                  <a:moveTo>
                    <a:pt x="33232012" y="144780"/>
                  </a:moveTo>
                  <a:lnTo>
                    <a:pt x="33376791" y="144780"/>
                  </a:lnTo>
                  <a:lnTo>
                    <a:pt x="33376791" y="19103811"/>
                  </a:lnTo>
                  <a:lnTo>
                    <a:pt x="33232012" y="19103811"/>
                  </a:lnTo>
                  <a:lnTo>
                    <a:pt x="33232012" y="144780"/>
                  </a:lnTo>
                  <a:close/>
                  <a:moveTo>
                    <a:pt x="144780" y="19103811"/>
                  </a:moveTo>
                  <a:lnTo>
                    <a:pt x="33232012" y="19103811"/>
                  </a:lnTo>
                  <a:lnTo>
                    <a:pt x="33232012" y="19248591"/>
                  </a:lnTo>
                  <a:lnTo>
                    <a:pt x="144780" y="19248591"/>
                  </a:lnTo>
                  <a:lnTo>
                    <a:pt x="144780" y="19103811"/>
                  </a:lnTo>
                  <a:close/>
                  <a:moveTo>
                    <a:pt x="33232012" y="0"/>
                  </a:moveTo>
                  <a:lnTo>
                    <a:pt x="33376791" y="0"/>
                  </a:lnTo>
                  <a:lnTo>
                    <a:pt x="33376791" y="144780"/>
                  </a:lnTo>
                  <a:lnTo>
                    <a:pt x="33232012" y="144780"/>
                  </a:lnTo>
                  <a:lnTo>
                    <a:pt x="332320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232012" y="0"/>
                  </a:lnTo>
                  <a:lnTo>
                    <a:pt x="332320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0094676" y="2399102"/>
            <a:ext cx="899887" cy="899887"/>
            <a:chOff x="0" y="0"/>
            <a:chExt cx="1199850" cy="119985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15887419" y="7486302"/>
            <a:ext cx="899887" cy="899887"/>
            <a:chOff x="0" y="0"/>
            <a:chExt cx="1199850" cy="1199850"/>
          </a:xfrm>
        </p:grpSpPr>
        <p:sp>
          <p:nvSpPr>
            <p:cNvPr id="24" name="AutoShape 24"/>
            <p:cNvSpPr/>
            <p:nvPr/>
          </p:nvSpPr>
          <p:spPr>
            <a:xfrm rot="-10800000">
              <a:off x="0" y="116175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5400000">
              <a:off x="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1" name="Group 41"/>
          <p:cNvGrpSpPr/>
          <p:nvPr/>
        </p:nvGrpSpPr>
        <p:grpSpPr>
          <a:xfrm>
            <a:off x="1228898" y="2156498"/>
            <a:ext cx="7747860" cy="6535734"/>
            <a:chOff x="0" y="0"/>
            <a:chExt cx="3622507" cy="2824345"/>
          </a:xfrm>
        </p:grpSpPr>
        <p:sp>
          <p:nvSpPr>
            <p:cNvPr id="42" name="Freeform 42"/>
            <p:cNvSpPr/>
            <p:nvPr/>
          </p:nvSpPr>
          <p:spPr>
            <a:xfrm>
              <a:off x="80010" y="80010"/>
              <a:ext cx="3529798" cy="2731635"/>
            </a:xfrm>
            <a:custGeom>
              <a:avLst/>
              <a:gdLst/>
              <a:ahLst/>
              <a:cxnLst/>
              <a:rect l="l" t="t" r="r" b="b"/>
              <a:pathLst>
                <a:path w="3529798" h="2731635">
                  <a:moveTo>
                    <a:pt x="0" y="2677025"/>
                  </a:moveTo>
                  <a:lnTo>
                    <a:pt x="0" y="2731635"/>
                  </a:lnTo>
                  <a:lnTo>
                    <a:pt x="3529798" y="2731635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2677025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67310" y="67310"/>
              <a:ext cx="3555198" cy="2757035"/>
            </a:xfrm>
            <a:custGeom>
              <a:avLst/>
              <a:gdLst/>
              <a:ahLst/>
              <a:cxnLst/>
              <a:rect l="l" t="t" r="r" b="b"/>
              <a:pathLst>
                <a:path w="3555198" h="2757035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2744335"/>
                  </a:lnTo>
                  <a:lnTo>
                    <a:pt x="12700" y="2744335"/>
                  </a:lnTo>
                  <a:lnTo>
                    <a:pt x="12700" y="2689725"/>
                  </a:lnTo>
                  <a:lnTo>
                    <a:pt x="0" y="2689725"/>
                  </a:lnTo>
                  <a:lnTo>
                    <a:pt x="0" y="2757035"/>
                  </a:lnTo>
                  <a:lnTo>
                    <a:pt x="3555198" y="2757035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12700" y="12700"/>
              <a:ext cx="3529797" cy="2731635"/>
            </a:xfrm>
            <a:custGeom>
              <a:avLst/>
              <a:gdLst/>
              <a:ahLst/>
              <a:cxnLst/>
              <a:rect l="l" t="t" r="r" b="b"/>
              <a:pathLst>
                <a:path w="3529797" h="2731635">
                  <a:moveTo>
                    <a:pt x="0" y="0"/>
                  </a:moveTo>
                  <a:lnTo>
                    <a:pt x="3529797" y="0"/>
                  </a:lnTo>
                  <a:lnTo>
                    <a:pt x="3529797" y="2731635"/>
                  </a:lnTo>
                  <a:lnTo>
                    <a:pt x="0" y="273163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0" y="0"/>
              <a:ext cx="3555197" cy="2757035"/>
            </a:xfrm>
            <a:custGeom>
              <a:avLst/>
              <a:gdLst/>
              <a:ahLst/>
              <a:cxnLst/>
              <a:rect l="l" t="t" r="r" b="b"/>
              <a:pathLst>
                <a:path w="3555197" h="2757035">
                  <a:moveTo>
                    <a:pt x="80010" y="2757035"/>
                  </a:moveTo>
                  <a:lnTo>
                    <a:pt x="3555197" y="2757035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2757035"/>
                  </a:lnTo>
                  <a:lnTo>
                    <a:pt x="67310" y="2757035"/>
                  </a:lnTo>
                  <a:lnTo>
                    <a:pt x="80010" y="2757035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2744335"/>
                  </a:lnTo>
                  <a:lnTo>
                    <a:pt x="12700" y="274433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1633089" y="2582768"/>
            <a:ext cx="6722751" cy="5574084"/>
            <a:chOff x="0" y="0"/>
            <a:chExt cx="33376791" cy="19248591"/>
          </a:xfrm>
        </p:grpSpPr>
        <p:sp>
          <p:nvSpPr>
            <p:cNvPr id="48" name="Freeform 48"/>
            <p:cNvSpPr/>
            <p:nvPr/>
          </p:nvSpPr>
          <p:spPr>
            <a:xfrm>
              <a:off x="72390" y="72390"/>
              <a:ext cx="33232011" cy="19103812"/>
            </a:xfrm>
            <a:custGeom>
              <a:avLst/>
              <a:gdLst/>
              <a:ahLst/>
              <a:cxnLst/>
              <a:rect l="l" t="t" r="r" b="b"/>
              <a:pathLst>
                <a:path w="33232011" h="19103812">
                  <a:moveTo>
                    <a:pt x="0" y="0"/>
                  </a:moveTo>
                  <a:lnTo>
                    <a:pt x="33232011" y="0"/>
                  </a:lnTo>
                  <a:lnTo>
                    <a:pt x="33232011" y="19103812"/>
                  </a:lnTo>
                  <a:lnTo>
                    <a:pt x="0" y="19103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3FF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0" y="0"/>
              <a:ext cx="33376791" cy="19248591"/>
            </a:xfrm>
            <a:custGeom>
              <a:avLst/>
              <a:gdLst/>
              <a:ahLst/>
              <a:cxnLst/>
              <a:rect l="l" t="t" r="r" b="b"/>
              <a:pathLst>
                <a:path w="33376791" h="19248591">
                  <a:moveTo>
                    <a:pt x="33232012" y="19103811"/>
                  </a:moveTo>
                  <a:lnTo>
                    <a:pt x="33376791" y="19103811"/>
                  </a:lnTo>
                  <a:lnTo>
                    <a:pt x="33376791" y="19248591"/>
                  </a:lnTo>
                  <a:lnTo>
                    <a:pt x="33232012" y="19248591"/>
                  </a:lnTo>
                  <a:lnTo>
                    <a:pt x="33232012" y="1910381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103811"/>
                  </a:lnTo>
                  <a:lnTo>
                    <a:pt x="0" y="19103811"/>
                  </a:lnTo>
                  <a:lnTo>
                    <a:pt x="0" y="144780"/>
                  </a:lnTo>
                  <a:close/>
                  <a:moveTo>
                    <a:pt x="0" y="19103811"/>
                  </a:moveTo>
                  <a:lnTo>
                    <a:pt x="144780" y="19103811"/>
                  </a:lnTo>
                  <a:lnTo>
                    <a:pt x="144780" y="19248591"/>
                  </a:lnTo>
                  <a:lnTo>
                    <a:pt x="0" y="19248591"/>
                  </a:lnTo>
                  <a:lnTo>
                    <a:pt x="0" y="19103811"/>
                  </a:lnTo>
                  <a:close/>
                  <a:moveTo>
                    <a:pt x="33232012" y="144780"/>
                  </a:moveTo>
                  <a:lnTo>
                    <a:pt x="33376791" y="144780"/>
                  </a:lnTo>
                  <a:lnTo>
                    <a:pt x="33376791" y="19103811"/>
                  </a:lnTo>
                  <a:lnTo>
                    <a:pt x="33232012" y="19103811"/>
                  </a:lnTo>
                  <a:lnTo>
                    <a:pt x="33232012" y="144780"/>
                  </a:lnTo>
                  <a:close/>
                  <a:moveTo>
                    <a:pt x="144780" y="19103811"/>
                  </a:moveTo>
                  <a:lnTo>
                    <a:pt x="33232012" y="19103811"/>
                  </a:lnTo>
                  <a:lnTo>
                    <a:pt x="33232012" y="19248591"/>
                  </a:lnTo>
                  <a:lnTo>
                    <a:pt x="144780" y="19248591"/>
                  </a:lnTo>
                  <a:lnTo>
                    <a:pt x="144780" y="19103811"/>
                  </a:lnTo>
                  <a:close/>
                  <a:moveTo>
                    <a:pt x="33232012" y="0"/>
                  </a:moveTo>
                  <a:lnTo>
                    <a:pt x="33376791" y="0"/>
                  </a:lnTo>
                  <a:lnTo>
                    <a:pt x="33376791" y="144780"/>
                  </a:lnTo>
                  <a:lnTo>
                    <a:pt x="33232012" y="144780"/>
                  </a:lnTo>
                  <a:lnTo>
                    <a:pt x="332320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232012" y="0"/>
                  </a:lnTo>
                  <a:lnTo>
                    <a:pt x="332320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1439505" y="2331744"/>
            <a:ext cx="980888" cy="892242"/>
            <a:chOff x="0" y="0"/>
            <a:chExt cx="1199850" cy="1199850"/>
          </a:xfrm>
        </p:grpSpPr>
        <p:sp>
          <p:nvSpPr>
            <p:cNvPr id="52" name="AutoShape 5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3" name="AutoShape 5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4" name="Group 54"/>
          <p:cNvGrpSpPr/>
          <p:nvPr/>
        </p:nvGrpSpPr>
        <p:grpSpPr>
          <a:xfrm rot="-5400000">
            <a:off x="1449398" y="7408273"/>
            <a:ext cx="892242" cy="980890"/>
            <a:chOff x="0" y="0"/>
            <a:chExt cx="1199850" cy="1199850"/>
          </a:xfrm>
        </p:grpSpPr>
        <p:sp>
          <p:nvSpPr>
            <p:cNvPr id="55" name="AutoShape 5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6" name="AutoShape 5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7" name="Group 57"/>
          <p:cNvGrpSpPr/>
          <p:nvPr/>
        </p:nvGrpSpPr>
        <p:grpSpPr>
          <a:xfrm rot="-5400000">
            <a:off x="10038971" y="7440624"/>
            <a:ext cx="899887" cy="899887"/>
            <a:chOff x="0" y="0"/>
            <a:chExt cx="1199850" cy="1199850"/>
          </a:xfrm>
        </p:grpSpPr>
        <p:sp>
          <p:nvSpPr>
            <p:cNvPr id="58" name="AutoShape 5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9" name="AutoShape 5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0" name="Group 60"/>
          <p:cNvGrpSpPr/>
          <p:nvPr/>
        </p:nvGrpSpPr>
        <p:grpSpPr>
          <a:xfrm rot="5400000">
            <a:off x="7657109" y="2327933"/>
            <a:ext cx="892240" cy="980888"/>
            <a:chOff x="0" y="0"/>
            <a:chExt cx="1199850" cy="1199850"/>
          </a:xfrm>
        </p:grpSpPr>
        <p:sp>
          <p:nvSpPr>
            <p:cNvPr id="61" name="AutoShape 6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2" name="AutoShape 6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3" name="Group 63"/>
          <p:cNvGrpSpPr/>
          <p:nvPr/>
        </p:nvGrpSpPr>
        <p:grpSpPr>
          <a:xfrm rot="5400000">
            <a:off x="15880689" y="2364609"/>
            <a:ext cx="899887" cy="899887"/>
            <a:chOff x="0" y="0"/>
            <a:chExt cx="1199850" cy="1199850"/>
          </a:xfrm>
        </p:grpSpPr>
        <p:sp>
          <p:nvSpPr>
            <p:cNvPr id="64" name="AutoShape 6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5" name="AutoShape 6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6" name="Group 66"/>
          <p:cNvGrpSpPr/>
          <p:nvPr/>
        </p:nvGrpSpPr>
        <p:grpSpPr>
          <a:xfrm>
            <a:off x="7628359" y="7499023"/>
            <a:ext cx="980888" cy="892242"/>
            <a:chOff x="0" y="0"/>
            <a:chExt cx="1199850" cy="1199850"/>
          </a:xfrm>
        </p:grpSpPr>
        <p:sp>
          <p:nvSpPr>
            <p:cNvPr id="67" name="AutoShape 67"/>
            <p:cNvSpPr/>
            <p:nvPr/>
          </p:nvSpPr>
          <p:spPr>
            <a:xfrm rot="-10800000">
              <a:off x="0" y="116175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8" name="AutoShape 68"/>
            <p:cNvSpPr/>
            <p:nvPr/>
          </p:nvSpPr>
          <p:spPr>
            <a:xfrm rot="5400000">
              <a:off x="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36C242AA-21CC-CD1B-F98D-03ACB2BA0237}"/>
              </a:ext>
            </a:extLst>
          </p:cNvPr>
          <p:cNvSpPr txBox="1"/>
          <p:nvPr/>
        </p:nvSpPr>
        <p:spPr>
          <a:xfrm>
            <a:off x="2612587" y="3444596"/>
            <a:ext cx="4900478" cy="762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32E348A2-933E-79A3-FF77-51CBB294DC3A}"/>
              </a:ext>
            </a:extLst>
          </p:cNvPr>
          <p:cNvSpPr txBox="1"/>
          <p:nvPr/>
        </p:nvSpPr>
        <p:spPr>
          <a:xfrm>
            <a:off x="11474418" y="3438058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Nhược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9E62AFCC-E280-2686-C708-C52D98BE477B}"/>
              </a:ext>
            </a:extLst>
          </p:cNvPr>
          <p:cNvSpPr txBox="1"/>
          <p:nvPr/>
        </p:nvSpPr>
        <p:spPr>
          <a:xfrm>
            <a:off x="1807872" y="4857785"/>
            <a:ext cx="650990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ạt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A318627E-2B25-77FD-3754-9208401CE441}"/>
              </a:ext>
            </a:extLst>
          </p:cNvPr>
          <p:cNvSpPr txBox="1"/>
          <p:nvPr/>
        </p:nvSpPr>
        <p:spPr>
          <a:xfrm>
            <a:off x="10323191" y="4833866"/>
            <a:ext cx="627047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4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028700" y="798192"/>
            <a:ext cx="9974716" cy="8841108"/>
            <a:chOff x="0" y="0"/>
            <a:chExt cx="4616358" cy="4024530"/>
          </a:xfrm>
        </p:grpSpPr>
        <p:sp>
          <p:nvSpPr>
            <p:cNvPr id="10" name="Freeform 10"/>
            <p:cNvSpPr/>
            <p:nvPr/>
          </p:nvSpPr>
          <p:spPr>
            <a:xfrm>
              <a:off x="80010" y="80010"/>
              <a:ext cx="4523648" cy="3931820"/>
            </a:xfrm>
            <a:custGeom>
              <a:avLst/>
              <a:gdLst/>
              <a:ahLst/>
              <a:cxnLst/>
              <a:rect l="l" t="t" r="r" b="b"/>
              <a:pathLst>
                <a:path w="4523648" h="3931820">
                  <a:moveTo>
                    <a:pt x="0" y="3877210"/>
                  </a:moveTo>
                  <a:lnTo>
                    <a:pt x="0" y="3931820"/>
                  </a:lnTo>
                  <a:lnTo>
                    <a:pt x="4523648" y="3931820"/>
                  </a:lnTo>
                  <a:lnTo>
                    <a:pt x="4523648" y="0"/>
                  </a:lnTo>
                  <a:lnTo>
                    <a:pt x="4469038" y="0"/>
                  </a:lnTo>
                  <a:lnTo>
                    <a:pt x="4469038" y="3877210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67310" y="67310"/>
              <a:ext cx="4549048" cy="3957220"/>
            </a:xfrm>
            <a:custGeom>
              <a:avLst/>
              <a:gdLst/>
              <a:ahLst/>
              <a:cxnLst/>
              <a:rect l="l" t="t" r="r" b="b"/>
              <a:pathLst>
                <a:path w="4549048" h="3957220">
                  <a:moveTo>
                    <a:pt x="4481738" y="0"/>
                  </a:moveTo>
                  <a:lnTo>
                    <a:pt x="4481738" y="12700"/>
                  </a:lnTo>
                  <a:lnTo>
                    <a:pt x="4536348" y="12700"/>
                  </a:lnTo>
                  <a:lnTo>
                    <a:pt x="4536348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4549048" y="3957220"/>
                  </a:lnTo>
                  <a:lnTo>
                    <a:pt x="454904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2700" y="12700"/>
              <a:ext cx="4523648" cy="3931820"/>
            </a:xfrm>
            <a:custGeom>
              <a:avLst/>
              <a:gdLst/>
              <a:ahLst/>
              <a:cxnLst/>
              <a:rect l="l" t="t" r="r" b="b"/>
              <a:pathLst>
                <a:path w="4523648" h="3931820">
                  <a:moveTo>
                    <a:pt x="0" y="0"/>
                  </a:moveTo>
                  <a:lnTo>
                    <a:pt x="4523648" y="0"/>
                  </a:lnTo>
                  <a:lnTo>
                    <a:pt x="4523648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4549048" cy="3957220"/>
            </a:xfrm>
            <a:custGeom>
              <a:avLst/>
              <a:gdLst/>
              <a:ahLst/>
              <a:cxnLst/>
              <a:rect l="l" t="t" r="r" b="b"/>
              <a:pathLst>
                <a:path w="4549048" h="3957220">
                  <a:moveTo>
                    <a:pt x="80010" y="3957220"/>
                  </a:moveTo>
                  <a:lnTo>
                    <a:pt x="4549048" y="3957220"/>
                  </a:lnTo>
                  <a:lnTo>
                    <a:pt x="4549048" y="80010"/>
                  </a:lnTo>
                  <a:lnTo>
                    <a:pt x="4549048" y="67310"/>
                  </a:lnTo>
                  <a:lnTo>
                    <a:pt x="4549048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4536348" y="12700"/>
                  </a:lnTo>
                  <a:lnTo>
                    <a:pt x="4536348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265551" y="1121623"/>
            <a:ext cx="899887" cy="899887"/>
            <a:chOff x="0" y="0"/>
            <a:chExt cx="1199850" cy="119985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6" name="Group 26"/>
          <p:cNvGrpSpPr/>
          <p:nvPr/>
        </p:nvGrpSpPr>
        <p:grpSpPr>
          <a:xfrm rot="5400000">
            <a:off x="9844829" y="1080621"/>
            <a:ext cx="899887" cy="899887"/>
            <a:chOff x="0" y="0"/>
            <a:chExt cx="1199850" cy="1199850"/>
          </a:xfrm>
        </p:grpSpPr>
        <p:sp>
          <p:nvSpPr>
            <p:cNvPr id="27" name="AutoShape 27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2" name="Group 32"/>
          <p:cNvGrpSpPr/>
          <p:nvPr/>
        </p:nvGrpSpPr>
        <p:grpSpPr>
          <a:xfrm rot="-5400000">
            <a:off x="11790853" y="8144845"/>
            <a:ext cx="899887" cy="899887"/>
            <a:chOff x="0" y="0"/>
            <a:chExt cx="1199850" cy="1199850"/>
          </a:xfrm>
        </p:grpSpPr>
        <p:sp>
          <p:nvSpPr>
            <p:cNvPr id="33" name="AutoShape 33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5" name="Group 35"/>
          <p:cNvGrpSpPr/>
          <p:nvPr/>
        </p:nvGrpSpPr>
        <p:grpSpPr>
          <a:xfrm>
            <a:off x="11743577" y="1303951"/>
            <a:ext cx="899887" cy="899887"/>
            <a:chOff x="0" y="0"/>
            <a:chExt cx="1199850" cy="1199850"/>
          </a:xfrm>
        </p:grpSpPr>
        <p:sp>
          <p:nvSpPr>
            <p:cNvPr id="36" name="AutoShape 36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" name="AutoShape 37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8" name="Group 38"/>
          <p:cNvGrpSpPr/>
          <p:nvPr/>
        </p:nvGrpSpPr>
        <p:grpSpPr>
          <a:xfrm rot="5400000">
            <a:off x="16781915" y="1265851"/>
            <a:ext cx="899887" cy="899887"/>
            <a:chOff x="0" y="0"/>
            <a:chExt cx="1199850" cy="1199850"/>
          </a:xfrm>
        </p:grpSpPr>
        <p:sp>
          <p:nvSpPr>
            <p:cNvPr id="39" name="AutoShape 39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4" name="Group 44"/>
          <p:cNvGrpSpPr/>
          <p:nvPr/>
        </p:nvGrpSpPr>
        <p:grpSpPr>
          <a:xfrm rot="-10800000">
            <a:off x="16781915" y="8130558"/>
            <a:ext cx="899887" cy="899887"/>
            <a:chOff x="0" y="0"/>
            <a:chExt cx="1199850" cy="1199850"/>
          </a:xfrm>
        </p:grpSpPr>
        <p:sp>
          <p:nvSpPr>
            <p:cNvPr id="45" name="AutoShape 4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6" name="AutoShape 4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E2C38190-E9D5-4101-4465-046DB08702AB}"/>
              </a:ext>
            </a:extLst>
          </p:cNvPr>
          <p:cNvSpPr txBox="1"/>
          <p:nvPr/>
        </p:nvSpPr>
        <p:spPr>
          <a:xfrm>
            <a:off x="2060156" y="1137814"/>
            <a:ext cx="79399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lọc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F0DF1422-EFC0-83F8-A565-9DAC7D8F41D5}"/>
              </a:ext>
            </a:extLst>
          </p:cNvPr>
          <p:cNvSpPr txBox="1"/>
          <p:nvPr/>
        </p:nvSpPr>
        <p:spPr>
          <a:xfrm>
            <a:off x="1279838" y="1844394"/>
            <a:ext cx="9160101" cy="7468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I: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riêng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ruộng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(1).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II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Gieo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riêng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rẻ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riêng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(2)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(3)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(1) ở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Hình ảnh 54">
            <a:extLst>
              <a:ext uri="{FF2B5EF4-FFF2-40B4-BE49-F238E27FC236}">
                <a16:creationId xmlns:a16="http://schemas.microsoft.com/office/drawing/2014/main" id="{CC842EFE-19AF-837C-F236-894B8139F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6" t="6569" r="1921" b="12593"/>
          <a:stretch/>
        </p:blipFill>
        <p:spPr>
          <a:xfrm>
            <a:off x="12007162" y="1530565"/>
            <a:ext cx="5444044" cy="72549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524000" y="1542133"/>
            <a:ext cx="15520588" cy="7202734"/>
            <a:chOff x="0" y="0"/>
            <a:chExt cx="6682181" cy="2872886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6589471" cy="2780176"/>
            </a:xfrm>
            <a:custGeom>
              <a:avLst/>
              <a:gdLst/>
              <a:ahLst/>
              <a:cxnLst/>
              <a:rect l="l" t="t" r="r" b="b"/>
              <a:pathLst>
                <a:path w="6589471" h="2780176">
                  <a:moveTo>
                    <a:pt x="0" y="2725566"/>
                  </a:moveTo>
                  <a:lnTo>
                    <a:pt x="0" y="2780176"/>
                  </a:lnTo>
                  <a:lnTo>
                    <a:pt x="6589471" y="2780176"/>
                  </a:lnTo>
                  <a:lnTo>
                    <a:pt x="6589471" y="0"/>
                  </a:lnTo>
                  <a:lnTo>
                    <a:pt x="6534861" y="0"/>
                  </a:lnTo>
                  <a:lnTo>
                    <a:pt x="6534861" y="2725566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6614871" cy="2805576"/>
            </a:xfrm>
            <a:custGeom>
              <a:avLst/>
              <a:gdLst/>
              <a:ahLst/>
              <a:cxnLst/>
              <a:rect l="l" t="t" r="r" b="b"/>
              <a:pathLst>
                <a:path w="6614871" h="2805576">
                  <a:moveTo>
                    <a:pt x="6547561" y="0"/>
                  </a:moveTo>
                  <a:lnTo>
                    <a:pt x="6547561" y="12700"/>
                  </a:lnTo>
                  <a:lnTo>
                    <a:pt x="6602171" y="12700"/>
                  </a:lnTo>
                  <a:lnTo>
                    <a:pt x="6602171" y="2792876"/>
                  </a:lnTo>
                  <a:lnTo>
                    <a:pt x="12700" y="2792876"/>
                  </a:lnTo>
                  <a:lnTo>
                    <a:pt x="12700" y="2738266"/>
                  </a:lnTo>
                  <a:lnTo>
                    <a:pt x="0" y="2738266"/>
                  </a:lnTo>
                  <a:lnTo>
                    <a:pt x="0" y="2805576"/>
                  </a:lnTo>
                  <a:lnTo>
                    <a:pt x="6614871" y="2805576"/>
                  </a:lnTo>
                  <a:lnTo>
                    <a:pt x="6614871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6589471" cy="2780176"/>
            </a:xfrm>
            <a:custGeom>
              <a:avLst/>
              <a:gdLst/>
              <a:ahLst/>
              <a:cxnLst/>
              <a:rect l="l" t="t" r="r" b="b"/>
              <a:pathLst>
                <a:path w="6589471" h="2780176">
                  <a:moveTo>
                    <a:pt x="0" y="0"/>
                  </a:moveTo>
                  <a:lnTo>
                    <a:pt x="6589471" y="0"/>
                  </a:lnTo>
                  <a:lnTo>
                    <a:pt x="6589471" y="2780176"/>
                  </a:lnTo>
                  <a:lnTo>
                    <a:pt x="0" y="278017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614871" cy="2805576"/>
            </a:xfrm>
            <a:custGeom>
              <a:avLst/>
              <a:gdLst/>
              <a:ahLst/>
              <a:cxnLst/>
              <a:rect l="l" t="t" r="r" b="b"/>
              <a:pathLst>
                <a:path w="6614871" h="2805576">
                  <a:moveTo>
                    <a:pt x="80010" y="2805576"/>
                  </a:moveTo>
                  <a:lnTo>
                    <a:pt x="6614871" y="2805576"/>
                  </a:lnTo>
                  <a:lnTo>
                    <a:pt x="6614871" y="80010"/>
                  </a:lnTo>
                  <a:lnTo>
                    <a:pt x="6614871" y="67310"/>
                  </a:lnTo>
                  <a:lnTo>
                    <a:pt x="6614871" y="0"/>
                  </a:lnTo>
                  <a:lnTo>
                    <a:pt x="0" y="0"/>
                  </a:lnTo>
                  <a:lnTo>
                    <a:pt x="0" y="2805576"/>
                  </a:lnTo>
                  <a:lnTo>
                    <a:pt x="67310" y="2805576"/>
                  </a:lnTo>
                  <a:lnTo>
                    <a:pt x="80010" y="2805576"/>
                  </a:lnTo>
                  <a:close/>
                  <a:moveTo>
                    <a:pt x="12700" y="12700"/>
                  </a:moveTo>
                  <a:lnTo>
                    <a:pt x="6602171" y="12700"/>
                  </a:lnTo>
                  <a:lnTo>
                    <a:pt x="6602171" y="2792876"/>
                  </a:lnTo>
                  <a:lnTo>
                    <a:pt x="12700" y="279287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524000" y="1542133"/>
            <a:ext cx="14284638" cy="657508"/>
            <a:chOff x="0" y="0"/>
            <a:chExt cx="68584296" cy="3156871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68439515" cy="3012091"/>
            </a:xfrm>
            <a:custGeom>
              <a:avLst/>
              <a:gdLst/>
              <a:ahLst/>
              <a:cxnLst/>
              <a:rect l="l" t="t" r="r" b="b"/>
              <a:pathLst>
                <a:path w="68439515" h="3012091">
                  <a:moveTo>
                    <a:pt x="0" y="0"/>
                  </a:moveTo>
                  <a:lnTo>
                    <a:pt x="68439515" y="0"/>
                  </a:lnTo>
                  <a:lnTo>
                    <a:pt x="68439515" y="3012091"/>
                  </a:lnTo>
                  <a:lnTo>
                    <a:pt x="0" y="3012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2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8584297" cy="3156871"/>
            </a:xfrm>
            <a:custGeom>
              <a:avLst/>
              <a:gdLst/>
              <a:ahLst/>
              <a:cxnLst/>
              <a:rect l="l" t="t" r="r" b="b"/>
              <a:pathLst>
                <a:path w="68584297" h="3156871">
                  <a:moveTo>
                    <a:pt x="68439519" y="3012091"/>
                  </a:moveTo>
                  <a:lnTo>
                    <a:pt x="68584297" y="3012091"/>
                  </a:lnTo>
                  <a:lnTo>
                    <a:pt x="68584297" y="3156871"/>
                  </a:lnTo>
                  <a:lnTo>
                    <a:pt x="68439519" y="3156871"/>
                  </a:lnTo>
                  <a:lnTo>
                    <a:pt x="68439519" y="30120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12091"/>
                  </a:lnTo>
                  <a:lnTo>
                    <a:pt x="0" y="3012091"/>
                  </a:lnTo>
                  <a:lnTo>
                    <a:pt x="0" y="144780"/>
                  </a:lnTo>
                  <a:close/>
                  <a:moveTo>
                    <a:pt x="0" y="3012091"/>
                  </a:moveTo>
                  <a:lnTo>
                    <a:pt x="144780" y="3012091"/>
                  </a:lnTo>
                  <a:lnTo>
                    <a:pt x="144780" y="3156871"/>
                  </a:lnTo>
                  <a:lnTo>
                    <a:pt x="0" y="3156871"/>
                  </a:lnTo>
                  <a:lnTo>
                    <a:pt x="0" y="3012091"/>
                  </a:lnTo>
                  <a:close/>
                  <a:moveTo>
                    <a:pt x="68439519" y="144780"/>
                  </a:moveTo>
                  <a:lnTo>
                    <a:pt x="68584297" y="144780"/>
                  </a:lnTo>
                  <a:lnTo>
                    <a:pt x="68584297" y="3012091"/>
                  </a:lnTo>
                  <a:lnTo>
                    <a:pt x="68439519" y="3012091"/>
                  </a:lnTo>
                  <a:lnTo>
                    <a:pt x="68439519" y="144780"/>
                  </a:lnTo>
                  <a:close/>
                  <a:moveTo>
                    <a:pt x="144780" y="3012091"/>
                  </a:moveTo>
                  <a:lnTo>
                    <a:pt x="68439519" y="3012091"/>
                  </a:lnTo>
                  <a:lnTo>
                    <a:pt x="68439519" y="3156871"/>
                  </a:lnTo>
                  <a:lnTo>
                    <a:pt x="144780" y="3156871"/>
                  </a:lnTo>
                  <a:lnTo>
                    <a:pt x="144780" y="3012091"/>
                  </a:lnTo>
                  <a:close/>
                  <a:moveTo>
                    <a:pt x="68439519" y="0"/>
                  </a:moveTo>
                  <a:lnTo>
                    <a:pt x="68584297" y="0"/>
                  </a:lnTo>
                  <a:lnTo>
                    <a:pt x="68584297" y="144780"/>
                  </a:lnTo>
                  <a:lnTo>
                    <a:pt x="68439519" y="144780"/>
                  </a:lnTo>
                  <a:lnTo>
                    <a:pt x="6843951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8439519" y="0"/>
                  </a:lnTo>
                  <a:lnTo>
                    <a:pt x="6843951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04975" y="1681127"/>
            <a:ext cx="379520" cy="379520"/>
            <a:chOff x="0" y="0"/>
            <a:chExt cx="506027" cy="50602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2225342" y="1681127"/>
            <a:ext cx="379520" cy="379520"/>
            <a:chOff x="0" y="0"/>
            <a:chExt cx="506027" cy="50602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2745709" y="1681127"/>
            <a:ext cx="379520" cy="379520"/>
            <a:chOff x="0" y="0"/>
            <a:chExt cx="506027" cy="50602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</p:sp>
        </p:grp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B8A77D5-C6A8-EA75-40AE-E1E27A0AE024}"/>
              </a:ext>
            </a:extLst>
          </p:cNvPr>
          <p:cNvSpPr txBox="1"/>
          <p:nvPr/>
        </p:nvSpPr>
        <p:spPr>
          <a:xfrm>
            <a:off x="1894734" y="2927032"/>
            <a:ext cx="6310653" cy="474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Nhược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ỗ trợ cây giống lâm nghiệp chất lượng cao cho nông dân">
            <a:extLst>
              <a:ext uri="{FF2B5EF4-FFF2-40B4-BE49-F238E27FC236}">
                <a16:creationId xmlns:a16="http://schemas.microsoft.com/office/drawing/2014/main" id="{5C81763F-6C50-7A88-629A-45F86883B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044" y="3232521"/>
            <a:ext cx="7899222" cy="44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7516216" cy="3811039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3718329"/>
            </a:xfrm>
            <a:custGeom>
              <a:avLst/>
              <a:gdLst/>
              <a:ahLst/>
              <a:cxnLst/>
              <a:rect l="l" t="t" r="r" b="b"/>
              <a:pathLst>
                <a:path w="7423506" h="3718329">
                  <a:moveTo>
                    <a:pt x="0" y="3663719"/>
                  </a:moveTo>
                  <a:lnTo>
                    <a:pt x="0" y="3718329"/>
                  </a:lnTo>
                  <a:lnTo>
                    <a:pt x="7423506" y="3718329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3663719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3743729"/>
            </a:xfrm>
            <a:custGeom>
              <a:avLst/>
              <a:gdLst/>
              <a:ahLst/>
              <a:cxnLst/>
              <a:rect l="l" t="t" r="r" b="b"/>
              <a:pathLst>
                <a:path w="7448906" h="3743729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3731029"/>
                  </a:lnTo>
                  <a:lnTo>
                    <a:pt x="12700" y="3731029"/>
                  </a:lnTo>
                  <a:lnTo>
                    <a:pt x="12700" y="3676419"/>
                  </a:lnTo>
                  <a:lnTo>
                    <a:pt x="0" y="3676419"/>
                  </a:lnTo>
                  <a:lnTo>
                    <a:pt x="0" y="3743729"/>
                  </a:lnTo>
                  <a:lnTo>
                    <a:pt x="7448906" y="3743729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3718329"/>
            </a:xfrm>
            <a:custGeom>
              <a:avLst/>
              <a:gdLst/>
              <a:ahLst/>
              <a:cxnLst/>
              <a:rect l="l" t="t" r="r" b="b"/>
              <a:pathLst>
                <a:path w="7423506" h="3718329">
                  <a:moveTo>
                    <a:pt x="0" y="0"/>
                  </a:moveTo>
                  <a:lnTo>
                    <a:pt x="7423506" y="0"/>
                  </a:lnTo>
                  <a:lnTo>
                    <a:pt x="7423506" y="3718329"/>
                  </a:lnTo>
                  <a:lnTo>
                    <a:pt x="0" y="371832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3743729"/>
            </a:xfrm>
            <a:custGeom>
              <a:avLst/>
              <a:gdLst/>
              <a:ahLst/>
              <a:cxnLst/>
              <a:rect l="l" t="t" r="r" b="b"/>
              <a:pathLst>
                <a:path w="7448906" h="3743729">
                  <a:moveTo>
                    <a:pt x="80010" y="3743729"/>
                  </a:moveTo>
                  <a:lnTo>
                    <a:pt x="7448906" y="3743729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3743729"/>
                  </a:lnTo>
                  <a:lnTo>
                    <a:pt x="67310" y="3743729"/>
                  </a:lnTo>
                  <a:lnTo>
                    <a:pt x="80010" y="3743729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3731029"/>
                  </a:lnTo>
                  <a:lnTo>
                    <a:pt x="12700" y="3731029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7424">
            <a:off x="16355428" y="7485246"/>
            <a:ext cx="1992680" cy="2702815"/>
          </a:xfrm>
          <a:prstGeom prst="rect">
            <a:avLst/>
          </a:prstGeom>
        </p:spPr>
      </p:pic>
      <p:grpSp>
        <p:nvGrpSpPr>
          <p:cNvPr id="35" name="Group 35"/>
          <p:cNvGrpSpPr/>
          <p:nvPr/>
        </p:nvGrpSpPr>
        <p:grpSpPr>
          <a:xfrm rot="-5400000">
            <a:off x="1308229" y="7890339"/>
            <a:ext cx="899887" cy="899887"/>
            <a:chOff x="0" y="0"/>
            <a:chExt cx="1199850" cy="1199850"/>
          </a:xfrm>
        </p:grpSpPr>
        <p:sp>
          <p:nvSpPr>
            <p:cNvPr id="36" name="AutoShape 36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" name="AutoShape 37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1" name="Group 41"/>
          <p:cNvGrpSpPr/>
          <p:nvPr/>
        </p:nvGrpSpPr>
        <p:grpSpPr>
          <a:xfrm rot="-10800000">
            <a:off x="15823658" y="8081876"/>
            <a:ext cx="899887" cy="899887"/>
            <a:chOff x="0" y="0"/>
            <a:chExt cx="1199850" cy="1199850"/>
          </a:xfrm>
        </p:grpSpPr>
        <p:sp>
          <p:nvSpPr>
            <p:cNvPr id="42" name="AutoShape 4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3" name="AutoShape 4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726880">
            <a:off x="-87980" y="7816251"/>
            <a:ext cx="1586727" cy="2040807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733" t="27543"/>
          <a:stretch>
            <a:fillRect/>
          </a:stretch>
        </p:blipFill>
        <p:spPr>
          <a:xfrm rot="-6293398">
            <a:off x="16971713" y="-38221"/>
            <a:ext cx="1205614" cy="1533499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AF12DB3-6A19-B699-CA80-F01F03FA07FD}"/>
              </a:ext>
            </a:extLst>
          </p:cNvPr>
          <p:cNvSpPr txBox="1"/>
          <p:nvPr/>
        </p:nvSpPr>
        <p:spPr>
          <a:xfrm>
            <a:off x="1346329" y="1105173"/>
            <a:ext cx="1560740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lọc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Hình ảnh 48">
            <a:extLst>
              <a:ext uri="{FF2B5EF4-FFF2-40B4-BE49-F238E27FC236}">
                <a16:creationId xmlns:a16="http://schemas.microsoft.com/office/drawing/2014/main" id="{DB636424-B483-3162-B50C-5287C4CB0F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9173" r="11330" b="33137"/>
          <a:stretch/>
        </p:blipFill>
        <p:spPr>
          <a:xfrm>
            <a:off x="2512153" y="2362779"/>
            <a:ext cx="13159692" cy="64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3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024288"/>
            <a:ext cx="9968614" cy="8238423"/>
            <a:chOff x="0" y="0"/>
            <a:chExt cx="4616358" cy="3815125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4523648" cy="3722415"/>
            </a:xfrm>
            <a:custGeom>
              <a:avLst/>
              <a:gdLst/>
              <a:ahLst/>
              <a:cxnLst/>
              <a:rect l="l" t="t" r="r" b="b"/>
              <a:pathLst>
                <a:path w="4523648" h="3722415">
                  <a:moveTo>
                    <a:pt x="0" y="3667805"/>
                  </a:moveTo>
                  <a:lnTo>
                    <a:pt x="0" y="3722415"/>
                  </a:lnTo>
                  <a:lnTo>
                    <a:pt x="4523648" y="3722415"/>
                  </a:lnTo>
                  <a:lnTo>
                    <a:pt x="4523648" y="0"/>
                  </a:lnTo>
                  <a:lnTo>
                    <a:pt x="4469038" y="0"/>
                  </a:lnTo>
                  <a:lnTo>
                    <a:pt x="4469038" y="3667805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4549048" cy="3747815"/>
            </a:xfrm>
            <a:custGeom>
              <a:avLst/>
              <a:gdLst/>
              <a:ahLst/>
              <a:cxnLst/>
              <a:rect l="l" t="t" r="r" b="b"/>
              <a:pathLst>
                <a:path w="4549048" h="3747815">
                  <a:moveTo>
                    <a:pt x="4481738" y="0"/>
                  </a:moveTo>
                  <a:lnTo>
                    <a:pt x="4481738" y="12700"/>
                  </a:lnTo>
                  <a:lnTo>
                    <a:pt x="4536348" y="12700"/>
                  </a:lnTo>
                  <a:lnTo>
                    <a:pt x="4536348" y="3735115"/>
                  </a:lnTo>
                  <a:lnTo>
                    <a:pt x="12700" y="3735115"/>
                  </a:lnTo>
                  <a:lnTo>
                    <a:pt x="12700" y="3680505"/>
                  </a:lnTo>
                  <a:lnTo>
                    <a:pt x="0" y="3680505"/>
                  </a:lnTo>
                  <a:lnTo>
                    <a:pt x="0" y="3747815"/>
                  </a:lnTo>
                  <a:lnTo>
                    <a:pt x="4549048" y="3747815"/>
                  </a:lnTo>
                  <a:lnTo>
                    <a:pt x="454904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4523648" cy="3722415"/>
            </a:xfrm>
            <a:custGeom>
              <a:avLst/>
              <a:gdLst/>
              <a:ahLst/>
              <a:cxnLst/>
              <a:rect l="l" t="t" r="r" b="b"/>
              <a:pathLst>
                <a:path w="4523648" h="3722415">
                  <a:moveTo>
                    <a:pt x="0" y="0"/>
                  </a:moveTo>
                  <a:lnTo>
                    <a:pt x="4523648" y="0"/>
                  </a:lnTo>
                  <a:lnTo>
                    <a:pt x="4523648" y="3722415"/>
                  </a:lnTo>
                  <a:lnTo>
                    <a:pt x="0" y="3722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549048" cy="3747815"/>
            </a:xfrm>
            <a:custGeom>
              <a:avLst/>
              <a:gdLst/>
              <a:ahLst/>
              <a:cxnLst/>
              <a:rect l="l" t="t" r="r" b="b"/>
              <a:pathLst>
                <a:path w="4549048" h="3747815">
                  <a:moveTo>
                    <a:pt x="80010" y="3747815"/>
                  </a:moveTo>
                  <a:lnTo>
                    <a:pt x="4549048" y="3747815"/>
                  </a:lnTo>
                  <a:lnTo>
                    <a:pt x="4549048" y="80010"/>
                  </a:lnTo>
                  <a:lnTo>
                    <a:pt x="4549048" y="67310"/>
                  </a:lnTo>
                  <a:lnTo>
                    <a:pt x="4549048" y="0"/>
                  </a:lnTo>
                  <a:lnTo>
                    <a:pt x="0" y="0"/>
                  </a:lnTo>
                  <a:lnTo>
                    <a:pt x="0" y="3747815"/>
                  </a:lnTo>
                  <a:lnTo>
                    <a:pt x="67310" y="3747815"/>
                  </a:lnTo>
                  <a:lnTo>
                    <a:pt x="80010" y="3747815"/>
                  </a:lnTo>
                  <a:close/>
                  <a:moveTo>
                    <a:pt x="12700" y="12700"/>
                  </a:moveTo>
                  <a:lnTo>
                    <a:pt x="4536348" y="12700"/>
                  </a:lnTo>
                  <a:lnTo>
                    <a:pt x="4536348" y="3735115"/>
                  </a:lnTo>
                  <a:lnTo>
                    <a:pt x="12700" y="373511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302794" y="2336528"/>
            <a:ext cx="6321071" cy="6451519"/>
            <a:chOff x="0" y="0"/>
            <a:chExt cx="2616719" cy="2730147"/>
          </a:xfrm>
        </p:grpSpPr>
        <p:sp>
          <p:nvSpPr>
            <p:cNvPr id="13" name="Freeform 13"/>
            <p:cNvSpPr/>
            <p:nvPr/>
          </p:nvSpPr>
          <p:spPr>
            <a:xfrm>
              <a:off x="80010" y="80010"/>
              <a:ext cx="2524009" cy="2637437"/>
            </a:xfrm>
            <a:custGeom>
              <a:avLst/>
              <a:gdLst/>
              <a:ahLst/>
              <a:cxnLst/>
              <a:rect l="l" t="t" r="r" b="b"/>
              <a:pathLst>
                <a:path w="2524009" h="2637437">
                  <a:moveTo>
                    <a:pt x="0" y="2582827"/>
                  </a:moveTo>
                  <a:lnTo>
                    <a:pt x="0" y="2637437"/>
                  </a:lnTo>
                  <a:lnTo>
                    <a:pt x="2524009" y="2637437"/>
                  </a:lnTo>
                  <a:lnTo>
                    <a:pt x="2524009" y="0"/>
                  </a:lnTo>
                  <a:lnTo>
                    <a:pt x="2469399" y="0"/>
                  </a:lnTo>
                  <a:lnTo>
                    <a:pt x="2469399" y="2582827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67310" y="67310"/>
              <a:ext cx="2549409" cy="2662837"/>
            </a:xfrm>
            <a:custGeom>
              <a:avLst/>
              <a:gdLst/>
              <a:ahLst/>
              <a:cxnLst/>
              <a:rect l="l" t="t" r="r" b="b"/>
              <a:pathLst>
                <a:path w="2549409" h="2662837">
                  <a:moveTo>
                    <a:pt x="2482099" y="0"/>
                  </a:moveTo>
                  <a:lnTo>
                    <a:pt x="2482099" y="12700"/>
                  </a:lnTo>
                  <a:lnTo>
                    <a:pt x="2536709" y="12700"/>
                  </a:lnTo>
                  <a:lnTo>
                    <a:pt x="2536709" y="2650137"/>
                  </a:lnTo>
                  <a:lnTo>
                    <a:pt x="12700" y="2650137"/>
                  </a:lnTo>
                  <a:lnTo>
                    <a:pt x="12700" y="2595527"/>
                  </a:lnTo>
                  <a:lnTo>
                    <a:pt x="0" y="2595527"/>
                  </a:lnTo>
                  <a:lnTo>
                    <a:pt x="0" y="2662837"/>
                  </a:lnTo>
                  <a:lnTo>
                    <a:pt x="2549409" y="2662837"/>
                  </a:lnTo>
                  <a:lnTo>
                    <a:pt x="2549409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2524009" cy="2637437"/>
            </a:xfrm>
            <a:custGeom>
              <a:avLst/>
              <a:gdLst/>
              <a:ahLst/>
              <a:cxnLst/>
              <a:rect l="l" t="t" r="r" b="b"/>
              <a:pathLst>
                <a:path w="2524009" h="2637437">
                  <a:moveTo>
                    <a:pt x="0" y="0"/>
                  </a:moveTo>
                  <a:lnTo>
                    <a:pt x="2524009" y="0"/>
                  </a:lnTo>
                  <a:lnTo>
                    <a:pt x="2524009" y="2637437"/>
                  </a:lnTo>
                  <a:lnTo>
                    <a:pt x="0" y="263743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549409" cy="2662837"/>
            </a:xfrm>
            <a:custGeom>
              <a:avLst/>
              <a:gdLst/>
              <a:ahLst/>
              <a:cxnLst/>
              <a:rect l="l" t="t" r="r" b="b"/>
              <a:pathLst>
                <a:path w="2549409" h="2662837">
                  <a:moveTo>
                    <a:pt x="80010" y="2662837"/>
                  </a:moveTo>
                  <a:lnTo>
                    <a:pt x="2549409" y="2662837"/>
                  </a:lnTo>
                  <a:lnTo>
                    <a:pt x="2549409" y="80010"/>
                  </a:lnTo>
                  <a:lnTo>
                    <a:pt x="2549409" y="67310"/>
                  </a:lnTo>
                  <a:lnTo>
                    <a:pt x="2549409" y="0"/>
                  </a:lnTo>
                  <a:lnTo>
                    <a:pt x="0" y="0"/>
                  </a:lnTo>
                  <a:lnTo>
                    <a:pt x="0" y="2662837"/>
                  </a:lnTo>
                  <a:lnTo>
                    <a:pt x="67310" y="2662837"/>
                  </a:lnTo>
                  <a:lnTo>
                    <a:pt x="80010" y="2662837"/>
                  </a:lnTo>
                  <a:close/>
                  <a:moveTo>
                    <a:pt x="12700" y="12700"/>
                  </a:moveTo>
                  <a:lnTo>
                    <a:pt x="2536709" y="12700"/>
                  </a:lnTo>
                  <a:lnTo>
                    <a:pt x="2536709" y="2650137"/>
                  </a:lnTo>
                  <a:lnTo>
                    <a:pt x="12700" y="265013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1608728" y="2195745"/>
            <a:ext cx="5506437" cy="702962"/>
            <a:chOff x="0" y="0"/>
            <a:chExt cx="26437847" cy="3375104"/>
          </a:xfrm>
        </p:grpSpPr>
        <p:sp>
          <p:nvSpPr>
            <p:cNvPr id="29" name="Freeform 29"/>
            <p:cNvSpPr/>
            <p:nvPr/>
          </p:nvSpPr>
          <p:spPr>
            <a:xfrm>
              <a:off x="72390" y="72390"/>
              <a:ext cx="26293067" cy="3230324"/>
            </a:xfrm>
            <a:custGeom>
              <a:avLst/>
              <a:gdLst/>
              <a:ahLst/>
              <a:cxnLst/>
              <a:rect l="l" t="t" r="r" b="b"/>
              <a:pathLst>
                <a:path w="26293067" h="3230324">
                  <a:moveTo>
                    <a:pt x="0" y="0"/>
                  </a:moveTo>
                  <a:lnTo>
                    <a:pt x="26293067" y="0"/>
                  </a:lnTo>
                  <a:lnTo>
                    <a:pt x="26293067" y="3230324"/>
                  </a:lnTo>
                  <a:lnTo>
                    <a:pt x="0" y="3230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29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26437847" cy="3375104"/>
            </a:xfrm>
            <a:custGeom>
              <a:avLst/>
              <a:gdLst/>
              <a:ahLst/>
              <a:cxnLst/>
              <a:rect l="l" t="t" r="r" b="b"/>
              <a:pathLst>
                <a:path w="26437847" h="3375104">
                  <a:moveTo>
                    <a:pt x="26293068" y="3230324"/>
                  </a:moveTo>
                  <a:lnTo>
                    <a:pt x="26437847" y="3230324"/>
                  </a:lnTo>
                  <a:lnTo>
                    <a:pt x="26437847" y="3375104"/>
                  </a:lnTo>
                  <a:lnTo>
                    <a:pt x="26293068" y="3375104"/>
                  </a:lnTo>
                  <a:lnTo>
                    <a:pt x="26293068" y="323032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30324"/>
                  </a:lnTo>
                  <a:lnTo>
                    <a:pt x="0" y="3230324"/>
                  </a:lnTo>
                  <a:lnTo>
                    <a:pt x="0" y="144780"/>
                  </a:lnTo>
                  <a:close/>
                  <a:moveTo>
                    <a:pt x="0" y="3230324"/>
                  </a:moveTo>
                  <a:lnTo>
                    <a:pt x="144780" y="3230324"/>
                  </a:lnTo>
                  <a:lnTo>
                    <a:pt x="144780" y="3375104"/>
                  </a:lnTo>
                  <a:lnTo>
                    <a:pt x="0" y="3375104"/>
                  </a:lnTo>
                  <a:lnTo>
                    <a:pt x="0" y="3230324"/>
                  </a:lnTo>
                  <a:close/>
                  <a:moveTo>
                    <a:pt x="26293068" y="144780"/>
                  </a:moveTo>
                  <a:lnTo>
                    <a:pt x="26437847" y="144780"/>
                  </a:lnTo>
                  <a:lnTo>
                    <a:pt x="26437847" y="3230324"/>
                  </a:lnTo>
                  <a:lnTo>
                    <a:pt x="26293068" y="3230324"/>
                  </a:lnTo>
                  <a:lnTo>
                    <a:pt x="26293068" y="144780"/>
                  </a:lnTo>
                  <a:close/>
                  <a:moveTo>
                    <a:pt x="144780" y="3230324"/>
                  </a:moveTo>
                  <a:lnTo>
                    <a:pt x="26293068" y="3230324"/>
                  </a:lnTo>
                  <a:lnTo>
                    <a:pt x="26293068" y="3375104"/>
                  </a:lnTo>
                  <a:lnTo>
                    <a:pt x="144780" y="3375104"/>
                  </a:lnTo>
                  <a:lnTo>
                    <a:pt x="144780" y="3230324"/>
                  </a:lnTo>
                  <a:close/>
                  <a:moveTo>
                    <a:pt x="26293068" y="0"/>
                  </a:moveTo>
                  <a:lnTo>
                    <a:pt x="26437847" y="0"/>
                  </a:lnTo>
                  <a:lnTo>
                    <a:pt x="26437847" y="144780"/>
                  </a:lnTo>
                  <a:lnTo>
                    <a:pt x="26293068" y="144780"/>
                  </a:lnTo>
                  <a:lnTo>
                    <a:pt x="2629306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6293068" y="0"/>
                  </a:lnTo>
                  <a:lnTo>
                    <a:pt x="2629306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1827612" y="2357466"/>
            <a:ext cx="379520" cy="379520"/>
            <a:chOff x="0" y="0"/>
            <a:chExt cx="506027" cy="506027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</p:sp>
        </p:grpSp>
      </p:grpSp>
      <p:grpSp>
        <p:nvGrpSpPr>
          <p:cNvPr id="39" name="Group 39"/>
          <p:cNvGrpSpPr/>
          <p:nvPr/>
        </p:nvGrpSpPr>
        <p:grpSpPr>
          <a:xfrm>
            <a:off x="12347979" y="2357466"/>
            <a:ext cx="379520" cy="379520"/>
            <a:chOff x="0" y="0"/>
            <a:chExt cx="506027" cy="506027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42" name="Group 42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</p:sp>
        </p:grpSp>
      </p:grpSp>
      <p:grpSp>
        <p:nvGrpSpPr>
          <p:cNvPr id="44" name="Group 44"/>
          <p:cNvGrpSpPr/>
          <p:nvPr/>
        </p:nvGrpSpPr>
        <p:grpSpPr>
          <a:xfrm>
            <a:off x="12868347" y="2357466"/>
            <a:ext cx="379520" cy="379520"/>
            <a:chOff x="0" y="0"/>
            <a:chExt cx="506027" cy="506027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47" name="Group 47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</p:sp>
        </p:grpSp>
      </p:grpSp>
      <p:grpSp>
        <p:nvGrpSpPr>
          <p:cNvPr id="49" name="Group 49"/>
          <p:cNvGrpSpPr/>
          <p:nvPr/>
        </p:nvGrpSpPr>
        <p:grpSpPr>
          <a:xfrm>
            <a:off x="1518942" y="2898706"/>
            <a:ext cx="899887" cy="899887"/>
            <a:chOff x="0" y="0"/>
            <a:chExt cx="1199850" cy="1199850"/>
          </a:xfrm>
        </p:grpSpPr>
        <p:sp>
          <p:nvSpPr>
            <p:cNvPr id="50" name="AutoShape 50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2" name="Group 52"/>
          <p:cNvGrpSpPr/>
          <p:nvPr/>
        </p:nvGrpSpPr>
        <p:grpSpPr>
          <a:xfrm rot="5400000">
            <a:off x="9607185" y="2898706"/>
            <a:ext cx="899887" cy="899887"/>
            <a:chOff x="0" y="0"/>
            <a:chExt cx="1199850" cy="1199850"/>
          </a:xfrm>
        </p:grpSpPr>
        <p:sp>
          <p:nvSpPr>
            <p:cNvPr id="53" name="AutoShape 53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4" name="AutoShape 54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5" name="Group 55"/>
          <p:cNvGrpSpPr/>
          <p:nvPr/>
        </p:nvGrpSpPr>
        <p:grpSpPr>
          <a:xfrm rot="-10800000">
            <a:off x="9599155" y="7761664"/>
            <a:ext cx="899887" cy="899887"/>
            <a:chOff x="0" y="0"/>
            <a:chExt cx="1199850" cy="1199850"/>
          </a:xfrm>
        </p:grpSpPr>
        <p:sp>
          <p:nvSpPr>
            <p:cNvPr id="56" name="AutoShape 56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7" name="AutoShape 57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8" name="Group 58"/>
          <p:cNvGrpSpPr/>
          <p:nvPr/>
        </p:nvGrpSpPr>
        <p:grpSpPr>
          <a:xfrm rot="-5400000">
            <a:off x="1518942" y="7761664"/>
            <a:ext cx="899887" cy="899887"/>
            <a:chOff x="0" y="0"/>
            <a:chExt cx="1199850" cy="1199850"/>
          </a:xfrm>
        </p:grpSpPr>
        <p:sp>
          <p:nvSpPr>
            <p:cNvPr id="59" name="AutoShape 59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0" name="AutoShape 60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70A361D-AD97-1415-6E74-06F683E1F698}"/>
              </a:ext>
            </a:extLst>
          </p:cNvPr>
          <p:cNvSpPr txBox="1"/>
          <p:nvPr/>
        </p:nvSpPr>
        <p:spPr>
          <a:xfrm>
            <a:off x="2345271" y="1722061"/>
            <a:ext cx="7335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81E7805C-07E8-1B0D-9C70-DDFA2DD875E6}"/>
                  </a:ext>
                </a:extLst>
              </p:cNvPr>
              <p:cNvSpPr txBox="1"/>
              <p:nvPr/>
            </p:nvSpPr>
            <p:spPr>
              <a:xfrm>
                <a:off x="1581748" y="3102384"/>
                <a:ext cx="8691285" cy="4975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-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giống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nhiễm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bệnh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giống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chuỗi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năng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Giám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bệnh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mẹ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Tách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thân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con 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Tách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trưởng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Nhân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nhanh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nuôi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giống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chỉnh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81E7805C-07E8-1B0D-9C70-DDFA2DD87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748" y="3102384"/>
                <a:ext cx="8691285" cy="4975657"/>
              </a:xfrm>
              <a:prstGeom prst="rect">
                <a:avLst/>
              </a:prstGeom>
              <a:blipFill>
                <a:blip r:embed="rId2"/>
                <a:stretch>
                  <a:fillRect l="-2174" r="-3576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5F55CF31-0016-6A70-2DC4-200032E76431}"/>
              </a:ext>
            </a:extLst>
          </p:cNvPr>
          <p:cNvSpPr txBox="1"/>
          <p:nvPr/>
        </p:nvSpPr>
        <p:spPr>
          <a:xfrm>
            <a:off x="11778950" y="3348650"/>
            <a:ext cx="5165991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sạch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Nhược</a:t>
            </a:r>
            <a:r>
              <a:rPr lang="fr-F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9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064594"/>
            <a:ext cx="16230600" cy="8157812"/>
            <a:chOff x="0" y="0"/>
            <a:chExt cx="7516216" cy="3815125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3667805"/>
                  </a:moveTo>
                  <a:lnTo>
                    <a:pt x="0" y="3722415"/>
                  </a:lnTo>
                  <a:lnTo>
                    <a:pt x="7423506" y="3722415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3667805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3680505"/>
                  </a:lnTo>
                  <a:lnTo>
                    <a:pt x="0" y="3680505"/>
                  </a:lnTo>
                  <a:lnTo>
                    <a:pt x="0" y="3747815"/>
                  </a:lnTo>
                  <a:lnTo>
                    <a:pt x="7448906" y="3747815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0"/>
                  </a:moveTo>
                  <a:lnTo>
                    <a:pt x="7423506" y="0"/>
                  </a:lnTo>
                  <a:lnTo>
                    <a:pt x="7423506" y="3722415"/>
                  </a:lnTo>
                  <a:lnTo>
                    <a:pt x="0" y="3722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80010" y="3747815"/>
                  </a:moveTo>
                  <a:lnTo>
                    <a:pt x="7448906" y="3747815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3747815"/>
                  </a:lnTo>
                  <a:lnTo>
                    <a:pt x="67310" y="3747815"/>
                  </a:lnTo>
                  <a:lnTo>
                    <a:pt x="80010" y="3747815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56651" y="3083108"/>
            <a:ext cx="14547921" cy="5319850"/>
            <a:chOff x="0" y="0"/>
            <a:chExt cx="40871756" cy="25541998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40726977" cy="25397218"/>
            </a:xfrm>
            <a:custGeom>
              <a:avLst/>
              <a:gdLst/>
              <a:ahLst/>
              <a:cxnLst/>
              <a:rect l="l" t="t" r="r" b="b"/>
              <a:pathLst>
                <a:path w="40726977" h="25397218">
                  <a:moveTo>
                    <a:pt x="0" y="0"/>
                  </a:moveTo>
                  <a:lnTo>
                    <a:pt x="40726977" y="0"/>
                  </a:lnTo>
                  <a:lnTo>
                    <a:pt x="40726977" y="25397218"/>
                  </a:lnTo>
                  <a:lnTo>
                    <a:pt x="0" y="25397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5A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40871756" cy="25541998"/>
            </a:xfrm>
            <a:custGeom>
              <a:avLst/>
              <a:gdLst/>
              <a:ahLst/>
              <a:cxnLst/>
              <a:rect l="l" t="t" r="r" b="b"/>
              <a:pathLst>
                <a:path w="40871756" h="25541998">
                  <a:moveTo>
                    <a:pt x="40726975" y="25397219"/>
                  </a:moveTo>
                  <a:lnTo>
                    <a:pt x="40871756" y="25397219"/>
                  </a:lnTo>
                  <a:lnTo>
                    <a:pt x="40871756" y="25541998"/>
                  </a:lnTo>
                  <a:lnTo>
                    <a:pt x="40726975" y="25541998"/>
                  </a:lnTo>
                  <a:lnTo>
                    <a:pt x="40726975" y="2539721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97219"/>
                  </a:lnTo>
                  <a:lnTo>
                    <a:pt x="0" y="25397219"/>
                  </a:lnTo>
                  <a:lnTo>
                    <a:pt x="0" y="144780"/>
                  </a:lnTo>
                  <a:close/>
                  <a:moveTo>
                    <a:pt x="0" y="25397219"/>
                  </a:moveTo>
                  <a:lnTo>
                    <a:pt x="144780" y="25397219"/>
                  </a:lnTo>
                  <a:lnTo>
                    <a:pt x="144780" y="25541998"/>
                  </a:lnTo>
                  <a:lnTo>
                    <a:pt x="0" y="25541998"/>
                  </a:lnTo>
                  <a:lnTo>
                    <a:pt x="0" y="25397217"/>
                  </a:lnTo>
                  <a:close/>
                  <a:moveTo>
                    <a:pt x="40726975" y="144780"/>
                  </a:moveTo>
                  <a:lnTo>
                    <a:pt x="40871756" y="144780"/>
                  </a:lnTo>
                  <a:lnTo>
                    <a:pt x="40871756" y="25397219"/>
                  </a:lnTo>
                  <a:lnTo>
                    <a:pt x="40726975" y="25397219"/>
                  </a:lnTo>
                  <a:lnTo>
                    <a:pt x="40726975" y="144780"/>
                  </a:lnTo>
                  <a:close/>
                  <a:moveTo>
                    <a:pt x="144780" y="25397219"/>
                  </a:moveTo>
                  <a:lnTo>
                    <a:pt x="40726975" y="25397219"/>
                  </a:lnTo>
                  <a:lnTo>
                    <a:pt x="40726975" y="25541998"/>
                  </a:lnTo>
                  <a:lnTo>
                    <a:pt x="144780" y="25541998"/>
                  </a:lnTo>
                  <a:lnTo>
                    <a:pt x="144780" y="25397217"/>
                  </a:lnTo>
                  <a:close/>
                  <a:moveTo>
                    <a:pt x="40726975" y="0"/>
                  </a:moveTo>
                  <a:lnTo>
                    <a:pt x="40871756" y="0"/>
                  </a:lnTo>
                  <a:lnTo>
                    <a:pt x="40871756" y="144780"/>
                  </a:lnTo>
                  <a:lnTo>
                    <a:pt x="40726975" y="144780"/>
                  </a:lnTo>
                  <a:lnTo>
                    <a:pt x="4072697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726975" y="0"/>
                  </a:lnTo>
                  <a:lnTo>
                    <a:pt x="4072697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518942" y="2870131"/>
            <a:ext cx="899887" cy="899887"/>
            <a:chOff x="0" y="0"/>
            <a:chExt cx="1199850" cy="1199850"/>
          </a:xfrm>
        </p:grpSpPr>
        <p:sp>
          <p:nvSpPr>
            <p:cNvPr id="19" name="AutoShape 19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1" name="Group 21"/>
          <p:cNvGrpSpPr/>
          <p:nvPr/>
        </p:nvGrpSpPr>
        <p:grpSpPr>
          <a:xfrm rot="-5400000">
            <a:off x="1518942" y="7761664"/>
            <a:ext cx="899887" cy="899887"/>
            <a:chOff x="0" y="0"/>
            <a:chExt cx="1199850" cy="1199850"/>
          </a:xfrm>
        </p:grpSpPr>
        <p:sp>
          <p:nvSpPr>
            <p:cNvPr id="22" name="AutoShape 2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0" name="Group 30"/>
          <p:cNvGrpSpPr/>
          <p:nvPr/>
        </p:nvGrpSpPr>
        <p:grpSpPr>
          <a:xfrm rot="5400000">
            <a:off x="15605695" y="2892960"/>
            <a:ext cx="899887" cy="899887"/>
            <a:chOff x="0" y="0"/>
            <a:chExt cx="1199850" cy="1199850"/>
          </a:xfrm>
        </p:grpSpPr>
        <p:sp>
          <p:nvSpPr>
            <p:cNvPr id="31" name="AutoShape 3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2" name="AutoShape 3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9" name="Group 39"/>
          <p:cNvGrpSpPr/>
          <p:nvPr/>
        </p:nvGrpSpPr>
        <p:grpSpPr>
          <a:xfrm rot="-10800000">
            <a:off x="15664428" y="7761664"/>
            <a:ext cx="899887" cy="899887"/>
            <a:chOff x="0" y="0"/>
            <a:chExt cx="1199850" cy="1199850"/>
          </a:xfrm>
        </p:grpSpPr>
        <p:sp>
          <p:nvSpPr>
            <p:cNvPr id="40" name="AutoShape 40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" name="AutoShape 41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CBDE06C4-4B2B-CF55-536D-E660F9AF7625}"/>
              </a:ext>
            </a:extLst>
          </p:cNvPr>
          <p:cNvSpPr txBox="1"/>
          <p:nvPr/>
        </p:nvSpPr>
        <p:spPr>
          <a:xfrm>
            <a:off x="3040025" y="1392785"/>
            <a:ext cx="12062598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E29907E5-E5C1-FB93-FE73-4AAC03C4760B}"/>
              </a:ext>
            </a:extLst>
          </p:cNvPr>
          <p:cNvSpPr txBox="1"/>
          <p:nvPr/>
        </p:nvSpPr>
        <p:spPr>
          <a:xfrm>
            <a:off x="2023672" y="3615058"/>
            <a:ext cx="14046253" cy="4185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3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3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lai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3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3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đột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3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3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bội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3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3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9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76606" y="923991"/>
            <a:ext cx="6548183" cy="8690616"/>
            <a:chOff x="0" y="0"/>
            <a:chExt cx="3622507" cy="4024530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3529798" cy="3931820"/>
            </a:xfrm>
            <a:custGeom>
              <a:avLst/>
              <a:gdLst/>
              <a:ahLst/>
              <a:cxnLst/>
              <a:rect l="l" t="t" r="r" b="b"/>
              <a:pathLst>
                <a:path w="3529798" h="3931820">
                  <a:moveTo>
                    <a:pt x="0" y="3877210"/>
                  </a:moveTo>
                  <a:lnTo>
                    <a:pt x="0" y="3931820"/>
                  </a:lnTo>
                  <a:lnTo>
                    <a:pt x="3529798" y="3931820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3877210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3555198" cy="3957220"/>
            </a:xfrm>
            <a:custGeom>
              <a:avLst/>
              <a:gdLst/>
              <a:ahLst/>
              <a:cxnLst/>
              <a:rect l="l" t="t" r="r" b="b"/>
              <a:pathLst>
                <a:path w="3555198" h="3957220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3555198" y="3957220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3529797" cy="3931820"/>
            </a:xfrm>
            <a:custGeom>
              <a:avLst/>
              <a:gdLst/>
              <a:ahLst/>
              <a:cxnLst/>
              <a:rect l="l" t="t" r="r" b="b"/>
              <a:pathLst>
                <a:path w="3529797" h="3931820">
                  <a:moveTo>
                    <a:pt x="0" y="0"/>
                  </a:moveTo>
                  <a:lnTo>
                    <a:pt x="3529797" y="0"/>
                  </a:lnTo>
                  <a:lnTo>
                    <a:pt x="3529797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555197" cy="3957220"/>
            </a:xfrm>
            <a:custGeom>
              <a:avLst/>
              <a:gdLst/>
              <a:ahLst/>
              <a:cxnLst/>
              <a:rect l="l" t="t" r="r" b="b"/>
              <a:pathLst>
                <a:path w="3555197" h="3957220">
                  <a:moveTo>
                    <a:pt x="80010" y="3957220"/>
                  </a:moveTo>
                  <a:lnTo>
                    <a:pt x="3555197" y="3957220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501989" y="6322649"/>
            <a:ext cx="10559174" cy="3815806"/>
            <a:chOff x="0" y="0"/>
            <a:chExt cx="1886941" cy="1730043"/>
          </a:xfrm>
        </p:grpSpPr>
        <p:sp>
          <p:nvSpPr>
            <p:cNvPr id="10" name="Freeform 10"/>
            <p:cNvSpPr/>
            <p:nvPr/>
          </p:nvSpPr>
          <p:spPr>
            <a:xfrm>
              <a:off x="80010" y="80010"/>
              <a:ext cx="1794231" cy="1637333"/>
            </a:xfrm>
            <a:custGeom>
              <a:avLst/>
              <a:gdLst/>
              <a:ahLst/>
              <a:cxnLst/>
              <a:rect l="l" t="t" r="r" b="b"/>
              <a:pathLst>
                <a:path w="1794231" h="1637333">
                  <a:moveTo>
                    <a:pt x="0" y="1582723"/>
                  </a:moveTo>
                  <a:lnTo>
                    <a:pt x="0" y="1637333"/>
                  </a:lnTo>
                  <a:lnTo>
                    <a:pt x="1794231" y="1637333"/>
                  </a:lnTo>
                  <a:lnTo>
                    <a:pt x="1794231" y="0"/>
                  </a:lnTo>
                  <a:lnTo>
                    <a:pt x="1739621" y="0"/>
                  </a:lnTo>
                  <a:lnTo>
                    <a:pt x="1739621" y="1582723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67310" y="67310"/>
              <a:ext cx="1819631" cy="1662733"/>
            </a:xfrm>
            <a:custGeom>
              <a:avLst/>
              <a:gdLst/>
              <a:ahLst/>
              <a:cxnLst/>
              <a:rect l="l" t="t" r="r" b="b"/>
              <a:pathLst>
                <a:path w="1819631" h="1662733">
                  <a:moveTo>
                    <a:pt x="1752321" y="0"/>
                  </a:moveTo>
                  <a:lnTo>
                    <a:pt x="1752321" y="12700"/>
                  </a:lnTo>
                  <a:lnTo>
                    <a:pt x="1806931" y="12700"/>
                  </a:lnTo>
                  <a:lnTo>
                    <a:pt x="1806931" y="1650033"/>
                  </a:lnTo>
                  <a:lnTo>
                    <a:pt x="12700" y="1650033"/>
                  </a:lnTo>
                  <a:lnTo>
                    <a:pt x="12700" y="1595423"/>
                  </a:lnTo>
                  <a:lnTo>
                    <a:pt x="0" y="1595423"/>
                  </a:lnTo>
                  <a:lnTo>
                    <a:pt x="0" y="1662733"/>
                  </a:lnTo>
                  <a:lnTo>
                    <a:pt x="1819631" y="1662733"/>
                  </a:lnTo>
                  <a:lnTo>
                    <a:pt x="1819631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2700" y="12700"/>
              <a:ext cx="1794231" cy="1637333"/>
            </a:xfrm>
            <a:custGeom>
              <a:avLst/>
              <a:gdLst/>
              <a:ahLst/>
              <a:cxnLst/>
              <a:rect l="l" t="t" r="r" b="b"/>
              <a:pathLst>
                <a:path w="1794231" h="1637333">
                  <a:moveTo>
                    <a:pt x="0" y="0"/>
                  </a:moveTo>
                  <a:lnTo>
                    <a:pt x="1794231" y="0"/>
                  </a:lnTo>
                  <a:lnTo>
                    <a:pt x="1794231" y="1637333"/>
                  </a:lnTo>
                  <a:lnTo>
                    <a:pt x="0" y="1637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819631" cy="1662733"/>
            </a:xfrm>
            <a:custGeom>
              <a:avLst/>
              <a:gdLst/>
              <a:ahLst/>
              <a:cxnLst/>
              <a:rect l="l" t="t" r="r" b="b"/>
              <a:pathLst>
                <a:path w="1819631" h="1662733">
                  <a:moveTo>
                    <a:pt x="80010" y="1662733"/>
                  </a:moveTo>
                  <a:lnTo>
                    <a:pt x="1819631" y="1662733"/>
                  </a:lnTo>
                  <a:lnTo>
                    <a:pt x="1819631" y="80010"/>
                  </a:lnTo>
                  <a:lnTo>
                    <a:pt x="1819631" y="67310"/>
                  </a:lnTo>
                  <a:lnTo>
                    <a:pt x="1819631" y="0"/>
                  </a:lnTo>
                  <a:lnTo>
                    <a:pt x="0" y="0"/>
                  </a:lnTo>
                  <a:lnTo>
                    <a:pt x="0" y="1662733"/>
                  </a:lnTo>
                  <a:lnTo>
                    <a:pt x="67310" y="1662733"/>
                  </a:lnTo>
                  <a:lnTo>
                    <a:pt x="80010" y="1662733"/>
                  </a:lnTo>
                  <a:close/>
                  <a:moveTo>
                    <a:pt x="12700" y="12700"/>
                  </a:moveTo>
                  <a:lnTo>
                    <a:pt x="1806931" y="12700"/>
                  </a:lnTo>
                  <a:lnTo>
                    <a:pt x="1806931" y="1650033"/>
                  </a:lnTo>
                  <a:lnTo>
                    <a:pt x="12700" y="1650033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459623" y="345913"/>
            <a:ext cx="10601540" cy="5850867"/>
            <a:chOff x="0" y="0"/>
            <a:chExt cx="2702085" cy="2538477"/>
          </a:xfrm>
        </p:grpSpPr>
        <p:sp>
          <p:nvSpPr>
            <p:cNvPr id="16" name="Freeform 16"/>
            <p:cNvSpPr/>
            <p:nvPr/>
          </p:nvSpPr>
          <p:spPr>
            <a:xfrm>
              <a:off x="80010" y="80010"/>
              <a:ext cx="2609375" cy="2445767"/>
            </a:xfrm>
            <a:custGeom>
              <a:avLst/>
              <a:gdLst/>
              <a:ahLst/>
              <a:cxnLst/>
              <a:rect l="l" t="t" r="r" b="b"/>
              <a:pathLst>
                <a:path w="2609375" h="2445767">
                  <a:moveTo>
                    <a:pt x="0" y="2391157"/>
                  </a:moveTo>
                  <a:lnTo>
                    <a:pt x="0" y="2445767"/>
                  </a:lnTo>
                  <a:lnTo>
                    <a:pt x="2609375" y="2445767"/>
                  </a:lnTo>
                  <a:lnTo>
                    <a:pt x="2609375" y="0"/>
                  </a:lnTo>
                  <a:lnTo>
                    <a:pt x="2554765" y="0"/>
                  </a:lnTo>
                  <a:lnTo>
                    <a:pt x="2554765" y="2391157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67310" y="67310"/>
              <a:ext cx="2634775" cy="2471167"/>
            </a:xfrm>
            <a:custGeom>
              <a:avLst/>
              <a:gdLst/>
              <a:ahLst/>
              <a:cxnLst/>
              <a:rect l="l" t="t" r="r" b="b"/>
              <a:pathLst>
                <a:path w="2634775" h="2471167">
                  <a:moveTo>
                    <a:pt x="2567465" y="0"/>
                  </a:moveTo>
                  <a:lnTo>
                    <a:pt x="2567465" y="12700"/>
                  </a:lnTo>
                  <a:lnTo>
                    <a:pt x="2622075" y="12700"/>
                  </a:lnTo>
                  <a:lnTo>
                    <a:pt x="2622075" y="2458467"/>
                  </a:lnTo>
                  <a:lnTo>
                    <a:pt x="12700" y="2458467"/>
                  </a:lnTo>
                  <a:lnTo>
                    <a:pt x="12700" y="2403857"/>
                  </a:lnTo>
                  <a:lnTo>
                    <a:pt x="0" y="2403857"/>
                  </a:lnTo>
                  <a:lnTo>
                    <a:pt x="0" y="2471167"/>
                  </a:lnTo>
                  <a:lnTo>
                    <a:pt x="2634775" y="2471167"/>
                  </a:lnTo>
                  <a:lnTo>
                    <a:pt x="2634775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2700" y="12700"/>
              <a:ext cx="2609375" cy="2445767"/>
            </a:xfrm>
            <a:custGeom>
              <a:avLst/>
              <a:gdLst/>
              <a:ahLst/>
              <a:cxnLst/>
              <a:rect l="l" t="t" r="r" b="b"/>
              <a:pathLst>
                <a:path w="2609375" h="2445767">
                  <a:moveTo>
                    <a:pt x="0" y="0"/>
                  </a:moveTo>
                  <a:lnTo>
                    <a:pt x="2609375" y="0"/>
                  </a:lnTo>
                  <a:lnTo>
                    <a:pt x="2609375" y="2445767"/>
                  </a:lnTo>
                  <a:lnTo>
                    <a:pt x="0" y="24457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2634775" cy="2471167"/>
            </a:xfrm>
            <a:custGeom>
              <a:avLst/>
              <a:gdLst/>
              <a:ahLst/>
              <a:cxnLst/>
              <a:rect l="l" t="t" r="r" b="b"/>
              <a:pathLst>
                <a:path w="2634775" h="2471167">
                  <a:moveTo>
                    <a:pt x="80010" y="2471167"/>
                  </a:moveTo>
                  <a:lnTo>
                    <a:pt x="2634775" y="2471167"/>
                  </a:lnTo>
                  <a:lnTo>
                    <a:pt x="2634775" y="80010"/>
                  </a:lnTo>
                  <a:lnTo>
                    <a:pt x="2634775" y="67310"/>
                  </a:lnTo>
                  <a:lnTo>
                    <a:pt x="2634775" y="0"/>
                  </a:lnTo>
                  <a:lnTo>
                    <a:pt x="0" y="0"/>
                  </a:lnTo>
                  <a:lnTo>
                    <a:pt x="0" y="2471167"/>
                  </a:lnTo>
                  <a:lnTo>
                    <a:pt x="67310" y="2471167"/>
                  </a:lnTo>
                  <a:lnTo>
                    <a:pt x="80010" y="2471167"/>
                  </a:lnTo>
                  <a:close/>
                  <a:moveTo>
                    <a:pt x="12700" y="12700"/>
                  </a:moveTo>
                  <a:lnTo>
                    <a:pt x="2622075" y="12700"/>
                  </a:lnTo>
                  <a:lnTo>
                    <a:pt x="2622075" y="2458467"/>
                  </a:lnTo>
                  <a:lnTo>
                    <a:pt x="12700" y="245846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5400000">
            <a:off x="664244" y="8324139"/>
            <a:ext cx="899887" cy="899887"/>
            <a:chOff x="0" y="0"/>
            <a:chExt cx="1199850" cy="119985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649957" y="1328858"/>
            <a:ext cx="899887" cy="899887"/>
            <a:chOff x="0" y="0"/>
            <a:chExt cx="1199850" cy="119985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6" name="Group 26"/>
          <p:cNvGrpSpPr/>
          <p:nvPr/>
        </p:nvGrpSpPr>
        <p:grpSpPr>
          <a:xfrm rot="5400000">
            <a:off x="5629598" y="1328858"/>
            <a:ext cx="899887" cy="899887"/>
            <a:chOff x="0" y="0"/>
            <a:chExt cx="1199850" cy="1199850"/>
          </a:xfrm>
        </p:grpSpPr>
        <p:sp>
          <p:nvSpPr>
            <p:cNvPr id="27" name="AutoShape 27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2" name="Group 32"/>
          <p:cNvGrpSpPr/>
          <p:nvPr/>
        </p:nvGrpSpPr>
        <p:grpSpPr>
          <a:xfrm>
            <a:off x="5610966" y="8309778"/>
            <a:ext cx="899887" cy="899887"/>
            <a:chOff x="0" y="0"/>
            <a:chExt cx="1199850" cy="1199850"/>
          </a:xfrm>
        </p:grpSpPr>
        <p:sp>
          <p:nvSpPr>
            <p:cNvPr id="33" name="AutoShape 33"/>
            <p:cNvSpPr/>
            <p:nvPr/>
          </p:nvSpPr>
          <p:spPr>
            <a:xfrm rot="-10800000">
              <a:off x="0" y="116175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 rot="5400000">
              <a:off x="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484D80F-E6F0-EBCB-A05F-A49DDCD8113E}"/>
              </a:ext>
            </a:extLst>
          </p:cNvPr>
          <p:cNvSpPr txBox="1"/>
          <p:nvPr/>
        </p:nvSpPr>
        <p:spPr>
          <a:xfrm>
            <a:off x="678532" y="1133716"/>
            <a:ext cx="60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Lai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A2EDA37B-16FB-D60C-7312-06E207D50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7" t="2758" r="2976" b="13709"/>
          <a:stretch/>
        </p:blipFill>
        <p:spPr>
          <a:xfrm>
            <a:off x="1420800" y="1985364"/>
            <a:ext cx="4602804" cy="7023316"/>
          </a:xfrm>
          <a:prstGeom prst="roundRect">
            <a:avLst>
              <a:gd name="adj" fmla="val 26290"/>
            </a:avLst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EA198DA0-3D47-D910-3361-ABF6AC4F92E3}"/>
              </a:ext>
            </a:extLst>
          </p:cNvPr>
          <p:cNvSpPr txBox="1"/>
          <p:nvPr/>
        </p:nvSpPr>
        <p:spPr>
          <a:xfrm>
            <a:off x="7501989" y="245142"/>
            <a:ext cx="10011506" cy="580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Lai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nhằm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lai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lai F1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vượt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trội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lai.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D7856E9D-2998-15DC-EF98-D693A593776B}"/>
              </a:ext>
            </a:extLst>
          </p:cNvPr>
          <p:cNvSpPr txBox="1"/>
          <p:nvPr/>
        </p:nvSpPr>
        <p:spPr>
          <a:xfrm>
            <a:off x="7723712" y="6499490"/>
            <a:ext cx="9556552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ổn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07603" y="7238476"/>
            <a:ext cx="16230600" cy="2635488"/>
            <a:chOff x="0" y="0"/>
            <a:chExt cx="7516216" cy="979704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832384"/>
                  </a:moveTo>
                  <a:lnTo>
                    <a:pt x="0" y="886994"/>
                  </a:lnTo>
                  <a:lnTo>
                    <a:pt x="7423506" y="886994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832384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845084"/>
                  </a:lnTo>
                  <a:lnTo>
                    <a:pt x="0" y="845084"/>
                  </a:lnTo>
                  <a:lnTo>
                    <a:pt x="0" y="912394"/>
                  </a:lnTo>
                  <a:lnTo>
                    <a:pt x="7448906" y="912394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0"/>
                  </a:moveTo>
                  <a:lnTo>
                    <a:pt x="7423506" y="0"/>
                  </a:lnTo>
                  <a:lnTo>
                    <a:pt x="7423506" y="886994"/>
                  </a:lnTo>
                  <a:lnTo>
                    <a:pt x="0" y="88699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80010" y="912394"/>
                  </a:moveTo>
                  <a:lnTo>
                    <a:pt x="7448906" y="912394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912394"/>
                  </a:lnTo>
                  <a:lnTo>
                    <a:pt x="67310" y="912394"/>
                  </a:lnTo>
                  <a:lnTo>
                    <a:pt x="80010" y="912394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1708717" y="371192"/>
            <a:ext cx="5517724" cy="5935822"/>
            <a:chOff x="0" y="0"/>
            <a:chExt cx="3622507" cy="2824345"/>
          </a:xfrm>
        </p:grpSpPr>
        <p:sp>
          <p:nvSpPr>
            <p:cNvPr id="11" name="Freeform 11"/>
            <p:cNvSpPr/>
            <p:nvPr/>
          </p:nvSpPr>
          <p:spPr>
            <a:xfrm>
              <a:off x="80010" y="80010"/>
              <a:ext cx="3529798" cy="2731635"/>
            </a:xfrm>
            <a:custGeom>
              <a:avLst/>
              <a:gdLst/>
              <a:ahLst/>
              <a:cxnLst/>
              <a:rect l="l" t="t" r="r" b="b"/>
              <a:pathLst>
                <a:path w="3529798" h="2731635">
                  <a:moveTo>
                    <a:pt x="0" y="2677025"/>
                  </a:moveTo>
                  <a:lnTo>
                    <a:pt x="0" y="2731635"/>
                  </a:lnTo>
                  <a:lnTo>
                    <a:pt x="3529798" y="2731635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2677025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67310" y="67310"/>
              <a:ext cx="3555198" cy="2757035"/>
            </a:xfrm>
            <a:custGeom>
              <a:avLst/>
              <a:gdLst/>
              <a:ahLst/>
              <a:cxnLst/>
              <a:rect l="l" t="t" r="r" b="b"/>
              <a:pathLst>
                <a:path w="3555198" h="2757035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2744335"/>
                  </a:lnTo>
                  <a:lnTo>
                    <a:pt x="12700" y="2744335"/>
                  </a:lnTo>
                  <a:lnTo>
                    <a:pt x="12700" y="2689725"/>
                  </a:lnTo>
                  <a:lnTo>
                    <a:pt x="0" y="2689725"/>
                  </a:lnTo>
                  <a:lnTo>
                    <a:pt x="0" y="2757035"/>
                  </a:lnTo>
                  <a:lnTo>
                    <a:pt x="3555198" y="2757035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3529797" cy="2731635"/>
            </a:xfrm>
            <a:custGeom>
              <a:avLst/>
              <a:gdLst/>
              <a:ahLst/>
              <a:cxnLst/>
              <a:rect l="l" t="t" r="r" b="b"/>
              <a:pathLst>
                <a:path w="3529797" h="2731635">
                  <a:moveTo>
                    <a:pt x="0" y="0"/>
                  </a:moveTo>
                  <a:lnTo>
                    <a:pt x="3529797" y="0"/>
                  </a:lnTo>
                  <a:lnTo>
                    <a:pt x="3529797" y="2731635"/>
                  </a:lnTo>
                  <a:lnTo>
                    <a:pt x="0" y="273163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3555197" cy="2757035"/>
            </a:xfrm>
            <a:custGeom>
              <a:avLst/>
              <a:gdLst/>
              <a:ahLst/>
              <a:cxnLst/>
              <a:rect l="l" t="t" r="r" b="b"/>
              <a:pathLst>
                <a:path w="3555197" h="2757035">
                  <a:moveTo>
                    <a:pt x="80010" y="2757035"/>
                  </a:moveTo>
                  <a:lnTo>
                    <a:pt x="3555197" y="2757035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2757035"/>
                  </a:lnTo>
                  <a:lnTo>
                    <a:pt x="67310" y="2757035"/>
                  </a:lnTo>
                  <a:lnTo>
                    <a:pt x="80010" y="2757035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2744335"/>
                  </a:lnTo>
                  <a:lnTo>
                    <a:pt x="12700" y="274433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737588" y="377613"/>
            <a:ext cx="10540012" cy="6217626"/>
            <a:chOff x="0" y="0"/>
            <a:chExt cx="3622507" cy="2824345"/>
          </a:xfrm>
        </p:grpSpPr>
        <p:sp>
          <p:nvSpPr>
            <p:cNvPr id="42" name="Freeform 42"/>
            <p:cNvSpPr/>
            <p:nvPr/>
          </p:nvSpPr>
          <p:spPr>
            <a:xfrm>
              <a:off x="80010" y="80010"/>
              <a:ext cx="3529798" cy="2731635"/>
            </a:xfrm>
            <a:custGeom>
              <a:avLst/>
              <a:gdLst/>
              <a:ahLst/>
              <a:cxnLst/>
              <a:rect l="l" t="t" r="r" b="b"/>
              <a:pathLst>
                <a:path w="3529798" h="2731635">
                  <a:moveTo>
                    <a:pt x="0" y="2677025"/>
                  </a:moveTo>
                  <a:lnTo>
                    <a:pt x="0" y="2731635"/>
                  </a:lnTo>
                  <a:lnTo>
                    <a:pt x="3529798" y="2731635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2677025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67310" y="67310"/>
              <a:ext cx="3555198" cy="2757035"/>
            </a:xfrm>
            <a:custGeom>
              <a:avLst/>
              <a:gdLst/>
              <a:ahLst/>
              <a:cxnLst/>
              <a:rect l="l" t="t" r="r" b="b"/>
              <a:pathLst>
                <a:path w="3555198" h="2757035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2744335"/>
                  </a:lnTo>
                  <a:lnTo>
                    <a:pt x="12700" y="2744335"/>
                  </a:lnTo>
                  <a:lnTo>
                    <a:pt x="12700" y="2689725"/>
                  </a:lnTo>
                  <a:lnTo>
                    <a:pt x="0" y="2689725"/>
                  </a:lnTo>
                  <a:lnTo>
                    <a:pt x="0" y="2757035"/>
                  </a:lnTo>
                  <a:lnTo>
                    <a:pt x="3555198" y="2757035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12700" y="12700"/>
              <a:ext cx="3529797" cy="2731635"/>
            </a:xfrm>
            <a:custGeom>
              <a:avLst/>
              <a:gdLst/>
              <a:ahLst/>
              <a:cxnLst/>
              <a:rect l="l" t="t" r="r" b="b"/>
              <a:pathLst>
                <a:path w="3529797" h="2731635">
                  <a:moveTo>
                    <a:pt x="0" y="0"/>
                  </a:moveTo>
                  <a:lnTo>
                    <a:pt x="3529797" y="0"/>
                  </a:lnTo>
                  <a:lnTo>
                    <a:pt x="3529797" y="2731635"/>
                  </a:lnTo>
                  <a:lnTo>
                    <a:pt x="0" y="273163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0" y="0"/>
              <a:ext cx="3555197" cy="2757035"/>
            </a:xfrm>
            <a:custGeom>
              <a:avLst/>
              <a:gdLst/>
              <a:ahLst/>
              <a:cxnLst/>
              <a:rect l="l" t="t" r="r" b="b"/>
              <a:pathLst>
                <a:path w="3555197" h="2757035">
                  <a:moveTo>
                    <a:pt x="80010" y="2757035"/>
                  </a:moveTo>
                  <a:lnTo>
                    <a:pt x="3555197" y="2757035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2757035"/>
                  </a:lnTo>
                  <a:lnTo>
                    <a:pt x="67310" y="2757035"/>
                  </a:lnTo>
                  <a:lnTo>
                    <a:pt x="80010" y="2757035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2744335"/>
                  </a:lnTo>
                  <a:lnTo>
                    <a:pt x="12700" y="274433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925228" y="657116"/>
            <a:ext cx="899887" cy="899887"/>
            <a:chOff x="0" y="0"/>
            <a:chExt cx="1199850" cy="1199850"/>
          </a:xfrm>
        </p:grpSpPr>
        <p:sp>
          <p:nvSpPr>
            <p:cNvPr id="52" name="AutoShape 5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3" name="AutoShape 5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4" name="Group 54"/>
          <p:cNvGrpSpPr/>
          <p:nvPr/>
        </p:nvGrpSpPr>
        <p:grpSpPr>
          <a:xfrm rot="-5400000">
            <a:off x="983511" y="5299834"/>
            <a:ext cx="899887" cy="899887"/>
            <a:chOff x="0" y="0"/>
            <a:chExt cx="1199850" cy="1199850"/>
          </a:xfrm>
        </p:grpSpPr>
        <p:sp>
          <p:nvSpPr>
            <p:cNvPr id="55" name="AutoShape 5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6" name="AutoShape 5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0" name="Group 60"/>
          <p:cNvGrpSpPr/>
          <p:nvPr/>
        </p:nvGrpSpPr>
        <p:grpSpPr>
          <a:xfrm rot="5400000">
            <a:off x="9900845" y="682221"/>
            <a:ext cx="899887" cy="899887"/>
            <a:chOff x="0" y="0"/>
            <a:chExt cx="1199850" cy="1199850"/>
          </a:xfrm>
        </p:grpSpPr>
        <p:sp>
          <p:nvSpPr>
            <p:cNvPr id="61" name="AutoShape 6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2" name="AutoShape 6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6" name="Group 66"/>
          <p:cNvGrpSpPr/>
          <p:nvPr/>
        </p:nvGrpSpPr>
        <p:grpSpPr>
          <a:xfrm>
            <a:off x="9904456" y="5337306"/>
            <a:ext cx="899887" cy="899887"/>
            <a:chOff x="0" y="0"/>
            <a:chExt cx="1199850" cy="1199850"/>
          </a:xfrm>
        </p:grpSpPr>
        <p:sp>
          <p:nvSpPr>
            <p:cNvPr id="67" name="AutoShape 67"/>
            <p:cNvSpPr/>
            <p:nvPr/>
          </p:nvSpPr>
          <p:spPr>
            <a:xfrm rot="-10800000">
              <a:off x="0" y="116175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8" name="AutoShape 68"/>
            <p:cNvSpPr/>
            <p:nvPr/>
          </p:nvSpPr>
          <p:spPr>
            <a:xfrm rot="5400000">
              <a:off x="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FB72303-8FD8-6CB8-7F91-2AE5F4EB7E96}"/>
              </a:ext>
            </a:extLst>
          </p:cNvPr>
          <p:cNvSpPr txBox="1"/>
          <p:nvPr/>
        </p:nvSpPr>
        <p:spPr>
          <a:xfrm>
            <a:off x="3119464" y="647591"/>
            <a:ext cx="60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Đột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gen</a:t>
            </a:r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437883DB-3267-F377-2928-1CA98D1BB4A3}"/>
              </a:ext>
            </a:extLst>
          </p:cNvPr>
          <p:cNvSpPr txBox="1"/>
          <p:nvPr/>
        </p:nvSpPr>
        <p:spPr>
          <a:xfrm>
            <a:off x="1049881" y="1268870"/>
            <a:ext cx="9688911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phóng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xạ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hoá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hoá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DNA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bền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vững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2E2A3597-D37C-831B-9713-B848F0483A2F}"/>
              </a:ext>
            </a:extLst>
          </p:cNvPr>
          <p:cNvSpPr txBox="1"/>
          <p:nvPr/>
        </p:nvSpPr>
        <p:spPr>
          <a:xfrm>
            <a:off x="12033879" y="250977"/>
            <a:ext cx="4815589" cy="580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1/10.000).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Hình ảnh 75" descr="Ảnh có chứa văn bản&#10;&#10;Mô tả được tạo tự động">
            <a:extLst>
              <a:ext uri="{FF2B5EF4-FFF2-40B4-BE49-F238E27FC236}">
                <a16:creationId xmlns:a16="http://schemas.microsoft.com/office/drawing/2014/main" id="{7F4FC206-AC24-E1EB-59F3-0F1BA82CB1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34082" r="5676" b="41766"/>
          <a:stretch/>
        </p:blipFill>
        <p:spPr>
          <a:xfrm>
            <a:off x="1116459" y="7557916"/>
            <a:ext cx="15656498" cy="19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66800" y="762000"/>
            <a:ext cx="16154400" cy="8763000"/>
            <a:chOff x="0" y="0"/>
            <a:chExt cx="6682181" cy="2038716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6589471" cy="1946006"/>
            </a:xfrm>
            <a:custGeom>
              <a:avLst/>
              <a:gdLst/>
              <a:ahLst/>
              <a:cxnLst/>
              <a:rect l="l" t="t" r="r" b="b"/>
              <a:pathLst>
                <a:path w="6589471" h="1946006">
                  <a:moveTo>
                    <a:pt x="0" y="1891396"/>
                  </a:moveTo>
                  <a:lnTo>
                    <a:pt x="0" y="1946006"/>
                  </a:lnTo>
                  <a:lnTo>
                    <a:pt x="6589471" y="1946006"/>
                  </a:lnTo>
                  <a:lnTo>
                    <a:pt x="6589471" y="0"/>
                  </a:lnTo>
                  <a:lnTo>
                    <a:pt x="6534861" y="0"/>
                  </a:lnTo>
                  <a:lnTo>
                    <a:pt x="6534861" y="1891396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6614871" cy="1971406"/>
            </a:xfrm>
            <a:custGeom>
              <a:avLst/>
              <a:gdLst/>
              <a:ahLst/>
              <a:cxnLst/>
              <a:rect l="l" t="t" r="r" b="b"/>
              <a:pathLst>
                <a:path w="6614871" h="1971406">
                  <a:moveTo>
                    <a:pt x="6547561" y="0"/>
                  </a:moveTo>
                  <a:lnTo>
                    <a:pt x="6547561" y="12700"/>
                  </a:lnTo>
                  <a:lnTo>
                    <a:pt x="6602171" y="12700"/>
                  </a:lnTo>
                  <a:lnTo>
                    <a:pt x="6602171" y="1958706"/>
                  </a:lnTo>
                  <a:lnTo>
                    <a:pt x="12700" y="1958706"/>
                  </a:lnTo>
                  <a:lnTo>
                    <a:pt x="12700" y="1904096"/>
                  </a:lnTo>
                  <a:lnTo>
                    <a:pt x="0" y="1904096"/>
                  </a:lnTo>
                  <a:lnTo>
                    <a:pt x="0" y="1971406"/>
                  </a:lnTo>
                  <a:lnTo>
                    <a:pt x="6614871" y="1971406"/>
                  </a:lnTo>
                  <a:lnTo>
                    <a:pt x="6614871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6589471" cy="1946006"/>
            </a:xfrm>
            <a:custGeom>
              <a:avLst/>
              <a:gdLst/>
              <a:ahLst/>
              <a:cxnLst/>
              <a:rect l="l" t="t" r="r" b="b"/>
              <a:pathLst>
                <a:path w="6589471" h="1946006">
                  <a:moveTo>
                    <a:pt x="0" y="0"/>
                  </a:moveTo>
                  <a:lnTo>
                    <a:pt x="6589471" y="0"/>
                  </a:lnTo>
                  <a:lnTo>
                    <a:pt x="6589471" y="1946006"/>
                  </a:lnTo>
                  <a:lnTo>
                    <a:pt x="0" y="194600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614871" cy="1971406"/>
            </a:xfrm>
            <a:custGeom>
              <a:avLst/>
              <a:gdLst/>
              <a:ahLst/>
              <a:cxnLst/>
              <a:rect l="l" t="t" r="r" b="b"/>
              <a:pathLst>
                <a:path w="6614871" h="1971406">
                  <a:moveTo>
                    <a:pt x="80010" y="1971406"/>
                  </a:moveTo>
                  <a:lnTo>
                    <a:pt x="6614871" y="1971406"/>
                  </a:lnTo>
                  <a:lnTo>
                    <a:pt x="6614871" y="80010"/>
                  </a:lnTo>
                  <a:lnTo>
                    <a:pt x="6614871" y="67310"/>
                  </a:lnTo>
                  <a:lnTo>
                    <a:pt x="6614871" y="0"/>
                  </a:lnTo>
                  <a:lnTo>
                    <a:pt x="0" y="0"/>
                  </a:lnTo>
                  <a:lnTo>
                    <a:pt x="0" y="1971406"/>
                  </a:lnTo>
                  <a:lnTo>
                    <a:pt x="67310" y="1971406"/>
                  </a:lnTo>
                  <a:lnTo>
                    <a:pt x="80010" y="1971406"/>
                  </a:lnTo>
                  <a:close/>
                  <a:moveTo>
                    <a:pt x="12700" y="12700"/>
                  </a:moveTo>
                  <a:lnTo>
                    <a:pt x="6602171" y="12700"/>
                  </a:lnTo>
                  <a:lnTo>
                    <a:pt x="6602171" y="1958706"/>
                  </a:lnTo>
                  <a:lnTo>
                    <a:pt x="12700" y="195870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6EBB19A-250D-77F8-9316-B0C518C50300}"/>
              </a:ext>
            </a:extLst>
          </p:cNvPr>
          <p:cNvSpPr txBox="1"/>
          <p:nvPr/>
        </p:nvSpPr>
        <p:spPr>
          <a:xfrm>
            <a:off x="6213094" y="996729"/>
            <a:ext cx="60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9C82474-EE86-07C0-23A9-84B801C4D027}"/>
              </a:ext>
            </a:extLst>
          </p:cNvPr>
          <p:cNvSpPr txBox="1"/>
          <p:nvPr/>
        </p:nvSpPr>
        <p:spPr>
          <a:xfrm>
            <a:off x="1376695" y="1792423"/>
            <a:ext cx="15371886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nhiễm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3n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ngột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hoá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cochicine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60982363-6940-EDE2-2E35-8ED706BE7D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220" r="3128" b="65556"/>
          <a:stretch/>
        </p:blipFill>
        <p:spPr>
          <a:xfrm>
            <a:off x="1894894" y="5039693"/>
            <a:ext cx="6675844" cy="4119269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34F24971-6029-A30F-4463-50790847A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7" t="35600" r="2541" b="45688"/>
          <a:stretch/>
        </p:blipFill>
        <p:spPr>
          <a:xfrm>
            <a:off x="9117516" y="5250676"/>
            <a:ext cx="7396817" cy="35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7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024288"/>
            <a:ext cx="16230600" cy="8238423"/>
            <a:chOff x="0" y="0"/>
            <a:chExt cx="7516216" cy="3815125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3667805"/>
                  </a:moveTo>
                  <a:lnTo>
                    <a:pt x="0" y="3722415"/>
                  </a:lnTo>
                  <a:lnTo>
                    <a:pt x="7423506" y="3722415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3667805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3680505"/>
                  </a:lnTo>
                  <a:lnTo>
                    <a:pt x="0" y="3680505"/>
                  </a:lnTo>
                  <a:lnTo>
                    <a:pt x="0" y="3747815"/>
                  </a:lnTo>
                  <a:lnTo>
                    <a:pt x="7448906" y="3747815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0"/>
                  </a:moveTo>
                  <a:lnTo>
                    <a:pt x="7423506" y="0"/>
                  </a:lnTo>
                  <a:lnTo>
                    <a:pt x="7423506" y="3722415"/>
                  </a:lnTo>
                  <a:lnTo>
                    <a:pt x="0" y="3722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80010" y="3747815"/>
                  </a:moveTo>
                  <a:lnTo>
                    <a:pt x="7448906" y="3747815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3747815"/>
                  </a:lnTo>
                  <a:lnTo>
                    <a:pt x="67310" y="3747815"/>
                  </a:lnTo>
                  <a:lnTo>
                    <a:pt x="80010" y="3747815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04654" y="1480097"/>
            <a:ext cx="899887" cy="899887"/>
            <a:chOff x="0" y="0"/>
            <a:chExt cx="1199850" cy="119985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7" name="Group 17"/>
          <p:cNvGrpSpPr/>
          <p:nvPr/>
        </p:nvGrpSpPr>
        <p:grpSpPr>
          <a:xfrm rot="-5400000">
            <a:off x="1518942" y="7761664"/>
            <a:ext cx="899887" cy="899887"/>
            <a:chOff x="0" y="0"/>
            <a:chExt cx="1199850" cy="1199850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0" name="Group 20"/>
          <p:cNvGrpSpPr/>
          <p:nvPr/>
        </p:nvGrpSpPr>
        <p:grpSpPr>
          <a:xfrm rot="-10800000">
            <a:off x="15750357" y="7761664"/>
            <a:ext cx="899887" cy="899887"/>
            <a:chOff x="0" y="0"/>
            <a:chExt cx="1199850" cy="119985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15736069" y="1507015"/>
            <a:ext cx="899887" cy="899887"/>
            <a:chOff x="0" y="0"/>
            <a:chExt cx="1199850" cy="119985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EDE536D-73FC-94E6-C90D-06648EB6E33D}"/>
              </a:ext>
            </a:extLst>
          </p:cNvPr>
          <p:cNvSpPr txBox="1"/>
          <p:nvPr/>
        </p:nvSpPr>
        <p:spPr>
          <a:xfrm>
            <a:off x="2139401" y="1361819"/>
            <a:ext cx="13837996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sức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Nhược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Tỷ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2BEADB57-F57F-72B4-7EBF-64E9C3DCBF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6" t="75631" r="1076" b="5657"/>
          <a:stretch/>
        </p:blipFill>
        <p:spPr>
          <a:xfrm>
            <a:off x="5055869" y="5070824"/>
            <a:ext cx="8321609" cy="388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6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944289" y="780374"/>
            <a:ext cx="14429577" cy="8726252"/>
            <a:chOff x="0" y="0"/>
            <a:chExt cx="6682181" cy="2038716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6589471" cy="1946006"/>
            </a:xfrm>
            <a:custGeom>
              <a:avLst/>
              <a:gdLst/>
              <a:ahLst/>
              <a:cxnLst/>
              <a:rect l="l" t="t" r="r" b="b"/>
              <a:pathLst>
                <a:path w="6589471" h="1946006">
                  <a:moveTo>
                    <a:pt x="0" y="1891396"/>
                  </a:moveTo>
                  <a:lnTo>
                    <a:pt x="0" y="1946006"/>
                  </a:lnTo>
                  <a:lnTo>
                    <a:pt x="6589471" y="1946006"/>
                  </a:lnTo>
                  <a:lnTo>
                    <a:pt x="6589471" y="0"/>
                  </a:lnTo>
                  <a:lnTo>
                    <a:pt x="6534861" y="0"/>
                  </a:lnTo>
                  <a:lnTo>
                    <a:pt x="6534861" y="1891396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6614871" cy="1971406"/>
            </a:xfrm>
            <a:custGeom>
              <a:avLst/>
              <a:gdLst/>
              <a:ahLst/>
              <a:cxnLst/>
              <a:rect l="l" t="t" r="r" b="b"/>
              <a:pathLst>
                <a:path w="6614871" h="1971406">
                  <a:moveTo>
                    <a:pt x="6547561" y="0"/>
                  </a:moveTo>
                  <a:lnTo>
                    <a:pt x="6547561" y="12700"/>
                  </a:lnTo>
                  <a:lnTo>
                    <a:pt x="6602171" y="12700"/>
                  </a:lnTo>
                  <a:lnTo>
                    <a:pt x="6602171" y="1958706"/>
                  </a:lnTo>
                  <a:lnTo>
                    <a:pt x="12700" y="1958706"/>
                  </a:lnTo>
                  <a:lnTo>
                    <a:pt x="12700" y="1904096"/>
                  </a:lnTo>
                  <a:lnTo>
                    <a:pt x="0" y="1904096"/>
                  </a:lnTo>
                  <a:lnTo>
                    <a:pt x="0" y="1971406"/>
                  </a:lnTo>
                  <a:lnTo>
                    <a:pt x="6614871" y="1971406"/>
                  </a:lnTo>
                  <a:lnTo>
                    <a:pt x="6614871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6589471" cy="1946006"/>
            </a:xfrm>
            <a:custGeom>
              <a:avLst/>
              <a:gdLst/>
              <a:ahLst/>
              <a:cxnLst/>
              <a:rect l="l" t="t" r="r" b="b"/>
              <a:pathLst>
                <a:path w="6589471" h="1946006">
                  <a:moveTo>
                    <a:pt x="0" y="0"/>
                  </a:moveTo>
                  <a:lnTo>
                    <a:pt x="6589471" y="0"/>
                  </a:lnTo>
                  <a:lnTo>
                    <a:pt x="6589471" y="1946006"/>
                  </a:lnTo>
                  <a:lnTo>
                    <a:pt x="0" y="194600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614871" cy="1971406"/>
            </a:xfrm>
            <a:custGeom>
              <a:avLst/>
              <a:gdLst/>
              <a:ahLst/>
              <a:cxnLst/>
              <a:rect l="l" t="t" r="r" b="b"/>
              <a:pathLst>
                <a:path w="6614871" h="1971406">
                  <a:moveTo>
                    <a:pt x="80010" y="1971406"/>
                  </a:moveTo>
                  <a:lnTo>
                    <a:pt x="6614871" y="1971406"/>
                  </a:lnTo>
                  <a:lnTo>
                    <a:pt x="6614871" y="80010"/>
                  </a:lnTo>
                  <a:lnTo>
                    <a:pt x="6614871" y="67310"/>
                  </a:lnTo>
                  <a:lnTo>
                    <a:pt x="6614871" y="0"/>
                  </a:lnTo>
                  <a:lnTo>
                    <a:pt x="0" y="0"/>
                  </a:lnTo>
                  <a:lnTo>
                    <a:pt x="0" y="1971406"/>
                  </a:lnTo>
                  <a:lnTo>
                    <a:pt x="67310" y="1971406"/>
                  </a:lnTo>
                  <a:lnTo>
                    <a:pt x="80010" y="1971406"/>
                  </a:lnTo>
                  <a:close/>
                  <a:moveTo>
                    <a:pt x="12700" y="12700"/>
                  </a:moveTo>
                  <a:lnTo>
                    <a:pt x="6602171" y="12700"/>
                  </a:lnTo>
                  <a:lnTo>
                    <a:pt x="6602171" y="1958706"/>
                  </a:lnTo>
                  <a:lnTo>
                    <a:pt x="12700" y="195870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092821" y="1011876"/>
            <a:ext cx="379520" cy="379520"/>
            <a:chOff x="0" y="0"/>
            <a:chExt cx="506027" cy="50602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2613188" y="1011876"/>
            <a:ext cx="379520" cy="379520"/>
            <a:chOff x="0" y="0"/>
            <a:chExt cx="506027" cy="50602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3133555" y="1011876"/>
            <a:ext cx="379520" cy="379520"/>
            <a:chOff x="0" y="0"/>
            <a:chExt cx="506027" cy="50602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</p:sp>
        </p:grpSp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96297F36-223E-C794-6F34-C8CEE78D8280}"/>
              </a:ext>
            </a:extLst>
          </p:cNvPr>
          <p:cNvSpPr txBox="1"/>
          <p:nvPr/>
        </p:nvSpPr>
        <p:spPr>
          <a:xfrm>
            <a:off x="2740438" y="2076790"/>
            <a:ext cx="1302437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(A)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(B); (C); (D), (E)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10.1?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Hình ảnh 30" descr="Ảnh có chứa văn bản, hoa quả, rau&#10;&#10;Mô tả được tạo tự động">
            <a:extLst>
              <a:ext uri="{FF2B5EF4-FFF2-40B4-BE49-F238E27FC236}">
                <a16:creationId xmlns:a16="http://schemas.microsoft.com/office/drawing/2014/main" id="{E53D5054-AE7B-87C2-E775-E327E05575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t="6282" r="2909" b="7791"/>
          <a:stretch/>
        </p:blipFill>
        <p:spPr>
          <a:xfrm>
            <a:off x="2117063" y="4211161"/>
            <a:ext cx="14008153" cy="4953000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49BD9654-7B37-72F3-0354-EEE44026B776}"/>
              </a:ext>
            </a:extLst>
          </p:cNvPr>
          <p:cNvSpPr txBox="1"/>
          <p:nvPr/>
        </p:nvSpPr>
        <p:spPr>
          <a:xfrm>
            <a:off x="6541848" y="940493"/>
            <a:ext cx="5421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14400" y="702472"/>
            <a:ext cx="11277600" cy="8936828"/>
            <a:chOff x="0" y="0"/>
            <a:chExt cx="3622507" cy="4024530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3529798" cy="3931820"/>
            </a:xfrm>
            <a:custGeom>
              <a:avLst/>
              <a:gdLst/>
              <a:ahLst/>
              <a:cxnLst/>
              <a:rect l="l" t="t" r="r" b="b"/>
              <a:pathLst>
                <a:path w="3529798" h="3931820">
                  <a:moveTo>
                    <a:pt x="0" y="3877210"/>
                  </a:moveTo>
                  <a:lnTo>
                    <a:pt x="0" y="3931820"/>
                  </a:lnTo>
                  <a:lnTo>
                    <a:pt x="3529798" y="3931820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387721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3555198" cy="3957220"/>
            </a:xfrm>
            <a:custGeom>
              <a:avLst/>
              <a:gdLst/>
              <a:ahLst/>
              <a:cxnLst/>
              <a:rect l="l" t="t" r="r" b="b"/>
              <a:pathLst>
                <a:path w="3555198" h="3957220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3555198" y="3957220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3529797" cy="3931820"/>
            </a:xfrm>
            <a:custGeom>
              <a:avLst/>
              <a:gdLst/>
              <a:ahLst/>
              <a:cxnLst/>
              <a:rect l="l" t="t" r="r" b="b"/>
              <a:pathLst>
                <a:path w="3529797" h="3931820">
                  <a:moveTo>
                    <a:pt x="0" y="0"/>
                  </a:moveTo>
                  <a:lnTo>
                    <a:pt x="3529797" y="0"/>
                  </a:lnTo>
                  <a:lnTo>
                    <a:pt x="3529797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555197" cy="3957220"/>
            </a:xfrm>
            <a:custGeom>
              <a:avLst/>
              <a:gdLst/>
              <a:ahLst/>
              <a:cxnLst/>
              <a:rect l="l" t="t" r="r" b="b"/>
              <a:pathLst>
                <a:path w="3555197" h="3957220">
                  <a:moveTo>
                    <a:pt x="80010" y="3957220"/>
                  </a:moveTo>
                  <a:lnTo>
                    <a:pt x="3555197" y="3957220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460403" y="702472"/>
            <a:ext cx="5332055" cy="8841108"/>
            <a:chOff x="0" y="0"/>
            <a:chExt cx="3622507" cy="4024530"/>
          </a:xfrm>
        </p:grpSpPr>
        <p:sp>
          <p:nvSpPr>
            <p:cNvPr id="10" name="Freeform 10"/>
            <p:cNvSpPr/>
            <p:nvPr/>
          </p:nvSpPr>
          <p:spPr>
            <a:xfrm>
              <a:off x="80010" y="80010"/>
              <a:ext cx="3529798" cy="3931820"/>
            </a:xfrm>
            <a:custGeom>
              <a:avLst/>
              <a:gdLst/>
              <a:ahLst/>
              <a:cxnLst/>
              <a:rect l="l" t="t" r="r" b="b"/>
              <a:pathLst>
                <a:path w="3529798" h="3931820">
                  <a:moveTo>
                    <a:pt x="0" y="3877210"/>
                  </a:moveTo>
                  <a:lnTo>
                    <a:pt x="0" y="3931820"/>
                  </a:lnTo>
                  <a:lnTo>
                    <a:pt x="3529798" y="3931820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387721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67310" y="67310"/>
              <a:ext cx="3555198" cy="3957220"/>
            </a:xfrm>
            <a:custGeom>
              <a:avLst/>
              <a:gdLst/>
              <a:ahLst/>
              <a:cxnLst/>
              <a:rect l="l" t="t" r="r" b="b"/>
              <a:pathLst>
                <a:path w="3555198" h="3957220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3555198" y="3957220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2700" y="12700"/>
              <a:ext cx="3529797" cy="3931820"/>
            </a:xfrm>
            <a:custGeom>
              <a:avLst/>
              <a:gdLst/>
              <a:ahLst/>
              <a:cxnLst/>
              <a:rect l="l" t="t" r="r" b="b"/>
              <a:pathLst>
                <a:path w="3529797" h="3931820">
                  <a:moveTo>
                    <a:pt x="0" y="0"/>
                  </a:moveTo>
                  <a:lnTo>
                    <a:pt x="3529797" y="0"/>
                  </a:lnTo>
                  <a:lnTo>
                    <a:pt x="3529797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555197" cy="3957220"/>
            </a:xfrm>
            <a:custGeom>
              <a:avLst/>
              <a:gdLst/>
              <a:ahLst/>
              <a:cxnLst/>
              <a:rect l="l" t="t" r="r" b="b"/>
              <a:pathLst>
                <a:path w="3555197" h="3957220">
                  <a:moveTo>
                    <a:pt x="80010" y="3957220"/>
                  </a:moveTo>
                  <a:lnTo>
                    <a:pt x="3555197" y="3957220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1382819" y="7850963"/>
            <a:ext cx="899887" cy="899887"/>
            <a:chOff x="0" y="0"/>
            <a:chExt cx="1199850" cy="119985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1198425" y="2058597"/>
            <a:ext cx="899887" cy="899887"/>
            <a:chOff x="0" y="0"/>
            <a:chExt cx="1199850" cy="1199850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0" name="Group 20"/>
          <p:cNvGrpSpPr/>
          <p:nvPr/>
        </p:nvGrpSpPr>
        <p:grpSpPr>
          <a:xfrm rot="5400000">
            <a:off x="10802865" y="2058597"/>
            <a:ext cx="899887" cy="899887"/>
            <a:chOff x="0" y="0"/>
            <a:chExt cx="1199850" cy="119985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10761516" y="7836676"/>
            <a:ext cx="899887" cy="899887"/>
            <a:chOff x="0" y="0"/>
            <a:chExt cx="1199850" cy="1199850"/>
          </a:xfrm>
        </p:grpSpPr>
        <p:sp>
          <p:nvSpPr>
            <p:cNvPr id="27" name="AutoShape 27"/>
            <p:cNvSpPr/>
            <p:nvPr/>
          </p:nvSpPr>
          <p:spPr>
            <a:xfrm rot="-10800000">
              <a:off x="0" y="116175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 rot="5400000">
              <a:off x="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CB559F89-943C-AFC1-CFE9-1A4A7B203137}"/>
              </a:ext>
            </a:extLst>
          </p:cNvPr>
          <p:cNvSpPr txBox="1"/>
          <p:nvPr/>
        </p:nvSpPr>
        <p:spPr>
          <a:xfrm>
            <a:off x="3733800" y="1167919"/>
            <a:ext cx="60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gen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CA989AB4-C12E-3B96-B506-025E8914D29F}"/>
              </a:ext>
            </a:extLst>
          </p:cNvPr>
          <p:cNvSpPr txBox="1"/>
          <p:nvPr/>
        </p:nvSpPr>
        <p:spPr>
          <a:xfrm>
            <a:off x="1909033" y="2056236"/>
            <a:ext cx="9315766" cy="663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chuyên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DNA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F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đích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phức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tạp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3A4E7A27-0C3D-CC4A-2DF0-0B0F40EDA9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7" t="7761" r="1537"/>
          <a:stretch/>
        </p:blipFill>
        <p:spPr>
          <a:xfrm>
            <a:off x="12733763" y="1066686"/>
            <a:ext cx="4828074" cy="815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0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">
            <a:extLst>
              <a:ext uri="{FF2B5EF4-FFF2-40B4-BE49-F238E27FC236}">
                <a16:creationId xmlns:a16="http://schemas.microsoft.com/office/drawing/2014/main" id="{338943AA-3145-D730-D718-1AEA46D481D3}"/>
              </a:ext>
            </a:extLst>
          </p:cNvPr>
          <p:cNvGrpSpPr/>
          <p:nvPr/>
        </p:nvGrpSpPr>
        <p:grpSpPr>
          <a:xfrm>
            <a:off x="1423165" y="6207620"/>
            <a:ext cx="7720835" cy="3490653"/>
            <a:chOff x="0" y="0"/>
            <a:chExt cx="3622507" cy="4024530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4EE0B796-FAF5-5614-6545-712843E3FA6A}"/>
                </a:ext>
              </a:extLst>
            </p:cNvPr>
            <p:cNvSpPr/>
            <p:nvPr/>
          </p:nvSpPr>
          <p:spPr>
            <a:xfrm>
              <a:off x="80010" y="80010"/>
              <a:ext cx="3529798" cy="3931820"/>
            </a:xfrm>
            <a:custGeom>
              <a:avLst/>
              <a:gdLst/>
              <a:ahLst/>
              <a:cxnLst/>
              <a:rect l="l" t="t" r="r" b="b"/>
              <a:pathLst>
                <a:path w="3529798" h="3931820">
                  <a:moveTo>
                    <a:pt x="0" y="3877210"/>
                  </a:moveTo>
                  <a:lnTo>
                    <a:pt x="0" y="3931820"/>
                  </a:lnTo>
                  <a:lnTo>
                    <a:pt x="3529798" y="3931820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387721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9A55B18-C27B-ADE3-B0FD-EFB78665FCC5}"/>
                </a:ext>
              </a:extLst>
            </p:cNvPr>
            <p:cNvSpPr/>
            <p:nvPr/>
          </p:nvSpPr>
          <p:spPr>
            <a:xfrm>
              <a:off x="67310" y="67310"/>
              <a:ext cx="3555198" cy="3957220"/>
            </a:xfrm>
            <a:custGeom>
              <a:avLst/>
              <a:gdLst/>
              <a:ahLst/>
              <a:cxnLst/>
              <a:rect l="l" t="t" r="r" b="b"/>
              <a:pathLst>
                <a:path w="3555198" h="3957220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3555198" y="3957220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412883F6-00D0-94C7-335D-0895FFABDDF0}"/>
                </a:ext>
              </a:extLst>
            </p:cNvPr>
            <p:cNvSpPr/>
            <p:nvPr/>
          </p:nvSpPr>
          <p:spPr>
            <a:xfrm>
              <a:off x="12700" y="12700"/>
              <a:ext cx="3529797" cy="3931820"/>
            </a:xfrm>
            <a:custGeom>
              <a:avLst/>
              <a:gdLst/>
              <a:ahLst/>
              <a:cxnLst/>
              <a:rect l="l" t="t" r="r" b="b"/>
              <a:pathLst>
                <a:path w="3529797" h="3931820">
                  <a:moveTo>
                    <a:pt x="0" y="0"/>
                  </a:moveTo>
                  <a:lnTo>
                    <a:pt x="3529797" y="0"/>
                  </a:lnTo>
                  <a:lnTo>
                    <a:pt x="3529797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0447CB9E-BB7A-DD7E-9535-F94B74305B09}"/>
                </a:ext>
              </a:extLst>
            </p:cNvPr>
            <p:cNvSpPr/>
            <p:nvPr/>
          </p:nvSpPr>
          <p:spPr>
            <a:xfrm>
              <a:off x="0" y="0"/>
              <a:ext cx="3555197" cy="3957220"/>
            </a:xfrm>
            <a:custGeom>
              <a:avLst/>
              <a:gdLst/>
              <a:ahLst/>
              <a:cxnLst/>
              <a:rect l="l" t="t" r="r" b="b"/>
              <a:pathLst>
                <a:path w="3555197" h="3957220">
                  <a:moveTo>
                    <a:pt x="80010" y="3957220"/>
                  </a:moveTo>
                  <a:lnTo>
                    <a:pt x="3555197" y="3957220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423165" y="783035"/>
            <a:ext cx="7720835" cy="5198665"/>
            <a:chOff x="0" y="0"/>
            <a:chExt cx="3622507" cy="4024530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3529798" cy="3931820"/>
            </a:xfrm>
            <a:custGeom>
              <a:avLst/>
              <a:gdLst/>
              <a:ahLst/>
              <a:cxnLst/>
              <a:rect l="l" t="t" r="r" b="b"/>
              <a:pathLst>
                <a:path w="3529798" h="3931820">
                  <a:moveTo>
                    <a:pt x="0" y="3877210"/>
                  </a:moveTo>
                  <a:lnTo>
                    <a:pt x="0" y="3931820"/>
                  </a:lnTo>
                  <a:lnTo>
                    <a:pt x="3529798" y="3931820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387721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3555198" cy="3957220"/>
            </a:xfrm>
            <a:custGeom>
              <a:avLst/>
              <a:gdLst/>
              <a:ahLst/>
              <a:cxnLst/>
              <a:rect l="l" t="t" r="r" b="b"/>
              <a:pathLst>
                <a:path w="3555198" h="3957220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3555198" y="3957220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3529797" cy="3931820"/>
            </a:xfrm>
            <a:custGeom>
              <a:avLst/>
              <a:gdLst/>
              <a:ahLst/>
              <a:cxnLst/>
              <a:rect l="l" t="t" r="r" b="b"/>
              <a:pathLst>
                <a:path w="3529797" h="3931820">
                  <a:moveTo>
                    <a:pt x="0" y="0"/>
                  </a:moveTo>
                  <a:lnTo>
                    <a:pt x="3529797" y="0"/>
                  </a:lnTo>
                  <a:lnTo>
                    <a:pt x="3529797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555197" cy="3957220"/>
            </a:xfrm>
            <a:custGeom>
              <a:avLst/>
              <a:gdLst/>
              <a:ahLst/>
              <a:cxnLst/>
              <a:rect l="l" t="t" r="r" b="b"/>
              <a:pathLst>
                <a:path w="3555197" h="3957220">
                  <a:moveTo>
                    <a:pt x="80010" y="3957220"/>
                  </a:moveTo>
                  <a:lnTo>
                    <a:pt x="3555197" y="3957220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0034287" y="723900"/>
            <a:ext cx="7549132" cy="8964152"/>
            <a:chOff x="0" y="0"/>
            <a:chExt cx="2702085" cy="2538477"/>
          </a:xfrm>
        </p:grpSpPr>
        <p:sp>
          <p:nvSpPr>
            <p:cNvPr id="16" name="Freeform 16"/>
            <p:cNvSpPr/>
            <p:nvPr/>
          </p:nvSpPr>
          <p:spPr>
            <a:xfrm>
              <a:off x="80010" y="80010"/>
              <a:ext cx="2609375" cy="2445767"/>
            </a:xfrm>
            <a:custGeom>
              <a:avLst/>
              <a:gdLst/>
              <a:ahLst/>
              <a:cxnLst/>
              <a:rect l="l" t="t" r="r" b="b"/>
              <a:pathLst>
                <a:path w="2609375" h="2445767">
                  <a:moveTo>
                    <a:pt x="0" y="2391157"/>
                  </a:moveTo>
                  <a:lnTo>
                    <a:pt x="0" y="2445767"/>
                  </a:lnTo>
                  <a:lnTo>
                    <a:pt x="2609375" y="2445767"/>
                  </a:lnTo>
                  <a:lnTo>
                    <a:pt x="2609375" y="0"/>
                  </a:lnTo>
                  <a:lnTo>
                    <a:pt x="2554765" y="0"/>
                  </a:lnTo>
                  <a:lnTo>
                    <a:pt x="2554765" y="2391157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67310" y="67310"/>
              <a:ext cx="2634775" cy="2471167"/>
            </a:xfrm>
            <a:custGeom>
              <a:avLst/>
              <a:gdLst/>
              <a:ahLst/>
              <a:cxnLst/>
              <a:rect l="l" t="t" r="r" b="b"/>
              <a:pathLst>
                <a:path w="2634775" h="2471167">
                  <a:moveTo>
                    <a:pt x="2567465" y="0"/>
                  </a:moveTo>
                  <a:lnTo>
                    <a:pt x="2567465" y="12700"/>
                  </a:lnTo>
                  <a:lnTo>
                    <a:pt x="2622075" y="12700"/>
                  </a:lnTo>
                  <a:lnTo>
                    <a:pt x="2622075" y="2458467"/>
                  </a:lnTo>
                  <a:lnTo>
                    <a:pt x="12700" y="2458467"/>
                  </a:lnTo>
                  <a:lnTo>
                    <a:pt x="12700" y="2403857"/>
                  </a:lnTo>
                  <a:lnTo>
                    <a:pt x="0" y="2403857"/>
                  </a:lnTo>
                  <a:lnTo>
                    <a:pt x="0" y="2471167"/>
                  </a:lnTo>
                  <a:lnTo>
                    <a:pt x="2634775" y="2471167"/>
                  </a:lnTo>
                  <a:lnTo>
                    <a:pt x="2634775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2700" y="12700"/>
              <a:ext cx="2609375" cy="2445767"/>
            </a:xfrm>
            <a:custGeom>
              <a:avLst/>
              <a:gdLst/>
              <a:ahLst/>
              <a:cxnLst/>
              <a:rect l="l" t="t" r="r" b="b"/>
              <a:pathLst>
                <a:path w="2609375" h="2445767">
                  <a:moveTo>
                    <a:pt x="0" y="0"/>
                  </a:moveTo>
                  <a:lnTo>
                    <a:pt x="2609375" y="0"/>
                  </a:lnTo>
                  <a:lnTo>
                    <a:pt x="2609375" y="2445767"/>
                  </a:lnTo>
                  <a:lnTo>
                    <a:pt x="0" y="24457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2634775" cy="2471167"/>
            </a:xfrm>
            <a:custGeom>
              <a:avLst/>
              <a:gdLst/>
              <a:ahLst/>
              <a:cxnLst/>
              <a:rect l="l" t="t" r="r" b="b"/>
              <a:pathLst>
                <a:path w="2634775" h="2471167">
                  <a:moveTo>
                    <a:pt x="80010" y="2471167"/>
                  </a:moveTo>
                  <a:lnTo>
                    <a:pt x="2634775" y="2471167"/>
                  </a:lnTo>
                  <a:lnTo>
                    <a:pt x="2634775" y="80010"/>
                  </a:lnTo>
                  <a:lnTo>
                    <a:pt x="2634775" y="67310"/>
                  </a:lnTo>
                  <a:lnTo>
                    <a:pt x="2634775" y="0"/>
                  </a:lnTo>
                  <a:lnTo>
                    <a:pt x="0" y="0"/>
                  </a:lnTo>
                  <a:lnTo>
                    <a:pt x="0" y="2471167"/>
                  </a:lnTo>
                  <a:lnTo>
                    <a:pt x="67310" y="2471167"/>
                  </a:lnTo>
                  <a:lnTo>
                    <a:pt x="80010" y="2471167"/>
                  </a:lnTo>
                  <a:close/>
                  <a:moveTo>
                    <a:pt x="12700" y="12700"/>
                  </a:moveTo>
                  <a:lnTo>
                    <a:pt x="2622075" y="12700"/>
                  </a:lnTo>
                  <a:lnTo>
                    <a:pt x="2622075" y="2458467"/>
                  </a:lnTo>
                  <a:lnTo>
                    <a:pt x="12700" y="245846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5400000">
            <a:off x="1629995" y="4874292"/>
            <a:ext cx="899887" cy="899887"/>
            <a:chOff x="0" y="0"/>
            <a:chExt cx="1199850" cy="119985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1593694" y="2205013"/>
            <a:ext cx="899887" cy="899887"/>
            <a:chOff x="0" y="0"/>
            <a:chExt cx="1199850" cy="119985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6" name="Group 26"/>
          <p:cNvGrpSpPr/>
          <p:nvPr/>
        </p:nvGrpSpPr>
        <p:grpSpPr>
          <a:xfrm rot="5400000">
            <a:off x="7957470" y="2190726"/>
            <a:ext cx="899887" cy="899887"/>
            <a:chOff x="0" y="0"/>
            <a:chExt cx="1199850" cy="1199850"/>
          </a:xfrm>
        </p:grpSpPr>
        <p:sp>
          <p:nvSpPr>
            <p:cNvPr id="27" name="AutoShape 27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2" name="Group 32"/>
          <p:cNvGrpSpPr/>
          <p:nvPr/>
        </p:nvGrpSpPr>
        <p:grpSpPr>
          <a:xfrm>
            <a:off x="7951581" y="4888580"/>
            <a:ext cx="899887" cy="899887"/>
            <a:chOff x="0" y="0"/>
            <a:chExt cx="1199850" cy="1199850"/>
          </a:xfrm>
        </p:grpSpPr>
        <p:sp>
          <p:nvSpPr>
            <p:cNvPr id="33" name="AutoShape 33"/>
            <p:cNvSpPr/>
            <p:nvPr/>
          </p:nvSpPr>
          <p:spPr>
            <a:xfrm rot="-10800000">
              <a:off x="0" y="116175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 rot="5400000">
              <a:off x="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E335EA0E-8098-C839-DB9C-205A68BFC64C}"/>
              </a:ext>
            </a:extLst>
          </p:cNvPr>
          <p:cNvSpPr txBox="1"/>
          <p:nvPr/>
        </p:nvSpPr>
        <p:spPr>
          <a:xfrm>
            <a:off x="1902884" y="2371519"/>
            <a:ext cx="6679457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Quan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10.3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(2)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gốc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(1)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(3)?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C6B2DAC-58B4-FFAC-CED7-1191F656B54C}"/>
              </a:ext>
            </a:extLst>
          </p:cNvPr>
          <p:cNvSpPr txBox="1"/>
          <p:nvPr/>
        </p:nvSpPr>
        <p:spPr>
          <a:xfrm>
            <a:off x="2529882" y="1100261"/>
            <a:ext cx="53606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1" name="Hình ảnh 40">
            <a:extLst>
              <a:ext uri="{FF2B5EF4-FFF2-40B4-BE49-F238E27FC236}">
                <a16:creationId xmlns:a16="http://schemas.microsoft.com/office/drawing/2014/main" id="{C42991CA-47C1-26B7-DF3A-AC720687F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3" t="6259" r="2553" b="14455"/>
          <a:stretch/>
        </p:blipFill>
        <p:spPr>
          <a:xfrm>
            <a:off x="10872181" y="1045918"/>
            <a:ext cx="6020729" cy="8156077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A1B8B754-952E-AB9E-2923-7AE8E6983A96}"/>
              </a:ext>
            </a:extLst>
          </p:cNvPr>
          <p:cNvSpPr txBox="1"/>
          <p:nvPr/>
        </p:nvSpPr>
        <p:spPr>
          <a:xfrm>
            <a:off x="1566626" y="7146210"/>
            <a:ext cx="7379776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lọc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(2)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gốc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(1)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(3)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489FC41B-20F0-7153-745B-83E19FF9AFF4}"/>
              </a:ext>
            </a:extLst>
          </p:cNvPr>
          <p:cNvSpPr txBox="1"/>
          <p:nvPr/>
        </p:nvSpPr>
        <p:spPr>
          <a:xfrm>
            <a:off x="3379565" y="6398306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716241" y="2061995"/>
            <a:ext cx="5543059" cy="6555107"/>
            <a:chOff x="0" y="0"/>
            <a:chExt cx="2566931" cy="4024530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2474221" cy="3931820"/>
            </a:xfrm>
            <a:custGeom>
              <a:avLst/>
              <a:gdLst/>
              <a:ahLst/>
              <a:cxnLst/>
              <a:rect l="l" t="t" r="r" b="b"/>
              <a:pathLst>
                <a:path w="2474221" h="3931820">
                  <a:moveTo>
                    <a:pt x="0" y="3877210"/>
                  </a:moveTo>
                  <a:lnTo>
                    <a:pt x="0" y="3931820"/>
                  </a:lnTo>
                  <a:lnTo>
                    <a:pt x="2474221" y="3931820"/>
                  </a:lnTo>
                  <a:lnTo>
                    <a:pt x="2474221" y="0"/>
                  </a:lnTo>
                  <a:lnTo>
                    <a:pt x="2419611" y="0"/>
                  </a:lnTo>
                  <a:lnTo>
                    <a:pt x="2419611" y="3877210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2499621" cy="3957220"/>
            </a:xfrm>
            <a:custGeom>
              <a:avLst/>
              <a:gdLst/>
              <a:ahLst/>
              <a:cxnLst/>
              <a:rect l="l" t="t" r="r" b="b"/>
              <a:pathLst>
                <a:path w="2499621" h="3957220">
                  <a:moveTo>
                    <a:pt x="2432311" y="0"/>
                  </a:moveTo>
                  <a:lnTo>
                    <a:pt x="2432311" y="12700"/>
                  </a:lnTo>
                  <a:lnTo>
                    <a:pt x="2486921" y="12700"/>
                  </a:lnTo>
                  <a:lnTo>
                    <a:pt x="2486921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2499621" y="3957220"/>
                  </a:lnTo>
                  <a:lnTo>
                    <a:pt x="2499621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2474221" cy="3931820"/>
            </a:xfrm>
            <a:custGeom>
              <a:avLst/>
              <a:gdLst/>
              <a:ahLst/>
              <a:cxnLst/>
              <a:rect l="l" t="t" r="r" b="b"/>
              <a:pathLst>
                <a:path w="2474221" h="3931820">
                  <a:moveTo>
                    <a:pt x="0" y="0"/>
                  </a:moveTo>
                  <a:lnTo>
                    <a:pt x="2474221" y="0"/>
                  </a:lnTo>
                  <a:lnTo>
                    <a:pt x="2474221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499621" cy="3957220"/>
            </a:xfrm>
            <a:custGeom>
              <a:avLst/>
              <a:gdLst/>
              <a:ahLst/>
              <a:cxnLst/>
              <a:rect l="l" t="t" r="r" b="b"/>
              <a:pathLst>
                <a:path w="2499621" h="3957220">
                  <a:moveTo>
                    <a:pt x="80010" y="3957220"/>
                  </a:moveTo>
                  <a:lnTo>
                    <a:pt x="2499621" y="3957220"/>
                  </a:lnTo>
                  <a:lnTo>
                    <a:pt x="2499621" y="80010"/>
                  </a:lnTo>
                  <a:lnTo>
                    <a:pt x="2499621" y="67310"/>
                  </a:lnTo>
                  <a:lnTo>
                    <a:pt x="2499621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2486921" y="12700"/>
                  </a:lnTo>
                  <a:lnTo>
                    <a:pt x="2486921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798192"/>
            <a:ext cx="9968614" cy="8690616"/>
            <a:chOff x="0" y="0"/>
            <a:chExt cx="4616358" cy="4024530"/>
          </a:xfrm>
        </p:grpSpPr>
        <p:sp>
          <p:nvSpPr>
            <p:cNvPr id="10" name="Freeform 10"/>
            <p:cNvSpPr/>
            <p:nvPr/>
          </p:nvSpPr>
          <p:spPr>
            <a:xfrm>
              <a:off x="80010" y="80010"/>
              <a:ext cx="4523648" cy="3931820"/>
            </a:xfrm>
            <a:custGeom>
              <a:avLst/>
              <a:gdLst/>
              <a:ahLst/>
              <a:cxnLst/>
              <a:rect l="l" t="t" r="r" b="b"/>
              <a:pathLst>
                <a:path w="4523648" h="3931820">
                  <a:moveTo>
                    <a:pt x="0" y="3877210"/>
                  </a:moveTo>
                  <a:lnTo>
                    <a:pt x="0" y="3931820"/>
                  </a:lnTo>
                  <a:lnTo>
                    <a:pt x="4523648" y="3931820"/>
                  </a:lnTo>
                  <a:lnTo>
                    <a:pt x="4523648" y="0"/>
                  </a:lnTo>
                  <a:lnTo>
                    <a:pt x="4469038" y="0"/>
                  </a:lnTo>
                  <a:lnTo>
                    <a:pt x="4469038" y="3877210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67310" y="67310"/>
              <a:ext cx="4549048" cy="3957220"/>
            </a:xfrm>
            <a:custGeom>
              <a:avLst/>
              <a:gdLst/>
              <a:ahLst/>
              <a:cxnLst/>
              <a:rect l="l" t="t" r="r" b="b"/>
              <a:pathLst>
                <a:path w="4549048" h="3957220">
                  <a:moveTo>
                    <a:pt x="4481738" y="0"/>
                  </a:moveTo>
                  <a:lnTo>
                    <a:pt x="4481738" y="12700"/>
                  </a:lnTo>
                  <a:lnTo>
                    <a:pt x="4536348" y="12700"/>
                  </a:lnTo>
                  <a:lnTo>
                    <a:pt x="4536348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4549048" y="3957220"/>
                  </a:lnTo>
                  <a:lnTo>
                    <a:pt x="454904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2700" y="12700"/>
              <a:ext cx="4523648" cy="3931820"/>
            </a:xfrm>
            <a:custGeom>
              <a:avLst/>
              <a:gdLst/>
              <a:ahLst/>
              <a:cxnLst/>
              <a:rect l="l" t="t" r="r" b="b"/>
              <a:pathLst>
                <a:path w="4523648" h="3931820">
                  <a:moveTo>
                    <a:pt x="0" y="0"/>
                  </a:moveTo>
                  <a:lnTo>
                    <a:pt x="4523648" y="0"/>
                  </a:lnTo>
                  <a:lnTo>
                    <a:pt x="4523648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4549048" cy="3957220"/>
            </a:xfrm>
            <a:custGeom>
              <a:avLst/>
              <a:gdLst/>
              <a:ahLst/>
              <a:cxnLst/>
              <a:rect l="l" t="t" r="r" b="b"/>
              <a:pathLst>
                <a:path w="4549048" h="3957220">
                  <a:moveTo>
                    <a:pt x="80010" y="3957220"/>
                  </a:moveTo>
                  <a:lnTo>
                    <a:pt x="4549048" y="3957220"/>
                  </a:lnTo>
                  <a:lnTo>
                    <a:pt x="4549048" y="80010"/>
                  </a:lnTo>
                  <a:lnTo>
                    <a:pt x="4549048" y="67310"/>
                  </a:lnTo>
                  <a:lnTo>
                    <a:pt x="4549048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4536348" y="12700"/>
                  </a:lnTo>
                  <a:lnTo>
                    <a:pt x="4536348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968884" y="3813796"/>
            <a:ext cx="899887" cy="899887"/>
            <a:chOff x="0" y="0"/>
            <a:chExt cx="1199850" cy="119985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6" name="Group 26"/>
          <p:cNvGrpSpPr/>
          <p:nvPr/>
        </p:nvGrpSpPr>
        <p:grpSpPr>
          <a:xfrm rot="5400000">
            <a:off x="9338497" y="3849633"/>
            <a:ext cx="899887" cy="899887"/>
            <a:chOff x="0" y="0"/>
            <a:chExt cx="1199850" cy="1199850"/>
          </a:xfrm>
        </p:grpSpPr>
        <p:sp>
          <p:nvSpPr>
            <p:cNvPr id="27" name="AutoShape 27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9" name="Group 29"/>
          <p:cNvGrpSpPr/>
          <p:nvPr/>
        </p:nvGrpSpPr>
        <p:grpSpPr>
          <a:xfrm rot="-5400000">
            <a:off x="1968885" y="7930914"/>
            <a:ext cx="899887" cy="899887"/>
            <a:chOff x="0" y="0"/>
            <a:chExt cx="1199850" cy="1199850"/>
          </a:xfrm>
        </p:grpSpPr>
        <p:sp>
          <p:nvSpPr>
            <p:cNvPr id="30" name="AutoShape 30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1" name="AutoShape 31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2" name="Group 32"/>
          <p:cNvGrpSpPr/>
          <p:nvPr/>
        </p:nvGrpSpPr>
        <p:grpSpPr>
          <a:xfrm rot="-5400000">
            <a:off x="11940407" y="7277858"/>
            <a:ext cx="899887" cy="899887"/>
            <a:chOff x="0" y="0"/>
            <a:chExt cx="1199850" cy="1199850"/>
          </a:xfrm>
        </p:grpSpPr>
        <p:sp>
          <p:nvSpPr>
            <p:cNvPr id="33" name="AutoShape 33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5" name="Group 35"/>
          <p:cNvGrpSpPr/>
          <p:nvPr/>
        </p:nvGrpSpPr>
        <p:grpSpPr>
          <a:xfrm>
            <a:off x="11940407" y="2628196"/>
            <a:ext cx="899887" cy="899887"/>
            <a:chOff x="0" y="0"/>
            <a:chExt cx="1199850" cy="1199850"/>
          </a:xfrm>
        </p:grpSpPr>
        <p:sp>
          <p:nvSpPr>
            <p:cNvPr id="36" name="AutoShape 36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" name="AutoShape 37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8" name="Group 38"/>
          <p:cNvGrpSpPr/>
          <p:nvPr/>
        </p:nvGrpSpPr>
        <p:grpSpPr>
          <a:xfrm rot="5400000">
            <a:off x="15941007" y="2611555"/>
            <a:ext cx="899887" cy="899887"/>
            <a:chOff x="0" y="0"/>
            <a:chExt cx="1199850" cy="1199850"/>
          </a:xfrm>
        </p:grpSpPr>
        <p:sp>
          <p:nvSpPr>
            <p:cNvPr id="39" name="AutoShape 39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1" name="Group 41"/>
          <p:cNvGrpSpPr/>
          <p:nvPr/>
        </p:nvGrpSpPr>
        <p:grpSpPr>
          <a:xfrm rot="-10800000">
            <a:off x="9338497" y="7959131"/>
            <a:ext cx="899887" cy="899887"/>
            <a:chOff x="0" y="0"/>
            <a:chExt cx="1199850" cy="1199850"/>
          </a:xfrm>
        </p:grpSpPr>
        <p:sp>
          <p:nvSpPr>
            <p:cNvPr id="42" name="AutoShape 4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3" name="AutoShape 4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4" name="Group 44"/>
          <p:cNvGrpSpPr/>
          <p:nvPr/>
        </p:nvGrpSpPr>
        <p:grpSpPr>
          <a:xfrm rot="-10800000">
            <a:off x="15955294" y="7277614"/>
            <a:ext cx="899887" cy="899887"/>
            <a:chOff x="0" y="0"/>
            <a:chExt cx="1199850" cy="1199850"/>
          </a:xfrm>
        </p:grpSpPr>
        <p:sp>
          <p:nvSpPr>
            <p:cNvPr id="45" name="AutoShape 4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6" name="AutoShape 4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85850EC-1174-6515-FE3D-9433E6E49702}"/>
              </a:ext>
            </a:extLst>
          </p:cNvPr>
          <p:cNvSpPr txBox="1"/>
          <p:nvPr/>
        </p:nvSpPr>
        <p:spPr>
          <a:xfrm>
            <a:off x="1741542" y="929556"/>
            <a:ext cx="8482554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hấu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(3n)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10.10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Hình ảnh 47">
            <a:extLst>
              <a:ext uri="{FF2B5EF4-FFF2-40B4-BE49-F238E27FC236}">
                <a16:creationId xmlns:a16="http://schemas.microsoft.com/office/drawing/2014/main" id="{EE0AFA73-2F4E-3C4B-0702-5DC0B4E13C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2" t="55926" r="8434" b="27051"/>
          <a:stretch/>
        </p:blipFill>
        <p:spPr>
          <a:xfrm>
            <a:off x="1968885" y="4128273"/>
            <a:ext cx="7884532" cy="4416268"/>
          </a:xfrm>
          <a:prstGeom prst="rect">
            <a:avLst/>
          </a:prstGeom>
        </p:spPr>
      </p:pic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0E306497-BD2E-1B2D-FB25-460C5E1D9280}"/>
              </a:ext>
            </a:extLst>
          </p:cNvPr>
          <p:cNvSpPr txBox="1"/>
          <p:nvPr/>
        </p:nvSpPr>
        <p:spPr>
          <a:xfrm>
            <a:off x="12510095" y="2729078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AFA08E72-7671-3CA7-1156-FC794E8E9A1F}"/>
              </a:ext>
            </a:extLst>
          </p:cNvPr>
          <p:cNvSpPr txBox="1"/>
          <p:nvPr/>
        </p:nvSpPr>
        <p:spPr>
          <a:xfrm>
            <a:off x="12142293" y="3704921"/>
            <a:ext cx="4461003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536106" y="762000"/>
            <a:ext cx="15215788" cy="8763000"/>
            <a:chOff x="0" y="0"/>
            <a:chExt cx="6682181" cy="2872886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6589471" cy="2780176"/>
            </a:xfrm>
            <a:custGeom>
              <a:avLst/>
              <a:gdLst/>
              <a:ahLst/>
              <a:cxnLst/>
              <a:rect l="l" t="t" r="r" b="b"/>
              <a:pathLst>
                <a:path w="6589471" h="2780176">
                  <a:moveTo>
                    <a:pt x="0" y="2725566"/>
                  </a:moveTo>
                  <a:lnTo>
                    <a:pt x="0" y="2780176"/>
                  </a:lnTo>
                  <a:lnTo>
                    <a:pt x="6589471" y="2780176"/>
                  </a:lnTo>
                  <a:lnTo>
                    <a:pt x="6589471" y="0"/>
                  </a:lnTo>
                  <a:lnTo>
                    <a:pt x="6534861" y="0"/>
                  </a:lnTo>
                  <a:lnTo>
                    <a:pt x="6534861" y="2725566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6614871" cy="2805576"/>
            </a:xfrm>
            <a:custGeom>
              <a:avLst/>
              <a:gdLst/>
              <a:ahLst/>
              <a:cxnLst/>
              <a:rect l="l" t="t" r="r" b="b"/>
              <a:pathLst>
                <a:path w="6614871" h="2805576">
                  <a:moveTo>
                    <a:pt x="6547561" y="0"/>
                  </a:moveTo>
                  <a:lnTo>
                    <a:pt x="6547561" y="12700"/>
                  </a:lnTo>
                  <a:lnTo>
                    <a:pt x="6602171" y="12700"/>
                  </a:lnTo>
                  <a:lnTo>
                    <a:pt x="6602171" y="2792876"/>
                  </a:lnTo>
                  <a:lnTo>
                    <a:pt x="12700" y="2792876"/>
                  </a:lnTo>
                  <a:lnTo>
                    <a:pt x="12700" y="2738266"/>
                  </a:lnTo>
                  <a:lnTo>
                    <a:pt x="0" y="2738266"/>
                  </a:lnTo>
                  <a:lnTo>
                    <a:pt x="0" y="2805576"/>
                  </a:lnTo>
                  <a:lnTo>
                    <a:pt x="6614871" y="2805576"/>
                  </a:lnTo>
                  <a:lnTo>
                    <a:pt x="6614871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6589471" cy="2780176"/>
            </a:xfrm>
            <a:custGeom>
              <a:avLst/>
              <a:gdLst/>
              <a:ahLst/>
              <a:cxnLst/>
              <a:rect l="l" t="t" r="r" b="b"/>
              <a:pathLst>
                <a:path w="6589471" h="2780176">
                  <a:moveTo>
                    <a:pt x="0" y="0"/>
                  </a:moveTo>
                  <a:lnTo>
                    <a:pt x="6589471" y="0"/>
                  </a:lnTo>
                  <a:lnTo>
                    <a:pt x="6589471" y="2780176"/>
                  </a:lnTo>
                  <a:lnTo>
                    <a:pt x="0" y="278017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614871" cy="2805576"/>
            </a:xfrm>
            <a:custGeom>
              <a:avLst/>
              <a:gdLst/>
              <a:ahLst/>
              <a:cxnLst/>
              <a:rect l="l" t="t" r="r" b="b"/>
              <a:pathLst>
                <a:path w="6614871" h="2805576">
                  <a:moveTo>
                    <a:pt x="80010" y="2805576"/>
                  </a:moveTo>
                  <a:lnTo>
                    <a:pt x="6614871" y="2805576"/>
                  </a:lnTo>
                  <a:lnTo>
                    <a:pt x="6614871" y="80010"/>
                  </a:lnTo>
                  <a:lnTo>
                    <a:pt x="6614871" y="67310"/>
                  </a:lnTo>
                  <a:lnTo>
                    <a:pt x="6614871" y="0"/>
                  </a:lnTo>
                  <a:lnTo>
                    <a:pt x="0" y="0"/>
                  </a:lnTo>
                  <a:lnTo>
                    <a:pt x="0" y="2805576"/>
                  </a:lnTo>
                  <a:lnTo>
                    <a:pt x="67310" y="2805576"/>
                  </a:lnTo>
                  <a:lnTo>
                    <a:pt x="80010" y="2805576"/>
                  </a:lnTo>
                  <a:close/>
                  <a:moveTo>
                    <a:pt x="12700" y="12700"/>
                  </a:moveTo>
                  <a:lnTo>
                    <a:pt x="6602171" y="12700"/>
                  </a:lnTo>
                  <a:lnTo>
                    <a:pt x="6602171" y="2792876"/>
                  </a:lnTo>
                  <a:lnTo>
                    <a:pt x="12700" y="279287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33BD2D13-01B4-2653-3714-4C274F33C755}"/>
              </a:ext>
            </a:extLst>
          </p:cNvPr>
          <p:cNvSpPr txBox="1"/>
          <p:nvPr/>
        </p:nvSpPr>
        <p:spPr>
          <a:xfrm>
            <a:off x="3638767" y="2461687"/>
            <a:ext cx="1101046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CFA1743-B547-3CA4-9CF4-F57E2BBB8AD8}"/>
              </a:ext>
            </a:extLst>
          </p:cNvPr>
          <p:cNvSpPr txBox="1"/>
          <p:nvPr/>
        </p:nvSpPr>
        <p:spPr>
          <a:xfrm>
            <a:off x="5410634" y="1267214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026" name="Picture 2" descr="Phân biệt thực phẩm biến đổi gen và thực phẩm truyền thống">
            <a:extLst>
              <a:ext uri="{FF2B5EF4-FFF2-40B4-BE49-F238E27FC236}">
                <a16:creationId xmlns:a16="http://schemas.microsoft.com/office/drawing/2014/main" id="{E556154C-CF93-76C6-2F58-698B19C92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89" y="4653564"/>
            <a:ext cx="6816690" cy="426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9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005553" y="570546"/>
            <a:ext cx="16276894" cy="9644897"/>
            <a:chOff x="0" y="0"/>
            <a:chExt cx="4785452" cy="4024530"/>
          </a:xfrm>
        </p:grpSpPr>
        <p:sp>
          <p:nvSpPr>
            <p:cNvPr id="7" name="Freeform 7"/>
            <p:cNvSpPr/>
            <p:nvPr/>
          </p:nvSpPr>
          <p:spPr>
            <a:xfrm>
              <a:off x="80010" y="80010"/>
              <a:ext cx="4692742" cy="3931820"/>
            </a:xfrm>
            <a:custGeom>
              <a:avLst/>
              <a:gdLst/>
              <a:ahLst/>
              <a:cxnLst/>
              <a:rect l="l" t="t" r="r" b="b"/>
              <a:pathLst>
                <a:path w="4692742" h="3931820">
                  <a:moveTo>
                    <a:pt x="0" y="3877210"/>
                  </a:moveTo>
                  <a:lnTo>
                    <a:pt x="0" y="3931820"/>
                  </a:lnTo>
                  <a:lnTo>
                    <a:pt x="4692742" y="3931820"/>
                  </a:lnTo>
                  <a:lnTo>
                    <a:pt x="4692742" y="0"/>
                  </a:lnTo>
                  <a:lnTo>
                    <a:pt x="4638132" y="0"/>
                  </a:lnTo>
                  <a:lnTo>
                    <a:pt x="4638132" y="387721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7310" y="67310"/>
              <a:ext cx="4718142" cy="3957220"/>
            </a:xfrm>
            <a:custGeom>
              <a:avLst/>
              <a:gdLst/>
              <a:ahLst/>
              <a:cxnLst/>
              <a:rect l="l" t="t" r="r" b="b"/>
              <a:pathLst>
                <a:path w="4718142" h="3957220">
                  <a:moveTo>
                    <a:pt x="4650832" y="0"/>
                  </a:moveTo>
                  <a:lnTo>
                    <a:pt x="4650832" y="12700"/>
                  </a:lnTo>
                  <a:lnTo>
                    <a:pt x="4705442" y="12700"/>
                  </a:lnTo>
                  <a:lnTo>
                    <a:pt x="4705442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4718142" y="3957220"/>
                  </a:lnTo>
                  <a:lnTo>
                    <a:pt x="4718142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2700" y="12700"/>
              <a:ext cx="4692742" cy="3931820"/>
            </a:xfrm>
            <a:custGeom>
              <a:avLst/>
              <a:gdLst/>
              <a:ahLst/>
              <a:cxnLst/>
              <a:rect l="l" t="t" r="r" b="b"/>
              <a:pathLst>
                <a:path w="4692742" h="3931820">
                  <a:moveTo>
                    <a:pt x="0" y="0"/>
                  </a:moveTo>
                  <a:lnTo>
                    <a:pt x="4692742" y="0"/>
                  </a:lnTo>
                  <a:lnTo>
                    <a:pt x="4692742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4718142" cy="3957220"/>
            </a:xfrm>
            <a:custGeom>
              <a:avLst/>
              <a:gdLst/>
              <a:ahLst/>
              <a:cxnLst/>
              <a:rect l="l" t="t" r="r" b="b"/>
              <a:pathLst>
                <a:path w="4718142" h="3957220">
                  <a:moveTo>
                    <a:pt x="80010" y="3957220"/>
                  </a:moveTo>
                  <a:lnTo>
                    <a:pt x="4718142" y="3957220"/>
                  </a:lnTo>
                  <a:lnTo>
                    <a:pt x="4718142" y="80010"/>
                  </a:lnTo>
                  <a:lnTo>
                    <a:pt x="4718142" y="67310"/>
                  </a:lnTo>
                  <a:lnTo>
                    <a:pt x="4718142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4705442" y="12700"/>
                  </a:lnTo>
                  <a:lnTo>
                    <a:pt x="4705442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6" name="Group 16"/>
          <p:cNvGrpSpPr/>
          <p:nvPr/>
        </p:nvGrpSpPr>
        <p:grpSpPr>
          <a:xfrm rot="5400000">
            <a:off x="16027681" y="-249112"/>
            <a:ext cx="1939649" cy="2580988"/>
            <a:chOff x="0" y="0"/>
            <a:chExt cx="1149350" cy="11493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03913" cy="936659"/>
            </a:xfrm>
            <a:custGeom>
              <a:avLst/>
              <a:gdLst/>
              <a:ahLst/>
              <a:cxnLst/>
              <a:rect l="l" t="t" r="r" b="b"/>
              <a:pathLst>
                <a:path w="703913" h="936659">
                  <a:moveTo>
                    <a:pt x="703913" y="10350"/>
                  </a:moveTo>
                  <a:lnTo>
                    <a:pt x="703913" y="0"/>
                  </a:lnTo>
                  <a:lnTo>
                    <a:pt x="3889" y="0"/>
                  </a:lnTo>
                  <a:lnTo>
                    <a:pt x="3889" y="5175"/>
                  </a:lnTo>
                  <a:lnTo>
                    <a:pt x="0" y="5175"/>
                  </a:lnTo>
                  <a:lnTo>
                    <a:pt x="0" y="936659"/>
                  </a:lnTo>
                  <a:lnTo>
                    <a:pt x="7778" y="936659"/>
                  </a:lnTo>
                  <a:lnTo>
                    <a:pt x="7778" y="755537"/>
                  </a:lnTo>
                  <a:lnTo>
                    <a:pt x="140005" y="755537"/>
                  </a:lnTo>
                  <a:lnTo>
                    <a:pt x="140005" y="936659"/>
                  </a:lnTo>
                  <a:lnTo>
                    <a:pt x="147783" y="936659"/>
                  </a:lnTo>
                  <a:lnTo>
                    <a:pt x="147783" y="755537"/>
                  </a:lnTo>
                  <a:lnTo>
                    <a:pt x="280009" y="755537"/>
                  </a:lnTo>
                  <a:lnTo>
                    <a:pt x="280009" y="936659"/>
                  </a:lnTo>
                  <a:lnTo>
                    <a:pt x="287788" y="936659"/>
                  </a:lnTo>
                  <a:lnTo>
                    <a:pt x="287788" y="755537"/>
                  </a:lnTo>
                  <a:lnTo>
                    <a:pt x="420014" y="755537"/>
                  </a:lnTo>
                  <a:lnTo>
                    <a:pt x="420014" y="936659"/>
                  </a:lnTo>
                  <a:lnTo>
                    <a:pt x="427792" y="936659"/>
                  </a:lnTo>
                  <a:lnTo>
                    <a:pt x="427792" y="755537"/>
                  </a:lnTo>
                  <a:lnTo>
                    <a:pt x="560019" y="755537"/>
                  </a:lnTo>
                  <a:lnTo>
                    <a:pt x="560019" y="936659"/>
                  </a:lnTo>
                  <a:lnTo>
                    <a:pt x="567797" y="936659"/>
                  </a:lnTo>
                  <a:lnTo>
                    <a:pt x="567797" y="755537"/>
                  </a:lnTo>
                  <a:lnTo>
                    <a:pt x="703913" y="755537"/>
                  </a:lnTo>
                  <a:lnTo>
                    <a:pt x="703913" y="745187"/>
                  </a:lnTo>
                  <a:lnTo>
                    <a:pt x="567797" y="745187"/>
                  </a:lnTo>
                  <a:lnTo>
                    <a:pt x="567797" y="569240"/>
                  </a:lnTo>
                  <a:lnTo>
                    <a:pt x="703913" y="569240"/>
                  </a:lnTo>
                  <a:lnTo>
                    <a:pt x="703913" y="558891"/>
                  </a:lnTo>
                  <a:lnTo>
                    <a:pt x="567797" y="558891"/>
                  </a:lnTo>
                  <a:lnTo>
                    <a:pt x="567797" y="382944"/>
                  </a:lnTo>
                  <a:lnTo>
                    <a:pt x="703913" y="382944"/>
                  </a:lnTo>
                  <a:lnTo>
                    <a:pt x="703913" y="372594"/>
                  </a:lnTo>
                  <a:lnTo>
                    <a:pt x="567797" y="372594"/>
                  </a:lnTo>
                  <a:lnTo>
                    <a:pt x="567797" y="196647"/>
                  </a:lnTo>
                  <a:lnTo>
                    <a:pt x="703913" y="196647"/>
                  </a:lnTo>
                  <a:lnTo>
                    <a:pt x="703913" y="186297"/>
                  </a:lnTo>
                  <a:lnTo>
                    <a:pt x="567797" y="186297"/>
                  </a:lnTo>
                  <a:lnTo>
                    <a:pt x="567797" y="10350"/>
                  </a:lnTo>
                  <a:lnTo>
                    <a:pt x="703913" y="10350"/>
                  </a:lnTo>
                  <a:close/>
                  <a:moveTo>
                    <a:pt x="147783" y="186297"/>
                  </a:moveTo>
                  <a:lnTo>
                    <a:pt x="147783" y="10350"/>
                  </a:lnTo>
                  <a:lnTo>
                    <a:pt x="280009" y="10350"/>
                  </a:lnTo>
                  <a:lnTo>
                    <a:pt x="280009" y="186297"/>
                  </a:lnTo>
                  <a:lnTo>
                    <a:pt x="147783" y="186297"/>
                  </a:lnTo>
                  <a:close/>
                  <a:moveTo>
                    <a:pt x="280009" y="196647"/>
                  </a:moveTo>
                  <a:lnTo>
                    <a:pt x="280009" y="372594"/>
                  </a:lnTo>
                  <a:lnTo>
                    <a:pt x="147783" y="372594"/>
                  </a:lnTo>
                  <a:lnTo>
                    <a:pt x="147783" y="196647"/>
                  </a:lnTo>
                  <a:lnTo>
                    <a:pt x="280009" y="196647"/>
                  </a:lnTo>
                  <a:close/>
                  <a:moveTo>
                    <a:pt x="140005" y="186297"/>
                  </a:moveTo>
                  <a:lnTo>
                    <a:pt x="7778" y="186297"/>
                  </a:lnTo>
                  <a:lnTo>
                    <a:pt x="7778" y="10350"/>
                  </a:lnTo>
                  <a:lnTo>
                    <a:pt x="140005" y="10350"/>
                  </a:lnTo>
                  <a:lnTo>
                    <a:pt x="140005" y="186297"/>
                  </a:lnTo>
                  <a:close/>
                  <a:moveTo>
                    <a:pt x="140005" y="196647"/>
                  </a:moveTo>
                  <a:lnTo>
                    <a:pt x="140005" y="372594"/>
                  </a:lnTo>
                  <a:lnTo>
                    <a:pt x="7778" y="372594"/>
                  </a:lnTo>
                  <a:lnTo>
                    <a:pt x="7778" y="196647"/>
                  </a:lnTo>
                  <a:lnTo>
                    <a:pt x="140005" y="196647"/>
                  </a:lnTo>
                  <a:close/>
                  <a:moveTo>
                    <a:pt x="140005" y="382944"/>
                  </a:moveTo>
                  <a:lnTo>
                    <a:pt x="140005" y="558891"/>
                  </a:lnTo>
                  <a:lnTo>
                    <a:pt x="7778" y="558891"/>
                  </a:lnTo>
                  <a:lnTo>
                    <a:pt x="7778" y="382944"/>
                  </a:lnTo>
                  <a:lnTo>
                    <a:pt x="140005" y="382944"/>
                  </a:lnTo>
                  <a:close/>
                  <a:moveTo>
                    <a:pt x="147783" y="382944"/>
                  </a:moveTo>
                  <a:lnTo>
                    <a:pt x="280009" y="382944"/>
                  </a:lnTo>
                  <a:lnTo>
                    <a:pt x="280009" y="558891"/>
                  </a:lnTo>
                  <a:lnTo>
                    <a:pt x="147783" y="558891"/>
                  </a:lnTo>
                  <a:lnTo>
                    <a:pt x="147783" y="382944"/>
                  </a:lnTo>
                  <a:close/>
                  <a:moveTo>
                    <a:pt x="287788" y="382944"/>
                  </a:moveTo>
                  <a:lnTo>
                    <a:pt x="420014" y="382944"/>
                  </a:lnTo>
                  <a:lnTo>
                    <a:pt x="420014" y="558891"/>
                  </a:lnTo>
                  <a:lnTo>
                    <a:pt x="287788" y="558891"/>
                  </a:lnTo>
                  <a:lnTo>
                    <a:pt x="287788" y="382944"/>
                  </a:lnTo>
                  <a:close/>
                  <a:moveTo>
                    <a:pt x="287788" y="372594"/>
                  </a:moveTo>
                  <a:lnTo>
                    <a:pt x="287788" y="196647"/>
                  </a:lnTo>
                  <a:lnTo>
                    <a:pt x="420014" y="196647"/>
                  </a:lnTo>
                  <a:lnTo>
                    <a:pt x="420014" y="372594"/>
                  </a:lnTo>
                  <a:lnTo>
                    <a:pt x="287788" y="372594"/>
                  </a:lnTo>
                  <a:close/>
                  <a:moveTo>
                    <a:pt x="287788" y="186297"/>
                  </a:moveTo>
                  <a:lnTo>
                    <a:pt x="287788" y="10350"/>
                  </a:lnTo>
                  <a:lnTo>
                    <a:pt x="420014" y="10350"/>
                  </a:lnTo>
                  <a:lnTo>
                    <a:pt x="420014" y="186297"/>
                  </a:lnTo>
                  <a:lnTo>
                    <a:pt x="287788" y="186297"/>
                  </a:lnTo>
                  <a:close/>
                  <a:moveTo>
                    <a:pt x="7778" y="745187"/>
                  </a:moveTo>
                  <a:lnTo>
                    <a:pt x="7778" y="569240"/>
                  </a:lnTo>
                  <a:lnTo>
                    <a:pt x="140005" y="569240"/>
                  </a:lnTo>
                  <a:lnTo>
                    <a:pt x="140005" y="745187"/>
                  </a:lnTo>
                  <a:lnTo>
                    <a:pt x="7778" y="745187"/>
                  </a:lnTo>
                  <a:close/>
                  <a:moveTo>
                    <a:pt x="147783" y="745187"/>
                  </a:moveTo>
                  <a:lnTo>
                    <a:pt x="147783" y="569240"/>
                  </a:lnTo>
                  <a:lnTo>
                    <a:pt x="280009" y="569240"/>
                  </a:lnTo>
                  <a:lnTo>
                    <a:pt x="280009" y="745187"/>
                  </a:lnTo>
                  <a:lnTo>
                    <a:pt x="147783" y="745187"/>
                  </a:lnTo>
                  <a:close/>
                  <a:moveTo>
                    <a:pt x="287788" y="745187"/>
                  </a:moveTo>
                  <a:lnTo>
                    <a:pt x="287788" y="569240"/>
                  </a:lnTo>
                  <a:lnTo>
                    <a:pt x="420014" y="569240"/>
                  </a:lnTo>
                  <a:lnTo>
                    <a:pt x="420014" y="745187"/>
                  </a:lnTo>
                  <a:lnTo>
                    <a:pt x="287788" y="745187"/>
                  </a:lnTo>
                  <a:close/>
                  <a:moveTo>
                    <a:pt x="560019" y="745187"/>
                  </a:moveTo>
                  <a:lnTo>
                    <a:pt x="427792" y="745187"/>
                  </a:lnTo>
                  <a:lnTo>
                    <a:pt x="427792" y="569240"/>
                  </a:lnTo>
                  <a:lnTo>
                    <a:pt x="560019" y="569240"/>
                  </a:lnTo>
                  <a:lnTo>
                    <a:pt x="560019" y="745187"/>
                  </a:lnTo>
                  <a:close/>
                  <a:moveTo>
                    <a:pt x="560019" y="558891"/>
                  </a:moveTo>
                  <a:lnTo>
                    <a:pt x="427792" y="558891"/>
                  </a:lnTo>
                  <a:lnTo>
                    <a:pt x="427792" y="382944"/>
                  </a:lnTo>
                  <a:lnTo>
                    <a:pt x="560019" y="382944"/>
                  </a:lnTo>
                  <a:lnTo>
                    <a:pt x="560019" y="558891"/>
                  </a:lnTo>
                  <a:close/>
                  <a:moveTo>
                    <a:pt x="560019" y="372594"/>
                  </a:moveTo>
                  <a:lnTo>
                    <a:pt x="427792" y="372594"/>
                  </a:lnTo>
                  <a:lnTo>
                    <a:pt x="427792" y="196647"/>
                  </a:lnTo>
                  <a:lnTo>
                    <a:pt x="560019" y="196647"/>
                  </a:lnTo>
                  <a:lnTo>
                    <a:pt x="560019" y="372594"/>
                  </a:lnTo>
                  <a:close/>
                  <a:moveTo>
                    <a:pt x="560019" y="186297"/>
                  </a:moveTo>
                  <a:lnTo>
                    <a:pt x="427792" y="186297"/>
                  </a:lnTo>
                  <a:lnTo>
                    <a:pt x="427792" y="10350"/>
                  </a:lnTo>
                  <a:lnTo>
                    <a:pt x="560019" y="10350"/>
                  </a:lnTo>
                  <a:lnTo>
                    <a:pt x="560019" y="186297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1" name="Group 21"/>
          <p:cNvGrpSpPr/>
          <p:nvPr/>
        </p:nvGrpSpPr>
        <p:grpSpPr>
          <a:xfrm rot="5400000">
            <a:off x="228600" y="8829706"/>
            <a:ext cx="486328" cy="486328"/>
            <a:chOff x="0" y="0"/>
            <a:chExt cx="648437" cy="648437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648437" cy="648437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44159" y="44159"/>
              <a:ext cx="560119" cy="560119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AA"/>
              </a:solidFill>
            </p:spPr>
          </p:sp>
        </p:grpSp>
      </p:grpSp>
      <p:grpSp>
        <p:nvGrpSpPr>
          <p:cNvPr id="26" name="Group 26"/>
          <p:cNvGrpSpPr/>
          <p:nvPr/>
        </p:nvGrpSpPr>
        <p:grpSpPr>
          <a:xfrm rot="5400000">
            <a:off x="228600" y="8064907"/>
            <a:ext cx="486328" cy="486328"/>
            <a:chOff x="0" y="0"/>
            <a:chExt cx="648437" cy="648437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648437" cy="648437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9" name="Group 29"/>
            <p:cNvGrpSpPr/>
            <p:nvPr/>
          </p:nvGrpSpPr>
          <p:grpSpPr>
            <a:xfrm>
              <a:off x="44159" y="44159"/>
              <a:ext cx="560119" cy="560119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</p:sp>
        </p:grpSp>
      </p:grpSp>
      <p:grpSp>
        <p:nvGrpSpPr>
          <p:cNvPr id="31" name="Group 31"/>
          <p:cNvGrpSpPr/>
          <p:nvPr/>
        </p:nvGrpSpPr>
        <p:grpSpPr>
          <a:xfrm rot="5400000">
            <a:off x="228600" y="9594506"/>
            <a:ext cx="486328" cy="486328"/>
            <a:chOff x="0" y="0"/>
            <a:chExt cx="648437" cy="648437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648437" cy="648437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44159" y="44159"/>
              <a:ext cx="560119" cy="560119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</p:sp>
        </p:grp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8666084-3B41-992D-373A-F64EDF460FC4}"/>
              </a:ext>
            </a:extLst>
          </p:cNvPr>
          <p:cNvSpPr txBox="1"/>
          <p:nvPr/>
        </p:nvSpPr>
        <p:spPr>
          <a:xfrm>
            <a:off x="1823036" y="1522524"/>
            <a:ext cx="14868305" cy="8299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(GMO)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gây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hưởng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khỏe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Gây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thuốc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loài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đích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Dịch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cỏ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dại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Dị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Mỹ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dị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khi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endParaRPr lang="fr-FR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ẩn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khỏe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AFB15A4-5A6C-B539-BDAC-EA59FD39B33C}"/>
              </a:ext>
            </a:extLst>
          </p:cNvPr>
          <p:cNvSpPr txBox="1"/>
          <p:nvPr/>
        </p:nvSpPr>
        <p:spPr>
          <a:xfrm>
            <a:off x="7847488" y="79942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1"/>
          <p:cNvGrpSpPr/>
          <p:nvPr/>
        </p:nvGrpSpPr>
        <p:grpSpPr>
          <a:xfrm>
            <a:off x="1143000" y="2171700"/>
            <a:ext cx="15925800" cy="6591736"/>
            <a:chOff x="0" y="0"/>
            <a:chExt cx="3622507" cy="2824345"/>
          </a:xfrm>
        </p:grpSpPr>
        <p:sp>
          <p:nvSpPr>
            <p:cNvPr id="42" name="Freeform 42"/>
            <p:cNvSpPr/>
            <p:nvPr/>
          </p:nvSpPr>
          <p:spPr>
            <a:xfrm>
              <a:off x="80010" y="80010"/>
              <a:ext cx="3529798" cy="2731635"/>
            </a:xfrm>
            <a:custGeom>
              <a:avLst/>
              <a:gdLst/>
              <a:ahLst/>
              <a:cxnLst/>
              <a:rect l="l" t="t" r="r" b="b"/>
              <a:pathLst>
                <a:path w="3529798" h="2731635">
                  <a:moveTo>
                    <a:pt x="0" y="2677025"/>
                  </a:moveTo>
                  <a:lnTo>
                    <a:pt x="0" y="2731635"/>
                  </a:lnTo>
                  <a:lnTo>
                    <a:pt x="3529798" y="2731635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2677025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67310" y="67310"/>
              <a:ext cx="3555198" cy="2757035"/>
            </a:xfrm>
            <a:custGeom>
              <a:avLst/>
              <a:gdLst/>
              <a:ahLst/>
              <a:cxnLst/>
              <a:rect l="l" t="t" r="r" b="b"/>
              <a:pathLst>
                <a:path w="3555198" h="2757035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2744335"/>
                  </a:lnTo>
                  <a:lnTo>
                    <a:pt x="12700" y="2744335"/>
                  </a:lnTo>
                  <a:lnTo>
                    <a:pt x="12700" y="2689725"/>
                  </a:lnTo>
                  <a:lnTo>
                    <a:pt x="0" y="2689725"/>
                  </a:lnTo>
                  <a:lnTo>
                    <a:pt x="0" y="2757035"/>
                  </a:lnTo>
                  <a:lnTo>
                    <a:pt x="3555198" y="2757035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12700" y="12700"/>
              <a:ext cx="3529797" cy="2731635"/>
            </a:xfrm>
            <a:custGeom>
              <a:avLst/>
              <a:gdLst/>
              <a:ahLst/>
              <a:cxnLst/>
              <a:rect l="l" t="t" r="r" b="b"/>
              <a:pathLst>
                <a:path w="3529797" h="2731635">
                  <a:moveTo>
                    <a:pt x="0" y="0"/>
                  </a:moveTo>
                  <a:lnTo>
                    <a:pt x="3529797" y="0"/>
                  </a:lnTo>
                  <a:lnTo>
                    <a:pt x="3529797" y="2731635"/>
                  </a:lnTo>
                  <a:lnTo>
                    <a:pt x="0" y="273163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0" y="0"/>
              <a:ext cx="3555197" cy="2757035"/>
            </a:xfrm>
            <a:custGeom>
              <a:avLst/>
              <a:gdLst/>
              <a:ahLst/>
              <a:cxnLst/>
              <a:rect l="l" t="t" r="r" b="b"/>
              <a:pathLst>
                <a:path w="3555197" h="2757035">
                  <a:moveTo>
                    <a:pt x="80010" y="2757035"/>
                  </a:moveTo>
                  <a:lnTo>
                    <a:pt x="3555197" y="2757035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2757035"/>
                  </a:lnTo>
                  <a:lnTo>
                    <a:pt x="67310" y="2757035"/>
                  </a:lnTo>
                  <a:lnTo>
                    <a:pt x="80010" y="2757035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2744335"/>
                  </a:lnTo>
                  <a:lnTo>
                    <a:pt x="12700" y="274433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1439505" y="2324099"/>
            <a:ext cx="899887" cy="899887"/>
            <a:chOff x="0" y="0"/>
            <a:chExt cx="1199850" cy="1199850"/>
          </a:xfrm>
        </p:grpSpPr>
        <p:sp>
          <p:nvSpPr>
            <p:cNvPr id="52" name="AutoShape 5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3" name="AutoShape 5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4" name="Group 54"/>
          <p:cNvGrpSpPr/>
          <p:nvPr/>
        </p:nvGrpSpPr>
        <p:grpSpPr>
          <a:xfrm rot="-5400000">
            <a:off x="1405073" y="7444953"/>
            <a:ext cx="899887" cy="899887"/>
            <a:chOff x="0" y="0"/>
            <a:chExt cx="1199850" cy="1199850"/>
          </a:xfrm>
        </p:grpSpPr>
        <p:sp>
          <p:nvSpPr>
            <p:cNvPr id="55" name="AutoShape 5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6" name="AutoShape 5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0" name="Group 60"/>
          <p:cNvGrpSpPr/>
          <p:nvPr/>
        </p:nvGrpSpPr>
        <p:grpSpPr>
          <a:xfrm rot="5400000">
            <a:off x="15559487" y="2309811"/>
            <a:ext cx="899887" cy="899887"/>
            <a:chOff x="0" y="0"/>
            <a:chExt cx="1199850" cy="1199850"/>
          </a:xfrm>
        </p:grpSpPr>
        <p:sp>
          <p:nvSpPr>
            <p:cNvPr id="61" name="AutoShape 6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2" name="AutoShape 6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6" name="Group 66"/>
          <p:cNvGrpSpPr/>
          <p:nvPr/>
        </p:nvGrpSpPr>
        <p:grpSpPr>
          <a:xfrm>
            <a:off x="15721077" y="7508261"/>
            <a:ext cx="899887" cy="899887"/>
            <a:chOff x="0" y="0"/>
            <a:chExt cx="1199850" cy="1199850"/>
          </a:xfrm>
        </p:grpSpPr>
        <p:sp>
          <p:nvSpPr>
            <p:cNvPr id="67" name="AutoShape 67"/>
            <p:cNvSpPr/>
            <p:nvPr/>
          </p:nvSpPr>
          <p:spPr>
            <a:xfrm rot="-10800000">
              <a:off x="0" y="116175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8" name="AutoShape 68"/>
            <p:cNvSpPr/>
            <p:nvPr/>
          </p:nvSpPr>
          <p:spPr>
            <a:xfrm rot="5400000">
              <a:off x="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" name="Bong bóng Lời nói: Hình bầu dục 1">
            <a:extLst>
              <a:ext uri="{FF2B5EF4-FFF2-40B4-BE49-F238E27FC236}">
                <a16:creationId xmlns:a16="http://schemas.microsoft.com/office/drawing/2014/main" id="{DABE9F41-5A5C-A71B-0392-3C3BB6149947}"/>
              </a:ext>
            </a:extLst>
          </p:cNvPr>
          <p:cNvSpPr/>
          <p:nvPr/>
        </p:nvSpPr>
        <p:spPr>
          <a:xfrm>
            <a:off x="7010399" y="2933703"/>
            <a:ext cx="8710671" cy="3814618"/>
          </a:xfrm>
          <a:prstGeom prst="wedgeEllipseCallout">
            <a:avLst>
              <a:gd name="adj1" fmla="val -43343"/>
              <a:gd name="adj2" fmla="val 504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7EDC437-7BFA-D101-B9AC-4EA7F8440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35205" y="4241329"/>
            <a:ext cx="347700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90600" y="780374"/>
            <a:ext cx="16306799" cy="8726252"/>
            <a:chOff x="0" y="0"/>
            <a:chExt cx="6682181" cy="2038716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6589471" cy="1946006"/>
            </a:xfrm>
            <a:custGeom>
              <a:avLst/>
              <a:gdLst/>
              <a:ahLst/>
              <a:cxnLst/>
              <a:rect l="l" t="t" r="r" b="b"/>
              <a:pathLst>
                <a:path w="6589471" h="1946006">
                  <a:moveTo>
                    <a:pt x="0" y="1891396"/>
                  </a:moveTo>
                  <a:lnTo>
                    <a:pt x="0" y="1946006"/>
                  </a:lnTo>
                  <a:lnTo>
                    <a:pt x="6589471" y="1946006"/>
                  </a:lnTo>
                  <a:lnTo>
                    <a:pt x="6589471" y="0"/>
                  </a:lnTo>
                  <a:lnTo>
                    <a:pt x="6534861" y="0"/>
                  </a:lnTo>
                  <a:lnTo>
                    <a:pt x="6534861" y="1891396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6614871" cy="1971406"/>
            </a:xfrm>
            <a:custGeom>
              <a:avLst/>
              <a:gdLst/>
              <a:ahLst/>
              <a:cxnLst/>
              <a:rect l="l" t="t" r="r" b="b"/>
              <a:pathLst>
                <a:path w="6614871" h="1971406">
                  <a:moveTo>
                    <a:pt x="6547561" y="0"/>
                  </a:moveTo>
                  <a:lnTo>
                    <a:pt x="6547561" y="12700"/>
                  </a:lnTo>
                  <a:lnTo>
                    <a:pt x="6602171" y="12700"/>
                  </a:lnTo>
                  <a:lnTo>
                    <a:pt x="6602171" y="1958706"/>
                  </a:lnTo>
                  <a:lnTo>
                    <a:pt x="12700" y="1958706"/>
                  </a:lnTo>
                  <a:lnTo>
                    <a:pt x="12700" y="1904096"/>
                  </a:lnTo>
                  <a:lnTo>
                    <a:pt x="0" y="1904096"/>
                  </a:lnTo>
                  <a:lnTo>
                    <a:pt x="0" y="1971406"/>
                  </a:lnTo>
                  <a:lnTo>
                    <a:pt x="6614871" y="1971406"/>
                  </a:lnTo>
                  <a:lnTo>
                    <a:pt x="6614871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6589471" cy="1946006"/>
            </a:xfrm>
            <a:custGeom>
              <a:avLst/>
              <a:gdLst/>
              <a:ahLst/>
              <a:cxnLst/>
              <a:rect l="l" t="t" r="r" b="b"/>
              <a:pathLst>
                <a:path w="6589471" h="1946006">
                  <a:moveTo>
                    <a:pt x="0" y="0"/>
                  </a:moveTo>
                  <a:lnTo>
                    <a:pt x="6589471" y="0"/>
                  </a:lnTo>
                  <a:lnTo>
                    <a:pt x="6589471" y="1946006"/>
                  </a:lnTo>
                  <a:lnTo>
                    <a:pt x="0" y="194600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614871" cy="1971406"/>
            </a:xfrm>
            <a:custGeom>
              <a:avLst/>
              <a:gdLst/>
              <a:ahLst/>
              <a:cxnLst/>
              <a:rect l="l" t="t" r="r" b="b"/>
              <a:pathLst>
                <a:path w="6614871" h="1971406">
                  <a:moveTo>
                    <a:pt x="80010" y="1971406"/>
                  </a:moveTo>
                  <a:lnTo>
                    <a:pt x="6614871" y="1971406"/>
                  </a:lnTo>
                  <a:lnTo>
                    <a:pt x="6614871" y="80010"/>
                  </a:lnTo>
                  <a:lnTo>
                    <a:pt x="6614871" y="67310"/>
                  </a:lnTo>
                  <a:lnTo>
                    <a:pt x="6614871" y="0"/>
                  </a:lnTo>
                  <a:lnTo>
                    <a:pt x="0" y="0"/>
                  </a:lnTo>
                  <a:lnTo>
                    <a:pt x="0" y="1971406"/>
                  </a:lnTo>
                  <a:lnTo>
                    <a:pt x="67310" y="1971406"/>
                  </a:lnTo>
                  <a:lnTo>
                    <a:pt x="80010" y="1971406"/>
                  </a:lnTo>
                  <a:close/>
                  <a:moveTo>
                    <a:pt x="12700" y="12700"/>
                  </a:moveTo>
                  <a:lnTo>
                    <a:pt x="6602171" y="12700"/>
                  </a:lnTo>
                  <a:lnTo>
                    <a:pt x="6602171" y="1958706"/>
                  </a:lnTo>
                  <a:lnTo>
                    <a:pt x="12700" y="195870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092821" y="1011876"/>
            <a:ext cx="379520" cy="379520"/>
            <a:chOff x="0" y="0"/>
            <a:chExt cx="506027" cy="50602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2613188" y="1011876"/>
            <a:ext cx="379520" cy="379520"/>
            <a:chOff x="0" y="0"/>
            <a:chExt cx="506027" cy="50602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3133555" y="1011876"/>
            <a:ext cx="379520" cy="379520"/>
            <a:chOff x="0" y="0"/>
            <a:chExt cx="506027" cy="50602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</p:sp>
        </p:grp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49BD9654-7B37-72F3-0354-EEE44026B776}"/>
              </a:ext>
            </a:extLst>
          </p:cNvPr>
          <p:cNvSpPr txBox="1"/>
          <p:nvPr/>
        </p:nvSpPr>
        <p:spPr>
          <a:xfrm>
            <a:off x="4715929" y="1865106"/>
            <a:ext cx="9020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FDB6F3C-C6E3-2B57-4EB9-252122447901}"/>
              </a:ext>
            </a:extLst>
          </p:cNvPr>
          <p:cNvSpPr txBox="1"/>
          <p:nvPr/>
        </p:nvSpPr>
        <p:spPr>
          <a:xfrm>
            <a:off x="1600200" y="6091585"/>
            <a:ext cx="4481742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</a:t>
            </a:r>
            <a:endParaRPr lang="en-US" sz="36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10843BC9-31DB-BEC4-D684-42B6F4CF320B}"/>
              </a:ext>
            </a:extLst>
          </p:cNvPr>
          <p:cNvSpPr txBox="1"/>
          <p:nvPr/>
        </p:nvSpPr>
        <p:spPr>
          <a:xfrm>
            <a:off x="7191292" y="6097265"/>
            <a:ext cx="4069671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73869BF6-AD68-4A3E-8FAB-504197CA816B}"/>
              </a:ext>
            </a:extLst>
          </p:cNvPr>
          <p:cNvSpPr txBox="1"/>
          <p:nvPr/>
        </p:nvSpPr>
        <p:spPr>
          <a:xfrm>
            <a:off x="11932329" y="6097265"/>
            <a:ext cx="4329342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11</a:t>
            </a:r>
            <a:endParaRPr lang="en-US" sz="36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pic>
        <p:nvPicPr>
          <p:cNvPr id="35" name="Đồ họa 34" descr="Cherries with solid fill">
            <a:extLst>
              <a:ext uri="{FF2B5EF4-FFF2-40B4-BE49-F238E27FC236}">
                <a16:creationId xmlns:a16="http://schemas.microsoft.com/office/drawing/2014/main" id="{568D66ED-09CE-D39C-D629-66B144405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8815" y="4036027"/>
            <a:ext cx="1905000" cy="1905000"/>
          </a:xfrm>
          <a:prstGeom prst="rect">
            <a:avLst/>
          </a:prstGeom>
        </p:spPr>
      </p:pic>
      <p:pic>
        <p:nvPicPr>
          <p:cNvPr id="36" name="Đồ họa 35" descr="Cherries with solid fill">
            <a:extLst>
              <a:ext uri="{FF2B5EF4-FFF2-40B4-BE49-F238E27FC236}">
                <a16:creationId xmlns:a16="http://schemas.microsoft.com/office/drawing/2014/main" id="{9A1B78BB-A2CB-7530-5A83-E7DB38CB2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3629" y="4046947"/>
            <a:ext cx="1905000" cy="1905000"/>
          </a:xfrm>
          <a:prstGeom prst="rect">
            <a:avLst/>
          </a:prstGeom>
        </p:spPr>
      </p:pic>
      <p:pic>
        <p:nvPicPr>
          <p:cNvPr id="37" name="Đồ họa 36" descr="Cherries with solid fill">
            <a:extLst>
              <a:ext uri="{FF2B5EF4-FFF2-40B4-BE49-F238E27FC236}">
                <a16:creationId xmlns:a16="http://schemas.microsoft.com/office/drawing/2014/main" id="{0224F040-83DB-22EB-6A08-39BF46624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44500" y="411003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2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7516216" cy="3811039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3718329"/>
            </a:xfrm>
            <a:custGeom>
              <a:avLst/>
              <a:gdLst/>
              <a:ahLst/>
              <a:cxnLst/>
              <a:rect l="l" t="t" r="r" b="b"/>
              <a:pathLst>
                <a:path w="7423506" h="3718329">
                  <a:moveTo>
                    <a:pt x="0" y="3663719"/>
                  </a:moveTo>
                  <a:lnTo>
                    <a:pt x="0" y="3718329"/>
                  </a:lnTo>
                  <a:lnTo>
                    <a:pt x="7423506" y="3718329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3663719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3743729"/>
            </a:xfrm>
            <a:custGeom>
              <a:avLst/>
              <a:gdLst/>
              <a:ahLst/>
              <a:cxnLst/>
              <a:rect l="l" t="t" r="r" b="b"/>
              <a:pathLst>
                <a:path w="7448906" h="3743729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3731029"/>
                  </a:lnTo>
                  <a:lnTo>
                    <a:pt x="12700" y="3731029"/>
                  </a:lnTo>
                  <a:lnTo>
                    <a:pt x="12700" y="3676419"/>
                  </a:lnTo>
                  <a:lnTo>
                    <a:pt x="0" y="3676419"/>
                  </a:lnTo>
                  <a:lnTo>
                    <a:pt x="0" y="3743729"/>
                  </a:lnTo>
                  <a:lnTo>
                    <a:pt x="7448906" y="3743729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3718329"/>
            </a:xfrm>
            <a:custGeom>
              <a:avLst/>
              <a:gdLst/>
              <a:ahLst/>
              <a:cxnLst/>
              <a:rect l="l" t="t" r="r" b="b"/>
              <a:pathLst>
                <a:path w="7423506" h="3718329">
                  <a:moveTo>
                    <a:pt x="0" y="0"/>
                  </a:moveTo>
                  <a:lnTo>
                    <a:pt x="7423506" y="0"/>
                  </a:lnTo>
                  <a:lnTo>
                    <a:pt x="7423506" y="3718329"/>
                  </a:lnTo>
                  <a:lnTo>
                    <a:pt x="0" y="371832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3743729"/>
            </a:xfrm>
            <a:custGeom>
              <a:avLst/>
              <a:gdLst/>
              <a:ahLst/>
              <a:cxnLst/>
              <a:rect l="l" t="t" r="r" b="b"/>
              <a:pathLst>
                <a:path w="7448906" h="3743729">
                  <a:moveTo>
                    <a:pt x="80010" y="3743729"/>
                  </a:moveTo>
                  <a:lnTo>
                    <a:pt x="7448906" y="3743729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3743729"/>
                  </a:lnTo>
                  <a:lnTo>
                    <a:pt x="67310" y="3743729"/>
                  </a:lnTo>
                  <a:lnTo>
                    <a:pt x="80010" y="3743729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3731029"/>
                  </a:lnTo>
                  <a:lnTo>
                    <a:pt x="12700" y="3731029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28700"/>
            <a:ext cx="16087454" cy="657508"/>
            <a:chOff x="0" y="0"/>
            <a:chExt cx="77240086" cy="3156871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77095309" cy="3012091"/>
            </a:xfrm>
            <a:custGeom>
              <a:avLst/>
              <a:gdLst/>
              <a:ahLst/>
              <a:cxnLst/>
              <a:rect l="l" t="t" r="r" b="b"/>
              <a:pathLst>
                <a:path w="77095309" h="3012091">
                  <a:moveTo>
                    <a:pt x="0" y="0"/>
                  </a:moveTo>
                  <a:lnTo>
                    <a:pt x="77095309" y="0"/>
                  </a:lnTo>
                  <a:lnTo>
                    <a:pt x="77095309" y="3012091"/>
                  </a:lnTo>
                  <a:lnTo>
                    <a:pt x="0" y="3012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77240085" cy="3156871"/>
            </a:xfrm>
            <a:custGeom>
              <a:avLst/>
              <a:gdLst/>
              <a:ahLst/>
              <a:cxnLst/>
              <a:rect l="l" t="t" r="r" b="b"/>
              <a:pathLst>
                <a:path w="77240085" h="3156871">
                  <a:moveTo>
                    <a:pt x="77095307" y="3012091"/>
                  </a:moveTo>
                  <a:lnTo>
                    <a:pt x="77240085" y="3012091"/>
                  </a:lnTo>
                  <a:lnTo>
                    <a:pt x="77240085" y="3156871"/>
                  </a:lnTo>
                  <a:lnTo>
                    <a:pt x="77095307" y="3156871"/>
                  </a:lnTo>
                  <a:lnTo>
                    <a:pt x="77095307" y="30120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12091"/>
                  </a:lnTo>
                  <a:lnTo>
                    <a:pt x="0" y="3012091"/>
                  </a:lnTo>
                  <a:lnTo>
                    <a:pt x="0" y="144780"/>
                  </a:lnTo>
                  <a:close/>
                  <a:moveTo>
                    <a:pt x="0" y="3012091"/>
                  </a:moveTo>
                  <a:lnTo>
                    <a:pt x="144780" y="3012091"/>
                  </a:lnTo>
                  <a:lnTo>
                    <a:pt x="144780" y="3156871"/>
                  </a:lnTo>
                  <a:lnTo>
                    <a:pt x="0" y="3156871"/>
                  </a:lnTo>
                  <a:lnTo>
                    <a:pt x="0" y="3012091"/>
                  </a:lnTo>
                  <a:close/>
                  <a:moveTo>
                    <a:pt x="77095307" y="144780"/>
                  </a:moveTo>
                  <a:lnTo>
                    <a:pt x="77240085" y="144780"/>
                  </a:lnTo>
                  <a:lnTo>
                    <a:pt x="77240085" y="3012091"/>
                  </a:lnTo>
                  <a:lnTo>
                    <a:pt x="77095307" y="3012091"/>
                  </a:lnTo>
                  <a:lnTo>
                    <a:pt x="77095307" y="144780"/>
                  </a:lnTo>
                  <a:close/>
                  <a:moveTo>
                    <a:pt x="144780" y="3012091"/>
                  </a:moveTo>
                  <a:lnTo>
                    <a:pt x="77095307" y="3012091"/>
                  </a:lnTo>
                  <a:lnTo>
                    <a:pt x="77095307" y="3156871"/>
                  </a:lnTo>
                  <a:lnTo>
                    <a:pt x="144780" y="3156871"/>
                  </a:lnTo>
                  <a:lnTo>
                    <a:pt x="144780" y="3012091"/>
                  </a:lnTo>
                  <a:close/>
                  <a:moveTo>
                    <a:pt x="77095307" y="0"/>
                  </a:moveTo>
                  <a:lnTo>
                    <a:pt x="77240085" y="0"/>
                  </a:lnTo>
                  <a:lnTo>
                    <a:pt x="77240085" y="144780"/>
                  </a:lnTo>
                  <a:lnTo>
                    <a:pt x="77095307" y="144780"/>
                  </a:lnTo>
                  <a:lnTo>
                    <a:pt x="7709530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7095307" y="0"/>
                  </a:lnTo>
                  <a:lnTo>
                    <a:pt x="7709530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21224" y="2247625"/>
            <a:ext cx="14227697" cy="6276483"/>
            <a:chOff x="0" y="0"/>
            <a:chExt cx="36481419" cy="30135041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36336637" cy="29990262"/>
            </a:xfrm>
            <a:custGeom>
              <a:avLst/>
              <a:gdLst/>
              <a:ahLst/>
              <a:cxnLst/>
              <a:rect l="l" t="t" r="r" b="b"/>
              <a:pathLst>
                <a:path w="36336637" h="29990262">
                  <a:moveTo>
                    <a:pt x="0" y="0"/>
                  </a:moveTo>
                  <a:lnTo>
                    <a:pt x="36336637" y="0"/>
                  </a:lnTo>
                  <a:lnTo>
                    <a:pt x="36336637" y="29990262"/>
                  </a:lnTo>
                  <a:lnTo>
                    <a:pt x="0" y="29990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5A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36481420" cy="30135041"/>
            </a:xfrm>
            <a:custGeom>
              <a:avLst/>
              <a:gdLst/>
              <a:ahLst/>
              <a:cxnLst/>
              <a:rect l="l" t="t" r="r" b="b"/>
              <a:pathLst>
                <a:path w="36481420" h="30135041">
                  <a:moveTo>
                    <a:pt x="36336638" y="29990262"/>
                  </a:moveTo>
                  <a:lnTo>
                    <a:pt x="36481420" y="29990262"/>
                  </a:lnTo>
                  <a:lnTo>
                    <a:pt x="36481420" y="30135041"/>
                  </a:lnTo>
                  <a:lnTo>
                    <a:pt x="36336638" y="30135041"/>
                  </a:lnTo>
                  <a:lnTo>
                    <a:pt x="36336638" y="299902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9990262"/>
                  </a:lnTo>
                  <a:lnTo>
                    <a:pt x="0" y="29990262"/>
                  </a:lnTo>
                  <a:lnTo>
                    <a:pt x="0" y="144780"/>
                  </a:lnTo>
                  <a:close/>
                  <a:moveTo>
                    <a:pt x="0" y="29990262"/>
                  </a:moveTo>
                  <a:lnTo>
                    <a:pt x="144780" y="29990262"/>
                  </a:lnTo>
                  <a:lnTo>
                    <a:pt x="144780" y="30135041"/>
                  </a:lnTo>
                  <a:lnTo>
                    <a:pt x="0" y="30135041"/>
                  </a:lnTo>
                  <a:lnTo>
                    <a:pt x="0" y="29990262"/>
                  </a:lnTo>
                  <a:close/>
                  <a:moveTo>
                    <a:pt x="36336638" y="144780"/>
                  </a:moveTo>
                  <a:lnTo>
                    <a:pt x="36481420" y="144780"/>
                  </a:lnTo>
                  <a:lnTo>
                    <a:pt x="36481420" y="29990262"/>
                  </a:lnTo>
                  <a:lnTo>
                    <a:pt x="36336638" y="29990262"/>
                  </a:lnTo>
                  <a:lnTo>
                    <a:pt x="36336638" y="144780"/>
                  </a:lnTo>
                  <a:close/>
                  <a:moveTo>
                    <a:pt x="144780" y="29990262"/>
                  </a:moveTo>
                  <a:lnTo>
                    <a:pt x="36336638" y="29990262"/>
                  </a:lnTo>
                  <a:lnTo>
                    <a:pt x="36336638" y="30135041"/>
                  </a:lnTo>
                  <a:lnTo>
                    <a:pt x="144780" y="30135041"/>
                  </a:lnTo>
                  <a:lnTo>
                    <a:pt x="144780" y="29990262"/>
                  </a:lnTo>
                  <a:close/>
                  <a:moveTo>
                    <a:pt x="36336638" y="0"/>
                  </a:moveTo>
                  <a:lnTo>
                    <a:pt x="36481420" y="0"/>
                  </a:lnTo>
                  <a:lnTo>
                    <a:pt x="36481420" y="144780"/>
                  </a:lnTo>
                  <a:lnTo>
                    <a:pt x="36336638" y="144780"/>
                  </a:lnTo>
                  <a:lnTo>
                    <a:pt x="363366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6336638" y="0"/>
                  </a:lnTo>
                  <a:lnTo>
                    <a:pt x="363366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10729">
            <a:off x="-102499" y="479831"/>
            <a:ext cx="3332468" cy="221019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67424">
            <a:off x="16550897" y="6608402"/>
            <a:ext cx="2798115" cy="3795284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285430" y="1167694"/>
            <a:ext cx="379520" cy="379520"/>
            <a:chOff x="0" y="0"/>
            <a:chExt cx="506027" cy="50602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1805798" y="1167694"/>
            <a:ext cx="379520" cy="379520"/>
            <a:chOff x="0" y="0"/>
            <a:chExt cx="506027" cy="50602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</p:sp>
        </p:grpSp>
      </p:grpSp>
      <p:grpSp>
        <p:nvGrpSpPr>
          <p:cNvPr id="27" name="Group 27"/>
          <p:cNvGrpSpPr/>
          <p:nvPr/>
        </p:nvGrpSpPr>
        <p:grpSpPr>
          <a:xfrm>
            <a:off x="2326165" y="1167694"/>
            <a:ext cx="379520" cy="379520"/>
            <a:chOff x="0" y="0"/>
            <a:chExt cx="506027" cy="506027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</p:sp>
        </p:grpSp>
      </p:grpSp>
      <p:grpSp>
        <p:nvGrpSpPr>
          <p:cNvPr id="32" name="Group 32"/>
          <p:cNvGrpSpPr/>
          <p:nvPr/>
        </p:nvGrpSpPr>
        <p:grpSpPr>
          <a:xfrm>
            <a:off x="1308229" y="2010365"/>
            <a:ext cx="899887" cy="899887"/>
            <a:chOff x="0" y="0"/>
            <a:chExt cx="1199850" cy="1199850"/>
          </a:xfrm>
        </p:grpSpPr>
        <p:sp>
          <p:nvSpPr>
            <p:cNvPr id="33" name="AutoShape 33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5" name="Group 35"/>
          <p:cNvGrpSpPr/>
          <p:nvPr/>
        </p:nvGrpSpPr>
        <p:grpSpPr>
          <a:xfrm rot="-5400000">
            <a:off x="1308229" y="7890339"/>
            <a:ext cx="899887" cy="899887"/>
            <a:chOff x="0" y="0"/>
            <a:chExt cx="1199850" cy="1199850"/>
          </a:xfrm>
        </p:grpSpPr>
        <p:sp>
          <p:nvSpPr>
            <p:cNvPr id="36" name="AutoShape 36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" name="AutoShape 37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8" name="Group 38"/>
          <p:cNvGrpSpPr/>
          <p:nvPr/>
        </p:nvGrpSpPr>
        <p:grpSpPr>
          <a:xfrm rot="5400000">
            <a:off x="15560929" y="2010365"/>
            <a:ext cx="899887" cy="899887"/>
            <a:chOff x="0" y="0"/>
            <a:chExt cx="1199850" cy="1199850"/>
          </a:xfrm>
        </p:grpSpPr>
        <p:sp>
          <p:nvSpPr>
            <p:cNvPr id="39" name="AutoShape 39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1" name="Group 41"/>
          <p:cNvGrpSpPr/>
          <p:nvPr/>
        </p:nvGrpSpPr>
        <p:grpSpPr>
          <a:xfrm rot="-10800000">
            <a:off x="15440573" y="7791585"/>
            <a:ext cx="899887" cy="899887"/>
            <a:chOff x="0" y="0"/>
            <a:chExt cx="1199850" cy="1199850"/>
          </a:xfrm>
        </p:grpSpPr>
        <p:sp>
          <p:nvSpPr>
            <p:cNvPr id="42" name="AutoShape 4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3" name="AutoShape 4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26880">
            <a:off x="-197662" y="8051854"/>
            <a:ext cx="1586727" cy="2040807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6733" t="27543"/>
          <a:stretch>
            <a:fillRect/>
          </a:stretch>
        </p:blipFill>
        <p:spPr>
          <a:xfrm rot="-6293398">
            <a:off x="2724415" y="-152692"/>
            <a:ext cx="1205614" cy="1533499"/>
          </a:xfrm>
          <a:prstGeom prst="rect">
            <a:avLst/>
          </a:prstGeom>
        </p:spPr>
      </p:pic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3E1C460A-39F6-FB2D-E38C-620D022F0AB5}"/>
              </a:ext>
            </a:extLst>
          </p:cNvPr>
          <p:cNvSpPr txBox="1"/>
          <p:nvPr/>
        </p:nvSpPr>
        <p:spPr>
          <a:xfrm>
            <a:off x="3437513" y="2683780"/>
            <a:ext cx="11412974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  <p:pic>
        <p:nvPicPr>
          <p:cNvPr id="49" name="Picture 5">
            <a:extLst>
              <a:ext uri="{FF2B5EF4-FFF2-40B4-BE49-F238E27FC236}">
                <a16:creationId xmlns:a16="http://schemas.microsoft.com/office/drawing/2014/main" id="{B8578C55-855C-96EA-3392-BA02E0530F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98379" y="4957457"/>
            <a:ext cx="216027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024288"/>
            <a:ext cx="16230600" cy="8238423"/>
            <a:chOff x="0" y="0"/>
            <a:chExt cx="7516216" cy="3815125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3667805"/>
                  </a:moveTo>
                  <a:lnTo>
                    <a:pt x="0" y="3722415"/>
                  </a:lnTo>
                  <a:lnTo>
                    <a:pt x="7423506" y="3722415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3667805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3680505"/>
                  </a:lnTo>
                  <a:lnTo>
                    <a:pt x="0" y="3680505"/>
                  </a:lnTo>
                  <a:lnTo>
                    <a:pt x="0" y="3747815"/>
                  </a:lnTo>
                  <a:lnTo>
                    <a:pt x="7448906" y="3747815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0"/>
                  </a:moveTo>
                  <a:lnTo>
                    <a:pt x="7423506" y="0"/>
                  </a:lnTo>
                  <a:lnTo>
                    <a:pt x="7423506" y="3722415"/>
                  </a:lnTo>
                  <a:lnTo>
                    <a:pt x="0" y="3722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80010" y="3747815"/>
                  </a:moveTo>
                  <a:lnTo>
                    <a:pt x="7448906" y="3747815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3747815"/>
                  </a:lnTo>
                  <a:lnTo>
                    <a:pt x="67310" y="3747815"/>
                  </a:lnTo>
                  <a:lnTo>
                    <a:pt x="80010" y="3747815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76245" y="1951671"/>
            <a:ext cx="14741786" cy="6383658"/>
            <a:chOff x="0" y="0"/>
            <a:chExt cx="70204068" cy="25541998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70059286" cy="25397218"/>
            </a:xfrm>
            <a:custGeom>
              <a:avLst/>
              <a:gdLst/>
              <a:ahLst/>
              <a:cxnLst/>
              <a:rect l="l" t="t" r="r" b="b"/>
              <a:pathLst>
                <a:path w="70059286" h="25397218">
                  <a:moveTo>
                    <a:pt x="0" y="0"/>
                  </a:moveTo>
                  <a:lnTo>
                    <a:pt x="70059286" y="0"/>
                  </a:lnTo>
                  <a:lnTo>
                    <a:pt x="70059286" y="25397218"/>
                  </a:lnTo>
                  <a:lnTo>
                    <a:pt x="0" y="25397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70204068" cy="25541998"/>
            </a:xfrm>
            <a:custGeom>
              <a:avLst/>
              <a:gdLst/>
              <a:ahLst/>
              <a:cxnLst/>
              <a:rect l="l" t="t" r="r" b="b"/>
              <a:pathLst>
                <a:path w="70204068" h="25541998">
                  <a:moveTo>
                    <a:pt x="70059290" y="25397219"/>
                  </a:moveTo>
                  <a:lnTo>
                    <a:pt x="70204068" y="25397219"/>
                  </a:lnTo>
                  <a:lnTo>
                    <a:pt x="70204068" y="25541998"/>
                  </a:lnTo>
                  <a:lnTo>
                    <a:pt x="70059290" y="25541998"/>
                  </a:lnTo>
                  <a:lnTo>
                    <a:pt x="70059290" y="2539721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97219"/>
                  </a:lnTo>
                  <a:lnTo>
                    <a:pt x="0" y="25397219"/>
                  </a:lnTo>
                  <a:lnTo>
                    <a:pt x="0" y="144780"/>
                  </a:lnTo>
                  <a:close/>
                  <a:moveTo>
                    <a:pt x="0" y="25397219"/>
                  </a:moveTo>
                  <a:lnTo>
                    <a:pt x="144780" y="25397219"/>
                  </a:lnTo>
                  <a:lnTo>
                    <a:pt x="144780" y="25541998"/>
                  </a:lnTo>
                  <a:lnTo>
                    <a:pt x="0" y="25541998"/>
                  </a:lnTo>
                  <a:lnTo>
                    <a:pt x="0" y="25397217"/>
                  </a:lnTo>
                  <a:close/>
                  <a:moveTo>
                    <a:pt x="70059290" y="144780"/>
                  </a:moveTo>
                  <a:lnTo>
                    <a:pt x="70204068" y="144780"/>
                  </a:lnTo>
                  <a:lnTo>
                    <a:pt x="70204068" y="25397219"/>
                  </a:lnTo>
                  <a:lnTo>
                    <a:pt x="70059290" y="25397219"/>
                  </a:lnTo>
                  <a:lnTo>
                    <a:pt x="70059290" y="144780"/>
                  </a:lnTo>
                  <a:close/>
                  <a:moveTo>
                    <a:pt x="144780" y="25397219"/>
                  </a:moveTo>
                  <a:lnTo>
                    <a:pt x="70059290" y="25397219"/>
                  </a:lnTo>
                  <a:lnTo>
                    <a:pt x="70059290" y="25541998"/>
                  </a:lnTo>
                  <a:lnTo>
                    <a:pt x="144780" y="25541998"/>
                  </a:lnTo>
                  <a:lnTo>
                    <a:pt x="144780" y="25397217"/>
                  </a:lnTo>
                  <a:close/>
                  <a:moveTo>
                    <a:pt x="70059290" y="0"/>
                  </a:moveTo>
                  <a:lnTo>
                    <a:pt x="70204068" y="0"/>
                  </a:lnTo>
                  <a:lnTo>
                    <a:pt x="70204068" y="144780"/>
                  </a:lnTo>
                  <a:lnTo>
                    <a:pt x="70059290" y="144780"/>
                  </a:lnTo>
                  <a:lnTo>
                    <a:pt x="700592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0059290" y="0"/>
                  </a:lnTo>
                  <a:lnTo>
                    <a:pt x="700592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42755" y="1672658"/>
            <a:ext cx="899887" cy="899887"/>
            <a:chOff x="0" y="0"/>
            <a:chExt cx="1199850" cy="119985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7" name="Group 17"/>
          <p:cNvGrpSpPr/>
          <p:nvPr/>
        </p:nvGrpSpPr>
        <p:grpSpPr>
          <a:xfrm rot="-5400000">
            <a:off x="1518942" y="7761664"/>
            <a:ext cx="899887" cy="899887"/>
            <a:chOff x="0" y="0"/>
            <a:chExt cx="1199850" cy="1199850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0" name="Group 20"/>
          <p:cNvGrpSpPr/>
          <p:nvPr/>
        </p:nvGrpSpPr>
        <p:grpSpPr>
          <a:xfrm rot="-10800000">
            <a:off x="15750357" y="7761664"/>
            <a:ext cx="899887" cy="899887"/>
            <a:chOff x="0" y="0"/>
            <a:chExt cx="1199850" cy="119985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15736069" y="1658370"/>
            <a:ext cx="899887" cy="899887"/>
            <a:chOff x="0" y="0"/>
            <a:chExt cx="1199850" cy="119985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ECED9C6-F8B9-5CB6-2666-47BEF85FB5FB}"/>
              </a:ext>
            </a:extLst>
          </p:cNvPr>
          <p:cNvSpPr txBox="1"/>
          <p:nvPr/>
        </p:nvSpPr>
        <p:spPr>
          <a:xfrm>
            <a:off x="2707525" y="2248502"/>
            <a:ext cx="12872950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10: PHƯƠNG PHÁP CHỌN, TẠO GIỐNG CÂY TRỒNG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543800" y="1024288"/>
            <a:ext cx="9968614" cy="8238423"/>
            <a:chOff x="0" y="0"/>
            <a:chExt cx="4616358" cy="3815125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4523648" cy="3722415"/>
            </a:xfrm>
            <a:custGeom>
              <a:avLst/>
              <a:gdLst/>
              <a:ahLst/>
              <a:cxnLst/>
              <a:rect l="l" t="t" r="r" b="b"/>
              <a:pathLst>
                <a:path w="4523648" h="3722415">
                  <a:moveTo>
                    <a:pt x="0" y="3667805"/>
                  </a:moveTo>
                  <a:lnTo>
                    <a:pt x="0" y="3722415"/>
                  </a:lnTo>
                  <a:lnTo>
                    <a:pt x="4523648" y="3722415"/>
                  </a:lnTo>
                  <a:lnTo>
                    <a:pt x="4523648" y="0"/>
                  </a:lnTo>
                  <a:lnTo>
                    <a:pt x="4469038" y="0"/>
                  </a:lnTo>
                  <a:lnTo>
                    <a:pt x="4469038" y="3667805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4549048" cy="3747815"/>
            </a:xfrm>
            <a:custGeom>
              <a:avLst/>
              <a:gdLst/>
              <a:ahLst/>
              <a:cxnLst/>
              <a:rect l="l" t="t" r="r" b="b"/>
              <a:pathLst>
                <a:path w="4549048" h="3747815">
                  <a:moveTo>
                    <a:pt x="4481738" y="0"/>
                  </a:moveTo>
                  <a:lnTo>
                    <a:pt x="4481738" y="12700"/>
                  </a:lnTo>
                  <a:lnTo>
                    <a:pt x="4536348" y="12700"/>
                  </a:lnTo>
                  <a:lnTo>
                    <a:pt x="4536348" y="3735115"/>
                  </a:lnTo>
                  <a:lnTo>
                    <a:pt x="12700" y="3735115"/>
                  </a:lnTo>
                  <a:lnTo>
                    <a:pt x="12700" y="3680505"/>
                  </a:lnTo>
                  <a:lnTo>
                    <a:pt x="0" y="3680505"/>
                  </a:lnTo>
                  <a:lnTo>
                    <a:pt x="0" y="3747815"/>
                  </a:lnTo>
                  <a:lnTo>
                    <a:pt x="4549048" y="3747815"/>
                  </a:lnTo>
                  <a:lnTo>
                    <a:pt x="454904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4523648" cy="3722415"/>
            </a:xfrm>
            <a:custGeom>
              <a:avLst/>
              <a:gdLst/>
              <a:ahLst/>
              <a:cxnLst/>
              <a:rect l="l" t="t" r="r" b="b"/>
              <a:pathLst>
                <a:path w="4523648" h="3722415">
                  <a:moveTo>
                    <a:pt x="0" y="0"/>
                  </a:moveTo>
                  <a:lnTo>
                    <a:pt x="4523648" y="0"/>
                  </a:lnTo>
                  <a:lnTo>
                    <a:pt x="4523648" y="3722415"/>
                  </a:lnTo>
                  <a:lnTo>
                    <a:pt x="0" y="3722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549048" cy="3747815"/>
            </a:xfrm>
            <a:custGeom>
              <a:avLst/>
              <a:gdLst/>
              <a:ahLst/>
              <a:cxnLst/>
              <a:rect l="l" t="t" r="r" b="b"/>
              <a:pathLst>
                <a:path w="4549048" h="3747815">
                  <a:moveTo>
                    <a:pt x="80010" y="3747815"/>
                  </a:moveTo>
                  <a:lnTo>
                    <a:pt x="4549048" y="3747815"/>
                  </a:lnTo>
                  <a:lnTo>
                    <a:pt x="4549048" y="80010"/>
                  </a:lnTo>
                  <a:lnTo>
                    <a:pt x="4549048" y="67310"/>
                  </a:lnTo>
                  <a:lnTo>
                    <a:pt x="4549048" y="0"/>
                  </a:lnTo>
                  <a:lnTo>
                    <a:pt x="0" y="0"/>
                  </a:lnTo>
                  <a:lnTo>
                    <a:pt x="0" y="3747815"/>
                  </a:lnTo>
                  <a:lnTo>
                    <a:pt x="67310" y="3747815"/>
                  </a:lnTo>
                  <a:lnTo>
                    <a:pt x="80010" y="3747815"/>
                  </a:lnTo>
                  <a:close/>
                  <a:moveTo>
                    <a:pt x="12700" y="12700"/>
                  </a:moveTo>
                  <a:lnTo>
                    <a:pt x="4536348" y="12700"/>
                  </a:lnTo>
                  <a:lnTo>
                    <a:pt x="4536348" y="3735115"/>
                  </a:lnTo>
                  <a:lnTo>
                    <a:pt x="12700" y="373511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271752" y="2341095"/>
            <a:ext cx="8512710" cy="6061863"/>
            <a:chOff x="0" y="0"/>
            <a:chExt cx="40871756" cy="25541998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40726977" cy="25397218"/>
            </a:xfrm>
            <a:custGeom>
              <a:avLst/>
              <a:gdLst/>
              <a:ahLst/>
              <a:cxnLst/>
              <a:rect l="l" t="t" r="r" b="b"/>
              <a:pathLst>
                <a:path w="40726977" h="25397218">
                  <a:moveTo>
                    <a:pt x="0" y="0"/>
                  </a:moveTo>
                  <a:lnTo>
                    <a:pt x="40726977" y="0"/>
                  </a:lnTo>
                  <a:lnTo>
                    <a:pt x="40726977" y="25397218"/>
                  </a:lnTo>
                  <a:lnTo>
                    <a:pt x="0" y="25397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5A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40871756" cy="25541998"/>
            </a:xfrm>
            <a:custGeom>
              <a:avLst/>
              <a:gdLst/>
              <a:ahLst/>
              <a:cxnLst/>
              <a:rect l="l" t="t" r="r" b="b"/>
              <a:pathLst>
                <a:path w="40871756" h="25541998">
                  <a:moveTo>
                    <a:pt x="40726975" y="25397219"/>
                  </a:moveTo>
                  <a:lnTo>
                    <a:pt x="40871756" y="25397219"/>
                  </a:lnTo>
                  <a:lnTo>
                    <a:pt x="40871756" y="25541998"/>
                  </a:lnTo>
                  <a:lnTo>
                    <a:pt x="40726975" y="25541998"/>
                  </a:lnTo>
                  <a:lnTo>
                    <a:pt x="40726975" y="2539721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97219"/>
                  </a:lnTo>
                  <a:lnTo>
                    <a:pt x="0" y="25397219"/>
                  </a:lnTo>
                  <a:lnTo>
                    <a:pt x="0" y="144780"/>
                  </a:lnTo>
                  <a:close/>
                  <a:moveTo>
                    <a:pt x="0" y="25397219"/>
                  </a:moveTo>
                  <a:lnTo>
                    <a:pt x="144780" y="25397219"/>
                  </a:lnTo>
                  <a:lnTo>
                    <a:pt x="144780" y="25541998"/>
                  </a:lnTo>
                  <a:lnTo>
                    <a:pt x="0" y="25541998"/>
                  </a:lnTo>
                  <a:lnTo>
                    <a:pt x="0" y="25397217"/>
                  </a:lnTo>
                  <a:close/>
                  <a:moveTo>
                    <a:pt x="40726975" y="144780"/>
                  </a:moveTo>
                  <a:lnTo>
                    <a:pt x="40871756" y="144780"/>
                  </a:lnTo>
                  <a:lnTo>
                    <a:pt x="40871756" y="25397219"/>
                  </a:lnTo>
                  <a:lnTo>
                    <a:pt x="40726975" y="25397219"/>
                  </a:lnTo>
                  <a:lnTo>
                    <a:pt x="40726975" y="144780"/>
                  </a:lnTo>
                  <a:close/>
                  <a:moveTo>
                    <a:pt x="144780" y="25397219"/>
                  </a:moveTo>
                  <a:lnTo>
                    <a:pt x="40726975" y="25397219"/>
                  </a:lnTo>
                  <a:lnTo>
                    <a:pt x="40726975" y="25541998"/>
                  </a:lnTo>
                  <a:lnTo>
                    <a:pt x="144780" y="25541998"/>
                  </a:lnTo>
                  <a:lnTo>
                    <a:pt x="144780" y="25397217"/>
                  </a:lnTo>
                  <a:close/>
                  <a:moveTo>
                    <a:pt x="40726975" y="0"/>
                  </a:moveTo>
                  <a:lnTo>
                    <a:pt x="40871756" y="0"/>
                  </a:lnTo>
                  <a:lnTo>
                    <a:pt x="40871756" y="144780"/>
                  </a:lnTo>
                  <a:lnTo>
                    <a:pt x="40726975" y="144780"/>
                  </a:lnTo>
                  <a:lnTo>
                    <a:pt x="4072697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726975" y="0"/>
                  </a:lnTo>
                  <a:lnTo>
                    <a:pt x="4072697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561" y="2507447"/>
            <a:ext cx="5650572" cy="5895511"/>
            <a:chOff x="0" y="0"/>
            <a:chExt cx="2616719" cy="2730147"/>
          </a:xfrm>
        </p:grpSpPr>
        <p:sp>
          <p:nvSpPr>
            <p:cNvPr id="13" name="Freeform 13"/>
            <p:cNvSpPr/>
            <p:nvPr/>
          </p:nvSpPr>
          <p:spPr>
            <a:xfrm>
              <a:off x="80010" y="80010"/>
              <a:ext cx="2524009" cy="2637437"/>
            </a:xfrm>
            <a:custGeom>
              <a:avLst/>
              <a:gdLst/>
              <a:ahLst/>
              <a:cxnLst/>
              <a:rect l="l" t="t" r="r" b="b"/>
              <a:pathLst>
                <a:path w="2524009" h="2637437">
                  <a:moveTo>
                    <a:pt x="0" y="2582827"/>
                  </a:moveTo>
                  <a:lnTo>
                    <a:pt x="0" y="2637437"/>
                  </a:lnTo>
                  <a:lnTo>
                    <a:pt x="2524009" y="2637437"/>
                  </a:lnTo>
                  <a:lnTo>
                    <a:pt x="2524009" y="0"/>
                  </a:lnTo>
                  <a:lnTo>
                    <a:pt x="2469399" y="0"/>
                  </a:lnTo>
                  <a:lnTo>
                    <a:pt x="2469399" y="2582827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67310" y="67310"/>
              <a:ext cx="2549409" cy="2662837"/>
            </a:xfrm>
            <a:custGeom>
              <a:avLst/>
              <a:gdLst/>
              <a:ahLst/>
              <a:cxnLst/>
              <a:rect l="l" t="t" r="r" b="b"/>
              <a:pathLst>
                <a:path w="2549409" h="2662837">
                  <a:moveTo>
                    <a:pt x="2482099" y="0"/>
                  </a:moveTo>
                  <a:lnTo>
                    <a:pt x="2482099" y="12700"/>
                  </a:lnTo>
                  <a:lnTo>
                    <a:pt x="2536709" y="12700"/>
                  </a:lnTo>
                  <a:lnTo>
                    <a:pt x="2536709" y="2650137"/>
                  </a:lnTo>
                  <a:lnTo>
                    <a:pt x="12700" y="2650137"/>
                  </a:lnTo>
                  <a:lnTo>
                    <a:pt x="12700" y="2595527"/>
                  </a:lnTo>
                  <a:lnTo>
                    <a:pt x="0" y="2595527"/>
                  </a:lnTo>
                  <a:lnTo>
                    <a:pt x="0" y="2662837"/>
                  </a:lnTo>
                  <a:lnTo>
                    <a:pt x="2549409" y="2662837"/>
                  </a:lnTo>
                  <a:lnTo>
                    <a:pt x="2549409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2524009" cy="2637437"/>
            </a:xfrm>
            <a:custGeom>
              <a:avLst/>
              <a:gdLst/>
              <a:ahLst/>
              <a:cxnLst/>
              <a:rect l="l" t="t" r="r" b="b"/>
              <a:pathLst>
                <a:path w="2524009" h="2637437">
                  <a:moveTo>
                    <a:pt x="0" y="0"/>
                  </a:moveTo>
                  <a:lnTo>
                    <a:pt x="2524009" y="0"/>
                  </a:lnTo>
                  <a:lnTo>
                    <a:pt x="2524009" y="2637437"/>
                  </a:lnTo>
                  <a:lnTo>
                    <a:pt x="0" y="263743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549409" cy="2662837"/>
            </a:xfrm>
            <a:custGeom>
              <a:avLst/>
              <a:gdLst/>
              <a:ahLst/>
              <a:cxnLst/>
              <a:rect l="l" t="t" r="r" b="b"/>
              <a:pathLst>
                <a:path w="2549409" h="2662837">
                  <a:moveTo>
                    <a:pt x="80010" y="2662837"/>
                  </a:moveTo>
                  <a:lnTo>
                    <a:pt x="2549409" y="2662837"/>
                  </a:lnTo>
                  <a:lnTo>
                    <a:pt x="2549409" y="80010"/>
                  </a:lnTo>
                  <a:lnTo>
                    <a:pt x="2549409" y="67310"/>
                  </a:lnTo>
                  <a:lnTo>
                    <a:pt x="2549409" y="0"/>
                  </a:lnTo>
                  <a:lnTo>
                    <a:pt x="0" y="0"/>
                  </a:lnTo>
                  <a:lnTo>
                    <a:pt x="0" y="2662837"/>
                  </a:lnTo>
                  <a:lnTo>
                    <a:pt x="67310" y="2662837"/>
                  </a:lnTo>
                  <a:lnTo>
                    <a:pt x="80010" y="2662837"/>
                  </a:lnTo>
                  <a:close/>
                  <a:moveTo>
                    <a:pt x="12700" y="12700"/>
                  </a:moveTo>
                  <a:lnTo>
                    <a:pt x="2536709" y="12700"/>
                  </a:lnTo>
                  <a:lnTo>
                    <a:pt x="2536709" y="2650137"/>
                  </a:lnTo>
                  <a:lnTo>
                    <a:pt x="12700" y="265013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963561" y="2507447"/>
            <a:ext cx="5506437" cy="702962"/>
            <a:chOff x="0" y="0"/>
            <a:chExt cx="26437847" cy="3375104"/>
          </a:xfrm>
        </p:grpSpPr>
        <p:sp>
          <p:nvSpPr>
            <p:cNvPr id="29" name="Freeform 29"/>
            <p:cNvSpPr/>
            <p:nvPr/>
          </p:nvSpPr>
          <p:spPr>
            <a:xfrm>
              <a:off x="72390" y="72390"/>
              <a:ext cx="26293067" cy="3230324"/>
            </a:xfrm>
            <a:custGeom>
              <a:avLst/>
              <a:gdLst/>
              <a:ahLst/>
              <a:cxnLst/>
              <a:rect l="l" t="t" r="r" b="b"/>
              <a:pathLst>
                <a:path w="26293067" h="3230324">
                  <a:moveTo>
                    <a:pt x="0" y="0"/>
                  </a:moveTo>
                  <a:lnTo>
                    <a:pt x="26293067" y="0"/>
                  </a:lnTo>
                  <a:lnTo>
                    <a:pt x="26293067" y="3230324"/>
                  </a:lnTo>
                  <a:lnTo>
                    <a:pt x="0" y="3230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29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26437847" cy="3375104"/>
            </a:xfrm>
            <a:custGeom>
              <a:avLst/>
              <a:gdLst/>
              <a:ahLst/>
              <a:cxnLst/>
              <a:rect l="l" t="t" r="r" b="b"/>
              <a:pathLst>
                <a:path w="26437847" h="3375104">
                  <a:moveTo>
                    <a:pt x="26293068" y="3230324"/>
                  </a:moveTo>
                  <a:lnTo>
                    <a:pt x="26437847" y="3230324"/>
                  </a:lnTo>
                  <a:lnTo>
                    <a:pt x="26437847" y="3375104"/>
                  </a:lnTo>
                  <a:lnTo>
                    <a:pt x="26293068" y="3375104"/>
                  </a:lnTo>
                  <a:lnTo>
                    <a:pt x="26293068" y="323032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30324"/>
                  </a:lnTo>
                  <a:lnTo>
                    <a:pt x="0" y="3230324"/>
                  </a:lnTo>
                  <a:lnTo>
                    <a:pt x="0" y="144780"/>
                  </a:lnTo>
                  <a:close/>
                  <a:moveTo>
                    <a:pt x="0" y="3230324"/>
                  </a:moveTo>
                  <a:lnTo>
                    <a:pt x="144780" y="3230324"/>
                  </a:lnTo>
                  <a:lnTo>
                    <a:pt x="144780" y="3375104"/>
                  </a:lnTo>
                  <a:lnTo>
                    <a:pt x="0" y="3375104"/>
                  </a:lnTo>
                  <a:lnTo>
                    <a:pt x="0" y="3230324"/>
                  </a:lnTo>
                  <a:close/>
                  <a:moveTo>
                    <a:pt x="26293068" y="144780"/>
                  </a:moveTo>
                  <a:lnTo>
                    <a:pt x="26437847" y="144780"/>
                  </a:lnTo>
                  <a:lnTo>
                    <a:pt x="26437847" y="3230324"/>
                  </a:lnTo>
                  <a:lnTo>
                    <a:pt x="26293068" y="3230324"/>
                  </a:lnTo>
                  <a:lnTo>
                    <a:pt x="26293068" y="144780"/>
                  </a:lnTo>
                  <a:close/>
                  <a:moveTo>
                    <a:pt x="144780" y="3230324"/>
                  </a:moveTo>
                  <a:lnTo>
                    <a:pt x="26293068" y="3230324"/>
                  </a:lnTo>
                  <a:lnTo>
                    <a:pt x="26293068" y="3375104"/>
                  </a:lnTo>
                  <a:lnTo>
                    <a:pt x="144780" y="3375104"/>
                  </a:lnTo>
                  <a:lnTo>
                    <a:pt x="144780" y="3230324"/>
                  </a:lnTo>
                  <a:close/>
                  <a:moveTo>
                    <a:pt x="26293068" y="0"/>
                  </a:moveTo>
                  <a:lnTo>
                    <a:pt x="26437847" y="0"/>
                  </a:lnTo>
                  <a:lnTo>
                    <a:pt x="26437847" y="144780"/>
                  </a:lnTo>
                  <a:lnTo>
                    <a:pt x="26293068" y="144780"/>
                  </a:lnTo>
                  <a:lnTo>
                    <a:pt x="2629306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6293068" y="0"/>
                  </a:lnTo>
                  <a:lnTo>
                    <a:pt x="2629306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182445" y="2669168"/>
            <a:ext cx="379520" cy="379520"/>
            <a:chOff x="0" y="0"/>
            <a:chExt cx="506027" cy="506027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</p:sp>
        </p:grpSp>
      </p:grpSp>
      <p:grpSp>
        <p:nvGrpSpPr>
          <p:cNvPr id="39" name="Group 39"/>
          <p:cNvGrpSpPr/>
          <p:nvPr/>
        </p:nvGrpSpPr>
        <p:grpSpPr>
          <a:xfrm>
            <a:off x="1702812" y="2669168"/>
            <a:ext cx="379520" cy="379520"/>
            <a:chOff x="0" y="0"/>
            <a:chExt cx="506027" cy="506027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42" name="Group 42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</p:sp>
        </p:grpSp>
      </p:grpSp>
      <p:grpSp>
        <p:nvGrpSpPr>
          <p:cNvPr id="44" name="Group 44"/>
          <p:cNvGrpSpPr/>
          <p:nvPr/>
        </p:nvGrpSpPr>
        <p:grpSpPr>
          <a:xfrm>
            <a:off x="2223180" y="2669168"/>
            <a:ext cx="379520" cy="379520"/>
            <a:chOff x="0" y="0"/>
            <a:chExt cx="506027" cy="506027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47" name="Group 47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</p:sp>
        </p:grpSp>
      </p:grpSp>
      <p:grpSp>
        <p:nvGrpSpPr>
          <p:cNvPr id="49" name="Group 49"/>
          <p:cNvGrpSpPr/>
          <p:nvPr/>
        </p:nvGrpSpPr>
        <p:grpSpPr>
          <a:xfrm>
            <a:off x="8019754" y="2110546"/>
            <a:ext cx="899887" cy="899887"/>
            <a:chOff x="0" y="0"/>
            <a:chExt cx="1199850" cy="1199850"/>
          </a:xfrm>
        </p:grpSpPr>
        <p:sp>
          <p:nvSpPr>
            <p:cNvPr id="50" name="AutoShape 50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2" name="Group 52"/>
          <p:cNvGrpSpPr/>
          <p:nvPr/>
        </p:nvGrpSpPr>
        <p:grpSpPr>
          <a:xfrm rot="5400000">
            <a:off x="16121568" y="2110546"/>
            <a:ext cx="899887" cy="899887"/>
            <a:chOff x="0" y="0"/>
            <a:chExt cx="1199850" cy="1199850"/>
          </a:xfrm>
        </p:grpSpPr>
        <p:sp>
          <p:nvSpPr>
            <p:cNvPr id="53" name="AutoShape 53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4" name="AutoShape 54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5" name="Group 55"/>
          <p:cNvGrpSpPr/>
          <p:nvPr/>
        </p:nvGrpSpPr>
        <p:grpSpPr>
          <a:xfrm rot="-10800000">
            <a:off x="16114255" y="7761664"/>
            <a:ext cx="899887" cy="899887"/>
            <a:chOff x="0" y="0"/>
            <a:chExt cx="1199850" cy="1199850"/>
          </a:xfrm>
        </p:grpSpPr>
        <p:sp>
          <p:nvSpPr>
            <p:cNvPr id="56" name="AutoShape 56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7" name="AutoShape 57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8" name="Group 58"/>
          <p:cNvGrpSpPr/>
          <p:nvPr/>
        </p:nvGrpSpPr>
        <p:grpSpPr>
          <a:xfrm rot="-5400000">
            <a:off x="8034042" y="7761664"/>
            <a:ext cx="899887" cy="899887"/>
            <a:chOff x="0" y="0"/>
            <a:chExt cx="1199850" cy="1199850"/>
          </a:xfrm>
        </p:grpSpPr>
        <p:sp>
          <p:nvSpPr>
            <p:cNvPr id="59" name="AutoShape 59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0" name="AutoShape 60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FEB78641-9F1F-FC54-757B-D6445F9DE20C}"/>
              </a:ext>
            </a:extLst>
          </p:cNvPr>
          <p:cNvSpPr txBox="1"/>
          <p:nvPr/>
        </p:nvSpPr>
        <p:spPr>
          <a:xfrm>
            <a:off x="1386983" y="4312191"/>
            <a:ext cx="4658378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499E2F41-DB82-4490-F599-22DA3E7BB1CA}"/>
              </a:ext>
            </a:extLst>
          </p:cNvPr>
          <p:cNvSpPr txBox="1"/>
          <p:nvPr/>
        </p:nvSpPr>
        <p:spPr>
          <a:xfrm>
            <a:off x="8735564" y="2507447"/>
            <a:ext cx="7400291" cy="5826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024288"/>
            <a:ext cx="16230600" cy="8238423"/>
            <a:chOff x="0" y="0"/>
            <a:chExt cx="7516216" cy="3815125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3667805"/>
                  </a:moveTo>
                  <a:lnTo>
                    <a:pt x="0" y="3722415"/>
                  </a:lnTo>
                  <a:lnTo>
                    <a:pt x="7423506" y="3722415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3667805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3680505"/>
                  </a:lnTo>
                  <a:lnTo>
                    <a:pt x="0" y="3680505"/>
                  </a:lnTo>
                  <a:lnTo>
                    <a:pt x="0" y="3747815"/>
                  </a:lnTo>
                  <a:lnTo>
                    <a:pt x="7448906" y="3747815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0"/>
                  </a:moveTo>
                  <a:lnTo>
                    <a:pt x="7423506" y="0"/>
                  </a:lnTo>
                  <a:lnTo>
                    <a:pt x="7423506" y="3722415"/>
                  </a:lnTo>
                  <a:lnTo>
                    <a:pt x="0" y="3722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80010" y="3747815"/>
                  </a:moveTo>
                  <a:lnTo>
                    <a:pt x="7448906" y="3747815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3747815"/>
                  </a:lnTo>
                  <a:lnTo>
                    <a:pt x="67310" y="3747815"/>
                  </a:lnTo>
                  <a:lnTo>
                    <a:pt x="80010" y="3747815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672953" y="3029374"/>
            <a:ext cx="5705701" cy="5373584"/>
            <a:chOff x="0" y="0"/>
            <a:chExt cx="25837223" cy="25541998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5692444" cy="25397218"/>
            </a:xfrm>
            <a:custGeom>
              <a:avLst/>
              <a:gdLst/>
              <a:ahLst/>
              <a:cxnLst/>
              <a:rect l="l" t="t" r="r" b="b"/>
              <a:pathLst>
                <a:path w="25692444" h="25397218">
                  <a:moveTo>
                    <a:pt x="0" y="0"/>
                  </a:moveTo>
                  <a:lnTo>
                    <a:pt x="25692444" y="0"/>
                  </a:lnTo>
                  <a:lnTo>
                    <a:pt x="25692444" y="25397218"/>
                  </a:lnTo>
                  <a:lnTo>
                    <a:pt x="0" y="25397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3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5837223" cy="25541998"/>
            </a:xfrm>
            <a:custGeom>
              <a:avLst/>
              <a:gdLst/>
              <a:ahLst/>
              <a:cxnLst/>
              <a:rect l="l" t="t" r="r" b="b"/>
              <a:pathLst>
                <a:path w="25837223" h="25541998">
                  <a:moveTo>
                    <a:pt x="25692444" y="25397219"/>
                  </a:moveTo>
                  <a:lnTo>
                    <a:pt x="25837223" y="25397219"/>
                  </a:lnTo>
                  <a:lnTo>
                    <a:pt x="25837223" y="25541998"/>
                  </a:lnTo>
                  <a:lnTo>
                    <a:pt x="25692444" y="25541998"/>
                  </a:lnTo>
                  <a:lnTo>
                    <a:pt x="25692444" y="2539721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97219"/>
                  </a:lnTo>
                  <a:lnTo>
                    <a:pt x="0" y="25397219"/>
                  </a:lnTo>
                  <a:lnTo>
                    <a:pt x="0" y="144780"/>
                  </a:lnTo>
                  <a:close/>
                  <a:moveTo>
                    <a:pt x="0" y="25397219"/>
                  </a:moveTo>
                  <a:lnTo>
                    <a:pt x="144780" y="25397219"/>
                  </a:lnTo>
                  <a:lnTo>
                    <a:pt x="144780" y="25541998"/>
                  </a:lnTo>
                  <a:lnTo>
                    <a:pt x="0" y="25541998"/>
                  </a:lnTo>
                  <a:lnTo>
                    <a:pt x="0" y="25397217"/>
                  </a:lnTo>
                  <a:close/>
                  <a:moveTo>
                    <a:pt x="25692444" y="144780"/>
                  </a:moveTo>
                  <a:lnTo>
                    <a:pt x="25837223" y="144780"/>
                  </a:lnTo>
                  <a:lnTo>
                    <a:pt x="25837223" y="25397219"/>
                  </a:lnTo>
                  <a:lnTo>
                    <a:pt x="25692444" y="25397219"/>
                  </a:lnTo>
                  <a:lnTo>
                    <a:pt x="25692444" y="144780"/>
                  </a:lnTo>
                  <a:close/>
                  <a:moveTo>
                    <a:pt x="144780" y="25397219"/>
                  </a:moveTo>
                  <a:lnTo>
                    <a:pt x="25692444" y="25397219"/>
                  </a:lnTo>
                  <a:lnTo>
                    <a:pt x="25692444" y="25541998"/>
                  </a:lnTo>
                  <a:lnTo>
                    <a:pt x="144780" y="25541998"/>
                  </a:lnTo>
                  <a:lnTo>
                    <a:pt x="144780" y="25397217"/>
                  </a:lnTo>
                  <a:close/>
                  <a:moveTo>
                    <a:pt x="25692444" y="0"/>
                  </a:moveTo>
                  <a:lnTo>
                    <a:pt x="25837223" y="0"/>
                  </a:lnTo>
                  <a:lnTo>
                    <a:pt x="25837223" y="144780"/>
                  </a:lnTo>
                  <a:lnTo>
                    <a:pt x="25692444" y="144780"/>
                  </a:lnTo>
                  <a:lnTo>
                    <a:pt x="2569244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692444" y="0"/>
                  </a:lnTo>
                  <a:lnTo>
                    <a:pt x="2569244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56652" y="3083108"/>
            <a:ext cx="8097757" cy="5319850"/>
            <a:chOff x="0" y="0"/>
            <a:chExt cx="40871756" cy="25541998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40726977" cy="25397218"/>
            </a:xfrm>
            <a:custGeom>
              <a:avLst/>
              <a:gdLst/>
              <a:ahLst/>
              <a:cxnLst/>
              <a:rect l="l" t="t" r="r" b="b"/>
              <a:pathLst>
                <a:path w="40726977" h="25397218">
                  <a:moveTo>
                    <a:pt x="0" y="0"/>
                  </a:moveTo>
                  <a:lnTo>
                    <a:pt x="40726977" y="0"/>
                  </a:lnTo>
                  <a:lnTo>
                    <a:pt x="40726977" y="25397218"/>
                  </a:lnTo>
                  <a:lnTo>
                    <a:pt x="0" y="25397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5A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40871756" cy="25541998"/>
            </a:xfrm>
            <a:custGeom>
              <a:avLst/>
              <a:gdLst/>
              <a:ahLst/>
              <a:cxnLst/>
              <a:rect l="l" t="t" r="r" b="b"/>
              <a:pathLst>
                <a:path w="40871756" h="25541998">
                  <a:moveTo>
                    <a:pt x="40726975" y="25397219"/>
                  </a:moveTo>
                  <a:lnTo>
                    <a:pt x="40871756" y="25397219"/>
                  </a:lnTo>
                  <a:lnTo>
                    <a:pt x="40871756" y="25541998"/>
                  </a:lnTo>
                  <a:lnTo>
                    <a:pt x="40726975" y="25541998"/>
                  </a:lnTo>
                  <a:lnTo>
                    <a:pt x="40726975" y="2539721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97219"/>
                  </a:lnTo>
                  <a:lnTo>
                    <a:pt x="0" y="25397219"/>
                  </a:lnTo>
                  <a:lnTo>
                    <a:pt x="0" y="144780"/>
                  </a:lnTo>
                  <a:close/>
                  <a:moveTo>
                    <a:pt x="0" y="25397219"/>
                  </a:moveTo>
                  <a:lnTo>
                    <a:pt x="144780" y="25397219"/>
                  </a:lnTo>
                  <a:lnTo>
                    <a:pt x="144780" y="25541998"/>
                  </a:lnTo>
                  <a:lnTo>
                    <a:pt x="0" y="25541998"/>
                  </a:lnTo>
                  <a:lnTo>
                    <a:pt x="0" y="25397217"/>
                  </a:lnTo>
                  <a:close/>
                  <a:moveTo>
                    <a:pt x="40726975" y="144780"/>
                  </a:moveTo>
                  <a:lnTo>
                    <a:pt x="40871756" y="144780"/>
                  </a:lnTo>
                  <a:lnTo>
                    <a:pt x="40871756" y="25397219"/>
                  </a:lnTo>
                  <a:lnTo>
                    <a:pt x="40726975" y="25397219"/>
                  </a:lnTo>
                  <a:lnTo>
                    <a:pt x="40726975" y="144780"/>
                  </a:lnTo>
                  <a:close/>
                  <a:moveTo>
                    <a:pt x="144780" y="25397219"/>
                  </a:moveTo>
                  <a:lnTo>
                    <a:pt x="40726975" y="25397219"/>
                  </a:lnTo>
                  <a:lnTo>
                    <a:pt x="40726975" y="25541998"/>
                  </a:lnTo>
                  <a:lnTo>
                    <a:pt x="144780" y="25541998"/>
                  </a:lnTo>
                  <a:lnTo>
                    <a:pt x="144780" y="25397217"/>
                  </a:lnTo>
                  <a:close/>
                  <a:moveTo>
                    <a:pt x="40726975" y="0"/>
                  </a:moveTo>
                  <a:lnTo>
                    <a:pt x="40871756" y="0"/>
                  </a:lnTo>
                  <a:lnTo>
                    <a:pt x="40871756" y="144780"/>
                  </a:lnTo>
                  <a:lnTo>
                    <a:pt x="40726975" y="144780"/>
                  </a:lnTo>
                  <a:lnTo>
                    <a:pt x="4072697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726975" y="0"/>
                  </a:lnTo>
                  <a:lnTo>
                    <a:pt x="4072697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518942" y="2870131"/>
            <a:ext cx="899887" cy="899887"/>
            <a:chOff x="0" y="0"/>
            <a:chExt cx="1199850" cy="1199850"/>
          </a:xfrm>
        </p:grpSpPr>
        <p:sp>
          <p:nvSpPr>
            <p:cNvPr id="19" name="AutoShape 19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1" name="Group 21"/>
          <p:cNvGrpSpPr/>
          <p:nvPr/>
        </p:nvGrpSpPr>
        <p:grpSpPr>
          <a:xfrm rot="-5400000">
            <a:off x="1518942" y="7761664"/>
            <a:ext cx="899887" cy="899887"/>
            <a:chOff x="0" y="0"/>
            <a:chExt cx="1199850" cy="1199850"/>
          </a:xfrm>
        </p:grpSpPr>
        <p:sp>
          <p:nvSpPr>
            <p:cNvPr id="22" name="AutoShape 2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4" name="Group 24"/>
          <p:cNvGrpSpPr/>
          <p:nvPr/>
        </p:nvGrpSpPr>
        <p:grpSpPr>
          <a:xfrm rot="-5400000">
            <a:off x="10555027" y="7761269"/>
            <a:ext cx="899887" cy="899887"/>
            <a:chOff x="0" y="0"/>
            <a:chExt cx="1199850" cy="1199850"/>
          </a:xfrm>
        </p:grpSpPr>
        <p:sp>
          <p:nvSpPr>
            <p:cNvPr id="25" name="AutoShape 2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7" name="Group 27"/>
          <p:cNvGrpSpPr/>
          <p:nvPr/>
        </p:nvGrpSpPr>
        <p:grpSpPr>
          <a:xfrm rot="5400000">
            <a:off x="9211928" y="2842272"/>
            <a:ext cx="899887" cy="899887"/>
            <a:chOff x="0" y="0"/>
            <a:chExt cx="1199850" cy="1199850"/>
          </a:xfrm>
        </p:grpSpPr>
        <p:sp>
          <p:nvSpPr>
            <p:cNvPr id="28" name="AutoShape 2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9" name="AutoShape 2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0" name="Group 30"/>
          <p:cNvGrpSpPr/>
          <p:nvPr/>
        </p:nvGrpSpPr>
        <p:grpSpPr>
          <a:xfrm rot="5400000">
            <a:off x="15750357" y="2870131"/>
            <a:ext cx="899887" cy="899887"/>
            <a:chOff x="0" y="0"/>
            <a:chExt cx="1199850" cy="1199850"/>
          </a:xfrm>
        </p:grpSpPr>
        <p:sp>
          <p:nvSpPr>
            <p:cNvPr id="31" name="AutoShape 3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2" name="AutoShape 3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3" name="Group 33"/>
          <p:cNvGrpSpPr/>
          <p:nvPr/>
        </p:nvGrpSpPr>
        <p:grpSpPr>
          <a:xfrm>
            <a:off x="10544489" y="2855843"/>
            <a:ext cx="899887" cy="899887"/>
            <a:chOff x="0" y="0"/>
            <a:chExt cx="1199850" cy="1199850"/>
          </a:xfrm>
        </p:grpSpPr>
        <p:sp>
          <p:nvSpPr>
            <p:cNvPr id="34" name="AutoShape 3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5" name="AutoShape 3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6" name="Group 36"/>
          <p:cNvGrpSpPr/>
          <p:nvPr/>
        </p:nvGrpSpPr>
        <p:grpSpPr>
          <a:xfrm rot="-10800000">
            <a:off x="9226215" y="7746981"/>
            <a:ext cx="899887" cy="899887"/>
            <a:chOff x="0" y="0"/>
            <a:chExt cx="1199850" cy="1199850"/>
          </a:xfrm>
        </p:grpSpPr>
        <p:sp>
          <p:nvSpPr>
            <p:cNvPr id="37" name="AutoShape 37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8" name="AutoShape 38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9" name="Group 39"/>
          <p:cNvGrpSpPr/>
          <p:nvPr/>
        </p:nvGrpSpPr>
        <p:grpSpPr>
          <a:xfrm rot="-10800000">
            <a:off x="15750357" y="7761664"/>
            <a:ext cx="899887" cy="899887"/>
            <a:chOff x="0" y="0"/>
            <a:chExt cx="1199850" cy="1199850"/>
          </a:xfrm>
        </p:grpSpPr>
        <p:sp>
          <p:nvSpPr>
            <p:cNvPr id="40" name="AutoShape 40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" name="AutoShape 41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6A22073E-FB47-A2B1-93DF-93A124FA6FFD}"/>
              </a:ext>
            </a:extLst>
          </p:cNvPr>
          <p:cNvSpPr txBox="1"/>
          <p:nvPr/>
        </p:nvSpPr>
        <p:spPr>
          <a:xfrm>
            <a:off x="1476710" y="1424103"/>
            <a:ext cx="1472359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C873E282-030D-8E58-54DE-8B8FAB14C30F}"/>
              </a:ext>
            </a:extLst>
          </p:cNvPr>
          <p:cNvSpPr txBox="1"/>
          <p:nvPr/>
        </p:nvSpPr>
        <p:spPr>
          <a:xfrm>
            <a:off x="10608765" y="3403488"/>
            <a:ext cx="5601890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Khai mạc Hội thi tay nghề cấy cây giống keo lai bằng phương pháp nuôi cấy  mô năm 2018">
            <a:extLst>
              <a:ext uri="{FF2B5EF4-FFF2-40B4-BE49-F238E27FC236}">
                <a16:creationId xmlns:a16="http://schemas.microsoft.com/office/drawing/2014/main" id="{CB7B836F-6DA9-1157-071A-B57A5C198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46" y="3352697"/>
            <a:ext cx="7082967" cy="472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436817" y="4152695"/>
            <a:ext cx="7822483" cy="5336113"/>
            <a:chOff x="0" y="0"/>
            <a:chExt cx="3622507" cy="2471096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3529798" cy="2378386"/>
            </a:xfrm>
            <a:custGeom>
              <a:avLst/>
              <a:gdLst/>
              <a:ahLst/>
              <a:cxnLst/>
              <a:rect l="l" t="t" r="r" b="b"/>
              <a:pathLst>
                <a:path w="3529798" h="2378386">
                  <a:moveTo>
                    <a:pt x="0" y="2323776"/>
                  </a:moveTo>
                  <a:lnTo>
                    <a:pt x="0" y="2378386"/>
                  </a:lnTo>
                  <a:lnTo>
                    <a:pt x="3529798" y="2378386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2323776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3555198" cy="2403786"/>
            </a:xfrm>
            <a:custGeom>
              <a:avLst/>
              <a:gdLst/>
              <a:ahLst/>
              <a:cxnLst/>
              <a:rect l="l" t="t" r="r" b="b"/>
              <a:pathLst>
                <a:path w="3555198" h="2403786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2391086"/>
                  </a:lnTo>
                  <a:lnTo>
                    <a:pt x="12700" y="2391086"/>
                  </a:lnTo>
                  <a:lnTo>
                    <a:pt x="12700" y="2336476"/>
                  </a:lnTo>
                  <a:lnTo>
                    <a:pt x="0" y="2336476"/>
                  </a:lnTo>
                  <a:lnTo>
                    <a:pt x="0" y="2403786"/>
                  </a:lnTo>
                  <a:lnTo>
                    <a:pt x="3555198" y="2403786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3529797" cy="2378386"/>
            </a:xfrm>
            <a:custGeom>
              <a:avLst/>
              <a:gdLst/>
              <a:ahLst/>
              <a:cxnLst/>
              <a:rect l="l" t="t" r="r" b="b"/>
              <a:pathLst>
                <a:path w="3529797" h="2378386">
                  <a:moveTo>
                    <a:pt x="0" y="0"/>
                  </a:moveTo>
                  <a:lnTo>
                    <a:pt x="3529797" y="0"/>
                  </a:lnTo>
                  <a:lnTo>
                    <a:pt x="3529797" y="2378386"/>
                  </a:lnTo>
                  <a:lnTo>
                    <a:pt x="0" y="237838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555197" cy="2403786"/>
            </a:xfrm>
            <a:custGeom>
              <a:avLst/>
              <a:gdLst/>
              <a:ahLst/>
              <a:cxnLst/>
              <a:rect l="l" t="t" r="r" b="b"/>
              <a:pathLst>
                <a:path w="3555197" h="2403786">
                  <a:moveTo>
                    <a:pt x="80010" y="2403786"/>
                  </a:moveTo>
                  <a:lnTo>
                    <a:pt x="3555197" y="2403786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2403786"/>
                  </a:lnTo>
                  <a:lnTo>
                    <a:pt x="67310" y="2403786"/>
                  </a:lnTo>
                  <a:lnTo>
                    <a:pt x="80010" y="2403786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2391086"/>
                  </a:lnTo>
                  <a:lnTo>
                    <a:pt x="12700" y="239108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28700" y="798192"/>
            <a:ext cx="16230600" cy="2892014"/>
            <a:chOff x="0" y="0"/>
            <a:chExt cx="7516216" cy="1339260"/>
          </a:xfrm>
        </p:grpSpPr>
        <p:sp>
          <p:nvSpPr>
            <p:cNvPr id="14" name="Freeform 14"/>
            <p:cNvSpPr/>
            <p:nvPr/>
          </p:nvSpPr>
          <p:spPr>
            <a:xfrm>
              <a:off x="80010" y="80010"/>
              <a:ext cx="7423506" cy="1246550"/>
            </a:xfrm>
            <a:custGeom>
              <a:avLst/>
              <a:gdLst/>
              <a:ahLst/>
              <a:cxnLst/>
              <a:rect l="l" t="t" r="r" b="b"/>
              <a:pathLst>
                <a:path w="7423506" h="1246550">
                  <a:moveTo>
                    <a:pt x="0" y="1191940"/>
                  </a:moveTo>
                  <a:lnTo>
                    <a:pt x="0" y="1246550"/>
                  </a:lnTo>
                  <a:lnTo>
                    <a:pt x="7423506" y="1246550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119194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67310" y="67310"/>
              <a:ext cx="7448906" cy="1271950"/>
            </a:xfrm>
            <a:custGeom>
              <a:avLst/>
              <a:gdLst/>
              <a:ahLst/>
              <a:cxnLst/>
              <a:rect l="l" t="t" r="r" b="b"/>
              <a:pathLst>
                <a:path w="7448906" h="1271950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1259250"/>
                  </a:lnTo>
                  <a:lnTo>
                    <a:pt x="12700" y="1259250"/>
                  </a:lnTo>
                  <a:lnTo>
                    <a:pt x="12700" y="1204640"/>
                  </a:lnTo>
                  <a:lnTo>
                    <a:pt x="0" y="1204640"/>
                  </a:lnTo>
                  <a:lnTo>
                    <a:pt x="0" y="1271950"/>
                  </a:lnTo>
                  <a:lnTo>
                    <a:pt x="7448906" y="1271950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2700" y="12700"/>
              <a:ext cx="7423506" cy="1246550"/>
            </a:xfrm>
            <a:custGeom>
              <a:avLst/>
              <a:gdLst/>
              <a:ahLst/>
              <a:cxnLst/>
              <a:rect l="l" t="t" r="r" b="b"/>
              <a:pathLst>
                <a:path w="7423506" h="1246550">
                  <a:moveTo>
                    <a:pt x="0" y="0"/>
                  </a:moveTo>
                  <a:lnTo>
                    <a:pt x="7423506" y="0"/>
                  </a:lnTo>
                  <a:lnTo>
                    <a:pt x="7423506" y="1246550"/>
                  </a:lnTo>
                  <a:lnTo>
                    <a:pt x="0" y="12465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7448906" cy="1271950"/>
            </a:xfrm>
            <a:custGeom>
              <a:avLst/>
              <a:gdLst/>
              <a:ahLst/>
              <a:cxnLst/>
              <a:rect l="l" t="t" r="r" b="b"/>
              <a:pathLst>
                <a:path w="7448906" h="1271950">
                  <a:moveTo>
                    <a:pt x="80010" y="1271950"/>
                  </a:moveTo>
                  <a:lnTo>
                    <a:pt x="7448906" y="1271950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1271950"/>
                  </a:lnTo>
                  <a:lnTo>
                    <a:pt x="67310" y="1271950"/>
                  </a:lnTo>
                  <a:lnTo>
                    <a:pt x="80010" y="1271950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1259250"/>
                  </a:lnTo>
                  <a:lnTo>
                    <a:pt x="12700" y="125925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028700" y="4152695"/>
            <a:ext cx="7822483" cy="5336113"/>
            <a:chOff x="0" y="0"/>
            <a:chExt cx="3622507" cy="2471096"/>
          </a:xfrm>
        </p:grpSpPr>
        <p:sp>
          <p:nvSpPr>
            <p:cNvPr id="19" name="Freeform 19"/>
            <p:cNvSpPr/>
            <p:nvPr/>
          </p:nvSpPr>
          <p:spPr>
            <a:xfrm>
              <a:off x="80010" y="80010"/>
              <a:ext cx="3529798" cy="2378386"/>
            </a:xfrm>
            <a:custGeom>
              <a:avLst/>
              <a:gdLst/>
              <a:ahLst/>
              <a:cxnLst/>
              <a:rect l="l" t="t" r="r" b="b"/>
              <a:pathLst>
                <a:path w="3529798" h="2378386">
                  <a:moveTo>
                    <a:pt x="0" y="2323776"/>
                  </a:moveTo>
                  <a:lnTo>
                    <a:pt x="0" y="2378386"/>
                  </a:lnTo>
                  <a:lnTo>
                    <a:pt x="3529798" y="2378386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2323776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67310" y="67310"/>
              <a:ext cx="3555198" cy="2403786"/>
            </a:xfrm>
            <a:custGeom>
              <a:avLst/>
              <a:gdLst/>
              <a:ahLst/>
              <a:cxnLst/>
              <a:rect l="l" t="t" r="r" b="b"/>
              <a:pathLst>
                <a:path w="3555198" h="2403786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2391086"/>
                  </a:lnTo>
                  <a:lnTo>
                    <a:pt x="12700" y="2391086"/>
                  </a:lnTo>
                  <a:lnTo>
                    <a:pt x="12700" y="2336476"/>
                  </a:lnTo>
                  <a:lnTo>
                    <a:pt x="0" y="2336476"/>
                  </a:lnTo>
                  <a:lnTo>
                    <a:pt x="0" y="2403786"/>
                  </a:lnTo>
                  <a:lnTo>
                    <a:pt x="3555198" y="2403786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12700" y="12700"/>
              <a:ext cx="3529797" cy="2378386"/>
            </a:xfrm>
            <a:custGeom>
              <a:avLst/>
              <a:gdLst/>
              <a:ahLst/>
              <a:cxnLst/>
              <a:rect l="l" t="t" r="r" b="b"/>
              <a:pathLst>
                <a:path w="3529797" h="2378386">
                  <a:moveTo>
                    <a:pt x="0" y="0"/>
                  </a:moveTo>
                  <a:lnTo>
                    <a:pt x="3529797" y="0"/>
                  </a:lnTo>
                  <a:lnTo>
                    <a:pt x="3529797" y="2378386"/>
                  </a:lnTo>
                  <a:lnTo>
                    <a:pt x="0" y="237838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3555197" cy="2403786"/>
            </a:xfrm>
            <a:custGeom>
              <a:avLst/>
              <a:gdLst/>
              <a:ahLst/>
              <a:cxnLst/>
              <a:rect l="l" t="t" r="r" b="b"/>
              <a:pathLst>
                <a:path w="3555197" h="2403786">
                  <a:moveTo>
                    <a:pt x="80010" y="2403786"/>
                  </a:moveTo>
                  <a:lnTo>
                    <a:pt x="3555197" y="2403786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2403786"/>
                  </a:lnTo>
                  <a:lnTo>
                    <a:pt x="67310" y="2403786"/>
                  </a:lnTo>
                  <a:lnTo>
                    <a:pt x="80010" y="2403786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2391086"/>
                  </a:lnTo>
                  <a:lnTo>
                    <a:pt x="12700" y="239108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1037">
            <a:off x="15746514" y="300608"/>
            <a:ext cx="2141819" cy="1420519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2870" y="8294346"/>
            <a:ext cx="1469106" cy="1992654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>
            <a:off x="1316338" y="4457917"/>
            <a:ext cx="899887" cy="899887"/>
            <a:chOff x="0" y="0"/>
            <a:chExt cx="1199850" cy="1199850"/>
          </a:xfrm>
        </p:grpSpPr>
        <p:sp>
          <p:nvSpPr>
            <p:cNvPr id="35" name="AutoShape 3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6" name="AutoShape 3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7" name="Group 37"/>
          <p:cNvGrpSpPr/>
          <p:nvPr/>
        </p:nvGrpSpPr>
        <p:grpSpPr>
          <a:xfrm>
            <a:off x="9724455" y="4457917"/>
            <a:ext cx="899887" cy="899887"/>
            <a:chOff x="0" y="0"/>
            <a:chExt cx="1199850" cy="1199850"/>
          </a:xfrm>
        </p:grpSpPr>
        <p:sp>
          <p:nvSpPr>
            <p:cNvPr id="38" name="AutoShape 3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" name="AutoShape 3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0" name="Group 40"/>
          <p:cNvGrpSpPr/>
          <p:nvPr/>
        </p:nvGrpSpPr>
        <p:grpSpPr>
          <a:xfrm rot="-10800000">
            <a:off x="7524497" y="8052591"/>
            <a:ext cx="899887" cy="899887"/>
            <a:chOff x="0" y="0"/>
            <a:chExt cx="1199850" cy="1199850"/>
          </a:xfrm>
        </p:grpSpPr>
        <p:sp>
          <p:nvSpPr>
            <p:cNvPr id="41" name="AutoShape 4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" name="AutoShape 4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3" name="Group 43"/>
          <p:cNvGrpSpPr/>
          <p:nvPr/>
        </p:nvGrpSpPr>
        <p:grpSpPr>
          <a:xfrm rot="-10800000">
            <a:off x="15932614" y="8007340"/>
            <a:ext cx="899887" cy="899887"/>
            <a:chOff x="0" y="0"/>
            <a:chExt cx="1199850" cy="1199850"/>
          </a:xfrm>
        </p:grpSpPr>
        <p:sp>
          <p:nvSpPr>
            <p:cNvPr id="44" name="AutoShape 4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5" name="AutoShape 4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6" name="Group 46"/>
          <p:cNvGrpSpPr/>
          <p:nvPr/>
        </p:nvGrpSpPr>
        <p:grpSpPr>
          <a:xfrm rot="-5400000">
            <a:off x="1311575" y="8025167"/>
            <a:ext cx="899887" cy="899887"/>
            <a:chOff x="0" y="0"/>
            <a:chExt cx="1199850" cy="1199850"/>
          </a:xfrm>
        </p:grpSpPr>
        <p:sp>
          <p:nvSpPr>
            <p:cNvPr id="47" name="AutoShape 47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8" name="AutoShape 48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9" name="Group 49"/>
          <p:cNvGrpSpPr/>
          <p:nvPr/>
        </p:nvGrpSpPr>
        <p:grpSpPr>
          <a:xfrm rot="-5400000">
            <a:off x="9665385" y="8052591"/>
            <a:ext cx="899887" cy="899887"/>
            <a:chOff x="0" y="0"/>
            <a:chExt cx="1199850" cy="1199850"/>
          </a:xfrm>
        </p:grpSpPr>
        <p:sp>
          <p:nvSpPr>
            <p:cNvPr id="50" name="AutoShape 50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2" name="Group 52"/>
          <p:cNvGrpSpPr/>
          <p:nvPr/>
        </p:nvGrpSpPr>
        <p:grpSpPr>
          <a:xfrm rot="5400000">
            <a:off x="7524497" y="4457917"/>
            <a:ext cx="899887" cy="899887"/>
            <a:chOff x="0" y="0"/>
            <a:chExt cx="1199850" cy="1199850"/>
          </a:xfrm>
        </p:grpSpPr>
        <p:sp>
          <p:nvSpPr>
            <p:cNvPr id="53" name="AutoShape 53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4" name="AutoShape 54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5" name="Group 55"/>
          <p:cNvGrpSpPr/>
          <p:nvPr/>
        </p:nvGrpSpPr>
        <p:grpSpPr>
          <a:xfrm rot="5400000">
            <a:off x="15932614" y="4457917"/>
            <a:ext cx="899887" cy="899887"/>
            <a:chOff x="0" y="0"/>
            <a:chExt cx="1199850" cy="1199850"/>
          </a:xfrm>
        </p:grpSpPr>
        <p:sp>
          <p:nvSpPr>
            <p:cNvPr id="56" name="AutoShape 56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7" name="AutoShape 57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26EA9758-7D27-ACEB-D735-0748A39699C6}"/>
              </a:ext>
            </a:extLst>
          </p:cNvPr>
          <p:cNvSpPr txBox="1"/>
          <p:nvPr/>
        </p:nvSpPr>
        <p:spPr>
          <a:xfrm>
            <a:off x="1028700" y="1260100"/>
            <a:ext cx="1570548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tuyển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đem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ích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Nghiên cứu, chọn tạo giống cây trồng: Chậm đổi mới sẽ tụt hậu - Báo Kinh tế  đô thị">
            <a:extLst>
              <a:ext uri="{FF2B5EF4-FFF2-40B4-BE49-F238E27FC236}">
                <a16:creationId xmlns:a16="http://schemas.microsoft.com/office/drawing/2014/main" id="{1356F186-B948-162C-80B4-23A9AF3CA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71" y="4683516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Ưu điểm chủ yếu của phương pháp tạo giống cây bằng nuôi cấy mô tế bào">
            <a:extLst>
              <a:ext uri="{FF2B5EF4-FFF2-40B4-BE49-F238E27FC236}">
                <a16:creationId xmlns:a16="http://schemas.microsoft.com/office/drawing/2014/main" id="{61B38C4A-AA5E-B7EE-71B1-E0BA0181F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642" y="4683516"/>
            <a:ext cx="6058182" cy="404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798192"/>
            <a:ext cx="7822483" cy="8690616"/>
            <a:chOff x="0" y="0"/>
            <a:chExt cx="3622507" cy="4024530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3529798" cy="3931820"/>
            </a:xfrm>
            <a:custGeom>
              <a:avLst/>
              <a:gdLst/>
              <a:ahLst/>
              <a:cxnLst/>
              <a:rect l="l" t="t" r="r" b="b"/>
              <a:pathLst>
                <a:path w="3529798" h="3931820">
                  <a:moveTo>
                    <a:pt x="0" y="3877210"/>
                  </a:moveTo>
                  <a:lnTo>
                    <a:pt x="0" y="3931820"/>
                  </a:lnTo>
                  <a:lnTo>
                    <a:pt x="3529798" y="3931820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387721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3555198" cy="3957220"/>
            </a:xfrm>
            <a:custGeom>
              <a:avLst/>
              <a:gdLst/>
              <a:ahLst/>
              <a:cxnLst/>
              <a:rect l="l" t="t" r="r" b="b"/>
              <a:pathLst>
                <a:path w="3555198" h="3957220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3555198" y="3957220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3529797" cy="3931820"/>
            </a:xfrm>
            <a:custGeom>
              <a:avLst/>
              <a:gdLst/>
              <a:ahLst/>
              <a:cxnLst/>
              <a:rect l="l" t="t" r="r" b="b"/>
              <a:pathLst>
                <a:path w="3529797" h="3931820">
                  <a:moveTo>
                    <a:pt x="0" y="0"/>
                  </a:moveTo>
                  <a:lnTo>
                    <a:pt x="3529797" y="0"/>
                  </a:lnTo>
                  <a:lnTo>
                    <a:pt x="3529797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555197" cy="3957220"/>
            </a:xfrm>
            <a:custGeom>
              <a:avLst/>
              <a:gdLst/>
              <a:ahLst/>
              <a:cxnLst/>
              <a:rect l="l" t="t" r="r" b="b"/>
              <a:pathLst>
                <a:path w="3555197" h="3957220">
                  <a:moveTo>
                    <a:pt x="80010" y="3957220"/>
                  </a:moveTo>
                  <a:lnTo>
                    <a:pt x="3555197" y="3957220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436817" y="798192"/>
            <a:ext cx="7822483" cy="8690616"/>
            <a:chOff x="0" y="0"/>
            <a:chExt cx="3622507" cy="4024530"/>
          </a:xfrm>
        </p:grpSpPr>
        <p:sp>
          <p:nvSpPr>
            <p:cNvPr id="10" name="Freeform 10"/>
            <p:cNvSpPr/>
            <p:nvPr/>
          </p:nvSpPr>
          <p:spPr>
            <a:xfrm>
              <a:off x="80010" y="80010"/>
              <a:ext cx="3529798" cy="3931820"/>
            </a:xfrm>
            <a:custGeom>
              <a:avLst/>
              <a:gdLst/>
              <a:ahLst/>
              <a:cxnLst/>
              <a:rect l="l" t="t" r="r" b="b"/>
              <a:pathLst>
                <a:path w="3529798" h="3931820">
                  <a:moveTo>
                    <a:pt x="0" y="3877210"/>
                  </a:moveTo>
                  <a:lnTo>
                    <a:pt x="0" y="3931820"/>
                  </a:lnTo>
                  <a:lnTo>
                    <a:pt x="3529798" y="3931820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387721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67310" y="67310"/>
              <a:ext cx="3555198" cy="3957220"/>
            </a:xfrm>
            <a:custGeom>
              <a:avLst/>
              <a:gdLst/>
              <a:ahLst/>
              <a:cxnLst/>
              <a:rect l="l" t="t" r="r" b="b"/>
              <a:pathLst>
                <a:path w="3555198" h="3957220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3555198" y="3957220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2700" y="12700"/>
              <a:ext cx="3529797" cy="3931820"/>
            </a:xfrm>
            <a:custGeom>
              <a:avLst/>
              <a:gdLst/>
              <a:ahLst/>
              <a:cxnLst/>
              <a:rect l="l" t="t" r="r" b="b"/>
              <a:pathLst>
                <a:path w="3529797" h="3931820">
                  <a:moveTo>
                    <a:pt x="0" y="0"/>
                  </a:moveTo>
                  <a:lnTo>
                    <a:pt x="3529797" y="0"/>
                  </a:lnTo>
                  <a:lnTo>
                    <a:pt x="3529797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555197" cy="3957220"/>
            </a:xfrm>
            <a:custGeom>
              <a:avLst/>
              <a:gdLst/>
              <a:ahLst/>
              <a:cxnLst/>
              <a:rect l="l" t="t" r="r" b="b"/>
              <a:pathLst>
                <a:path w="3555197" h="3957220">
                  <a:moveTo>
                    <a:pt x="80010" y="3957220"/>
                  </a:moveTo>
                  <a:lnTo>
                    <a:pt x="3555197" y="3957220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1245461" y="7824941"/>
            <a:ext cx="899887" cy="899887"/>
            <a:chOff x="0" y="0"/>
            <a:chExt cx="1199850" cy="119985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1231173" y="1722556"/>
            <a:ext cx="899887" cy="899887"/>
            <a:chOff x="0" y="0"/>
            <a:chExt cx="1199850" cy="1199850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0" name="Group 20"/>
          <p:cNvGrpSpPr/>
          <p:nvPr/>
        </p:nvGrpSpPr>
        <p:grpSpPr>
          <a:xfrm rot="5400000">
            <a:off x="7477607" y="1667173"/>
            <a:ext cx="899887" cy="899887"/>
            <a:chOff x="0" y="0"/>
            <a:chExt cx="1199850" cy="119985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7477608" y="7819229"/>
            <a:ext cx="899887" cy="899887"/>
            <a:chOff x="0" y="0"/>
            <a:chExt cx="1199850" cy="1199850"/>
          </a:xfrm>
        </p:grpSpPr>
        <p:sp>
          <p:nvSpPr>
            <p:cNvPr id="27" name="AutoShape 27"/>
            <p:cNvSpPr/>
            <p:nvPr/>
          </p:nvSpPr>
          <p:spPr>
            <a:xfrm rot="-10800000">
              <a:off x="0" y="116175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 rot="5400000">
              <a:off x="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915D573C-7547-6C67-7FE3-C91EDF97E8C3}"/>
              </a:ext>
            </a:extLst>
          </p:cNvPr>
          <p:cNvSpPr txBox="1"/>
          <p:nvPr/>
        </p:nvSpPr>
        <p:spPr>
          <a:xfrm>
            <a:off x="1342334" y="1890945"/>
            <a:ext cx="6902945" cy="6714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khởi</a:t>
            </a: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khởi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ử dụng vi sinh giúp cây trồng sống khỏe - WAO Nông nghiệp thuận thiên">
            <a:extLst>
              <a:ext uri="{FF2B5EF4-FFF2-40B4-BE49-F238E27FC236}">
                <a16:creationId xmlns:a16="http://schemas.microsoft.com/office/drawing/2014/main" id="{CAE9DE78-90AC-B702-56D2-DEA5F5094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r="37200"/>
          <a:stretch/>
        </p:blipFill>
        <p:spPr bwMode="auto">
          <a:xfrm>
            <a:off x="9741682" y="1741606"/>
            <a:ext cx="7067402" cy="680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798192"/>
            <a:ext cx="7822483" cy="8690616"/>
            <a:chOff x="0" y="0"/>
            <a:chExt cx="3622507" cy="4024530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3529798" cy="3931820"/>
            </a:xfrm>
            <a:custGeom>
              <a:avLst/>
              <a:gdLst/>
              <a:ahLst/>
              <a:cxnLst/>
              <a:rect l="l" t="t" r="r" b="b"/>
              <a:pathLst>
                <a:path w="3529798" h="3931820">
                  <a:moveTo>
                    <a:pt x="0" y="3877210"/>
                  </a:moveTo>
                  <a:lnTo>
                    <a:pt x="0" y="3931820"/>
                  </a:lnTo>
                  <a:lnTo>
                    <a:pt x="3529798" y="3931820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387721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3555198" cy="3957220"/>
            </a:xfrm>
            <a:custGeom>
              <a:avLst/>
              <a:gdLst/>
              <a:ahLst/>
              <a:cxnLst/>
              <a:rect l="l" t="t" r="r" b="b"/>
              <a:pathLst>
                <a:path w="3555198" h="3957220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3555198" y="3957220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3529797" cy="3931820"/>
            </a:xfrm>
            <a:custGeom>
              <a:avLst/>
              <a:gdLst/>
              <a:ahLst/>
              <a:cxnLst/>
              <a:rect l="l" t="t" r="r" b="b"/>
              <a:pathLst>
                <a:path w="3529797" h="3931820">
                  <a:moveTo>
                    <a:pt x="0" y="0"/>
                  </a:moveTo>
                  <a:lnTo>
                    <a:pt x="3529797" y="0"/>
                  </a:lnTo>
                  <a:lnTo>
                    <a:pt x="3529797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555197" cy="3957220"/>
            </a:xfrm>
            <a:custGeom>
              <a:avLst/>
              <a:gdLst/>
              <a:ahLst/>
              <a:cxnLst/>
              <a:rect l="l" t="t" r="r" b="b"/>
              <a:pathLst>
                <a:path w="3555197" h="3957220">
                  <a:moveTo>
                    <a:pt x="80010" y="3957220"/>
                  </a:moveTo>
                  <a:lnTo>
                    <a:pt x="3555197" y="3957220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0006955" y="2196707"/>
            <a:ext cx="7549132" cy="6451993"/>
            <a:chOff x="0" y="0"/>
            <a:chExt cx="2702085" cy="2538477"/>
          </a:xfrm>
        </p:grpSpPr>
        <p:sp>
          <p:nvSpPr>
            <p:cNvPr id="16" name="Freeform 16"/>
            <p:cNvSpPr/>
            <p:nvPr/>
          </p:nvSpPr>
          <p:spPr>
            <a:xfrm>
              <a:off x="80010" y="80010"/>
              <a:ext cx="2609375" cy="2445767"/>
            </a:xfrm>
            <a:custGeom>
              <a:avLst/>
              <a:gdLst/>
              <a:ahLst/>
              <a:cxnLst/>
              <a:rect l="l" t="t" r="r" b="b"/>
              <a:pathLst>
                <a:path w="2609375" h="2445767">
                  <a:moveTo>
                    <a:pt x="0" y="2391157"/>
                  </a:moveTo>
                  <a:lnTo>
                    <a:pt x="0" y="2445767"/>
                  </a:lnTo>
                  <a:lnTo>
                    <a:pt x="2609375" y="2445767"/>
                  </a:lnTo>
                  <a:lnTo>
                    <a:pt x="2609375" y="0"/>
                  </a:lnTo>
                  <a:lnTo>
                    <a:pt x="2554765" y="0"/>
                  </a:lnTo>
                  <a:lnTo>
                    <a:pt x="2554765" y="2391157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67310" y="67310"/>
              <a:ext cx="2634775" cy="2471167"/>
            </a:xfrm>
            <a:custGeom>
              <a:avLst/>
              <a:gdLst/>
              <a:ahLst/>
              <a:cxnLst/>
              <a:rect l="l" t="t" r="r" b="b"/>
              <a:pathLst>
                <a:path w="2634775" h="2471167">
                  <a:moveTo>
                    <a:pt x="2567465" y="0"/>
                  </a:moveTo>
                  <a:lnTo>
                    <a:pt x="2567465" y="12700"/>
                  </a:lnTo>
                  <a:lnTo>
                    <a:pt x="2622075" y="12700"/>
                  </a:lnTo>
                  <a:lnTo>
                    <a:pt x="2622075" y="2458467"/>
                  </a:lnTo>
                  <a:lnTo>
                    <a:pt x="12700" y="2458467"/>
                  </a:lnTo>
                  <a:lnTo>
                    <a:pt x="12700" y="2403857"/>
                  </a:lnTo>
                  <a:lnTo>
                    <a:pt x="0" y="2403857"/>
                  </a:lnTo>
                  <a:lnTo>
                    <a:pt x="0" y="2471167"/>
                  </a:lnTo>
                  <a:lnTo>
                    <a:pt x="2634775" y="2471167"/>
                  </a:lnTo>
                  <a:lnTo>
                    <a:pt x="2634775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2700" y="12700"/>
              <a:ext cx="2609375" cy="2445767"/>
            </a:xfrm>
            <a:custGeom>
              <a:avLst/>
              <a:gdLst/>
              <a:ahLst/>
              <a:cxnLst/>
              <a:rect l="l" t="t" r="r" b="b"/>
              <a:pathLst>
                <a:path w="2609375" h="2445767">
                  <a:moveTo>
                    <a:pt x="0" y="0"/>
                  </a:moveTo>
                  <a:lnTo>
                    <a:pt x="2609375" y="0"/>
                  </a:lnTo>
                  <a:lnTo>
                    <a:pt x="2609375" y="2445767"/>
                  </a:lnTo>
                  <a:lnTo>
                    <a:pt x="0" y="24457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2634775" cy="2471167"/>
            </a:xfrm>
            <a:custGeom>
              <a:avLst/>
              <a:gdLst/>
              <a:ahLst/>
              <a:cxnLst/>
              <a:rect l="l" t="t" r="r" b="b"/>
              <a:pathLst>
                <a:path w="2634775" h="2471167">
                  <a:moveTo>
                    <a:pt x="80010" y="2471167"/>
                  </a:moveTo>
                  <a:lnTo>
                    <a:pt x="2634775" y="2471167"/>
                  </a:lnTo>
                  <a:lnTo>
                    <a:pt x="2634775" y="80010"/>
                  </a:lnTo>
                  <a:lnTo>
                    <a:pt x="2634775" y="67310"/>
                  </a:lnTo>
                  <a:lnTo>
                    <a:pt x="2634775" y="0"/>
                  </a:lnTo>
                  <a:lnTo>
                    <a:pt x="0" y="0"/>
                  </a:lnTo>
                  <a:lnTo>
                    <a:pt x="0" y="2471167"/>
                  </a:lnTo>
                  <a:lnTo>
                    <a:pt x="67310" y="2471167"/>
                  </a:lnTo>
                  <a:lnTo>
                    <a:pt x="80010" y="2471167"/>
                  </a:lnTo>
                  <a:close/>
                  <a:moveTo>
                    <a:pt x="12700" y="12700"/>
                  </a:moveTo>
                  <a:lnTo>
                    <a:pt x="2622075" y="12700"/>
                  </a:lnTo>
                  <a:lnTo>
                    <a:pt x="2622075" y="2458467"/>
                  </a:lnTo>
                  <a:lnTo>
                    <a:pt x="12700" y="245846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5400000">
            <a:off x="1316338" y="8198340"/>
            <a:ext cx="899887" cy="899887"/>
            <a:chOff x="0" y="0"/>
            <a:chExt cx="1199850" cy="119985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1394815" y="1409700"/>
            <a:ext cx="899887" cy="899887"/>
            <a:chOff x="0" y="0"/>
            <a:chExt cx="1199850" cy="119985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6" name="Group 26"/>
          <p:cNvGrpSpPr/>
          <p:nvPr/>
        </p:nvGrpSpPr>
        <p:grpSpPr>
          <a:xfrm rot="5400000">
            <a:off x="7332287" y="1409700"/>
            <a:ext cx="899887" cy="899887"/>
            <a:chOff x="0" y="0"/>
            <a:chExt cx="1199850" cy="1199850"/>
          </a:xfrm>
        </p:grpSpPr>
        <p:sp>
          <p:nvSpPr>
            <p:cNvPr id="27" name="AutoShape 27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2" name="Group 32"/>
          <p:cNvGrpSpPr/>
          <p:nvPr/>
        </p:nvGrpSpPr>
        <p:grpSpPr>
          <a:xfrm>
            <a:off x="7562597" y="8198340"/>
            <a:ext cx="899887" cy="899887"/>
            <a:chOff x="0" y="0"/>
            <a:chExt cx="1199850" cy="1199850"/>
          </a:xfrm>
        </p:grpSpPr>
        <p:sp>
          <p:nvSpPr>
            <p:cNvPr id="33" name="AutoShape 33"/>
            <p:cNvSpPr/>
            <p:nvPr/>
          </p:nvSpPr>
          <p:spPr>
            <a:xfrm rot="-10800000">
              <a:off x="0" y="116175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 rot="5400000">
              <a:off x="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58F1E929-3EAE-AC37-87DB-0D2AF91F46CF}"/>
              </a:ext>
            </a:extLst>
          </p:cNvPr>
          <p:cNvSpPr txBox="1"/>
          <p:nvPr/>
        </p:nvSpPr>
        <p:spPr>
          <a:xfrm>
            <a:off x="1579538" y="2196707"/>
            <a:ext cx="6264512" cy="5987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fr-FR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phổ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fr-FR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lai 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vượt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trội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lai F1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họn tạo thành công giống cà chua lai VT15">
            <a:extLst>
              <a:ext uri="{FF2B5EF4-FFF2-40B4-BE49-F238E27FC236}">
                <a16:creationId xmlns:a16="http://schemas.microsoft.com/office/drawing/2014/main" id="{66299860-3D35-5016-A3CE-0E50F7944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58" y="2744543"/>
            <a:ext cx="6862472" cy="51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52512" y="2287158"/>
            <a:ext cx="8908657" cy="7547616"/>
            <a:chOff x="0" y="0"/>
            <a:chExt cx="3622507" cy="4024530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3529798" cy="3931820"/>
            </a:xfrm>
            <a:custGeom>
              <a:avLst/>
              <a:gdLst/>
              <a:ahLst/>
              <a:cxnLst/>
              <a:rect l="l" t="t" r="r" b="b"/>
              <a:pathLst>
                <a:path w="3529798" h="3931820">
                  <a:moveTo>
                    <a:pt x="0" y="3877210"/>
                  </a:moveTo>
                  <a:lnTo>
                    <a:pt x="0" y="3931820"/>
                  </a:lnTo>
                  <a:lnTo>
                    <a:pt x="3529798" y="3931820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3877210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3555198" cy="3957220"/>
            </a:xfrm>
            <a:custGeom>
              <a:avLst/>
              <a:gdLst/>
              <a:ahLst/>
              <a:cxnLst/>
              <a:rect l="l" t="t" r="r" b="b"/>
              <a:pathLst>
                <a:path w="3555198" h="3957220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3555198" y="3957220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3529797" cy="3931820"/>
            </a:xfrm>
            <a:custGeom>
              <a:avLst/>
              <a:gdLst/>
              <a:ahLst/>
              <a:cxnLst/>
              <a:rect l="l" t="t" r="r" b="b"/>
              <a:pathLst>
                <a:path w="3529797" h="3931820">
                  <a:moveTo>
                    <a:pt x="0" y="0"/>
                  </a:moveTo>
                  <a:lnTo>
                    <a:pt x="3529797" y="0"/>
                  </a:lnTo>
                  <a:lnTo>
                    <a:pt x="3529797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555197" cy="3957220"/>
            </a:xfrm>
            <a:custGeom>
              <a:avLst/>
              <a:gdLst/>
              <a:ahLst/>
              <a:cxnLst/>
              <a:rect l="l" t="t" r="r" b="b"/>
              <a:pathLst>
                <a:path w="3555197" h="3957220">
                  <a:moveTo>
                    <a:pt x="80010" y="3957220"/>
                  </a:moveTo>
                  <a:lnTo>
                    <a:pt x="3555197" y="3957220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66800" y="291595"/>
            <a:ext cx="13298050" cy="1777269"/>
            <a:chOff x="0" y="0"/>
            <a:chExt cx="1886941" cy="1730043"/>
          </a:xfrm>
        </p:grpSpPr>
        <p:sp>
          <p:nvSpPr>
            <p:cNvPr id="10" name="Freeform 10"/>
            <p:cNvSpPr/>
            <p:nvPr/>
          </p:nvSpPr>
          <p:spPr>
            <a:xfrm>
              <a:off x="80010" y="80010"/>
              <a:ext cx="1794231" cy="1637333"/>
            </a:xfrm>
            <a:custGeom>
              <a:avLst/>
              <a:gdLst/>
              <a:ahLst/>
              <a:cxnLst/>
              <a:rect l="l" t="t" r="r" b="b"/>
              <a:pathLst>
                <a:path w="1794231" h="1637333">
                  <a:moveTo>
                    <a:pt x="0" y="1582723"/>
                  </a:moveTo>
                  <a:lnTo>
                    <a:pt x="0" y="1637333"/>
                  </a:lnTo>
                  <a:lnTo>
                    <a:pt x="1794231" y="1637333"/>
                  </a:lnTo>
                  <a:lnTo>
                    <a:pt x="1794231" y="0"/>
                  </a:lnTo>
                  <a:lnTo>
                    <a:pt x="1739621" y="0"/>
                  </a:lnTo>
                  <a:lnTo>
                    <a:pt x="1739621" y="1582723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67310" y="67310"/>
              <a:ext cx="1819631" cy="1662733"/>
            </a:xfrm>
            <a:custGeom>
              <a:avLst/>
              <a:gdLst/>
              <a:ahLst/>
              <a:cxnLst/>
              <a:rect l="l" t="t" r="r" b="b"/>
              <a:pathLst>
                <a:path w="1819631" h="1662733">
                  <a:moveTo>
                    <a:pt x="1752321" y="0"/>
                  </a:moveTo>
                  <a:lnTo>
                    <a:pt x="1752321" y="12700"/>
                  </a:lnTo>
                  <a:lnTo>
                    <a:pt x="1806931" y="12700"/>
                  </a:lnTo>
                  <a:lnTo>
                    <a:pt x="1806931" y="1650033"/>
                  </a:lnTo>
                  <a:lnTo>
                    <a:pt x="12700" y="1650033"/>
                  </a:lnTo>
                  <a:lnTo>
                    <a:pt x="12700" y="1595423"/>
                  </a:lnTo>
                  <a:lnTo>
                    <a:pt x="0" y="1595423"/>
                  </a:lnTo>
                  <a:lnTo>
                    <a:pt x="0" y="1662733"/>
                  </a:lnTo>
                  <a:lnTo>
                    <a:pt x="1819631" y="1662733"/>
                  </a:lnTo>
                  <a:lnTo>
                    <a:pt x="1819631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2700" y="12700"/>
              <a:ext cx="1794231" cy="1637333"/>
            </a:xfrm>
            <a:custGeom>
              <a:avLst/>
              <a:gdLst/>
              <a:ahLst/>
              <a:cxnLst/>
              <a:rect l="l" t="t" r="r" b="b"/>
              <a:pathLst>
                <a:path w="1794231" h="1637333">
                  <a:moveTo>
                    <a:pt x="0" y="0"/>
                  </a:moveTo>
                  <a:lnTo>
                    <a:pt x="1794231" y="0"/>
                  </a:lnTo>
                  <a:lnTo>
                    <a:pt x="1794231" y="1637333"/>
                  </a:lnTo>
                  <a:lnTo>
                    <a:pt x="0" y="1637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819631" cy="1662733"/>
            </a:xfrm>
            <a:custGeom>
              <a:avLst/>
              <a:gdLst/>
              <a:ahLst/>
              <a:cxnLst/>
              <a:rect l="l" t="t" r="r" b="b"/>
              <a:pathLst>
                <a:path w="1819631" h="1662733">
                  <a:moveTo>
                    <a:pt x="80010" y="1662733"/>
                  </a:moveTo>
                  <a:lnTo>
                    <a:pt x="1819631" y="1662733"/>
                  </a:lnTo>
                  <a:lnTo>
                    <a:pt x="1819631" y="80010"/>
                  </a:lnTo>
                  <a:lnTo>
                    <a:pt x="1819631" y="67310"/>
                  </a:lnTo>
                  <a:lnTo>
                    <a:pt x="1819631" y="0"/>
                  </a:lnTo>
                  <a:lnTo>
                    <a:pt x="0" y="0"/>
                  </a:lnTo>
                  <a:lnTo>
                    <a:pt x="0" y="1662733"/>
                  </a:lnTo>
                  <a:lnTo>
                    <a:pt x="67310" y="1662733"/>
                  </a:lnTo>
                  <a:lnTo>
                    <a:pt x="80010" y="1662733"/>
                  </a:lnTo>
                  <a:close/>
                  <a:moveTo>
                    <a:pt x="12700" y="12700"/>
                  </a:moveTo>
                  <a:lnTo>
                    <a:pt x="1806931" y="12700"/>
                  </a:lnTo>
                  <a:lnTo>
                    <a:pt x="1806931" y="1650033"/>
                  </a:lnTo>
                  <a:lnTo>
                    <a:pt x="12700" y="1650033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5400000">
            <a:off x="1362219" y="8595540"/>
            <a:ext cx="899887" cy="899887"/>
            <a:chOff x="0" y="0"/>
            <a:chExt cx="1199850" cy="119985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2" name="Group 32"/>
          <p:cNvGrpSpPr/>
          <p:nvPr/>
        </p:nvGrpSpPr>
        <p:grpSpPr>
          <a:xfrm>
            <a:off x="8481724" y="8581253"/>
            <a:ext cx="899887" cy="899887"/>
            <a:chOff x="0" y="0"/>
            <a:chExt cx="1199850" cy="1199850"/>
          </a:xfrm>
        </p:grpSpPr>
        <p:sp>
          <p:nvSpPr>
            <p:cNvPr id="33" name="AutoShape 33"/>
            <p:cNvSpPr/>
            <p:nvPr/>
          </p:nvSpPr>
          <p:spPr>
            <a:xfrm rot="-10800000">
              <a:off x="0" y="116175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 rot="5400000">
              <a:off x="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E9B7F08-1DFF-BBDD-6A82-90955D3AAC24}"/>
              </a:ext>
            </a:extLst>
          </p:cNvPr>
          <p:cNvSpPr txBox="1"/>
          <p:nvPr/>
        </p:nvSpPr>
        <p:spPr>
          <a:xfrm>
            <a:off x="1295400" y="427829"/>
            <a:ext cx="12574588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143DCD7F-BFB4-5338-974B-1FA4C0768327}"/>
              </a:ext>
            </a:extLst>
          </p:cNvPr>
          <p:cNvSpPr txBox="1"/>
          <p:nvPr/>
        </p:nvSpPr>
        <p:spPr>
          <a:xfrm>
            <a:off x="1325863" y="2476890"/>
            <a:ext cx="848995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lọc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endParaRPr lang="en-US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Hình ảnh 43">
            <a:extLst>
              <a:ext uri="{FF2B5EF4-FFF2-40B4-BE49-F238E27FC236}">
                <a16:creationId xmlns:a16="http://schemas.microsoft.com/office/drawing/2014/main" id="{181CE2FD-E3EC-46F0-EF3D-65D425257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6" t="27856" r="2203"/>
          <a:stretch/>
        </p:blipFill>
        <p:spPr>
          <a:xfrm>
            <a:off x="10439400" y="2347918"/>
            <a:ext cx="6217748" cy="7421383"/>
          </a:xfrm>
          <a:prstGeom prst="rect">
            <a:avLst/>
          </a:prstGeom>
        </p:spPr>
      </p:pic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5D232840-56B1-DB8B-D06D-A09409A176AF}"/>
              </a:ext>
            </a:extLst>
          </p:cNvPr>
          <p:cNvSpPr txBox="1"/>
          <p:nvPr/>
        </p:nvSpPr>
        <p:spPr>
          <a:xfrm>
            <a:off x="1445324" y="3644947"/>
            <a:ext cx="7870802" cy="580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I: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ruộng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(1).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II, III: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Trộn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đê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gieo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(3)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(1).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1322</Words>
  <Application>Microsoft Office PowerPoint</Application>
  <PresentationFormat>Tùy chỉnh</PresentationFormat>
  <Paragraphs>81</Paragraphs>
  <Slides>27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 Math</vt:lpstr>
      <vt:lpstr>Symbol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Kẻ ô và Đường Bản đồ Kỹ năng Bản thuyết trình về Giáo dục</dc:title>
  <dc:creator>Lê Thảo</dc:creator>
  <cp:lastModifiedBy>Lê Thảo</cp:lastModifiedBy>
  <cp:revision>6</cp:revision>
  <dcterms:created xsi:type="dcterms:W3CDTF">2006-08-16T00:00:00Z</dcterms:created>
  <dcterms:modified xsi:type="dcterms:W3CDTF">2022-09-26T03:27:06Z</dcterms:modified>
  <dc:identifier>DAFNCUdT-Bg</dc:identifier>
</cp:coreProperties>
</file>