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7" r:id="rId14"/>
    <p:sldId id="269" r:id="rId15"/>
    <p:sldId id="288" r:id="rId16"/>
    <p:sldId id="289" r:id="rId17"/>
    <p:sldId id="287" r:id="rId18"/>
    <p:sldId id="291" r:id="rId19"/>
    <p:sldId id="290" r:id="rId20"/>
    <p:sldId id="272" r:id="rId21"/>
    <p:sldId id="273" r:id="rId22"/>
    <p:sldId id="275" r:id="rId23"/>
    <p:sldId id="277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78B"/>
    <a:srgbClr val="00E266"/>
    <a:srgbClr val="000000"/>
    <a:srgbClr val="00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30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1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svg"/><Relationship Id="rId7" Type="http://schemas.openxmlformats.org/officeDocument/2006/relationships/image" Target="../media/image6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6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68.jpe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7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2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49.svg"/><Relationship Id="rId10" Type="http://schemas.openxmlformats.org/officeDocument/2006/relationships/image" Target="../media/image72.jpe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5.jpeg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2.svg"/><Relationship Id="rId4" Type="http://schemas.openxmlformats.org/officeDocument/2006/relationships/image" Target="../media/image76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4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2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openxmlformats.org/officeDocument/2006/relationships/image" Target="../media/image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7.svg"/><Relationship Id="rId10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9261">
            <a:off x="15266592" y="6288337"/>
            <a:ext cx="4913938" cy="59399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4102">
            <a:off x="15337074" y="-16661"/>
            <a:ext cx="4524890" cy="48989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4612">
            <a:off x="-1900337" y="-36557"/>
            <a:ext cx="5207673" cy="3465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282">
            <a:off x="-1631611" y="6368261"/>
            <a:ext cx="5320621" cy="4624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09797">
            <a:off x="-1292046" y="3393046"/>
            <a:ext cx="4321518" cy="16343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9855">
            <a:off x="16262970" y="5259252"/>
            <a:ext cx="1209483" cy="218103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D19750C-3B03-561B-26A7-66437B3523CA}"/>
              </a:ext>
            </a:extLst>
          </p:cNvPr>
          <p:cNvSpPr txBox="1"/>
          <p:nvPr/>
        </p:nvSpPr>
        <p:spPr>
          <a:xfrm>
            <a:off x="3405588" y="3537995"/>
            <a:ext cx="11311703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52581" y="7249534"/>
            <a:ext cx="1335419" cy="30225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8286"/>
            <a:ext cx="2497793" cy="5813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853852" y="0"/>
            <a:ext cx="434148" cy="30225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95277" y="0"/>
            <a:ext cx="2397485" cy="208363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62884A5-4233-45CF-373A-321E27C2E0A7}"/>
              </a:ext>
            </a:extLst>
          </p:cNvPr>
          <p:cNvSpPr txBox="1"/>
          <p:nvPr/>
        </p:nvSpPr>
        <p:spPr>
          <a:xfrm>
            <a:off x="2982500" y="272366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Vai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CFDB691-77D4-9C04-D866-9CB1F002F948}"/>
              </a:ext>
            </a:extLst>
          </p:cNvPr>
          <p:cNvSpPr txBox="1"/>
          <p:nvPr/>
        </p:nvSpPr>
        <p:spPr>
          <a:xfrm>
            <a:off x="2957100" y="1475796"/>
            <a:ext cx="12323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9.7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9.8,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9.9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51, 52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Bảng 19">
            <a:extLst>
              <a:ext uri="{FF2B5EF4-FFF2-40B4-BE49-F238E27FC236}">
                <a16:creationId xmlns:a16="http://schemas.microsoft.com/office/drawing/2014/main" id="{F8E223CD-2C50-FF37-AE0F-B220357BE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21150"/>
              </p:ext>
            </p:extLst>
          </p:nvPr>
        </p:nvGraphicFramePr>
        <p:xfrm>
          <a:off x="1671009" y="3151617"/>
          <a:ext cx="14895181" cy="68630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895181">
                  <a:extLst>
                    <a:ext uri="{9D8B030D-6E8A-4147-A177-3AD203B41FA5}">
                      <a16:colId xmlns:a16="http://schemas.microsoft.com/office/drawing/2014/main" val="41294080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1: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suất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9.7.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 So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cam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9.8.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3: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9.9,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4: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5: Vai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fr-FR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829242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0" y="1104900"/>
            <a:ext cx="625666" cy="32463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671495">
            <a:off x="-612168" y="-1177387"/>
            <a:ext cx="2667933" cy="3246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331744"/>
            <a:ext cx="2273531" cy="2248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70" y="7980131"/>
            <a:ext cx="715129" cy="22735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028D20D-0A70-F2AF-C40A-E0E67E44A3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10742" r="30903" b="71480"/>
          <a:stretch/>
        </p:blipFill>
        <p:spPr>
          <a:xfrm>
            <a:off x="1088752" y="2871516"/>
            <a:ext cx="6437287" cy="454396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845C468-A3E1-E3C1-0C15-1F7E0DA1D3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t="31395" r="21658" b="55085"/>
          <a:stretch/>
        </p:blipFill>
        <p:spPr>
          <a:xfrm>
            <a:off x="8357091" y="1338275"/>
            <a:ext cx="8511644" cy="324637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768272B-5FB6-2656-0D94-FBBB1CA1B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48059" r="18345" b="34844"/>
          <a:stretch/>
        </p:blipFill>
        <p:spPr>
          <a:xfrm>
            <a:off x="8233508" y="5504477"/>
            <a:ext cx="8758809" cy="38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4102">
            <a:off x="16074083" y="31468"/>
            <a:ext cx="2887455" cy="31261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3282">
            <a:off x="-90646" y="7490578"/>
            <a:ext cx="3370978" cy="2929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09797">
            <a:off x="15491872" y="8698064"/>
            <a:ext cx="2931559" cy="11086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855">
            <a:off x="-12791" y="-70054"/>
            <a:ext cx="1209483" cy="218103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60C590-D5C1-FFC2-76D2-ECEE73CD77A9}"/>
              </a:ext>
            </a:extLst>
          </p:cNvPr>
          <p:cNvSpPr txBox="1"/>
          <p:nvPr/>
        </p:nvSpPr>
        <p:spPr>
          <a:xfrm>
            <a:off x="1447800" y="462901"/>
            <a:ext cx="13030200" cy="536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ây giống, bán cây giống Miền Bắc, mua cây giống Miền Bắc">
            <a:extLst>
              <a:ext uri="{FF2B5EF4-FFF2-40B4-BE49-F238E27FC236}">
                <a16:creationId xmlns:a16="http://schemas.microsoft.com/office/drawing/2014/main" id="{CE5B8059-6324-08D8-5A19-1F16634B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29" y="5143500"/>
            <a:ext cx="10037071" cy="4817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8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7897">
            <a:off x="15693630" y="-153155"/>
            <a:ext cx="4023051" cy="26405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754257"/>
            <a:ext cx="2570127" cy="253274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756D47-1F76-A77D-7210-2BFA0C65D862}"/>
              </a:ext>
            </a:extLst>
          </p:cNvPr>
          <p:cNvSpPr txBox="1"/>
          <p:nvPr/>
        </p:nvSpPr>
        <p:spPr>
          <a:xfrm>
            <a:off x="5295900" y="705472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id="{241DC685-EAFE-4D8E-6BBF-155A0E26F22B}"/>
              </a:ext>
            </a:extLst>
          </p:cNvPr>
          <p:cNvSpPr/>
          <p:nvPr/>
        </p:nvSpPr>
        <p:spPr>
          <a:xfrm>
            <a:off x="7315200" y="2213980"/>
            <a:ext cx="9601200" cy="475232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23440BA-6D35-625E-455B-7D941C002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7400" y="5696857"/>
            <a:ext cx="375475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Di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457199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chu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457199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974035" y="3086101"/>
            <a:ext cx="16339930" cy="158528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GCT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69745" y="347867"/>
            <a:ext cx="17254329" cy="23572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4899228"/>
            <a:ext cx="16339930" cy="158528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GCT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730515"/>
            <a:ext cx="16339930" cy="158528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339930" cy="158528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GCT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69745" y="347867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457199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3399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7790">
            <a:off x="652898" y="3359933"/>
            <a:ext cx="1803504" cy="79682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3567">
            <a:off x="16529058" y="1342816"/>
            <a:ext cx="1803504" cy="79682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8384">
            <a:off x="16032212" y="870248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14672" y="-221720"/>
            <a:ext cx="3629343" cy="315422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4681247" y="7902007"/>
            <a:ext cx="5126880" cy="27125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07E43DC-0594-6402-6616-1650DCCB63F7}"/>
              </a:ext>
            </a:extLst>
          </p:cNvPr>
          <p:cNvSpPr txBox="1"/>
          <p:nvPr/>
        </p:nvSpPr>
        <p:spPr>
          <a:xfrm>
            <a:off x="5295900" y="365107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7691A94-760C-2086-F2CC-43ADCF1014D9}"/>
              </a:ext>
            </a:extLst>
          </p:cNvPr>
          <p:cNvSpPr txBox="1"/>
          <p:nvPr/>
        </p:nvSpPr>
        <p:spPr>
          <a:xfrm>
            <a:off x="3737429" y="1683589"/>
            <a:ext cx="108131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 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1E3EE5-F2C6-DA41-072E-428C340DE7AC}"/>
              </a:ext>
            </a:extLst>
          </p:cNvPr>
          <p:cNvSpPr txBox="1"/>
          <p:nvPr/>
        </p:nvSpPr>
        <p:spPr>
          <a:xfrm>
            <a:off x="3730172" y="4349351"/>
            <a:ext cx="1081314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717BD0-C160-184E-2492-74372A9F6694}"/>
              </a:ext>
            </a:extLst>
          </p:cNvPr>
          <p:cNvSpPr txBox="1"/>
          <p:nvPr/>
        </p:nvSpPr>
        <p:spPr>
          <a:xfrm>
            <a:off x="7505700" y="357809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ìm Hiểu Về Gen Di Truyền – Vì Sao Giải Pháp Gen Là Lựa Chọn Ưu Việt? - Cẩm  nang Hải Phòng">
            <a:extLst>
              <a:ext uri="{FF2B5EF4-FFF2-40B4-BE49-F238E27FC236}">
                <a16:creationId xmlns:a16="http://schemas.microsoft.com/office/drawing/2014/main" id="{1B478C43-FE53-946A-09CC-D428A1778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16206"/>
          <a:stretch/>
        </p:blipFill>
        <p:spPr bwMode="auto">
          <a:xfrm>
            <a:off x="2590800" y="6276407"/>
            <a:ext cx="6358406" cy="36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ôi trường tự nhiên có vai trò gì? với con người chúng ta">
            <a:extLst>
              <a:ext uri="{FF2B5EF4-FFF2-40B4-BE49-F238E27FC236}">
                <a16:creationId xmlns:a16="http://schemas.microsoft.com/office/drawing/2014/main" id="{CE999CA4-85A3-C96E-EFCF-D18C25BE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291051"/>
            <a:ext cx="5866219" cy="362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21200" y="16329"/>
            <a:ext cx="625666" cy="32463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988" y="7665150"/>
            <a:ext cx="1905000" cy="2318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73335" y="7024293"/>
            <a:ext cx="2273531" cy="2248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52535" y="1064963"/>
            <a:ext cx="715129" cy="22735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31789" y="7635601"/>
            <a:ext cx="1004487" cy="22735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8600" y="-952500"/>
            <a:ext cx="3629343" cy="315422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BE2A1CC-4C05-0558-61C5-361B0FE7D573}"/>
              </a:ext>
            </a:extLst>
          </p:cNvPr>
          <p:cNvSpPr txBox="1"/>
          <p:nvPr/>
        </p:nvSpPr>
        <p:spPr>
          <a:xfrm>
            <a:off x="5793778" y="49530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7034CFA-B70C-DB30-6492-2E92F49B2DFD}"/>
              </a:ext>
            </a:extLst>
          </p:cNvPr>
          <p:cNvSpPr txBox="1"/>
          <p:nvPr/>
        </p:nvSpPr>
        <p:spPr>
          <a:xfrm>
            <a:off x="1766488" y="2621850"/>
            <a:ext cx="6248400" cy="3040620"/>
          </a:xfrm>
          <a:prstGeom prst="wedgeRoundRectCallout">
            <a:avLst>
              <a:gd name="adj1" fmla="val -57102"/>
              <a:gd name="adj2" fmla="val 855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ung Quốc trồng thành công lúa khổng lồ cao 2m">
            <a:extLst>
              <a:ext uri="{FF2B5EF4-FFF2-40B4-BE49-F238E27FC236}">
                <a16:creationId xmlns:a16="http://schemas.microsoft.com/office/drawing/2014/main" id="{0967074A-A309-3B09-7AE3-5FAF6CA3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9041"/>
            <a:ext cx="6629400" cy="3977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ây lúa với đời sống người Việt Nam - Văn bản thuyết minh - Ngữ văn 9 |  Hoc360.net">
            <a:extLst>
              <a:ext uri="{FF2B5EF4-FFF2-40B4-BE49-F238E27FC236}">
                <a16:creationId xmlns:a16="http://schemas.microsoft.com/office/drawing/2014/main" id="{5756AC62-8E7A-A019-8BFD-1ADF5181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794" y="5877693"/>
            <a:ext cx="7703470" cy="4409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a Đỗ Quyên">
            <a:extLst>
              <a:ext uri="{FF2B5EF4-FFF2-40B4-BE49-F238E27FC236}">
                <a16:creationId xmlns:a16="http://schemas.microsoft.com/office/drawing/2014/main" id="{C169DCBD-3EC5-EB8A-7094-C356F8AB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358" y="3390900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ất tần tật những điều bạn cần biết về các loại rau cải">
            <a:extLst>
              <a:ext uri="{FF2B5EF4-FFF2-40B4-BE49-F238E27FC236}">
                <a16:creationId xmlns:a16="http://schemas.microsoft.com/office/drawing/2014/main" id="{0421E8EE-A89B-4F4C-CDE8-C0B9BFBE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84" y="5789307"/>
            <a:ext cx="6076951" cy="3842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Đóng vai cây lúa và tự thuyết minh về mình (Dàn ý + 4 Mẫu) - Download.vn">
            <a:extLst>
              <a:ext uri="{FF2B5EF4-FFF2-40B4-BE49-F238E27FC236}">
                <a16:creationId xmlns:a16="http://schemas.microsoft.com/office/drawing/2014/main" id="{B185C521-8975-C173-D193-CFED98C1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8" y="4624567"/>
            <a:ext cx="6184202" cy="3237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7790">
            <a:off x="2405497" y="4111799"/>
            <a:ext cx="1803504" cy="79682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567">
            <a:off x="9199728" y="5294883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88384">
            <a:off x="15156616" y="2840305"/>
            <a:ext cx="1803504" cy="7968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99261">
            <a:off x="14317936" y="-3846416"/>
            <a:ext cx="4913938" cy="593992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82440">
            <a:off x="16609584" y="7665133"/>
            <a:ext cx="1169454" cy="423157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D9D72C4-0531-7AF3-36D9-3F058FC050E6}"/>
              </a:ext>
            </a:extLst>
          </p:cNvPr>
          <p:cNvSpPr txBox="1"/>
          <p:nvPr/>
        </p:nvSpPr>
        <p:spPr>
          <a:xfrm>
            <a:off x="990600" y="1025157"/>
            <a:ext cx="1311182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217130" y="4229100"/>
            <a:ext cx="3707855" cy="382947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3" name="Freeform 13"/>
          <p:cNvSpPr/>
          <p:nvPr/>
        </p:nvSpPr>
        <p:spPr>
          <a:xfrm>
            <a:off x="7330616" y="4229099"/>
            <a:ext cx="3707855" cy="382947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6" name="Freeform 16"/>
          <p:cNvSpPr/>
          <p:nvPr/>
        </p:nvSpPr>
        <p:spPr>
          <a:xfrm>
            <a:off x="13444102" y="4236824"/>
            <a:ext cx="3707855" cy="3829473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73057">
            <a:off x="152427" y="387526"/>
            <a:ext cx="2129407" cy="23330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39005">
            <a:off x="17269287" y="681226"/>
            <a:ext cx="769706" cy="399375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A63C545-8C63-89E3-3FE9-92114773F944}"/>
              </a:ext>
            </a:extLst>
          </p:cNvPr>
          <p:cNvSpPr txBox="1"/>
          <p:nvPr/>
        </p:nvSpPr>
        <p:spPr>
          <a:xfrm>
            <a:off x="3962400" y="1257300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62D162-FCE3-675B-54A4-33FD10678966}"/>
              </a:ext>
            </a:extLst>
          </p:cNvPr>
          <p:cNvSpPr txBox="1"/>
          <p:nvPr/>
        </p:nvSpPr>
        <p:spPr>
          <a:xfrm>
            <a:off x="1392017" y="4910226"/>
            <a:ext cx="3358081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</a:t>
            </a:r>
            <a:endParaRPr lang="en-US" sz="44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AB090D2-EFE8-4BDC-1A8F-DDDCB57B6F22}"/>
              </a:ext>
            </a:extLst>
          </p:cNvPr>
          <p:cNvSpPr txBox="1"/>
          <p:nvPr/>
        </p:nvSpPr>
        <p:spPr>
          <a:xfrm>
            <a:off x="7624258" y="4902501"/>
            <a:ext cx="3120571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FFF9B3C-D0FA-00A1-CEA5-52645FEF0504}"/>
              </a:ext>
            </a:extLst>
          </p:cNvPr>
          <p:cNvSpPr txBox="1"/>
          <p:nvPr/>
        </p:nvSpPr>
        <p:spPr>
          <a:xfrm>
            <a:off x="13871309" y="4902501"/>
            <a:ext cx="285344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id="{A4DCB536-FD11-2DFA-67BB-40F3A8E2F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7790">
            <a:off x="2178831" y="3846135"/>
            <a:ext cx="1803504" cy="796821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B2E2B11E-71F9-7251-3F49-6856E3435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7790">
            <a:off x="8282791" y="3846134"/>
            <a:ext cx="1803504" cy="796821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2B2C0ACA-A5EA-CCB1-D15A-35881BB3B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7790">
            <a:off x="14521297" y="3846134"/>
            <a:ext cx="1803504" cy="7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9261">
            <a:off x="15266592" y="6288337"/>
            <a:ext cx="4913938" cy="59399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4102">
            <a:off x="15337074" y="-16661"/>
            <a:ext cx="4524890" cy="48989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14612">
            <a:off x="-1900337" y="-36557"/>
            <a:ext cx="5207673" cy="3465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282">
            <a:off x="-1631611" y="6368261"/>
            <a:ext cx="5320621" cy="4624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09797">
            <a:off x="-1292046" y="3393046"/>
            <a:ext cx="4321518" cy="16343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9855">
            <a:off x="16262970" y="5259252"/>
            <a:ext cx="1209483" cy="218103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787A89-8B9F-518F-0178-CD62AAE1ED54}"/>
              </a:ext>
            </a:extLst>
          </p:cNvPr>
          <p:cNvSpPr txBox="1"/>
          <p:nvPr/>
        </p:nvSpPr>
        <p:spPr>
          <a:xfrm>
            <a:off x="4398113" y="2324100"/>
            <a:ext cx="934799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12941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61311">
            <a:off x="-1012326" y="63832"/>
            <a:ext cx="4693556" cy="308067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249400" y="190500"/>
            <a:ext cx="3493659" cy="3590204"/>
            <a:chOff x="0" y="0"/>
            <a:chExt cx="10076913" cy="835467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076913" cy="8354677"/>
            </a:xfrm>
            <a:prstGeom prst="rect">
              <a:avLst/>
            </a:prstGeom>
          </p:spPr>
        </p:pic>
        <p:sp>
          <p:nvSpPr>
            <p:cNvPr id="10" name="Freeform 10"/>
            <p:cNvSpPr/>
            <p:nvPr/>
          </p:nvSpPr>
          <p:spPr>
            <a:xfrm>
              <a:off x="2771056" y="1139087"/>
              <a:ext cx="6469841" cy="668205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7736188"/>
            <a:ext cx="2430228" cy="25508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83229" y="7379541"/>
            <a:ext cx="2362200" cy="232784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605D4CD-6705-6EB1-E7D4-011E4A73EC04}"/>
              </a:ext>
            </a:extLst>
          </p:cNvPr>
          <p:cNvSpPr txBox="1"/>
          <p:nvPr/>
        </p:nvSpPr>
        <p:spPr>
          <a:xfrm>
            <a:off x="2667000" y="1419990"/>
            <a:ext cx="117348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4: CÔNG NGHỆ GIỐNG CÂY TRỒNG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4A34DD7-D86C-CB58-8E89-1ED36B81F3F3}"/>
              </a:ext>
            </a:extLst>
          </p:cNvPr>
          <p:cNvSpPr txBox="1"/>
          <p:nvPr/>
        </p:nvSpPr>
        <p:spPr>
          <a:xfrm>
            <a:off x="1028700" y="5573652"/>
            <a:ext cx="16230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200" b="1" dirty="0">
                <a:latin typeface="Arial" panose="020B0604020202020204" pitchFamily="34" charset="0"/>
                <a:cs typeface="Arial" panose="020B0604020202020204" pitchFamily="34" charset="0"/>
              </a:rPr>
              <a:t>BÀI 9: GIỐNG CÂY TRỒNG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E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8574">
            <a:off x="651768" y="295519"/>
            <a:ext cx="1790300" cy="21832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36421" y="2799695"/>
            <a:ext cx="3592452" cy="2371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152" y="8197898"/>
            <a:ext cx="2231263" cy="1898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7727">
            <a:off x="16176636" y="1122128"/>
            <a:ext cx="1621161" cy="292340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9E79690-EB81-3EA2-45AB-5BB3CA0EE583}"/>
              </a:ext>
            </a:extLst>
          </p:cNvPr>
          <p:cNvSpPr txBox="1"/>
          <p:nvPr/>
        </p:nvSpPr>
        <p:spPr>
          <a:xfrm>
            <a:off x="3771900" y="1790700"/>
            <a:ext cx="1074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0DE14DB-DA81-899D-1EA4-C981BE43528A}"/>
              </a:ext>
            </a:extLst>
          </p:cNvPr>
          <p:cNvSpPr/>
          <p:nvPr/>
        </p:nvSpPr>
        <p:spPr>
          <a:xfrm>
            <a:off x="2895600" y="3701705"/>
            <a:ext cx="4058717" cy="3871266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D851036-FDE0-45C1-1A7A-6686F03A8348}"/>
              </a:ext>
            </a:extLst>
          </p:cNvPr>
          <p:cNvSpPr/>
          <p:nvPr/>
        </p:nvSpPr>
        <p:spPr>
          <a:xfrm>
            <a:off x="10471897" y="3701705"/>
            <a:ext cx="4058717" cy="3871266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331E892-C573-A502-2A82-8B01E17E15AE}"/>
              </a:ext>
            </a:extLst>
          </p:cNvPr>
          <p:cNvSpPr txBox="1"/>
          <p:nvPr/>
        </p:nvSpPr>
        <p:spPr>
          <a:xfrm>
            <a:off x="3086099" y="4638250"/>
            <a:ext cx="367771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D2CBA0-AE9D-9DAC-2794-C38F0808640E}"/>
              </a:ext>
            </a:extLst>
          </p:cNvPr>
          <p:cNvSpPr txBox="1"/>
          <p:nvPr/>
        </p:nvSpPr>
        <p:spPr>
          <a:xfrm>
            <a:off x="10783953" y="4130419"/>
            <a:ext cx="343460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D1D555-D133-AE1F-AA43-BED7529B8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8889" r="44923" b="53704"/>
          <a:stretch/>
        </p:blipFill>
        <p:spPr>
          <a:xfrm>
            <a:off x="4572000" y="3314700"/>
            <a:ext cx="9427143" cy="64897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42259">
            <a:off x="15219774" y="816405"/>
            <a:ext cx="2838195" cy="17700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46207">
            <a:off x="247557" y="-53342"/>
            <a:ext cx="1209483" cy="218103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301842">
            <a:off x="1286529" y="7894222"/>
            <a:ext cx="1997753" cy="1623390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3" name="Freeform 13"/>
          <p:cNvSpPr/>
          <p:nvPr/>
        </p:nvSpPr>
        <p:spPr>
          <a:xfrm rot="21339041">
            <a:off x="467309" y="8459683"/>
            <a:ext cx="1997753" cy="1623390"/>
          </a:xfrm>
          <a:custGeom>
            <a:avLst/>
            <a:gdLst/>
            <a:ahLst/>
            <a:cxnLst/>
            <a:rect l="l" t="t" r="r" b="b"/>
            <a:pathLst>
              <a:path w="6324600" h="6032500">
                <a:moveTo>
                  <a:pt x="6324600" y="6032500"/>
                </a:moveTo>
                <a:lnTo>
                  <a:pt x="0" y="6032500"/>
                </a:lnTo>
                <a:lnTo>
                  <a:pt x="0" y="0"/>
                </a:lnTo>
                <a:lnTo>
                  <a:pt x="6324600" y="0"/>
                </a:lnTo>
                <a:lnTo>
                  <a:pt x="6324600" y="6032500"/>
                </a:lnTo>
                <a:close/>
                <a:moveTo>
                  <a:pt x="127000" y="5905500"/>
                </a:moveTo>
                <a:lnTo>
                  <a:pt x="6197600" y="5905500"/>
                </a:lnTo>
                <a:lnTo>
                  <a:pt x="6197600" y="127000"/>
                </a:lnTo>
                <a:lnTo>
                  <a:pt x="127000" y="127000"/>
                </a:lnTo>
                <a:lnTo>
                  <a:pt x="127000" y="5905500"/>
                </a:lnTo>
                <a:close/>
              </a:path>
            </a:pathLst>
          </a:custGeom>
          <a:solidFill>
            <a:srgbClr val="000000"/>
          </a:solidFill>
        </p:spPr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2E56269-D677-2B2A-2E6C-30359D739EF9}"/>
              </a:ext>
            </a:extLst>
          </p:cNvPr>
          <p:cNvSpPr txBox="1"/>
          <p:nvPr/>
        </p:nvSpPr>
        <p:spPr>
          <a:xfrm>
            <a:off x="3744627" y="626837"/>
            <a:ext cx="539937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936C99A-B1DE-8E75-9ACD-D69CC63BEF75}"/>
              </a:ext>
            </a:extLst>
          </p:cNvPr>
          <p:cNvSpPr txBox="1"/>
          <p:nvPr/>
        </p:nvSpPr>
        <p:spPr>
          <a:xfrm>
            <a:off x="3744627" y="1976757"/>
            <a:ext cx="1172397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7790">
            <a:off x="16121496" y="1619530"/>
            <a:ext cx="1803504" cy="79682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3567">
            <a:off x="16063845" y="1026126"/>
            <a:ext cx="1803504" cy="79682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8384">
            <a:off x="16108411" y="409867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14672" y="-221720"/>
            <a:ext cx="3629343" cy="315422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3156357" y="7583940"/>
            <a:ext cx="5126880" cy="2712585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ADD866A-DC58-5E18-1593-0F79FAACDEA2}"/>
              </a:ext>
            </a:extLst>
          </p:cNvPr>
          <p:cNvSpPr txBox="1"/>
          <p:nvPr/>
        </p:nvSpPr>
        <p:spPr>
          <a:xfrm>
            <a:off x="2895600" y="764633"/>
            <a:ext cx="59436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Bảng 29">
            <a:extLst>
              <a:ext uri="{FF2B5EF4-FFF2-40B4-BE49-F238E27FC236}">
                <a16:creationId xmlns:a16="http://schemas.microsoft.com/office/drawing/2014/main" id="{08A1E2B6-A9A2-F978-EB23-279032A14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238475"/>
              </p:ext>
            </p:extLst>
          </p:nvPr>
        </p:nvGraphicFramePr>
        <p:xfrm>
          <a:off x="1066799" y="2755036"/>
          <a:ext cx="16154399" cy="57453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83887">
                  <a:extLst>
                    <a:ext uri="{9D8B030D-6E8A-4147-A177-3AD203B41FA5}">
                      <a16:colId xmlns:a16="http://schemas.microsoft.com/office/drawing/2014/main" val="1443038823"/>
                    </a:ext>
                  </a:extLst>
                </a:gridCol>
                <a:gridCol w="5467535">
                  <a:extLst>
                    <a:ext uri="{9D8B030D-6E8A-4147-A177-3AD203B41FA5}">
                      <a16:colId xmlns:a16="http://schemas.microsoft.com/office/drawing/2014/main" val="1479803404"/>
                    </a:ext>
                  </a:extLst>
                </a:gridCol>
                <a:gridCol w="5202977">
                  <a:extLst>
                    <a:ext uri="{9D8B030D-6E8A-4147-A177-3AD203B41FA5}">
                      <a16:colId xmlns:a16="http://schemas.microsoft.com/office/drawing/2014/main" val="833496782"/>
                    </a:ext>
                  </a:extLst>
                </a:gridCol>
              </a:tblGrid>
              <a:tr h="1437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Bắp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9.1A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Bắp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9.1B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3023275"/>
                  </a:ext>
                </a:extLst>
              </a:tr>
              <a:tr h="14356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787671"/>
                  </a:ext>
                </a:extLst>
              </a:tr>
              <a:tr h="14370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bắp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8118527"/>
                  </a:ext>
                </a:extLst>
              </a:tr>
              <a:tr h="14356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râu</a:t>
                      </a:r>
                      <a:r>
                        <a:rPr lang="fr-FR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5545934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211029-34D5-3A5E-28FE-9BEEDE831550}"/>
              </a:ext>
            </a:extLst>
          </p:cNvPr>
          <p:cNvSpPr txBox="1"/>
          <p:nvPr/>
        </p:nvSpPr>
        <p:spPr>
          <a:xfrm>
            <a:off x="7086599" y="467388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Thuôn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36668E-B005-1175-5E80-5B6985619B73}"/>
              </a:ext>
            </a:extLst>
          </p:cNvPr>
          <p:cNvSpPr txBox="1"/>
          <p:nvPr/>
        </p:nvSpPr>
        <p:spPr>
          <a:xfrm>
            <a:off x="7086599" y="595888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6743447-6562-2319-82A2-A612B8942BEA}"/>
              </a:ext>
            </a:extLst>
          </p:cNvPr>
          <p:cNvSpPr txBox="1"/>
          <p:nvPr/>
        </p:nvSpPr>
        <p:spPr>
          <a:xfrm>
            <a:off x="7086599" y="75057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687908-5374-966B-A72B-44299B4D7A1D}"/>
              </a:ext>
            </a:extLst>
          </p:cNvPr>
          <p:cNvSpPr txBox="1"/>
          <p:nvPr/>
        </p:nvSpPr>
        <p:spPr>
          <a:xfrm>
            <a:off x="12649200" y="4673887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F0E668-5CFD-A624-9724-189F69DE0526}"/>
              </a:ext>
            </a:extLst>
          </p:cNvPr>
          <p:cNvSpPr txBox="1"/>
          <p:nvPr/>
        </p:nvSpPr>
        <p:spPr>
          <a:xfrm>
            <a:off x="12649200" y="599179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4D6591F-4511-6AC6-3056-6C11A47F36B4}"/>
              </a:ext>
            </a:extLst>
          </p:cNvPr>
          <p:cNvSpPr txBox="1"/>
          <p:nvPr/>
        </p:nvSpPr>
        <p:spPr>
          <a:xfrm>
            <a:off x="12649200" y="75057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567">
            <a:off x="817728" y="9274660"/>
            <a:ext cx="1803504" cy="7968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8384">
            <a:off x="266445" y="9274661"/>
            <a:ext cx="1803504" cy="7968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99261">
            <a:off x="14317936" y="-3846416"/>
            <a:ext cx="4913938" cy="593992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82440">
            <a:off x="17232789" y="6160615"/>
            <a:ext cx="1169454" cy="423157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B43CE11-44D0-5F6A-0AF6-5A6E878468EF}"/>
              </a:ext>
            </a:extLst>
          </p:cNvPr>
          <p:cNvSpPr txBox="1"/>
          <p:nvPr/>
        </p:nvSpPr>
        <p:spPr>
          <a:xfrm>
            <a:off x="914400" y="502849"/>
            <a:ext cx="1353840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9.2.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116F01-15F3-F163-8639-9111A14F8C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5" t="18889" r="5826" b="55206"/>
          <a:stretch/>
        </p:blipFill>
        <p:spPr>
          <a:xfrm>
            <a:off x="1168196" y="3937074"/>
            <a:ext cx="6449522" cy="52248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7790">
            <a:off x="3491204" y="3500049"/>
            <a:ext cx="1803504" cy="79682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2E527A6-307D-A526-4C6A-D76EF75C24EE}"/>
              </a:ext>
            </a:extLst>
          </p:cNvPr>
          <p:cNvSpPr txBox="1"/>
          <p:nvPr/>
        </p:nvSpPr>
        <p:spPr>
          <a:xfrm>
            <a:off x="8023914" y="2716118"/>
            <a:ext cx="8816286" cy="7468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trắng,vàng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…),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trộn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E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4194">
            <a:off x="14791413" y="8754989"/>
            <a:ext cx="3722305" cy="24770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229600" y="210648"/>
            <a:ext cx="2306520" cy="15223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4102">
            <a:off x="15900811" y="-130902"/>
            <a:ext cx="1996143" cy="216117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84886" y="8724356"/>
            <a:ext cx="1676399" cy="1562644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000000"/>
          </a:solidFill>
        </p:spPr>
      </p:sp>
      <p:sp>
        <p:nvSpPr>
          <p:cNvPr id="13" name="Freeform 13"/>
          <p:cNvSpPr/>
          <p:nvPr/>
        </p:nvSpPr>
        <p:spPr>
          <a:xfrm>
            <a:off x="-409621" y="9280694"/>
            <a:ext cx="1948714" cy="1424725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000000"/>
          </a:solid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53FEB4-80BB-E0B7-2434-8F349E4BD0B5}"/>
              </a:ext>
            </a:extLst>
          </p:cNvPr>
          <p:cNvSpPr txBox="1"/>
          <p:nvPr/>
        </p:nvSpPr>
        <p:spPr>
          <a:xfrm>
            <a:off x="564736" y="1732952"/>
            <a:ext cx="9630541" cy="7622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ổn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soát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ảo hộ giống cây trồng - TRƯỜNG LUẬT">
            <a:extLst>
              <a:ext uri="{FF2B5EF4-FFF2-40B4-BE49-F238E27FC236}">
                <a16:creationId xmlns:a16="http://schemas.microsoft.com/office/drawing/2014/main" id="{53494BEA-4609-5B6E-755B-2C1091306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4667" r="22000" b="6000"/>
          <a:stretch/>
        </p:blipFill>
        <p:spPr bwMode="auto">
          <a:xfrm>
            <a:off x="10536120" y="2590800"/>
            <a:ext cx="7010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9005">
            <a:off x="840571" y="1444283"/>
            <a:ext cx="897205" cy="465530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762000" y="3333751"/>
            <a:ext cx="7772400" cy="5334001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4151">
            <a:off x="14924444" y="8845331"/>
            <a:ext cx="3668143" cy="401888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742E64E-6AAB-9B9C-6D39-C975C2D30E6D}"/>
              </a:ext>
            </a:extLst>
          </p:cNvPr>
          <p:cNvSpPr txBox="1"/>
          <p:nvPr/>
        </p:nvSpPr>
        <p:spPr>
          <a:xfrm>
            <a:off x="2970243" y="680856"/>
            <a:ext cx="1330001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9.5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ình ảnh 4" descr="Ảnh có chứa văn bản, hoa quả, ảnh chụp màn hình, táo&#10;&#10;Mô tả được tạo tự động">
            <a:extLst>
              <a:ext uri="{FF2B5EF4-FFF2-40B4-BE49-F238E27FC236}">
                <a16:creationId xmlns:a16="http://schemas.microsoft.com/office/drawing/2014/main" id="{63176EC5-6221-9A9E-CADA-4105B0D2AD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43671" r="31371" b="6964"/>
          <a:stretch/>
        </p:blipFill>
        <p:spPr>
          <a:xfrm>
            <a:off x="911286" y="3504360"/>
            <a:ext cx="7473827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63396DC-298E-4DE3-88B8-62BB56F6311F}"/>
                  </a:ext>
                </a:extLst>
              </p:cNvPr>
              <p:cNvSpPr txBox="1"/>
              <p:nvPr/>
            </p:nvSpPr>
            <p:spPr>
              <a:xfrm>
                <a:off x="9144000" y="2968493"/>
                <a:ext cx="7910513" cy="6637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Trời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đậm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xúc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ánh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trời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lá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che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lấp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nhạt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Sự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vỏ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đỏ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do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yếu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63396DC-298E-4DE3-88B8-62BB56F63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968493"/>
                <a:ext cx="7910513" cy="6637651"/>
              </a:xfrm>
              <a:prstGeom prst="rect">
                <a:avLst/>
              </a:prstGeom>
              <a:blipFill>
                <a:blip r:embed="rId7"/>
                <a:stretch>
                  <a:fillRect l="-2311" r="-3775" b="-1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7">
            <a:extLst>
              <a:ext uri="{FF2B5EF4-FFF2-40B4-BE49-F238E27FC236}">
                <a16:creationId xmlns:a16="http://schemas.microsoft.com/office/drawing/2014/main" id="{D8E4489D-3451-DCD6-1BEE-51803CCC59FC}"/>
              </a:ext>
            </a:extLst>
          </p:cNvPr>
          <p:cNvSpPr/>
          <p:nvPr/>
        </p:nvSpPr>
        <p:spPr>
          <a:xfrm>
            <a:off x="2438400" y="512744"/>
            <a:ext cx="14363700" cy="2252251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solidFill>
            <a:srgbClr val="000000"/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1068</Words>
  <Application>Microsoft Office PowerPoint</Application>
  <PresentationFormat>Tùy chỉnh</PresentationFormat>
  <Paragraphs>90</Paragraphs>
  <Slides>22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Calibri Light</vt:lpstr>
      <vt:lpstr>Symbol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 và Trắng Dụng cụ Học tập Tiểu học Giới thiệu bản thân Bản thuyết trình Giáo dục Tiểu học</dc:title>
  <dc:creator>Lê Thảo</dc:creator>
  <cp:lastModifiedBy>Lê Thảo</cp:lastModifiedBy>
  <cp:revision>5</cp:revision>
  <dcterms:created xsi:type="dcterms:W3CDTF">2006-08-16T00:00:00Z</dcterms:created>
  <dcterms:modified xsi:type="dcterms:W3CDTF">2022-09-26T03:08:13Z</dcterms:modified>
  <dc:identifier>DAFNCcebPCY</dc:identifier>
</cp:coreProperties>
</file>