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2" r:id="rId4"/>
    <p:sldId id="264" r:id="rId5"/>
    <p:sldId id="265" r:id="rId6"/>
    <p:sldId id="297" r:id="rId7"/>
    <p:sldId id="305" r:id="rId8"/>
    <p:sldId id="293" r:id="rId9"/>
    <p:sldId id="294" r:id="rId10"/>
    <p:sldId id="300" r:id="rId11"/>
    <p:sldId id="296" r:id="rId12"/>
    <p:sldId id="267" r:id="rId13"/>
    <p:sldId id="311" r:id="rId14"/>
    <p:sldId id="306" r:id="rId15"/>
    <p:sldId id="308" r:id="rId16"/>
    <p:sldId id="310" r:id="rId17"/>
    <p:sldId id="288" r:id="rId18"/>
    <p:sldId id="272"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0" clrIdx="0">
    <p:extLst>
      <p:ext uri="{19B8F6BF-5375-455C-9EA6-DF929625EA0E}">
        <p15:presenceInfo xmlns:p15="http://schemas.microsoft.com/office/powerpoint/2012/main" userId="74cc424d18e10a7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FF99"/>
    <a:srgbClr val="66FF66"/>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652" autoAdjust="0"/>
    <p:restoredTop sz="94660"/>
  </p:normalViewPr>
  <p:slideViewPr>
    <p:cSldViewPr snapToGrid="0">
      <p:cViewPr varScale="1">
        <p:scale>
          <a:sx n="69" d="100"/>
          <a:sy n="69" d="100"/>
        </p:scale>
        <p:origin x="26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1DA218-E3F4-460C-AA25-6C3FA3580C9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074C32F-5EFC-4155-B570-130EBEBF510F}">
      <dgm:prSet phldrT="[Text]"/>
      <dgm:spPr/>
      <dgm:t>
        <a:bodyPr/>
        <a:lstStyle/>
        <a:p>
          <a:r>
            <a:rPr lang="vi-VN" dirty="0" smtClean="0">
              <a:latin typeface="Arial" panose="020B0604020202020204" pitchFamily="34" charset="0"/>
              <a:cs typeface="Arial" panose="020B0604020202020204" pitchFamily="34" charset="0"/>
            </a:rPr>
            <a:t>Lo lắng sắp xếp mọi thứ cho cuộc đời con, không cho con bán vườn vì lo cho đời sống của con sau này</a:t>
          </a:r>
          <a:endParaRPr lang="en-US" dirty="0">
            <a:latin typeface="Arial" panose="020B0604020202020204" pitchFamily="34" charset="0"/>
            <a:cs typeface="Arial" panose="020B0604020202020204" pitchFamily="34" charset="0"/>
          </a:endParaRPr>
        </a:p>
      </dgm:t>
    </dgm:pt>
    <dgm:pt modelId="{AC3F8F69-B5AB-4092-B618-0BBF76DB2AEA}" type="parTrans" cxnId="{13E3CC0F-3C91-4C35-88A1-D50DF7B3401F}">
      <dgm:prSet/>
      <dgm:spPr/>
      <dgm:t>
        <a:bodyPr/>
        <a:lstStyle/>
        <a:p>
          <a:endParaRPr lang="en-US"/>
        </a:p>
      </dgm:t>
    </dgm:pt>
    <dgm:pt modelId="{9B84A673-68CF-47BD-A6CB-21ED9AFD47F2}" type="sibTrans" cxnId="{13E3CC0F-3C91-4C35-88A1-D50DF7B3401F}">
      <dgm:prSet/>
      <dgm:spPr/>
      <dgm:t>
        <a:bodyPr/>
        <a:lstStyle/>
        <a:p>
          <a:endParaRPr lang="en-US"/>
        </a:p>
      </dgm:t>
    </dgm:pt>
    <dgm:pt modelId="{59250632-26C6-4104-B4FE-22412BFCEB48}">
      <dgm:prSet phldrT="[Text]"/>
      <dgm:spPr/>
      <dgm:t>
        <a:bodyPr/>
        <a:lstStyle/>
        <a:p>
          <a:r>
            <a:rPr lang="vi-VN" dirty="0" smtClean="0">
              <a:latin typeface="Arial" panose="020B0604020202020204" pitchFamily="34" charset="0"/>
              <a:cs typeface="Arial" panose="020B0604020202020204" pitchFamily="34" charset="0"/>
            </a:rPr>
            <a:t>Nhìn con chó luôn nhớ đến con, trông ngóng thư con</a:t>
          </a:r>
          <a:endParaRPr lang="en-US" dirty="0">
            <a:latin typeface="Arial" panose="020B0604020202020204" pitchFamily="34" charset="0"/>
            <a:cs typeface="Arial" panose="020B0604020202020204" pitchFamily="34" charset="0"/>
          </a:endParaRPr>
        </a:p>
      </dgm:t>
    </dgm:pt>
    <dgm:pt modelId="{9696C44D-A233-4282-B3E4-3E3CFFDA1EB6}" type="parTrans" cxnId="{F9A93E88-A7C8-43C1-9C51-A0A968972DAE}">
      <dgm:prSet/>
      <dgm:spPr/>
      <dgm:t>
        <a:bodyPr/>
        <a:lstStyle/>
        <a:p>
          <a:endParaRPr lang="en-US"/>
        </a:p>
      </dgm:t>
    </dgm:pt>
    <dgm:pt modelId="{2B9637D7-0823-42EC-8E2B-2C5EB3BE2CC9}" type="sibTrans" cxnId="{F9A93E88-A7C8-43C1-9C51-A0A968972DAE}">
      <dgm:prSet/>
      <dgm:spPr/>
      <dgm:t>
        <a:bodyPr/>
        <a:lstStyle/>
        <a:p>
          <a:endParaRPr lang="en-US"/>
        </a:p>
      </dgm:t>
    </dgm:pt>
    <dgm:pt modelId="{F641321B-1568-4AE8-8A0A-B75217ACCDB8}">
      <dgm:prSet phldrT="[Text]" phldr="1"/>
      <dgm:spPr/>
      <dgm:t>
        <a:bodyPr/>
        <a:lstStyle/>
        <a:p>
          <a:endParaRPr lang="en-US"/>
        </a:p>
      </dgm:t>
    </dgm:pt>
    <dgm:pt modelId="{285530CD-5D33-4A9F-832E-5F42945F0D6F}" type="parTrans" cxnId="{B9C3D2A9-47EA-4E04-89D7-1A3D79F77F6A}">
      <dgm:prSet/>
      <dgm:spPr/>
      <dgm:t>
        <a:bodyPr/>
        <a:lstStyle/>
        <a:p>
          <a:endParaRPr lang="en-US"/>
        </a:p>
      </dgm:t>
    </dgm:pt>
    <dgm:pt modelId="{70F527C3-8791-41BE-879A-97965CC10198}" type="sibTrans" cxnId="{B9C3D2A9-47EA-4E04-89D7-1A3D79F77F6A}">
      <dgm:prSet/>
      <dgm:spPr/>
      <dgm:t>
        <a:bodyPr/>
        <a:lstStyle/>
        <a:p>
          <a:endParaRPr lang="en-US"/>
        </a:p>
      </dgm:t>
    </dgm:pt>
    <dgm:pt modelId="{65A92D3D-043D-42EE-AFB2-A062B8147526}">
      <dgm:prSet phldrT="[Text]"/>
      <dgm:spPr/>
      <dgm:t>
        <a:bodyPr/>
        <a:lstStyle/>
        <a:p>
          <a:r>
            <a:rPr lang="en-US" dirty="0" err="1" smtClean="0">
              <a:latin typeface="Arial" panose="020B0604020202020204" pitchFamily="34" charset="0"/>
              <a:cs typeface="Arial" panose="020B0604020202020204" pitchFamily="34" charset="0"/>
            </a:rPr>
            <a:t>Đau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khổ</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vì</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sợ</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mất</a:t>
          </a:r>
          <a:r>
            <a:rPr lang="en-US" dirty="0" smtClean="0">
              <a:latin typeface="Arial" panose="020B0604020202020204" pitchFamily="34" charset="0"/>
              <a:cs typeface="Arial" panose="020B0604020202020204" pitchFamily="34" charset="0"/>
            </a:rPr>
            <a:t> con </a:t>
          </a:r>
          <a:r>
            <a:rPr lang="en-US" dirty="0" err="1" smtClean="0">
              <a:latin typeface="Arial" panose="020B0604020202020204" pitchFamily="34" charset="0"/>
              <a:cs typeface="Arial" panose="020B0604020202020204" pitchFamily="34" charset="0"/>
            </a:rPr>
            <a:t>khi</a:t>
          </a:r>
          <a:r>
            <a:rPr lang="en-US" dirty="0" smtClean="0">
              <a:latin typeface="Arial" panose="020B0604020202020204" pitchFamily="34" charset="0"/>
              <a:cs typeface="Arial" panose="020B0604020202020204" pitchFamily="34" charset="0"/>
            </a:rPr>
            <a:t> con </a:t>
          </a:r>
          <a:r>
            <a:rPr lang="en-US" dirty="0" err="1" smtClean="0">
              <a:latin typeface="Arial" panose="020B0604020202020204" pitchFamily="34" charset="0"/>
              <a:cs typeface="Arial" panose="020B0604020202020204" pitchFamily="34" charset="0"/>
            </a:rPr>
            <a:t>nộp</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thẻ</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đi</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phu</a:t>
          </a:r>
          <a:endParaRPr lang="en-US" dirty="0">
            <a:latin typeface="Arial" panose="020B0604020202020204" pitchFamily="34" charset="0"/>
            <a:cs typeface="Arial" panose="020B0604020202020204" pitchFamily="34" charset="0"/>
          </a:endParaRPr>
        </a:p>
      </dgm:t>
    </dgm:pt>
    <dgm:pt modelId="{6375C6DA-7838-4A3A-A93F-DACD665A0831}" type="parTrans" cxnId="{E44B553D-3B41-4F2D-ACDE-19ADAB119103}">
      <dgm:prSet/>
      <dgm:spPr/>
      <dgm:t>
        <a:bodyPr/>
        <a:lstStyle/>
        <a:p>
          <a:endParaRPr lang="en-US"/>
        </a:p>
      </dgm:t>
    </dgm:pt>
    <dgm:pt modelId="{F8E06B2A-EAB2-4482-9F97-6FCB9A209564}" type="sibTrans" cxnId="{E44B553D-3B41-4F2D-ACDE-19ADAB119103}">
      <dgm:prSet/>
      <dgm:spPr/>
      <dgm:t>
        <a:bodyPr/>
        <a:lstStyle/>
        <a:p>
          <a:endParaRPr lang="en-US"/>
        </a:p>
      </dgm:t>
    </dgm:pt>
    <dgm:pt modelId="{3C4496F0-D5FD-4E28-9046-90D6802F92E6}">
      <dgm:prSet phldrT="[Text]"/>
      <dgm:spPr/>
      <dgm:t>
        <a:bodyPr/>
        <a:lstStyle/>
        <a:p>
          <a:r>
            <a:rPr lang="vi-VN" dirty="0" smtClean="0">
              <a:latin typeface="Arial" panose="020B0604020202020204" pitchFamily="34" charset="0"/>
              <a:cs typeface="Arial" panose="020B0604020202020204" pitchFamily="34" charset="0"/>
            </a:rPr>
            <a:t>Giữ gìn mảnh vườn cho con, thà chết chứ không bán đi một sào</a:t>
          </a:r>
          <a:endParaRPr lang="en-US" dirty="0">
            <a:latin typeface="Arial" panose="020B0604020202020204" pitchFamily="34" charset="0"/>
            <a:cs typeface="Arial" panose="020B0604020202020204" pitchFamily="34" charset="0"/>
          </a:endParaRPr>
        </a:p>
      </dgm:t>
    </dgm:pt>
    <dgm:pt modelId="{7B31054C-EA03-435D-A220-F54DB7CC2EBD}" type="parTrans" cxnId="{6F64EB4D-3461-4621-8B34-11FFE0616C88}">
      <dgm:prSet/>
      <dgm:spPr/>
      <dgm:t>
        <a:bodyPr/>
        <a:lstStyle/>
        <a:p>
          <a:endParaRPr lang="en-US"/>
        </a:p>
      </dgm:t>
    </dgm:pt>
    <dgm:pt modelId="{2A8AA46F-CDE4-4EF1-BAA1-91587A0F21EE}" type="sibTrans" cxnId="{6F64EB4D-3461-4621-8B34-11FFE0616C88}">
      <dgm:prSet/>
      <dgm:spPr/>
      <dgm:t>
        <a:bodyPr/>
        <a:lstStyle/>
        <a:p>
          <a:endParaRPr lang="en-US"/>
        </a:p>
      </dgm:t>
    </dgm:pt>
    <dgm:pt modelId="{C87EEC2A-F095-4A08-9CE2-01E31774EE8E}">
      <dgm:prSet phldrT="[Text]" phldr="1"/>
      <dgm:spPr/>
      <dgm:t>
        <a:bodyPr/>
        <a:lstStyle/>
        <a:p>
          <a:endParaRPr lang="en-US"/>
        </a:p>
      </dgm:t>
    </dgm:pt>
    <dgm:pt modelId="{3C425460-B6BD-4CA2-96EE-E0F163DD19E5}" type="parTrans" cxnId="{B1C85FA4-F0C2-492A-B003-AF9D0D900548}">
      <dgm:prSet/>
      <dgm:spPr/>
      <dgm:t>
        <a:bodyPr/>
        <a:lstStyle/>
        <a:p>
          <a:endParaRPr lang="en-US"/>
        </a:p>
      </dgm:t>
    </dgm:pt>
    <dgm:pt modelId="{F1CB895B-F120-463D-89FD-064A74D63F10}" type="sibTrans" cxnId="{B1C85FA4-F0C2-492A-B003-AF9D0D900548}">
      <dgm:prSet/>
      <dgm:spPr/>
      <dgm:t>
        <a:bodyPr/>
        <a:lstStyle/>
        <a:p>
          <a:endParaRPr lang="en-US"/>
        </a:p>
      </dgm:t>
    </dgm:pt>
    <dgm:pt modelId="{968DB199-35F8-4112-BA06-40B52EF15C3C}">
      <dgm:prSet phldrT="[Text]" custT="1"/>
      <dgm:spPr/>
      <dgm:t>
        <a:bodyPr/>
        <a:lstStyle/>
        <a:p>
          <a:r>
            <a:rPr lang="vi-VN" sz="2000" dirty="0" smtClean="0">
              <a:latin typeface="Arial" panose="020B0604020202020204" pitchFamily="34" charset="0"/>
              <a:cs typeface="Arial" panose="020B0604020202020204" pitchFamily="34" charset="0"/>
            </a:rPr>
            <a:t>Giữ gìn mảnh vườn cho con, thà chết chứ không bán đi một sào</a:t>
          </a:r>
          <a:endParaRPr lang="en-US" sz="2000" dirty="0">
            <a:latin typeface="Arial" panose="020B0604020202020204" pitchFamily="34" charset="0"/>
            <a:cs typeface="Arial" panose="020B0604020202020204" pitchFamily="34" charset="0"/>
          </a:endParaRPr>
        </a:p>
      </dgm:t>
    </dgm:pt>
    <dgm:pt modelId="{96BB5899-14BF-41F4-98AF-978CA34F078E}" type="parTrans" cxnId="{41E53930-937A-441E-9AE7-FFD3373E0277}">
      <dgm:prSet/>
      <dgm:spPr/>
      <dgm:t>
        <a:bodyPr/>
        <a:lstStyle/>
        <a:p>
          <a:endParaRPr lang="en-US"/>
        </a:p>
      </dgm:t>
    </dgm:pt>
    <dgm:pt modelId="{BA6AA594-878A-4C15-A926-E45AED10CFE3}" type="sibTrans" cxnId="{41E53930-937A-441E-9AE7-FFD3373E0277}">
      <dgm:prSet/>
      <dgm:spPr/>
      <dgm:t>
        <a:bodyPr/>
        <a:lstStyle/>
        <a:p>
          <a:endParaRPr lang="en-US"/>
        </a:p>
      </dgm:t>
    </dgm:pt>
    <dgm:pt modelId="{EAB76FE7-8ABE-44D0-84AD-C3A944350383}">
      <dgm:prSet phldrT="[Text]" custT="1"/>
      <dgm:spPr/>
      <dgm:t>
        <a:bodyPr/>
        <a:lstStyle/>
        <a:p>
          <a:r>
            <a:rPr lang="en-US" sz="2000" dirty="0" err="1" smtClean="0">
              <a:latin typeface="Arial" panose="020B0604020202020204" pitchFamily="34" charset="0"/>
              <a:cs typeface="Arial" panose="020B0604020202020204" pitchFamily="34" charset="0"/>
            </a:rPr>
            <a:t>Đau</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đớn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dẳn</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vặt</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khi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buộc</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phải</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bán</a:t>
          </a:r>
          <a:r>
            <a:rPr lang="en-US" sz="2000" dirty="0" smtClean="0">
              <a:latin typeface="Arial" panose="020B0604020202020204" pitchFamily="34" charset="0"/>
              <a:cs typeface="Arial" panose="020B0604020202020204" pitchFamily="34" charset="0"/>
            </a:rPr>
            <a:t> con </a:t>
          </a:r>
          <a:r>
            <a:rPr lang="en-US" sz="2000" dirty="0" err="1" smtClean="0">
              <a:latin typeface="Arial" panose="020B0604020202020204" pitchFamily="34" charset="0"/>
              <a:cs typeface="Arial" panose="020B0604020202020204" pitchFamily="34" charset="0"/>
            </a:rPr>
            <a:t>chó</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Vàng</a:t>
          </a:r>
          <a:endParaRPr lang="en-US" sz="2000" dirty="0">
            <a:latin typeface="Arial" panose="020B0604020202020204" pitchFamily="34" charset="0"/>
            <a:cs typeface="Arial" panose="020B0604020202020204" pitchFamily="34" charset="0"/>
          </a:endParaRPr>
        </a:p>
      </dgm:t>
    </dgm:pt>
    <dgm:pt modelId="{77FE38C7-63C7-4041-8ABD-C4D12DFB6305}" type="parTrans" cxnId="{EB09606B-AD01-4ABB-8558-A90CA2755FA6}">
      <dgm:prSet/>
      <dgm:spPr/>
      <dgm:t>
        <a:bodyPr/>
        <a:lstStyle/>
        <a:p>
          <a:endParaRPr lang="en-US"/>
        </a:p>
      </dgm:t>
    </dgm:pt>
    <dgm:pt modelId="{DF04BDFE-F069-4F94-93BE-D388D5C709DD}" type="sibTrans" cxnId="{EB09606B-AD01-4ABB-8558-A90CA2755FA6}">
      <dgm:prSet/>
      <dgm:spPr/>
      <dgm:t>
        <a:bodyPr/>
        <a:lstStyle/>
        <a:p>
          <a:endParaRPr lang="en-US"/>
        </a:p>
      </dgm:t>
    </dgm:pt>
    <dgm:pt modelId="{D55CFE3A-06B7-44ED-AAF8-A395FE3E117C}">
      <dgm:prSet phldrT="[Text]" phldr="1"/>
      <dgm:spPr/>
      <dgm:t>
        <a:bodyPr/>
        <a:lstStyle/>
        <a:p>
          <a:endParaRPr lang="en-US" dirty="0"/>
        </a:p>
      </dgm:t>
    </dgm:pt>
    <dgm:pt modelId="{C35DD039-6B5F-49E4-B876-321D486C36BD}" type="sibTrans" cxnId="{01498094-7484-4CE2-9242-E3C8BA13F904}">
      <dgm:prSet/>
      <dgm:spPr/>
      <dgm:t>
        <a:bodyPr/>
        <a:lstStyle/>
        <a:p>
          <a:endParaRPr lang="en-US"/>
        </a:p>
      </dgm:t>
    </dgm:pt>
    <dgm:pt modelId="{F9DEF783-1725-4B7E-9C66-08C5891CAFB9}" type="parTrans" cxnId="{01498094-7484-4CE2-9242-E3C8BA13F904}">
      <dgm:prSet/>
      <dgm:spPr/>
      <dgm:t>
        <a:bodyPr/>
        <a:lstStyle/>
        <a:p>
          <a:endParaRPr lang="en-US"/>
        </a:p>
      </dgm:t>
    </dgm:pt>
    <dgm:pt modelId="{30DF9316-0F5E-411E-87FB-DE9704F26B92}" type="pres">
      <dgm:prSet presAssocID="{2A1DA218-E3F4-460C-AA25-6C3FA3580C99}" presName="linearFlow" presStyleCnt="0">
        <dgm:presLayoutVars>
          <dgm:dir/>
          <dgm:animLvl val="lvl"/>
          <dgm:resizeHandles val="exact"/>
        </dgm:presLayoutVars>
      </dgm:prSet>
      <dgm:spPr/>
      <dgm:t>
        <a:bodyPr/>
        <a:lstStyle/>
        <a:p>
          <a:endParaRPr lang="en-US"/>
        </a:p>
      </dgm:t>
    </dgm:pt>
    <dgm:pt modelId="{07B80DBE-8BAB-49FB-8890-BD385EB10EC7}" type="pres">
      <dgm:prSet presAssocID="{D55CFE3A-06B7-44ED-AAF8-A395FE3E117C}" presName="composite" presStyleCnt="0"/>
      <dgm:spPr/>
    </dgm:pt>
    <dgm:pt modelId="{89435973-04DD-47EC-B15F-3FE6C518D6A5}" type="pres">
      <dgm:prSet presAssocID="{D55CFE3A-06B7-44ED-AAF8-A395FE3E117C}" presName="parentText" presStyleLbl="alignNode1" presStyleIdx="0" presStyleCnt="3">
        <dgm:presLayoutVars>
          <dgm:chMax val="1"/>
          <dgm:bulletEnabled val="1"/>
        </dgm:presLayoutVars>
      </dgm:prSet>
      <dgm:spPr/>
      <dgm:t>
        <a:bodyPr/>
        <a:lstStyle/>
        <a:p>
          <a:endParaRPr lang="en-US"/>
        </a:p>
      </dgm:t>
    </dgm:pt>
    <dgm:pt modelId="{4C1D13AE-298D-41FD-A5ED-982A00CE1B72}" type="pres">
      <dgm:prSet presAssocID="{D55CFE3A-06B7-44ED-AAF8-A395FE3E117C}" presName="descendantText" presStyleLbl="alignAcc1" presStyleIdx="0" presStyleCnt="3">
        <dgm:presLayoutVars>
          <dgm:bulletEnabled val="1"/>
        </dgm:presLayoutVars>
      </dgm:prSet>
      <dgm:spPr/>
      <dgm:t>
        <a:bodyPr/>
        <a:lstStyle/>
        <a:p>
          <a:endParaRPr lang="en-US"/>
        </a:p>
      </dgm:t>
    </dgm:pt>
    <dgm:pt modelId="{8E87978E-CB69-4A22-8159-B47083398F67}" type="pres">
      <dgm:prSet presAssocID="{C35DD039-6B5F-49E4-B876-321D486C36BD}" presName="sp" presStyleCnt="0"/>
      <dgm:spPr/>
    </dgm:pt>
    <dgm:pt modelId="{727D0A0B-A4C9-443C-BE47-286171FFA104}" type="pres">
      <dgm:prSet presAssocID="{F641321B-1568-4AE8-8A0A-B75217ACCDB8}" presName="composite" presStyleCnt="0"/>
      <dgm:spPr/>
    </dgm:pt>
    <dgm:pt modelId="{A8E3C4EC-C5E5-4FFE-BE48-3CA264223F7D}" type="pres">
      <dgm:prSet presAssocID="{F641321B-1568-4AE8-8A0A-B75217ACCDB8}" presName="parentText" presStyleLbl="alignNode1" presStyleIdx="1" presStyleCnt="3">
        <dgm:presLayoutVars>
          <dgm:chMax val="1"/>
          <dgm:bulletEnabled val="1"/>
        </dgm:presLayoutVars>
      </dgm:prSet>
      <dgm:spPr/>
      <dgm:t>
        <a:bodyPr/>
        <a:lstStyle/>
        <a:p>
          <a:endParaRPr lang="en-US"/>
        </a:p>
      </dgm:t>
    </dgm:pt>
    <dgm:pt modelId="{ECA11C54-7871-41C5-AED6-E644CFEBE823}" type="pres">
      <dgm:prSet presAssocID="{F641321B-1568-4AE8-8A0A-B75217ACCDB8}" presName="descendantText" presStyleLbl="alignAcc1" presStyleIdx="1" presStyleCnt="3">
        <dgm:presLayoutVars>
          <dgm:bulletEnabled val="1"/>
        </dgm:presLayoutVars>
      </dgm:prSet>
      <dgm:spPr/>
      <dgm:t>
        <a:bodyPr/>
        <a:lstStyle/>
        <a:p>
          <a:endParaRPr lang="en-US"/>
        </a:p>
      </dgm:t>
    </dgm:pt>
    <dgm:pt modelId="{8984ECF5-94AD-4107-89B9-58044E980B6E}" type="pres">
      <dgm:prSet presAssocID="{70F527C3-8791-41BE-879A-97965CC10198}" presName="sp" presStyleCnt="0"/>
      <dgm:spPr/>
    </dgm:pt>
    <dgm:pt modelId="{9AE60915-36F4-4280-8AFD-34A0911D2BCD}" type="pres">
      <dgm:prSet presAssocID="{C87EEC2A-F095-4A08-9CE2-01E31774EE8E}" presName="composite" presStyleCnt="0"/>
      <dgm:spPr/>
    </dgm:pt>
    <dgm:pt modelId="{4CF78045-EB93-4F7A-BF99-4616CE3BD257}" type="pres">
      <dgm:prSet presAssocID="{C87EEC2A-F095-4A08-9CE2-01E31774EE8E}" presName="parentText" presStyleLbl="alignNode1" presStyleIdx="2" presStyleCnt="3">
        <dgm:presLayoutVars>
          <dgm:chMax val="1"/>
          <dgm:bulletEnabled val="1"/>
        </dgm:presLayoutVars>
      </dgm:prSet>
      <dgm:spPr/>
      <dgm:t>
        <a:bodyPr/>
        <a:lstStyle/>
        <a:p>
          <a:endParaRPr lang="en-US"/>
        </a:p>
      </dgm:t>
    </dgm:pt>
    <dgm:pt modelId="{D8BDF7C8-2621-4737-AB0C-DD5BF57F9BEA}" type="pres">
      <dgm:prSet presAssocID="{C87EEC2A-F095-4A08-9CE2-01E31774EE8E}" presName="descendantText" presStyleLbl="alignAcc1" presStyleIdx="2" presStyleCnt="3" custLinFactNeighborX="1027" custLinFactNeighborY="1104">
        <dgm:presLayoutVars>
          <dgm:bulletEnabled val="1"/>
        </dgm:presLayoutVars>
      </dgm:prSet>
      <dgm:spPr/>
      <dgm:t>
        <a:bodyPr/>
        <a:lstStyle/>
        <a:p>
          <a:endParaRPr lang="en-US"/>
        </a:p>
      </dgm:t>
    </dgm:pt>
  </dgm:ptLst>
  <dgm:cxnLst>
    <dgm:cxn modelId="{E44B553D-3B41-4F2D-ACDE-19ADAB119103}" srcId="{F641321B-1568-4AE8-8A0A-B75217ACCDB8}" destId="{65A92D3D-043D-42EE-AFB2-A062B8147526}" srcOrd="0" destOrd="0" parTransId="{6375C6DA-7838-4A3A-A93F-DACD665A0831}" sibTransId="{F8E06B2A-EAB2-4482-9F97-6FCB9A209564}"/>
    <dgm:cxn modelId="{616ED21B-5004-4096-90F1-55F133F35D87}" type="presOf" srcId="{2A1DA218-E3F4-460C-AA25-6C3FA3580C99}" destId="{30DF9316-0F5E-411E-87FB-DE9704F26B92}" srcOrd="0" destOrd="0" presId="urn:microsoft.com/office/officeart/2005/8/layout/chevron2"/>
    <dgm:cxn modelId="{B1C85FA4-F0C2-492A-B003-AF9D0D900548}" srcId="{2A1DA218-E3F4-460C-AA25-6C3FA3580C99}" destId="{C87EEC2A-F095-4A08-9CE2-01E31774EE8E}" srcOrd="2" destOrd="0" parTransId="{3C425460-B6BD-4CA2-96EE-E0F163DD19E5}" sibTransId="{F1CB895B-F120-463D-89FD-064A74D63F10}"/>
    <dgm:cxn modelId="{0ECD0071-6EB3-48A1-BDF1-0D15DDB868B1}" type="presOf" srcId="{C87EEC2A-F095-4A08-9CE2-01E31774EE8E}" destId="{4CF78045-EB93-4F7A-BF99-4616CE3BD257}" srcOrd="0" destOrd="0" presId="urn:microsoft.com/office/officeart/2005/8/layout/chevron2"/>
    <dgm:cxn modelId="{01498094-7484-4CE2-9242-E3C8BA13F904}" srcId="{2A1DA218-E3F4-460C-AA25-6C3FA3580C99}" destId="{D55CFE3A-06B7-44ED-AAF8-A395FE3E117C}" srcOrd="0" destOrd="0" parTransId="{F9DEF783-1725-4B7E-9C66-08C5891CAFB9}" sibTransId="{C35DD039-6B5F-49E4-B876-321D486C36BD}"/>
    <dgm:cxn modelId="{EB09606B-AD01-4ABB-8558-A90CA2755FA6}" srcId="{C87EEC2A-F095-4A08-9CE2-01E31774EE8E}" destId="{EAB76FE7-8ABE-44D0-84AD-C3A944350383}" srcOrd="1" destOrd="0" parTransId="{77FE38C7-63C7-4041-8ABD-C4D12DFB6305}" sibTransId="{DF04BDFE-F069-4F94-93BE-D388D5C709DD}"/>
    <dgm:cxn modelId="{532A7082-71FC-46F9-9B17-FA9256F6BFFE}" type="presOf" srcId="{6074C32F-5EFC-4155-B570-130EBEBF510F}" destId="{4C1D13AE-298D-41FD-A5ED-982A00CE1B72}" srcOrd="0" destOrd="0" presId="urn:microsoft.com/office/officeart/2005/8/layout/chevron2"/>
    <dgm:cxn modelId="{0A4D1CB8-0829-498E-B006-4E2ABA39EEF0}" type="presOf" srcId="{65A92D3D-043D-42EE-AFB2-A062B8147526}" destId="{ECA11C54-7871-41C5-AED6-E644CFEBE823}" srcOrd="0" destOrd="0" presId="urn:microsoft.com/office/officeart/2005/8/layout/chevron2"/>
    <dgm:cxn modelId="{A5890719-FECC-435E-BFB0-8C84D2D7178F}" type="presOf" srcId="{59250632-26C6-4104-B4FE-22412BFCEB48}" destId="{4C1D13AE-298D-41FD-A5ED-982A00CE1B72}" srcOrd="0" destOrd="1" presId="urn:microsoft.com/office/officeart/2005/8/layout/chevron2"/>
    <dgm:cxn modelId="{BDBCDD8C-0AFB-46FD-99C3-89355DD1DC04}" type="presOf" srcId="{EAB76FE7-8ABE-44D0-84AD-C3A944350383}" destId="{D8BDF7C8-2621-4737-AB0C-DD5BF57F9BEA}" srcOrd="0" destOrd="1" presId="urn:microsoft.com/office/officeart/2005/8/layout/chevron2"/>
    <dgm:cxn modelId="{13E3CC0F-3C91-4C35-88A1-D50DF7B3401F}" srcId="{D55CFE3A-06B7-44ED-AAF8-A395FE3E117C}" destId="{6074C32F-5EFC-4155-B570-130EBEBF510F}" srcOrd="0" destOrd="0" parTransId="{AC3F8F69-B5AB-4092-B618-0BBF76DB2AEA}" sibTransId="{9B84A673-68CF-47BD-A6CB-21ED9AFD47F2}"/>
    <dgm:cxn modelId="{2AC83430-105B-4DA8-AC0E-A302CD31883B}" type="presOf" srcId="{D55CFE3A-06B7-44ED-AAF8-A395FE3E117C}" destId="{89435973-04DD-47EC-B15F-3FE6C518D6A5}" srcOrd="0" destOrd="0" presId="urn:microsoft.com/office/officeart/2005/8/layout/chevron2"/>
    <dgm:cxn modelId="{6F64EB4D-3461-4621-8B34-11FFE0616C88}" srcId="{F641321B-1568-4AE8-8A0A-B75217ACCDB8}" destId="{3C4496F0-D5FD-4E28-9046-90D6802F92E6}" srcOrd="1" destOrd="0" parTransId="{7B31054C-EA03-435D-A220-F54DB7CC2EBD}" sibTransId="{2A8AA46F-CDE4-4EF1-BAA1-91587A0F21EE}"/>
    <dgm:cxn modelId="{41E53930-937A-441E-9AE7-FFD3373E0277}" srcId="{C87EEC2A-F095-4A08-9CE2-01E31774EE8E}" destId="{968DB199-35F8-4112-BA06-40B52EF15C3C}" srcOrd="0" destOrd="0" parTransId="{96BB5899-14BF-41F4-98AF-978CA34F078E}" sibTransId="{BA6AA594-878A-4C15-A926-E45AED10CFE3}"/>
    <dgm:cxn modelId="{F9A93E88-A7C8-43C1-9C51-A0A968972DAE}" srcId="{D55CFE3A-06B7-44ED-AAF8-A395FE3E117C}" destId="{59250632-26C6-4104-B4FE-22412BFCEB48}" srcOrd="1" destOrd="0" parTransId="{9696C44D-A233-4282-B3E4-3E3CFFDA1EB6}" sibTransId="{2B9637D7-0823-42EC-8E2B-2C5EB3BE2CC9}"/>
    <dgm:cxn modelId="{75D9AA89-6C86-47E6-8912-C360ADE46146}" type="presOf" srcId="{F641321B-1568-4AE8-8A0A-B75217ACCDB8}" destId="{A8E3C4EC-C5E5-4FFE-BE48-3CA264223F7D}" srcOrd="0" destOrd="0" presId="urn:microsoft.com/office/officeart/2005/8/layout/chevron2"/>
    <dgm:cxn modelId="{661585DB-7502-44F4-97E4-31D59119A468}" type="presOf" srcId="{3C4496F0-D5FD-4E28-9046-90D6802F92E6}" destId="{ECA11C54-7871-41C5-AED6-E644CFEBE823}" srcOrd="0" destOrd="1" presId="urn:microsoft.com/office/officeart/2005/8/layout/chevron2"/>
    <dgm:cxn modelId="{B9C3D2A9-47EA-4E04-89D7-1A3D79F77F6A}" srcId="{2A1DA218-E3F4-460C-AA25-6C3FA3580C99}" destId="{F641321B-1568-4AE8-8A0A-B75217ACCDB8}" srcOrd="1" destOrd="0" parTransId="{285530CD-5D33-4A9F-832E-5F42945F0D6F}" sibTransId="{70F527C3-8791-41BE-879A-97965CC10198}"/>
    <dgm:cxn modelId="{82613544-95A2-48D7-961C-12D045CD8F8A}" type="presOf" srcId="{968DB199-35F8-4112-BA06-40B52EF15C3C}" destId="{D8BDF7C8-2621-4737-AB0C-DD5BF57F9BEA}" srcOrd="0" destOrd="0" presId="urn:microsoft.com/office/officeart/2005/8/layout/chevron2"/>
    <dgm:cxn modelId="{F6A206E3-9525-4F92-BA90-796E7DC30DB3}" type="presParOf" srcId="{30DF9316-0F5E-411E-87FB-DE9704F26B92}" destId="{07B80DBE-8BAB-49FB-8890-BD385EB10EC7}" srcOrd="0" destOrd="0" presId="urn:microsoft.com/office/officeart/2005/8/layout/chevron2"/>
    <dgm:cxn modelId="{8D1772C4-E44D-4C61-BEC1-4DE5830F9B98}" type="presParOf" srcId="{07B80DBE-8BAB-49FB-8890-BD385EB10EC7}" destId="{89435973-04DD-47EC-B15F-3FE6C518D6A5}" srcOrd="0" destOrd="0" presId="urn:microsoft.com/office/officeart/2005/8/layout/chevron2"/>
    <dgm:cxn modelId="{0A779BCC-8586-48D3-A782-E68C09FC4137}" type="presParOf" srcId="{07B80DBE-8BAB-49FB-8890-BD385EB10EC7}" destId="{4C1D13AE-298D-41FD-A5ED-982A00CE1B72}" srcOrd="1" destOrd="0" presId="urn:microsoft.com/office/officeart/2005/8/layout/chevron2"/>
    <dgm:cxn modelId="{14A9F3F0-09B3-4BE5-93BC-AD7DFAD1920D}" type="presParOf" srcId="{30DF9316-0F5E-411E-87FB-DE9704F26B92}" destId="{8E87978E-CB69-4A22-8159-B47083398F67}" srcOrd="1" destOrd="0" presId="urn:microsoft.com/office/officeart/2005/8/layout/chevron2"/>
    <dgm:cxn modelId="{770B6281-BB20-49BD-B6B6-17B45642590D}" type="presParOf" srcId="{30DF9316-0F5E-411E-87FB-DE9704F26B92}" destId="{727D0A0B-A4C9-443C-BE47-286171FFA104}" srcOrd="2" destOrd="0" presId="urn:microsoft.com/office/officeart/2005/8/layout/chevron2"/>
    <dgm:cxn modelId="{8099F20F-5120-4E47-9419-841A1E4CBECA}" type="presParOf" srcId="{727D0A0B-A4C9-443C-BE47-286171FFA104}" destId="{A8E3C4EC-C5E5-4FFE-BE48-3CA264223F7D}" srcOrd="0" destOrd="0" presId="urn:microsoft.com/office/officeart/2005/8/layout/chevron2"/>
    <dgm:cxn modelId="{1107F3AC-75D9-48AF-AC37-90001659FCAC}" type="presParOf" srcId="{727D0A0B-A4C9-443C-BE47-286171FFA104}" destId="{ECA11C54-7871-41C5-AED6-E644CFEBE823}" srcOrd="1" destOrd="0" presId="urn:microsoft.com/office/officeart/2005/8/layout/chevron2"/>
    <dgm:cxn modelId="{5BBFD354-2ED1-4D4B-93A8-E7BBD0EE3310}" type="presParOf" srcId="{30DF9316-0F5E-411E-87FB-DE9704F26B92}" destId="{8984ECF5-94AD-4107-89B9-58044E980B6E}" srcOrd="3" destOrd="0" presId="urn:microsoft.com/office/officeart/2005/8/layout/chevron2"/>
    <dgm:cxn modelId="{D021A68D-A811-4090-B95C-ABB4AADCE0DC}" type="presParOf" srcId="{30DF9316-0F5E-411E-87FB-DE9704F26B92}" destId="{9AE60915-36F4-4280-8AFD-34A0911D2BCD}" srcOrd="4" destOrd="0" presId="urn:microsoft.com/office/officeart/2005/8/layout/chevron2"/>
    <dgm:cxn modelId="{2FD7F5AD-886C-4326-A74F-125AB502F603}" type="presParOf" srcId="{9AE60915-36F4-4280-8AFD-34A0911D2BCD}" destId="{4CF78045-EB93-4F7A-BF99-4616CE3BD257}" srcOrd="0" destOrd="0" presId="urn:microsoft.com/office/officeart/2005/8/layout/chevron2"/>
    <dgm:cxn modelId="{97E88BBA-EC5C-4095-9314-CE0C195070A0}" type="presParOf" srcId="{9AE60915-36F4-4280-8AFD-34A0911D2BCD}" destId="{D8BDF7C8-2621-4737-AB0C-DD5BF57F9B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1DA218-E3F4-460C-AA25-6C3FA3580C99}"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6074C32F-5EFC-4155-B570-130EBEBF510F}">
      <dgm:prSet phldrT="[Text]"/>
      <dgm:spPr/>
      <dgm:t>
        <a:bodyPr/>
        <a:lstStyle/>
        <a:p>
          <a:r>
            <a:rPr lang="vi-VN" dirty="0" smtClean="0">
              <a:latin typeface="Arial" panose="020B0604020202020204" pitchFamily="34" charset="0"/>
              <a:cs typeface="Arial" panose="020B0604020202020204" pitchFamily="34" charset="0"/>
            </a:rPr>
            <a:t> Dù nghèo đói nhưng vẫn tự chuẩn bị tiền lo hậu sự cho mình, không muốn phiền đến hàng xóm</a:t>
          </a:r>
          <a:endParaRPr lang="en-US" dirty="0">
            <a:latin typeface="Arial" panose="020B0604020202020204" pitchFamily="34" charset="0"/>
            <a:cs typeface="Arial" panose="020B0604020202020204" pitchFamily="34" charset="0"/>
          </a:endParaRPr>
        </a:p>
      </dgm:t>
    </dgm:pt>
    <dgm:pt modelId="{AC3F8F69-B5AB-4092-B618-0BBF76DB2AEA}" type="parTrans" cxnId="{13E3CC0F-3C91-4C35-88A1-D50DF7B3401F}">
      <dgm:prSet/>
      <dgm:spPr/>
      <dgm:t>
        <a:bodyPr/>
        <a:lstStyle/>
        <a:p>
          <a:endParaRPr lang="en-US"/>
        </a:p>
      </dgm:t>
    </dgm:pt>
    <dgm:pt modelId="{9B84A673-68CF-47BD-A6CB-21ED9AFD47F2}" type="sibTrans" cxnId="{13E3CC0F-3C91-4C35-88A1-D50DF7B3401F}">
      <dgm:prSet/>
      <dgm:spPr/>
      <dgm:t>
        <a:bodyPr/>
        <a:lstStyle/>
        <a:p>
          <a:endParaRPr lang="en-US"/>
        </a:p>
      </dgm:t>
    </dgm:pt>
    <dgm:pt modelId="{F641321B-1568-4AE8-8A0A-B75217ACCDB8}">
      <dgm:prSet phldrT="[Text]" phldr="1"/>
      <dgm:spPr/>
      <dgm:t>
        <a:bodyPr/>
        <a:lstStyle/>
        <a:p>
          <a:endParaRPr lang="en-US"/>
        </a:p>
      </dgm:t>
    </dgm:pt>
    <dgm:pt modelId="{285530CD-5D33-4A9F-832E-5F42945F0D6F}" type="parTrans" cxnId="{B9C3D2A9-47EA-4E04-89D7-1A3D79F77F6A}">
      <dgm:prSet/>
      <dgm:spPr/>
      <dgm:t>
        <a:bodyPr/>
        <a:lstStyle/>
        <a:p>
          <a:endParaRPr lang="en-US"/>
        </a:p>
      </dgm:t>
    </dgm:pt>
    <dgm:pt modelId="{70F527C3-8791-41BE-879A-97965CC10198}" type="sibTrans" cxnId="{B9C3D2A9-47EA-4E04-89D7-1A3D79F77F6A}">
      <dgm:prSet/>
      <dgm:spPr/>
      <dgm:t>
        <a:bodyPr/>
        <a:lstStyle/>
        <a:p>
          <a:endParaRPr lang="en-US"/>
        </a:p>
      </dgm:t>
    </dgm:pt>
    <dgm:pt modelId="{65A92D3D-043D-42EE-AFB2-A062B8147526}">
      <dgm:prSet phldrT="[Text]"/>
      <dgm:spPr/>
      <dgm:t>
        <a:bodyPr/>
        <a:lstStyle/>
        <a:p>
          <a:r>
            <a:rPr lang="vi-VN" dirty="0" smtClean="0">
              <a:latin typeface="Arial" panose="020B0604020202020204" pitchFamily="34" charset="0"/>
              <a:cs typeface="Arial" panose="020B0604020202020204" pitchFamily="34" charset="0"/>
            </a:rPr>
            <a:t>Cương quyết không nhận sự giúp đỡ từ ông giáo</a:t>
          </a:r>
          <a:endParaRPr lang="en-US" dirty="0">
            <a:latin typeface="Arial" panose="020B0604020202020204" pitchFamily="34" charset="0"/>
            <a:cs typeface="Arial" panose="020B0604020202020204" pitchFamily="34" charset="0"/>
          </a:endParaRPr>
        </a:p>
      </dgm:t>
    </dgm:pt>
    <dgm:pt modelId="{6375C6DA-7838-4A3A-A93F-DACD665A0831}" type="parTrans" cxnId="{E44B553D-3B41-4F2D-ACDE-19ADAB119103}">
      <dgm:prSet/>
      <dgm:spPr/>
      <dgm:t>
        <a:bodyPr/>
        <a:lstStyle/>
        <a:p>
          <a:endParaRPr lang="en-US"/>
        </a:p>
      </dgm:t>
    </dgm:pt>
    <dgm:pt modelId="{F8E06B2A-EAB2-4482-9F97-6FCB9A209564}" type="sibTrans" cxnId="{E44B553D-3B41-4F2D-ACDE-19ADAB119103}">
      <dgm:prSet/>
      <dgm:spPr/>
      <dgm:t>
        <a:bodyPr/>
        <a:lstStyle/>
        <a:p>
          <a:endParaRPr lang="en-US"/>
        </a:p>
      </dgm:t>
    </dgm:pt>
    <dgm:pt modelId="{C87EEC2A-F095-4A08-9CE2-01E31774EE8E}">
      <dgm:prSet phldrT="[Text]" phldr="1"/>
      <dgm:spPr/>
      <dgm:t>
        <a:bodyPr/>
        <a:lstStyle/>
        <a:p>
          <a:endParaRPr lang="en-US"/>
        </a:p>
      </dgm:t>
    </dgm:pt>
    <dgm:pt modelId="{3C425460-B6BD-4CA2-96EE-E0F163DD19E5}" type="parTrans" cxnId="{B1C85FA4-F0C2-492A-B003-AF9D0D900548}">
      <dgm:prSet/>
      <dgm:spPr/>
      <dgm:t>
        <a:bodyPr/>
        <a:lstStyle/>
        <a:p>
          <a:endParaRPr lang="en-US"/>
        </a:p>
      </dgm:t>
    </dgm:pt>
    <dgm:pt modelId="{F1CB895B-F120-463D-89FD-064A74D63F10}" type="sibTrans" cxnId="{B1C85FA4-F0C2-492A-B003-AF9D0D900548}">
      <dgm:prSet/>
      <dgm:spPr/>
      <dgm:t>
        <a:bodyPr/>
        <a:lstStyle/>
        <a:p>
          <a:endParaRPr lang="en-US"/>
        </a:p>
      </dgm:t>
    </dgm:pt>
    <dgm:pt modelId="{968DB199-35F8-4112-BA06-40B52EF15C3C}">
      <dgm:prSet phldrT="[Text]" custT="1"/>
      <dgm:spPr/>
      <dgm:t>
        <a:bodyPr/>
        <a:lstStyle/>
        <a:p>
          <a:r>
            <a:rPr lang="vi-VN" sz="2700" dirty="0" smtClean="0">
              <a:latin typeface="Arial" panose="020B0604020202020204" pitchFamily="34" charset="0"/>
              <a:cs typeface="Arial" panose="020B0604020202020204" pitchFamily="34" charset="0"/>
            </a:rPr>
            <a:t>Chọn cái chết bằng bả chó để không làm phiền mọi người</a:t>
          </a:r>
          <a:endParaRPr lang="en-US" sz="2700" dirty="0">
            <a:latin typeface="Arial" panose="020B0604020202020204" pitchFamily="34" charset="0"/>
            <a:cs typeface="Arial" panose="020B0604020202020204" pitchFamily="34" charset="0"/>
          </a:endParaRPr>
        </a:p>
      </dgm:t>
    </dgm:pt>
    <dgm:pt modelId="{96BB5899-14BF-41F4-98AF-978CA34F078E}" type="parTrans" cxnId="{41E53930-937A-441E-9AE7-FFD3373E0277}">
      <dgm:prSet/>
      <dgm:spPr/>
      <dgm:t>
        <a:bodyPr/>
        <a:lstStyle/>
        <a:p>
          <a:endParaRPr lang="en-US"/>
        </a:p>
      </dgm:t>
    </dgm:pt>
    <dgm:pt modelId="{BA6AA594-878A-4C15-A926-E45AED10CFE3}" type="sibTrans" cxnId="{41E53930-937A-441E-9AE7-FFD3373E0277}">
      <dgm:prSet/>
      <dgm:spPr/>
      <dgm:t>
        <a:bodyPr/>
        <a:lstStyle/>
        <a:p>
          <a:endParaRPr lang="en-US"/>
        </a:p>
      </dgm:t>
    </dgm:pt>
    <dgm:pt modelId="{D55CFE3A-06B7-44ED-AAF8-A395FE3E117C}">
      <dgm:prSet phldrT="[Text]" phldr="1"/>
      <dgm:spPr/>
      <dgm:t>
        <a:bodyPr/>
        <a:lstStyle/>
        <a:p>
          <a:endParaRPr lang="en-US" dirty="0"/>
        </a:p>
      </dgm:t>
    </dgm:pt>
    <dgm:pt modelId="{C35DD039-6B5F-49E4-B876-321D486C36BD}" type="sibTrans" cxnId="{01498094-7484-4CE2-9242-E3C8BA13F904}">
      <dgm:prSet/>
      <dgm:spPr/>
      <dgm:t>
        <a:bodyPr/>
        <a:lstStyle/>
        <a:p>
          <a:endParaRPr lang="en-US"/>
        </a:p>
      </dgm:t>
    </dgm:pt>
    <dgm:pt modelId="{F9DEF783-1725-4B7E-9C66-08C5891CAFB9}" type="parTrans" cxnId="{01498094-7484-4CE2-9242-E3C8BA13F904}">
      <dgm:prSet/>
      <dgm:spPr/>
      <dgm:t>
        <a:bodyPr/>
        <a:lstStyle/>
        <a:p>
          <a:endParaRPr lang="en-US"/>
        </a:p>
      </dgm:t>
    </dgm:pt>
    <dgm:pt modelId="{30DF9316-0F5E-411E-87FB-DE9704F26B92}" type="pres">
      <dgm:prSet presAssocID="{2A1DA218-E3F4-460C-AA25-6C3FA3580C99}" presName="linearFlow" presStyleCnt="0">
        <dgm:presLayoutVars>
          <dgm:dir/>
          <dgm:animLvl val="lvl"/>
          <dgm:resizeHandles val="exact"/>
        </dgm:presLayoutVars>
      </dgm:prSet>
      <dgm:spPr/>
      <dgm:t>
        <a:bodyPr/>
        <a:lstStyle/>
        <a:p>
          <a:endParaRPr lang="en-US"/>
        </a:p>
      </dgm:t>
    </dgm:pt>
    <dgm:pt modelId="{07B80DBE-8BAB-49FB-8890-BD385EB10EC7}" type="pres">
      <dgm:prSet presAssocID="{D55CFE3A-06B7-44ED-AAF8-A395FE3E117C}" presName="composite" presStyleCnt="0"/>
      <dgm:spPr/>
    </dgm:pt>
    <dgm:pt modelId="{89435973-04DD-47EC-B15F-3FE6C518D6A5}" type="pres">
      <dgm:prSet presAssocID="{D55CFE3A-06B7-44ED-AAF8-A395FE3E117C}" presName="parentText" presStyleLbl="alignNode1" presStyleIdx="0" presStyleCnt="3">
        <dgm:presLayoutVars>
          <dgm:chMax val="1"/>
          <dgm:bulletEnabled val="1"/>
        </dgm:presLayoutVars>
      </dgm:prSet>
      <dgm:spPr/>
      <dgm:t>
        <a:bodyPr/>
        <a:lstStyle/>
        <a:p>
          <a:endParaRPr lang="en-US"/>
        </a:p>
      </dgm:t>
    </dgm:pt>
    <dgm:pt modelId="{4C1D13AE-298D-41FD-A5ED-982A00CE1B72}" type="pres">
      <dgm:prSet presAssocID="{D55CFE3A-06B7-44ED-AAF8-A395FE3E117C}" presName="descendantText" presStyleLbl="alignAcc1" presStyleIdx="0" presStyleCnt="3">
        <dgm:presLayoutVars>
          <dgm:bulletEnabled val="1"/>
        </dgm:presLayoutVars>
      </dgm:prSet>
      <dgm:spPr/>
      <dgm:t>
        <a:bodyPr/>
        <a:lstStyle/>
        <a:p>
          <a:endParaRPr lang="en-US"/>
        </a:p>
      </dgm:t>
    </dgm:pt>
    <dgm:pt modelId="{8E87978E-CB69-4A22-8159-B47083398F67}" type="pres">
      <dgm:prSet presAssocID="{C35DD039-6B5F-49E4-B876-321D486C36BD}" presName="sp" presStyleCnt="0"/>
      <dgm:spPr/>
    </dgm:pt>
    <dgm:pt modelId="{727D0A0B-A4C9-443C-BE47-286171FFA104}" type="pres">
      <dgm:prSet presAssocID="{F641321B-1568-4AE8-8A0A-B75217ACCDB8}" presName="composite" presStyleCnt="0"/>
      <dgm:spPr/>
    </dgm:pt>
    <dgm:pt modelId="{A8E3C4EC-C5E5-4FFE-BE48-3CA264223F7D}" type="pres">
      <dgm:prSet presAssocID="{F641321B-1568-4AE8-8A0A-B75217ACCDB8}" presName="parentText" presStyleLbl="alignNode1" presStyleIdx="1" presStyleCnt="3">
        <dgm:presLayoutVars>
          <dgm:chMax val="1"/>
          <dgm:bulletEnabled val="1"/>
        </dgm:presLayoutVars>
      </dgm:prSet>
      <dgm:spPr/>
      <dgm:t>
        <a:bodyPr/>
        <a:lstStyle/>
        <a:p>
          <a:endParaRPr lang="en-US"/>
        </a:p>
      </dgm:t>
    </dgm:pt>
    <dgm:pt modelId="{ECA11C54-7871-41C5-AED6-E644CFEBE823}" type="pres">
      <dgm:prSet presAssocID="{F641321B-1568-4AE8-8A0A-B75217ACCDB8}" presName="descendantText" presStyleLbl="alignAcc1" presStyleIdx="1" presStyleCnt="3">
        <dgm:presLayoutVars>
          <dgm:bulletEnabled val="1"/>
        </dgm:presLayoutVars>
      </dgm:prSet>
      <dgm:spPr/>
      <dgm:t>
        <a:bodyPr/>
        <a:lstStyle/>
        <a:p>
          <a:endParaRPr lang="en-US"/>
        </a:p>
      </dgm:t>
    </dgm:pt>
    <dgm:pt modelId="{8984ECF5-94AD-4107-89B9-58044E980B6E}" type="pres">
      <dgm:prSet presAssocID="{70F527C3-8791-41BE-879A-97965CC10198}" presName="sp" presStyleCnt="0"/>
      <dgm:spPr/>
    </dgm:pt>
    <dgm:pt modelId="{9AE60915-36F4-4280-8AFD-34A0911D2BCD}" type="pres">
      <dgm:prSet presAssocID="{C87EEC2A-F095-4A08-9CE2-01E31774EE8E}" presName="composite" presStyleCnt="0"/>
      <dgm:spPr/>
    </dgm:pt>
    <dgm:pt modelId="{4CF78045-EB93-4F7A-BF99-4616CE3BD257}" type="pres">
      <dgm:prSet presAssocID="{C87EEC2A-F095-4A08-9CE2-01E31774EE8E}" presName="parentText" presStyleLbl="alignNode1" presStyleIdx="2" presStyleCnt="3">
        <dgm:presLayoutVars>
          <dgm:chMax val="1"/>
          <dgm:bulletEnabled val="1"/>
        </dgm:presLayoutVars>
      </dgm:prSet>
      <dgm:spPr/>
      <dgm:t>
        <a:bodyPr/>
        <a:lstStyle/>
        <a:p>
          <a:endParaRPr lang="en-US"/>
        </a:p>
      </dgm:t>
    </dgm:pt>
    <dgm:pt modelId="{D8BDF7C8-2621-4737-AB0C-DD5BF57F9BEA}" type="pres">
      <dgm:prSet presAssocID="{C87EEC2A-F095-4A08-9CE2-01E31774EE8E}" presName="descendantText" presStyleLbl="alignAcc1" presStyleIdx="2" presStyleCnt="3" custLinFactNeighborX="1027" custLinFactNeighborY="1104">
        <dgm:presLayoutVars>
          <dgm:bulletEnabled val="1"/>
        </dgm:presLayoutVars>
      </dgm:prSet>
      <dgm:spPr/>
      <dgm:t>
        <a:bodyPr/>
        <a:lstStyle/>
        <a:p>
          <a:endParaRPr lang="en-US"/>
        </a:p>
      </dgm:t>
    </dgm:pt>
  </dgm:ptLst>
  <dgm:cxnLst>
    <dgm:cxn modelId="{E44B553D-3B41-4F2D-ACDE-19ADAB119103}" srcId="{F641321B-1568-4AE8-8A0A-B75217ACCDB8}" destId="{65A92D3D-043D-42EE-AFB2-A062B8147526}" srcOrd="0" destOrd="0" parTransId="{6375C6DA-7838-4A3A-A93F-DACD665A0831}" sibTransId="{F8E06B2A-EAB2-4482-9F97-6FCB9A209564}"/>
    <dgm:cxn modelId="{616ED21B-5004-4096-90F1-55F133F35D87}" type="presOf" srcId="{2A1DA218-E3F4-460C-AA25-6C3FA3580C99}" destId="{30DF9316-0F5E-411E-87FB-DE9704F26B92}" srcOrd="0" destOrd="0" presId="urn:microsoft.com/office/officeart/2005/8/layout/chevron2"/>
    <dgm:cxn modelId="{B1C85FA4-F0C2-492A-B003-AF9D0D900548}" srcId="{2A1DA218-E3F4-460C-AA25-6C3FA3580C99}" destId="{C87EEC2A-F095-4A08-9CE2-01E31774EE8E}" srcOrd="2" destOrd="0" parTransId="{3C425460-B6BD-4CA2-96EE-E0F163DD19E5}" sibTransId="{F1CB895B-F120-463D-89FD-064A74D63F10}"/>
    <dgm:cxn modelId="{0ECD0071-6EB3-48A1-BDF1-0D15DDB868B1}" type="presOf" srcId="{C87EEC2A-F095-4A08-9CE2-01E31774EE8E}" destId="{4CF78045-EB93-4F7A-BF99-4616CE3BD257}" srcOrd="0" destOrd="0" presId="urn:microsoft.com/office/officeart/2005/8/layout/chevron2"/>
    <dgm:cxn modelId="{01498094-7484-4CE2-9242-E3C8BA13F904}" srcId="{2A1DA218-E3F4-460C-AA25-6C3FA3580C99}" destId="{D55CFE3A-06B7-44ED-AAF8-A395FE3E117C}" srcOrd="0" destOrd="0" parTransId="{F9DEF783-1725-4B7E-9C66-08C5891CAFB9}" sibTransId="{C35DD039-6B5F-49E4-B876-321D486C36BD}"/>
    <dgm:cxn modelId="{532A7082-71FC-46F9-9B17-FA9256F6BFFE}" type="presOf" srcId="{6074C32F-5EFC-4155-B570-130EBEBF510F}" destId="{4C1D13AE-298D-41FD-A5ED-982A00CE1B72}" srcOrd="0" destOrd="0" presId="urn:microsoft.com/office/officeart/2005/8/layout/chevron2"/>
    <dgm:cxn modelId="{0A4D1CB8-0829-498E-B006-4E2ABA39EEF0}" type="presOf" srcId="{65A92D3D-043D-42EE-AFB2-A062B8147526}" destId="{ECA11C54-7871-41C5-AED6-E644CFEBE823}" srcOrd="0" destOrd="0" presId="urn:microsoft.com/office/officeart/2005/8/layout/chevron2"/>
    <dgm:cxn modelId="{13E3CC0F-3C91-4C35-88A1-D50DF7B3401F}" srcId="{D55CFE3A-06B7-44ED-AAF8-A395FE3E117C}" destId="{6074C32F-5EFC-4155-B570-130EBEBF510F}" srcOrd="0" destOrd="0" parTransId="{AC3F8F69-B5AB-4092-B618-0BBF76DB2AEA}" sibTransId="{9B84A673-68CF-47BD-A6CB-21ED9AFD47F2}"/>
    <dgm:cxn modelId="{2AC83430-105B-4DA8-AC0E-A302CD31883B}" type="presOf" srcId="{D55CFE3A-06B7-44ED-AAF8-A395FE3E117C}" destId="{89435973-04DD-47EC-B15F-3FE6C518D6A5}" srcOrd="0" destOrd="0" presId="urn:microsoft.com/office/officeart/2005/8/layout/chevron2"/>
    <dgm:cxn modelId="{41E53930-937A-441E-9AE7-FFD3373E0277}" srcId="{C87EEC2A-F095-4A08-9CE2-01E31774EE8E}" destId="{968DB199-35F8-4112-BA06-40B52EF15C3C}" srcOrd="0" destOrd="0" parTransId="{96BB5899-14BF-41F4-98AF-978CA34F078E}" sibTransId="{BA6AA594-878A-4C15-A926-E45AED10CFE3}"/>
    <dgm:cxn modelId="{75D9AA89-6C86-47E6-8912-C360ADE46146}" type="presOf" srcId="{F641321B-1568-4AE8-8A0A-B75217ACCDB8}" destId="{A8E3C4EC-C5E5-4FFE-BE48-3CA264223F7D}" srcOrd="0" destOrd="0" presId="urn:microsoft.com/office/officeart/2005/8/layout/chevron2"/>
    <dgm:cxn modelId="{B9C3D2A9-47EA-4E04-89D7-1A3D79F77F6A}" srcId="{2A1DA218-E3F4-460C-AA25-6C3FA3580C99}" destId="{F641321B-1568-4AE8-8A0A-B75217ACCDB8}" srcOrd="1" destOrd="0" parTransId="{285530CD-5D33-4A9F-832E-5F42945F0D6F}" sibTransId="{70F527C3-8791-41BE-879A-97965CC10198}"/>
    <dgm:cxn modelId="{82613544-95A2-48D7-961C-12D045CD8F8A}" type="presOf" srcId="{968DB199-35F8-4112-BA06-40B52EF15C3C}" destId="{D8BDF7C8-2621-4737-AB0C-DD5BF57F9BEA}" srcOrd="0" destOrd="0" presId="urn:microsoft.com/office/officeart/2005/8/layout/chevron2"/>
    <dgm:cxn modelId="{F6A206E3-9525-4F92-BA90-796E7DC30DB3}" type="presParOf" srcId="{30DF9316-0F5E-411E-87FB-DE9704F26B92}" destId="{07B80DBE-8BAB-49FB-8890-BD385EB10EC7}" srcOrd="0" destOrd="0" presId="urn:microsoft.com/office/officeart/2005/8/layout/chevron2"/>
    <dgm:cxn modelId="{8D1772C4-E44D-4C61-BEC1-4DE5830F9B98}" type="presParOf" srcId="{07B80DBE-8BAB-49FB-8890-BD385EB10EC7}" destId="{89435973-04DD-47EC-B15F-3FE6C518D6A5}" srcOrd="0" destOrd="0" presId="urn:microsoft.com/office/officeart/2005/8/layout/chevron2"/>
    <dgm:cxn modelId="{0A779BCC-8586-48D3-A782-E68C09FC4137}" type="presParOf" srcId="{07B80DBE-8BAB-49FB-8890-BD385EB10EC7}" destId="{4C1D13AE-298D-41FD-A5ED-982A00CE1B72}" srcOrd="1" destOrd="0" presId="urn:microsoft.com/office/officeart/2005/8/layout/chevron2"/>
    <dgm:cxn modelId="{14A9F3F0-09B3-4BE5-93BC-AD7DFAD1920D}" type="presParOf" srcId="{30DF9316-0F5E-411E-87FB-DE9704F26B92}" destId="{8E87978E-CB69-4A22-8159-B47083398F67}" srcOrd="1" destOrd="0" presId="urn:microsoft.com/office/officeart/2005/8/layout/chevron2"/>
    <dgm:cxn modelId="{770B6281-BB20-49BD-B6B6-17B45642590D}" type="presParOf" srcId="{30DF9316-0F5E-411E-87FB-DE9704F26B92}" destId="{727D0A0B-A4C9-443C-BE47-286171FFA104}" srcOrd="2" destOrd="0" presId="urn:microsoft.com/office/officeart/2005/8/layout/chevron2"/>
    <dgm:cxn modelId="{8099F20F-5120-4E47-9419-841A1E4CBECA}" type="presParOf" srcId="{727D0A0B-A4C9-443C-BE47-286171FFA104}" destId="{A8E3C4EC-C5E5-4FFE-BE48-3CA264223F7D}" srcOrd="0" destOrd="0" presId="urn:microsoft.com/office/officeart/2005/8/layout/chevron2"/>
    <dgm:cxn modelId="{1107F3AC-75D9-48AF-AC37-90001659FCAC}" type="presParOf" srcId="{727D0A0B-A4C9-443C-BE47-286171FFA104}" destId="{ECA11C54-7871-41C5-AED6-E644CFEBE823}" srcOrd="1" destOrd="0" presId="urn:microsoft.com/office/officeart/2005/8/layout/chevron2"/>
    <dgm:cxn modelId="{5BBFD354-2ED1-4D4B-93A8-E7BBD0EE3310}" type="presParOf" srcId="{30DF9316-0F5E-411E-87FB-DE9704F26B92}" destId="{8984ECF5-94AD-4107-89B9-58044E980B6E}" srcOrd="3" destOrd="0" presId="urn:microsoft.com/office/officeart/2005/8/layout/chevron2"/>
    <dgm:cxn modelId="{D021A68D-A811-4090-B95C-ABB4AADCE0DC}" type="presParOf" srcId="{30DF9316-0F5E-411E-87FB-DE9704F26B92}" destId="{9AE60915-36F4-4280-8AFD-34A0911D2BCD}" srcOrd="4" destOrd="0" presId="urn:microsoft.com/office/officeart/2005/8/layout/chevron2"/>
    <dgm:cxn modelId="{2FD7F5AD-886C-4326-A74F-125AB502F603}" type="presParOf" srcId="{9AE60915-36F4-4280-8AFD-34A0911D2BCD}" destId="{4CF78045-EB93-4F7A-BF99-4616CE3BD257}" srcOrd="0" destOrd="0" presId="urn:microsoft.com/office/officeart/2005/8/layout/chevron2"/>
    <dgm:cxn modelId="{97E88BBA-EC5C-4095-9314-CE0C195070A0}" type="presParOf" srcId="{9AE60915-36F4-4280-8AFD-34A0911D2BCD}" destId="{D8BDF7C8-2621-4737-AB0C-DD5BF57F9BE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961F37-51C6-4EFE-8097-8D6596D32C7A}" type="doc">
      <dgm:prSet loTypeId="urn:microsoft.com/office/officeart/2011/layout/TabList" loCatId="list" qsTypeId="urn:microsoft.com/office/officeart/2005/8/quickstyle/simple1" qsCatId="simple" csTypeId="urn:microsoft.com/office/officeart/2005/8/colors/colorful4" csCatId="colorful" phldr="1"/>
      <dgm:spPr/>
      <dgm:t>
        <a:bodyPr/>
        <a:lstStyle/>
        <a:p>
          <a:endParaRPr lang="en-US"/>
        </a:p>
      </dgm:t>
    </dgm:pt>
    <dgm:pt modelId="{929A68A4-2354-4C86-BE51-F84AECB00279}">
      <dgm:prSet phldrT="[Text]" custT="1"/>
      <dgm:spPr/>
      <dgm:t>
        <a:bodyPr/>
        <a:lstStyle/>
        <a:p>
          <a:r>
            <a:rPr lang="en-US" sz="2800" b="1" dirty="0" err="1">
              <a:solidFill>
                <a:schemeClr val="bg1"/>
              </a:solidFill>
              <a:latin typeface="Times New Roman" panose="02020603050405020304" pitchFamily="18" charset="0"/>
              <a:cs typeface="Times New Roman" panose="02020603050405020304" pitchFamily="18" charset="0"/>
            </a:rPr>
            <a:t>Ngôi</a:t>
          </a:r>
          <a:r>
            <a:rPr lang="en-US" sz="2800" b="1" dirty="0">
              <a:solidFill>
                <a:schemeClr val="bg1"/>
              </a:solidFill>
              <a:latin typeface="Times New Roman" panose="02020603050405020304" pitchFamily="18" charset="0"/>
              <a:cs typeface="Times New Roman" panose="02020603050405020304" pitchFamily="18" charset="0"/>
            </a:rPr>
            <a:t> </a:t>
          </a:r>
          <a:r>
            <a:rPr lang="en-US" sz="2800" b="1" dirty="0" err="1">
              <a:solidFill>
                <a:schemeClr val="bg1"/>
              </a:solidFill>
              <a:latin typeface="Times New Roman" panose="02020603050405020304" pitchFamily="18" charset="0"/>
              <a:cs typeface="Times New Roman" panose="02020603050405020304" pitchFamily="18" charset="0"/>
            </a:rPr>
            <a:t>kể</a:t>
          </a:r>
          <a:endParaRPr lang="en-US" sz="2800" b="1" dirty="0">
            <a:solidFill>
              <a:schemeClr val="bg1"/>
            </a:solidFill>
            <a:latin typeface="Times New Roman" panose="02020603050405020304" pitchFamily="18" charset="0"/>
            <a:cs typeface="Times New Roman" panose="02020603050405020304" pitchFamily="18" charset="0"/>
          </a:endParaRPr>
        </a:p>
      </dgm:t>
    </dgm:pt>
    <dgm:pt modelId="{7D9E25F3-2B7E-487F-975B-6F515CF5FB37}" type="parTrans" cxnId="{742FC9DD-5B38-4AA3-AB48-76F7F85D6976}">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7C8232F0-82EF-4987-828B-E1C151FB5434}" type="sibTrans" cxnId="{742FC9DD-5B38-4AA3-AB48-76F7F85D6976}">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99507BE0-02AA-4365-8604-C2E4C9CA3794}">
      <dgm:prSet phldrT="[Text]" custT="1"/>
      <dgm:spPr/>
      <dgm:t>
        <a:bodyPr/>
        <a:lstStyle/>
        <a:p>
          <a:pPr>
            <a:buSzPts val="1200"/>
            <a:buFont typeface="Times New Roman" panose="02020603050405020304" pitchFamily="18" charset="0"/>
            <a:buChar char="-"/>
          </a:pPr>
          <a:endParaRPr lang="en-US" sz="2200">
            <a:solidFill>
              <a:schemeClr val="bg1"/>
            </a:solidFill>
            <a:latin typeface="Times New Roman" panose="02020603050405020304" pitchFamily="18" charset="0"/>
            <a:cs typeface="Times New Roman" panose="02020603050405020304" pitchFamily="18" charset="0"/>
          </a:endParaRPr>
        </a:p>
      </dgm:t>
    </dgm:pt>
    <dgm:pt modelId="{E5666E3B-EFB5-4229-87D2-E434970A0BC3}" type="parTrans" cxnId="{CD18065A-0B83-473A-9D2F-58E52C17B29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A7D25F1A-4191-428F-9667-1BBBF02C2B04}" type="sibTrans" cxnId="{CD18065A-0B83-473A-9D2F-58E52C17B29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58E7A189-DE38-4D79-83D5-1F3D5CC14189}">
      <dgm:prSet phldrT="[Text]" custT="1"/>
      <dgm:spPr/>
      <dgm:t>
        <a:bodyPr/>
        <a:lstStyle/>
        <a:p>
          <a:r>
            <a:rPr lang="en-US" sz="2800" b="1">
              <a:solidFill>
                <a:schemeClr val="bg1"/>
              </a:solidFill>
              <a:latin typeface="Times New Roman" panose="02020603050405020304" pitchFamily="18" charset="0"/>
              <a:cs typeface="Times New Roman" panose="02020603050405020304" pitchFamily="18" charset="0"/>
            </a:rPr>
            <a:t>Điểm nhìn</a:t>
          </a:r>
        </a:p>
      </dgm:t>
    </dgm:pt>
    <dgm:pt modelId="{2C439BE2-C7BC-49E5-A982-AB30BF920810}" type="parTrans" cxnId="{1E775649-1B2C-41A0-99C8-511F6EF1CF4C}">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CE05B1A1-FF40-403D-8EAF-D7529FCB9078}" type="sibTrans" cxnId="{1E775649-1B2C-41A0-99C8-511F6EF1CF4C}">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2E865212-FCBE-435C-BF9A-4340F391A9FF}">
      <dgm:prSet phldrT="[Text]" custT="1"/>
      <dgm:spPr/>
      <dgm:t>
        <a:bodyPr/>
        <a:lstStyle/>
        <a:p>
          <a:pPr>
            <a:buSzPts val="1200"/>
            <a:buFont typeface="Times New Roman" panose="02020603050405020304" pitchFamily="18" charset="0"/>
            <a:buChar char="-"/>
          </a:pPr>
          <a:r>
            <a:rPr lang="vi-VN" sz="2800" b="1">
              <a:solidFill>
                <a:srgbClr val="FFFF00"/>
              </a:solidFill>
              <a:latin typeface="Times New Roman" panose="02020603050405020304" pitchFamily="18" charset="0"/>
              <a:cs typeface="Times New Roman" panose="02020603050405020304" pitchFamily="18" charset="0"/>
            </a:rPr>
            <a:t>Điểm nhìn ông giáo</a:t>
          </a:r>
          <a:endParaRPr lang="en-US" sz="2800" b="1">
            <a:solidFill>
              <a:srgbClr val="FFFF00"/>
            </a:solidFill>
            <a:latin typeface="Times New Roman" panose="02020603050405020304" pitchFamily="18" charset="0"/>
            <a:cs typeface="Times New Roman" panose="02020603050405020304" pitchFamily="18" charset="0"/>
          </a:endParaRPr>
        </a:p>
      </dgm:t>
    </dgm:pt>
    <dgm:pt modelId="{77645B30-4A64-40C8-9DF9-32C188428C0B}" type="parTrans" cxnId="{1C65D832-8BDF-48E9-948E-DA827D62536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2E074ABC-D5B5-4781-B956-A2AAFDB13B91}" type="sibTrans" cxnId="{1C65D832-8BDF-48E9-948E-DA827D62536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96130728-B8A9-47C6-ABE2-1C3B5E48370B}">
      <dgm:prSet phldrT="[Text]" custT="1"/>
      <dgm:spPr/>
      <dgm:t>
        <a:bodyPr/>
        <a:lstStyle/>
        <a:p>
          <a:r>
            <a:rPr lang="en-US" sz="2800" b="1">
              <a:solidFill>
                <a:schemeClr val="bg1"/>
              </a:solidFill>
              <a:latin typeface="Times New Roman" panose="02020603050405020304" pitchFamily="18" charset="0"/>
              <a:cs typeface="Times New Roman" panose="02020603050405020304" pitchFamily="18" charset="0"/>
            </a:rPr>
            <a:t>Tác dụng</a:t>
          </a:r>
        </a:p>
      </dgm:t>
    </dgm:pt>
    <dgm:pt modelId="{C122ED6A-A674-4DB6-82B3-2B2F6FB744A5}" type="parTrans" cxnId="{FF4BC7E4-AF35-4F14-8E50-2BB0B0C04BB1}">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13F587EF-9A62-4686-B81E-79CC204C6F09}" type="sibTrans" cxnId="{FF4BC7E4-AF35-4F14-8E50-2BB0B0C04BB1}">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EE297825-5C4B-4F3B-940D-199725733E50}">
      <dgm:prSet phldrT="[Text]" custT="1"/>
      <dgm:spPr/>
      <dgm:t>
        <a:bodyPr/>
        <a:lstStyle/>
        <a:p>
          <a:r>
            <a:rPr lang="en-US" sz="2800" b="1">
              <a:solidFill>
                <a:srgbClr val="FFFF00"/>
              </a:solidFill>
              <a:latin typeface="Times New Roman" panose="02020603050405020304" pitchFamily="18" charset="0"/>
              <a:cs typeface="Times New Roman" panose="02020603050405020304" pitchFamily="18" charset="0"/>
            </a:rPr>
            <a:t>Tác dụng của việc lựa chọn ngôi kể và điểm nhìn</a:t>
          </a:r>
        </a:p>
      </dgm:t>
    </dgm:pt>
    <dgm:pt modelId="{63C27B21-9572-4256-BD0B-EAC954C2498E}" type="parTrans" cxnId="{0BD1E41F-86E5-4C33-8F79-1E08EBE1750E}">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A12D6029-7F87-488F-929D-CA4CC65B0248}" type="sibTrans" cxnId="{0BD1E41F-86E5-4C33-8F79-1E08EBE1750E}">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08329E3B-D0FA-4E2E-8832-1BD294CD8F4E}">
      <dgm:prSet phldrT="[Text]" custT="1"/>
      <dgm:spPr/>
      <dgm:t>
        <a:bodyPr/>
        <a:lstStyle/>
        <a:p>
          <a:pPr algn="just"/>
          <a:r>
            <a:rPr lang="en-US" sz="2400" dirty="0" smtClean="0">
              <a:solidFill>
                <a:schemeClr val="bg1"/>
              </a:solidFill>
              <a:latin typeface="SegoeuiPc"/>
            </a:rPr>
            <a:t>- </a:t>
          </a:r>
          <a:r>
            <a:rPr lang="en-US" sz="2400" dirty="0" smtClean="0">
              <a:solidFill>
                <a:schemeClr val="bg1"/>
              </a:solidFill>
              <a:latin typeface="SegoeuiPc"/>
            </a:rPr>
            <a:t>T</a:t>
          </a:r>
          <a:r>
            <a:rPr lang="vi-VN" sz="2400" dirty="0" smtClean="0">
              <a:solidFill>
                <a:schemeClr val="bg1"/>
              </a:solidFill>
              <a:latin typeface="SegoeuiPc"/>
            </a:rPr>
            <a:t>oàn bộ cuộc đời lão Hạc hiện lên qua cái nhìn, cảm xúc và suy nghĩ của ông giáo, kể cả những hiểu lầm hoặc đánh giá lầm của ông</a:t>
          </a:r>
          <a:r>
            <a:rPr lang="en-US" sz="2400" dirty="0" smtClean="0">
              <a:solidFill>
                <a:schemeClr val="bg1"/>
              </a:solidFill>
              <a:latin typeface="SegoeuiPc"/>
            </a:rPr>
            <a:t>.</a:t>
          </a:r>
        </a:p>
        <a:p>
          <a:pPr algn="just"/>
          <a:r>
            <a:rPr lang="en-US" sz="2400" dirty="0" smtClean="0">
              <a:solidFill>
                <a:schemeClr val="bg1"/>
              </a:solidFill>
              <a:latin typeface="SegoeuiPc"/>
            </a:rPr>
            <a:t>- T</a:t>
          </a:r>
          <a:r>
            <a:rPr lang="vi-VN" sz="2400" dirty="0" smtClean="0">
              <a:solidFill>
                <a:schemeClr val="bg1"/>
              </a:solidFill>
              <a:latin typeface="SegoeuiPc"/>
            </a:rPr>
            <a:t>hể hiện rõ tính cách nhân từ, tốt bụng và những nỗ lực muốn thấu hiểu con người của ông giáo.</a:t>
          </a:r>
          <a:endParaRPr lang="en-US" sz="2400" dirty="0">
            <a:solidFill>
              <a:schemeClr val="bg1"/>
            </a:solidFill>
            <a:latin typeface="Times New Roman" panose="02020603050405020304" pitchFamily="18" charset="0"/>
            <a:cs typeface="Times New Roman" panose="02020603050405020304" pitchFamily="18" charset="0"/>
          </a:endParaRPr>
        </a:p>
      </dgm:t>
    </dgm:pt>
    <dgm:pt modelId="{A297C665-7A56-4D25-8041-B1CE1AB449B3}" type="parTrans" cxnId="{607F33CA-F516-4E01-9C09-A00710A9E72F}">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DF3602A6-F4E2-4DB6-B9B9-081B372F449E}" type="sibTrans" cxnId="{607F33CA-F516-4E01-9C09-A00710A9E72F}">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4439F9E0-95CA-4345-B0C7-B0FE2F7155A2}">
      <dgm:prSet phldrT="[Text]" custT="1"/>
      <dgm:spPr/>
      <dgm:t>
        <a:bodyPr/>
        <a:lstStyle/>
        <a:p>
          <a:pPr>
            <a:buSzPts val="1200"/>
            <a:buFont typeface="Times New Roman" panose="02020603050405020304" pitchFamily="18" charset="0"/>
            <a:buChar char="-"/>
          </a:pPr>
          <a:r>
            <a:rPr lang="vi-VN" sz="2800" b="1">
              <a:solidFill>
                <a:srgbClr val="FFFF00"/>
              </a:solidFill>
              <a:latin typeface="Times New Roman" panose="02020603050405020304" pitchFamily="18" charset="0"/>
              <a:cs typeface="Times New Roman" panose="02020603050405020304" pitchFamily="18" charset="0"/>
            </a:rPr>
            <a:t>Ngôi kể thứ nhất</a:t>
          </a:r>
          <a:endParaRPr lang="en-US" sz="2800" b="1">
            <a:solidFill>
              <a:srgbClr val="FFFF00"/>
            </a:solidFill>
            <a:latin typeface="Times New Roman" panose="02020603050405020304" pitchFamily="18" charset="0"/>
            <a:cs typeface="Times New Roman" panose="02020603050405020304" pitchFamily="18" charset="0"/>
          </a:endParaRPr>
        </a:p>
      </dgm:t>
    </dgm:pt>
    <dgm:pt modelId="{2B8F1086-EE9A-4E18-8170-FB86D40CD197}" type="sibTrans" cxnId="{FDBDB13E-79D7-4581-8A41-D7E7FD0DC90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D485111A-F34A-45D4-895C-9B1B28EEFACE}" type="parTrans" cxnId="{FDBDB13E-79D7-4581-8A41-D7E7FD0DC90A}">
      <dgm:prSet/>
      <dgm:spPr/>
      <dgm:t>
        <a:bodyPr/>
        <a:lstStyle/>
        <a:p>
          <a:endParaRPr lang="en-US" sz="2200">
            <a:solidFill>
              <a:schemeClr val="bg1"/>
            </a:solidFill>
            <a:latin typeface="Times New Roman" panose="02020603050405020304" pitchFamily="18" charset="0"/>
            <a:cs typeface="Times New Roman" panose="02020603050405020304" pitchFamily="18" charset="0"/>
          </a:endParaRPr>
        </a:p>
      </dgm:t>
    </dgm:pt>
    <dgm:pt modelId="{E0B46CA6-57FA-4989-B04B-B337FD5C5EE2}" type="pres">
      <dgm:prSet presAssocID="{53961F37-51C6-4EFE-8097-8D6596D32C7A}" presName="Name0" presStyleCnt="0">
        <dgm:presLayoutVars>
          <dgm:chMax/>
          <dgm:chPref val="3"/>
          <dgm:dir/>
          <dgm:animOne val="branch"/>
          <dgm:animLvl val="lvl"/>
        </dgm:presLayoutVars>
      </dgm:prSet>
      <dgm:spPr/>
      <dgm:t>
        <a:bodyPr/>
        <a:lstStyle/>
        <a:p>
          <a:endParaRPr lang="en-US"/>
        </a:p>
      </dgm:t>
    </dgm:pt>
    <dgm:pt modelId="{B5FFFB0D-A013-4A55-A2E6-971757B34B29}" type="pres">
      <dgm:prSet presAssocID="{929A68A4-2354-4C86-BE51-F84AECB00279}" presName="composite" presStyleCnt="0"/>
      <dgm:spPr/>
    </dgm:pt>
    <dgm:pt modelId="{98459DD2-1C52-4732-8353-D38DBE3C93E5}" type="pres">
      <dgm:prSet presAssocID="{929A68A4-2354-4C86-BE51-F84AECB00279}" presName="FirstChild" presStyleLbl="revTx" presStyleIdx="0" presStyleCnt="5">
        <dgm:presLayoutVars>
          <dgm:chMax val="0"/>
          <dgm:chPref val="0"/>
          <dgm:bulletEnabled val="1"/>
        </dgm:presLayoutVars>
      </dgm:prSet>
      <dgm:spPr/>
      <dgm:t>
        <a:bodyPr/>
        <a:lstStyle/>
        <a:p>
          <a:endParaRPr lang="en-US"/>
        </a:p>
      </dgm:t>
    </dgm:pt>
    <dgm:pt modelId="{845F17F6-8C68-4BE2-B73B-45BD8A6328B0}" type="pres">
      <dgm:prSet presAssocID="{929A68A4-2354-4C86-BE51-F84AECB00279}" presName="Parent" presStyleLbl="alignNode1" presStyleIdx="0" presStyleCnt="3">
        <dgm:presLayoutVars>
          <dgm:chMax val="3"/>
          <dgm:chPref val="3"/>
          <dgm:bulletEnabled val="1"/>
        </dgm:presLayoutVars>
      </dgm:prSet>
      <dgm:spPr/>
      <dgm:t>
        <a:bodyPr/>
        <a:lstStyle/>
        <a:p>
          <a:endParaRPr lang="en-US"/>
        </a:p>
      </dgm:t>
    </dgm:pt>
    <dgm:pt modelId="{6A9B6891-A411-4802-A503-F363708FE51E}" type="pres">
      <dgm:prSet presAssocID="{929A68A4-2354-4C86-BE51-F84AECB00279}" presName="Accent" presStyleLbl="parChTrans1D1" presStyleIdx="0" presStyleCnt="3"/>
      <dgm:spPr/>
    </dgm:pt>
    <dgm:pt modelId="{10D5E22D-687F-46FD-A6CE-C921F8D2AFA9}" type="pres">
      <dgm:prSet presAssocID="{929A68A4-2354-4C86-BE51-F84AECB00279}" presName="Child" presStyleLbl="revTx" presStyleIdx="1" presStyleCnt="5">
        <dgm:presLayoutVars>
          <dgm:chMax val="0"/>
          <dgm:chPref val="0"/>
          <dgm:bulletEnabled val="1"/>
        </dgm:presLayoutVars>
      </dgm:prSet>
      <dgm:spPr/>
      <dgm:t>
        <a:bodyPr/>
        <a:lstStyle/>
        <a:p>
          <a:endParaRPr lang="en-US"/>
        </a:p>
      </dgm:t>
    </dgm:pt>
    <dgm:pt modelId="{C792F67B-1568-4798-90B3-711F31107861}" type="pres">
      <dgm:prSet presAssocID="{7C8232F0-82EF-4987-828B-E1C151FB5434}" presName="sibTrans" presStyleCnt="0"/>
      <dgm:spPr/>
    </dgm:pt>
    <dgm:pt modelId="{5850E6D1-066E-44A1-AE55-6BFCBBDF2C80}" type="pres">
      <dgm:prSet presAssocID="{58E7A189-DE38-4D79-83D5-1F3D5CC14189}" presName="composite" presStyleCnt="0"/>
      <dgm:spPr/>
    </dgm:pt>
    <dgm:pt modelId="{9AF3A400-96F4-4FB5-8AD8-77EA3BB9C467}" type="pres">
      <dgm:prSet presAssocID="{58E7A189-DE38-4D79-83D5-1F3D5CC14189}" presName="FirstChild" presStyleLbl="revTx" presStyleIdx="2" presStyleCnt="5" custLinFactNeighborY="-94025">
        <dgm:presLayoutVars>
          <dgm:chMax val="0"/>
          <dgm:chPref val="0"/>
          <dgm:bulletEnabled val="1"/>
        </dgm:presLayoutVars>
      </dgm:prSet>
      <dgm:spPr/>
      <dgm:t>
        <a:bodyPr/>
        <a:lstStyle/>
        <a:p>
          <a:endParaRPr lang="en-US"/>
        </a:p>
      </dgm:t>
    </dgm:pt>
    <dgm:pt modelId="{D0471FEA-9A8B-4ADD-94F9-A9B11BEA9409}" type="pres">
      <dgm:prSet presAssocID="{58E7A189-DE38-4D79-83D5-1F3D5CC14189}" presName="Parent" presStyleLbl="alignNode1" presStyleIdx="1" presStyleCnt="3" custLinFactNeighborY="-94236">
        <dgm:presLayoutVars>
          <dgm:chMax val="3"/>
          <dgm:chPref val="3"/>
          <dgm:bulletEnabled val="1"/>
        </dgm:presLayoutVars>
      </dgm:prSet>
      <dgm:spPr/>
      <dgm:t>
        <a:bodyPr/>
        <a:lstStyle/>
        <a:p>
          <a:endParaRPr lang="en-US"/>
        </a:p>
      </dgm:t>
    </dgm:pt>
    <dgm:pt modelId="{9E3E4E35-DF47-410A-8E1C-DF2A9636F8EA}" type="pres">
      <dgm:prSet presAssocID="{58E7A189-DE38-4D79-83D5-1F3D5CC14189}" presName="Accent" presStyleLbl="parChTrans1D1" presStyleIdx="1" presStyleCnt="3" custLinFactY="-700000" custLinFactNeighborY="-721201"/>
      <dgm:spPr/>
    </dgm:pt>
    <dgm:pt modelId="{1A467478-7055-4144-8614-343A01FC9FCE}" type="pres">
      <dgm:prSet presAssocID="{CE05B1A1-FF40-403D-8EAF-D7529FCB9078}" presName="sibTrans" presStyleCnt="0"/>
      <dgm:spPr/>
    </dgm:pt>
    <dgm:pt modelId="{19EC77D5-6C84-40D9-9703-8BAEF39161F2}" type="pres">
      <dgm:prSet presAssocID="{96130728-B8A9-47C6-ABE2-1C3B5E48370B}" presName="composite" presStyleCnt="0"/>
      <dgm:spPr/>
    </dgm:pt>
    <dgm:pt modelId="{7353F2F7-7E6D-48CE-9EF7-9A0FBF6ABED0}" type="pres">
      <dgm:prSet presAssocID="{96130728-B8A9-47C6-ABE2-1C3B5E48370B}" presName="FirstChild" presStyleLbl="revTx" presStyleIdx="3" presStyleCnt="5" custLinFactNeighborX="668" custLinFactNeighborY="-38777">
        <dgm:presLayoutVars>
          <dgm:chMax val="0"/>
          <dgm:chPref val="0"/>
          <dgm:bulletEnabled val="1"/>
        </dgm:presLayoutVars>
      </dgm:prSet>
      <dgm:spPr/>
      <dgm:t>
        <a:bodyPr/>
        <a:lstStyle/>
        <a:p>
          <a:endParaRPr lang="en-US"/>
        </a:p>
      </dgm:t>
    </dgm:pt>
    <dgm:pt modelId="{CF8BAF46-A476-468C-A6E4-0E81EE1C08D9}" type="pres">
      <dgm:prSet presAssocID="{96130728-B8A9-47C6-ABE2-1C3B5E48370B}" presName="Parent" presStyleLbl="alignNode1" presStyleIdx="2" presStyleCnt="3" custLinFactNeighborX="-380" custLinFactNeighborY="-38777">
        <dgm:presLayoutVars>
          <dgm:chMax val="3"/>
          <dgm:chPref val="3"/>
          <dgm:bulletEnabled val="1"/>
        </dgm:presLayoutVars>
      </dgm:prSet>
      <dgm:spPr/>
      <dgm:t>
        <a:bodyPr/>
        <a:lstStyle/>
        <a:p>
          <a:endParaRPr lang="en-US"/>
        </a:p>
      </dgm:t>
    </dgm:pt>
    <dgm:pt modelId="{98349179-9104-4653-991D-6DE73D53D52E}" type="pres">
      <dgm:prSet presAssocID="{96130728-B8A9-47C6-ABE2-1C3B5E48370B}" presName="Accent" presStyleLbl="parChTrans1D1" presStyleIdx="2" presStyleCnt="3" custLinFactY="-274529" custLinFactNeighborY="-300000"/>
      <dgm:spPr/>
    </dgm:pt>
    <dgm:pt modelId="{B081F4F8-E944-427E-9BCF-47BC0993E242}" type="pres">
      <dgm:prSet presAssocID="{96130728-B8A9-47C6-ABE2-1C3B5E48370B}" presName="Child" presStyleLbl="revTx" presStyleIdx="4" presStyleCnt="5" custScaleY="155824">
        <dgm:presLayoutVars>
          <dgm:chMax val="0"/>
          <dgm:chPref val="0"/>
          <dgm:bulletEnabled val="1"/>
        </dgm:presLayoutVars>
      </dgm:prSet>
      <dgm:spPr/>
      <dgm:t>
        <a:bodyPr/>
        <a:lstStyle/>
        <a:p>
          <a:endParaRPr lang="en-US"/>
        </a:p>
      </dgm:t>
    </dgm:pt>
  </dgm:ptLst>
  <dgm:cxnLst>
    <dgm:cxn modelId="{3C903692-C96B-4072-877B-B07F1FA51BD3}" type="presOf" srcId="{58E7A189-DE38-4D79-83D5-1F3D5CC14189}" destId="{D0471FEA-9A8B-4ADD-94F9-A9B11BEA9409}" srcOrd="0" destOrd="0" presId="urn:microsoft.com/office/officeart/2011/layout/TabList"/>
    <dgm:cxn modelId="{A5B7A063-87DD-4D8C-BA14-955459F5C2FE}" type="presOf" srcId="{EE297825-5C4B-4F3B-940D-199725733E50}" destId="{7353F2F7-7E6D-48CE-9EF7-9A0FBF6ABED0}" srcOrd="0" destOrd="0" presId="urn:microsoft.com/office/officeart/2011/layout/TabList"/>
    <dgm:cxn modelId="{1E775649-1B2C-41A0-99C8-511F6EF1CF4C}" srcId="{53961F37-51C6-4EFE-8097-8D6596D32C7A}" destId="{58E7A189-DE38-4D79-83D5-1F3D5CC14189}" srcOrd="1" destOrd="0" parTransId="{2C439BE2-C7BC-49E5-A982-AB30BF920810}" sibTransId="{CE05B1A1-FF40-403D-8EAF-D7529FCB9078}"/>
    <dgm:cxn modelId="{607F33CA-F516-4E01-9C09-A00710A9E72F}" srcId="{96130728-B8A9-47C6-ABE2-1C3B5E48370B}" destId="{08329E3B-D0FA-4E2E-8832-1BD294CD8F4E}" srcOrd="1" destOrd="0" parTransId="{A297C665-7A56-4D25-8041-B1CE1AB449B3}" sibTransId="{DF3602A6-F4E2-4DB6-B9B9-081B372F449E}"/>
    <dgm:cxn modelId="{1C65D832-8BDF-48E9-948E-DA827D62536A}" srcId="{58E7A189-DE38-4D79-83D5-1F3D5CC14189}" destId="{2E865212-FCBE-435C-BF9A-4340F391A9FF}" srcOrd="0" destOrd="0" parTransId="{77645B30-4A64-40C8-9DF9-32C188428C0B}" sibTransId="{2E074ABC-D5B5-4781-B956-A2AAFDB13B91}"/>
    <dgm:cxn modelId="{CA026E4F-5AF5-4EE8-82EA-FCB11ADC0402}" type="presOf" srcId="{2E865212-FCBE-435C-BF9A-4340F391A9FF}" destId="{9AF3A400-96F4-4FB5-8AD8-77EA3BB9C467}" srcOrd="0" destOrd="0" presId="urn:microsoft.com/office/officeart/2011/layout/TabList"/>
    <dgm:cxn modelId="{35A067B3-5A9E-45DF-957A-DFDB83E92BEC}" type="presOf" srcId="{99507BE0-02AA-4365-8604-C2E4C9CA3794}" destId="{10D5E22D-687F-46FD-A6CE-C921F8D2AFA9}" srcOrd="0" destOrd="0" presId="urn:microsoft.com/office/officeart/2011/layout/TabList"/>
    <dgm:cxn modelId="{2612F330-E35E-4F52-9B75-45D9EF878DEF}" type="presOf" srcId="{929A68A4-2354-4C86-BE51-F84AECB00279}" destId="{845F17F6-8C68-4BE2-B73B-45BD8A6328B0}" srcOrd="0" destOrd="0" presId="urn:microsoft.com/office/officeart/2011/layout/TabList"/>
    <dgm:cxn modelId="{69DC74FE-BF51-4D02-B858-3F3F5B7E3794}" type="presOf" srcId="{08329E3B-D0FA-4E2E-8832-1BD294CD8F4E}" destId="{B081F4F8-E944-427E-9BCF-47BC0993E242}" srcOrd="0" destOrd="0" presId="urn:microsoft.com/office/officeart/2011/layout/TabList"/>
    <dgm:cxn modelId="{2881D09C-7D97-428F-86D5-439A10A4F801}" type="presOf" srcId="{53961F37-51C6-4EFE-8097-8D6596D32C7A}" destId="{E0B46CA6-57FA-4989-B04B-B337FD5C5EE2}" srcOrd="0" destOrd="0" presId="urn:microsoft.com/office/officeart/2011/layout/TabList"/>
    <dgm:cxn modelId="{0BD1E41F-86E5-4C33-8F79-1E08EBE1750E}" srcId="{96130728-B8A9-47C6-ABE2-1C3B5E48370B}" destId="{EE297825-5C4B-4F3B-940D-199725733E50}" srcOrd="0" destOrd="0" parTransId="{63C27B21-9572-4256-BD0B-EAC954C2498E}" sibTransId="{A12D6029-7F87-488F-929D-CA4CC65B0248}"/>
    <dgm:cxn modelId="{FF4BC7E4-AF35-4F14-8E50-2BB0B0C04BB1}" srcId="{53961F37-51C6-4EFE-8097-8D6596D32C7A}" destId="{96130728-B8A9-47C6-ABE2-1C3B5E48370B}" srcOrd="2" destOrd="0" parTransId="{C122ED6A-A674-4DB6-82B3-2B2F6FB744A5}" sibTransId="{13F587EF-9A62-4686-B81E-79CC204C6F09}"/>
    <dgm:cxn modelId="{742FC9DD-5B38-4AA3-AB48-76F7F85D6976}" srcId="{53961F37-51C6-4EFE-8097-8D6596D32C7A}" destId="{929A68A4-2354-4C86-BE51-F84AECB00279}" srcOrd="0" destOrd="0" parTransId="{7D9E25F3-2B7E-487F-975B-6F515CF5FB37}" sibTransId="{7C8232F0-82EF-4987-828B-E1C151FB5434}"/>
    <dgm:cxn modelId="{FDBDB13E-79D7-4581-8A41-D7E7FD0DC90A}" srcId="{929A68A4-2354-4C86-BE51-F84AECB00279}" destId="{4439F9E0-95CA-4345-B0C7-B0FE2F7155A2}" srcOrd="0" destOrd="0" parTransId="{D485111A-F34A-45D4-895C-9B1B28EEFACE}" sibTransId="{2B8F1086-EE9A-4E18-8170-FB86D40CD197}"/>
    <dgm:cxn modelId="{DD48825F-BB89-457C-8A8E-45C97A6DBE2E}" type="presOf" srcId="{4439F9E0-95CA-4345-B0C7-B0FE2F7155A2}" destId="{98459DD2-1C52-4732-8353-D38DBE3C93E5}" srcOrd="0" destOrd="0" presId="urn:microsoft.com/office/officeart/2011/layout/TabList"/>
    <dgm:cxn modelId="{B2AF867B-2E56-49B2-B882-C724E1E74CF0}" type="presOf" srcId="{96130728-B8A9-47C6-ABE2-1C3B5E48370B}" destId="{CF8BAF46-A476-468C-A6E4-0E81EE1C08D9}" srcOrd="0" destOrd="0" presId="urn:microsoft.com/office/officeart/2011/layout/TabList"/>
    <dgm:cxn modelId="{CD18065A-0B83-473A-9D2F-58E52C17B29A}" srcId="{929A68A4-2354-4C86-BE51-F84AECB00279}" destId="{99507BE0-02AA-4365-8604-C2E4C9CA3794}" srcOrd="1" destOrd="0" parTransId="{E5666E3B-EFB5-4229-87D2-E434970A0BC3}" sibTransId="{A7D25F1A-4191-428F-9667-1BBBF02C2B04}"/>
    <dgm:cxn modelId="{976F0CC3-B48A-4F9C-9BD6-67D18E093C45}" type="presParOf" srcId="{E0B46CA6-57FA-4989-B04B-B337FD5C5EE2}" destId="{B5FFFB0D-A013-4A55-A2E6-971757B34B29}" srcOrd="0" destOrd="0" presId="urn:microsoft.com/office/officeart/2011/layout/TabList"/>
    <dgm:cxn modelId="{4C0FBF03-C4E0-4D52-88B1-FB6424118544}" type="presParOf" srcId="{B5FFFB0D-A013-4A55-A2E6-971757B34B29}" destId="{98459DD2-1C52-4732-8353-D38DBE3C93E5}" srcOrd="0" destOrd="0" presId="urn:microsoft.com/office/officeart/2011/layout/TabList"/>
    <dgm:cxn modelId="{E194FC8E-CD89-4CEE-B41C-AB3A8CE344A3}" type="presParOf" srcId="{B5FFFB0D-A013-4A55-A2E6-971757B34B29}" destId="{845F17F6-8C68-4BE2-B73B-45BD8A6328B0}" srcOrd="1" destOrd="0" presId="urn:microsoft.com/office/officeart/2011/layout/TabList"/>
    <dgm:cxn modelId="{A854C171-02E0-447F-ACF6-BA8758ED8314}" type="presParOf" srcId="{B5FFFB0D-A013-4A55-A2E6-971757B34B29}" destId="{6A9B6891-A411-4802-A503-F363708FE51E}" srcOrd="2" destOrd="0" presId="urn:microsoft.com/office/officeart/2011/layout/TabList"/>
    <dgm:cxn modelId="{9B7FED38-35A0-4156-B601-D8909E79E28B}" type="presParOf" srcId="{E0B46CA6-57FA-4989-B04B-B337FD5C5EE2}" destId="{10D5E22D-687F-46FD-A6CE-C921F8D2AFA9}" srcOrd="1" destOrd="0" presId="urn:microsoft.com/office/officeart/2011/layout/TabList"/>
    <dgm:cxn modelId="{6794E313-B508-4976-8467-2AAA1E007E20}" type="presParOf" srcId="{E0B46CA6-57FA-4989-B04B-B337FD5C5EE2}" destId="{C792F67B-1568-4798-90B3-711F31107861}" srcOrd="2" destOrd="0" presId="urn:microsoft.com/office/officeart/2011/layout/TabList"/>
    <dgm:cxn modelId="{55A94415-343D-4572-926A-6C7B1BD65E28}" type="presParOf" srcId="{E0B46CA6-57FA-4989-B04B-B337FD5C5EE2}" destId="{5850E6D1-066E-44A1-AE55-6BFCBBDF2C80}" srcOrd="3" destOrd="0" presId="urn:microsoft.com/office/officeart/2011/layout/TabList"/>
    <dgm:cxn modelId="{F4D12161-A576-436F-BCE2-366CB516749C}" type="presParOf" srcId="{5850E6D1-066E-44A1-AE55-6BFCBBDF2C80}" destId="{9AF3A400-96F4-4FB5-8AD8-77EA3BB9C467}" srcOrd="0" destOrd="0" presId="urn:microsoft.com/office/officeart/2011/layout/TabList"/>
    <dgm:cxn modelId="{AEBEF9C0-2FC6-4ABB-B697-CD88945CF4E0}" type="presParOf" srcId="{5850E6D1-066E-44A1-AE55-6BFCBBDF2C80}" destId="{D0471FEA-9A8B-4ADD-94F9-A9B11BEA9409}" srcOrd="1" destOrd="0" presId="urn:microsoft.com/office/officeart/2011/layout/TabList"/>
    <dgm:cxn modelId="{7E99E633-356E-4207-B404-320A0CBE358A}" type="presParOf" srcId="{5850E6D1-066E-44A1-AE55-6BFCBBDF2C80}" destId="{9E3E4E35-DF47-410A-8E1C-DF2A9636F8EA}" srcOrd="2" destOrd="0" presId="urn:microsoft.com/office/officeart/2011/layout/TabList"/>
    <dgm:cxn modelId="{424F7E56-E77B-4F6E-8F21-07F01206E0E4}" type="presParOf" srcId="{E0B46CA6-57FA-4989-B04B-B337FD5C5EE2}" destId="{1A467478-7055-4144-8614-343A01FC9FCE}" srcOrd="4" destOrd="0" presId="urn:microsoft.com/office/officeart/2011/layout/TabList"/>
    <dgm:cxn modelId="{AD1FA585-BB1D-44D3-B236-DC99409198B8}" type="presParOf" srcId="{E0B46CA6-57FA-4989-B04B-B337FD5C5EE2}" destId="{19EC77D5-6C84-40D9-9703-8BAEF39161F2}" srcOrd="5" destOrd="0" presId="urn:microsoft.com/office/officeart/2011/layout/TabList"/>
    <dgm:cxn modelId="{9322BE0E-9687-4601-A820-745815C54733}" type="presParOf" srcId="{19EC77D5-6C84-40D9-9703-8BAEF39161F2}" destId="{7353F2F7-7E6D-48CE-9EF7-9A0FBF6ABED0}" srcOrd="0" destOrd="0" presId="urn:microsoft.com/office/officeart/2011/layout/TabList"/>
    <dgm:cxn modelId="{E5521237-4BBD-4CDF-B7CD-98D49A0C7307}" type="presParOf" srcId="{19EC77D5-6C84-40D9-9703-8BAEF39161F2}" destId="{CF8BAF46-A476-468C-A6E4-0E81EE1C08D9}" srcOrd="1" destOrd="0" presId="urn:microsoft.com/office/officeart/2011/layout/TabList"/>
    <dgm:cxn modelId="{EADCC3D7-CED6-46CD-BB39-657AF724AA1C}" type="presParOf" srcId="{19EC77D5-6C84-40D9-9703-8BAEF39161F2}" destId="{98349179-9104-4653-991D-6DE73D53D52E}" srcOrd="2" destOrd="0" presId="urn:microsoft.com/office/officeart/2011/layout/TabList"/>
    <dgm:cxn modelId="{8DB6BCE6-6C17-4972-8D8E-DBC562FAF14B}" type="presParOf" srcId="{E0B46CA6-57FA-4989-B04B-B337FD5C5EE2}" destId="{B081F4F8-E944-427E-9BCF-47BC0993E242}" srcOrd="6"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21AAEEA-A231-4438-B9D1-C6AB3A28D756}" type="doc">
      <dgm:prSet loTypeId="urn:microsoft.com/office/officeart/2005/8/layout/architecture" loCatId="relationship" qsTypeId="urn:microsoft.com/office/officeart/2005/8/quickstyle/simple1" qsCatId="simple" csTypeId="urn:microsoft.com/office/officeart/2005/8/colors/colorful5" csCatId="colorful" phldr="1"/>
      <dgm:spPr/>
      <dgm:t>
        <a:bodyPr/>
        <a:lstStyle/>
        <a:p>
          <a:endParaRPr lang="en-US"/>
        </a:p>
      </dgm:t>
    </dgm:pt>
    <dgm:pt modelId="{290C80A2-70E7-4BA5-92AD-4FE42D097CBE}">
      <dgm:prSet phldrT="[Text]"/>
      <dgm:spPr/>
      <dgm:t>
        <a:bodyPr/>
        <a:lstStyle/>
        <a:p>
          <a:r>
            <a:rPr lang="en-US" b="1" dirty="0" smtClean="0">
              <a:solidFill>
                <a:schemeClr val="tx1"/>
              </a:solidFill>
              <a:latin typeface="Times New Roman" panose="02020603050405020304" pitchFamily="18" charset="0"/>
              <a:cs typeface="Times New Roman" panose="02020603050405020304" pitchFamily="18" charset="0"/>
            </a:rPr>
            <a:t>4.1. </a:t>
          </a:r>
          <a:r>
            <a:rPr lang="en-US" b="1" dirty="0" err="1" smtClean="0">
              <a:solidFill>
                <a:schemeClr val="tx1"/>
              </a:solidFill>
              <a:latin typeface="Times New Roman" panose="02020603050405020304" pitchFamily="18" charset="0"/>
              <a:cs typeface="Times New Roman" panose="02020603050405020304" pitchFamily="18" charset="0"/>
            </a:rPr>
            <a:t>Nội</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a:solidFill>
                <a:schemeClr val="tx1"/>
              </a:solidFill>
              <a:latin typeface="Times New Roman" panose="02020603050405020304" pitchFamily="18" charset="0"/>
              <a:cs typeface="Times New Roman" panose="02020603050405020304" pitchFamily="18" charset="0"/>
            </a:rPr>
            <a:t>dung</a:t>
          </a:r>
        </a:p>
      </dgm:t>
    </dgm:pt>
    <dgm:pt modelId="{FE000C04-8E6D-4572-9280-C8006CABD415}" type="parTrans" cxnId="{83F69AA0-510C-4D47-B56F-3F7E76D147C7}">
      <dgm:prSet/>
      <dgm:spPr/>
      <dgm:t>
        <a:bodyPr/>
        <a:lstStyle/>
        <a:p>
          <a:endParaRPr lang="en-US">
            <a:latin typeface="Times New Roman" panose="02020603050405020304" pitchFamily="18" charset="0"/>
            <a:cs typeface="Times New Roman" panose="02020603050405020304" pitchFamily="18" charset="0"/>
          </a:endParaRPr>
        </a:p>
      </dgm:t>
    </dgm:pt>
    <dgm:pt modelId="{72466CFC-53EB-4003-A5A0-54264876F3B4}" type="sibTrans" cxnId="{83F69AA0-510C-4D47-B56F-3F7E76D147C7}">
      <dgm:prSet/>
      <dgm:spPr/>
      <dgm:t>
        <a:bodyPr/>
        <a:lstStyle/>
        <a:p>
          <a:endParaRPr lang="en-US">
            <a:latin typeface="Times New Roman" panose="02020603050405020304" pitchFamily="18" charset="0"/>
            <a:cs typeface="Times New Roman" panose="02020603050405020304" pitchFamily="18" charset="0"/>
          </a:endParaRPr>
        </a:p>
      </dgm:t>
    </dgm:pt>
    <dgm:pt modelId="{B7BF66B2-9824-4D18-9714-623F31506004}">
      <dgm:prSet phldrT="[Text]" custT="1"/>
      <dgm:spPr>
        <a:solidFill>
          <a:schemeClr val="accent2">
            <a:lumMod val="75000"/>
          </a:schemeClr>
        </a:solidFill>
      </dgm:spPr>
      <dgm:t>
        <a:bodyPr/>
        <a:lstStyle/>
        <a:p>
          <a:r>
            <a:rPr lang="vi-VN" sz="3600" dirty="0">
              <a:latin typeface="Times New Roman" panose="02020603050405020304" pitchFamily="18" charset="0"/>
              <a:cs typeface="Times New Roman" panose="02020603050405020304" pitchFamily="18" charset="0"/>
            </a:rPr>
            <a:t>Số phận và hoàn cảnh của những người nông dân trước Cách mạng Tháng 8 ở Nông thôn Việt Nam</a:t>
          </a:r>
          <a:endParaRPr lang="en-US" sz="3600" dirty="0">
            <a:latin typeface="Times New Roman" panose="02020603050405020304" pitchFamily="18" charset="0"/>
            <a:cs typeface="Times New Roman" panose="02020603050405020304" pitchFamily="18" charset="0"/>
          </a:endParaRPr>
        </a:p>
      </dgm:t>
    </dgm:pt>
    <dgm:pt modelId="{9E73271F-EE47-4166-B7FF-4A9D4C885A09}" type="parTrans" cxnId="{19ABF21A-D025-43B6-829D-385EBB3BAF53}">
      <dgm:prSet/>
      <dgm:spPr/>
      <dgm:t>
        <a:bodyPr/>
        <a:lstStyle/>
        <a:p>
          <a:endParaRPr lang="en-US">
            <a:latin typeface="Times New Roman" panose="02020603050405020304" pitchFamily="18" charset="0"/>
            <a:cs typeface="Times New Roman" panose="02020603050405020304" pitchFamily="18" charset="0"/>
          </a:endParaRPr>
        </a:p>
      </dgm:t>
    </dgm:pt>
    <dgm:pt modelId="{28AA921A-406F-419C-AD54-9AAF4BA7666E}" type="sibTrans" cxnId="{19ABF21A-D025-43B6-829D-385EBB3BAF53}">
      <dgm:prSet/>
      <dgm:spPr/>
      <dgm:t>
        <a:bodyPr/>
        <a:lstStyle/>
        <a:p>
          <a:endParaRPr lang="en-US">
            <a:latin typeface="Times New Roman" panose="02020603050405020304" pitchFamily="18" charset="0"/>
            <a:cs typeface="Times New Roman" panose="02020603050405020304" pitchFamily="18" charset="0"/>
          </a:endParaRPr>
        </a:p>
      </dgm:t>
    </dgm:pt>
    <dgm:pt modelId="{58D073A5-654A-4750-B97F-969C4FB0687B}">
      <dgm:prSet phldrT="[Text]"/>
      <dgm:spPr/>
      <dgm:t>
        <a:bodyPr/>
        <a:lstStyle/>
        <a:p>
          <a:r>
            <a:rPr lang="en-US" b="1" dirty="0" smtClean="0">
              <a:solidFill>
                <a:schemeClr val="tx1"/>
              </a:solidFill>
              <a:latin typeface="Times New Roman" panose="02020603050405020304" pitchFamily="18" charset="0"/>
              <a:cs typeface="Times New Roman" panose="02020603050405020304" pitchFamily="18" charset="0"/>
            </a:rPr>
            <a:t>4.2. </a:t>
          </a:r>
          <a:r>
            <a:rPr lang="en-US" b="1" dirty="0" err="1" smtClean="0">
              <a:solidFill>
                <a:schemeClr val="tx1"/>
              </a:solidFill>
              <a:latin typeface="Times New Roman" panose="02020603050405020304" pitchFamily="18" charset="0"/>
              <a:cs typeface="Times New Roman" panose="02020603050405020304" pitchFamily="18" charset="0"/>
            </a:rPr>
            <a:t>Nghệ</a:t>
          </a:r>
          <a:r>
            <a:rPr lang="en-US" b="1" dirty="0" smtClean="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thuật</a:t>
          </a:r>
          <a:endParaRPr lang="en-US" b="1" dirty="0">
            <a:solidFill>
              <a:schemeClr val="tx1"/>
            </a:solidFill>
            <a:latin typeface="Times New Roman" panose="02020603050405020304" pitchFamily="18" charset="0"/>
            <a:cs typeface="Times New Roman" panose="02020603050405020304" pitchFamily="18" charset="0"/>
          </a:endParaRPr>
        </a:p>
      </dgm:t>
    </dgm:pt>
    <dgm:pt modelId="{68E1578E-A2BB-4A43-B180-62EA04BE89C1}" type="parTrans" cxnId="{5CC9B879-7EA7-4D02-A462-B62DA7FFFE06}">
      <dgm:prSet/>
      <dgm:spPr/>
      <dgm:t>
        <a:bodyPr/>
        <a:lstStyle/>
        <a:p>
          <a:endParaRPr lang="en-US">
            <a:latin typeface="Times New Roman" panose="02020603050405020304" pitchFamily="18" charset="0"/>
            <a:cs typeface="Times New Roman" panose="02020603050405020304" pitchFamily="18" charset="0"/>
          </a:endParaRPr>
        </a:p>
      </dgm:t>
    </dgm:pt>
    <dgm:pt modelId="{454DB636-6936-4A89-9CC4-EACDB108EF62}" type="sibTrans" cxnId="{5CC9B879-7EA7-4D02-A462-B62DA7FFFE06}">
      <dgm:prSet/>
      <dgm:spPr/>
      <dgm:t>
        <a:bodyPr/>
        <a:lstStyle/>
        <a:p>
          <a:endParaRPr lang="en-US">
            <a:latin typeface="Times New Roman" panose="02020603050405020304" pitchFamily="18" charset="0"/>
            <a:cs typeface="Times New Roman" panose="02020603050405020304" pitchFamily="18" charset="0"/>
          </a:endParaRPr>
        </a:p>
      </dgm:t>
    </dgm:pt>
    <dgm:pt modelId="{03173C06-A75C-4D83-AA42-DB1A75CB48A6}">
      <dgm:prSet phldrT="[Text]" custT="1"/>
      <dgm:spPr>
        <a:solidFill>
          <a:schemeClr val="accent2">
            <a:lumMod val="75000"/>
          </a:schemeClr>
        </a:solidFill>
      </dgm:spPr>
      <dgm:t>
        <a:bodyPr/>
        <a:lstStyle/>
        <a:p>
          <a:pPr>
            <a:buSzPts val="1200"/>
            <a:buFont typeface="Arial" panose="020B0604020202020204" pitchFamily="34" charset="0"/>
            <a:buChar char="•"/>
          </a:pPr>
          <a:r>
            <a:rPr lang="vi-VN" sz="3200">
              <a:latin typeface="Times New Roman" panose="02020603050405020304" pitchFamily="18" charset="0"/>
              <a:cs typeface="Times New Roman" panose="02020603050405020304" pitchFamily="18" charset="0"/>
            </a:rPr>
            <a:t>Lựa chọn ngôi kể, điểm nhìn, lời người kể chuyện</a:t>
          </a:r>
          <a:endParaRPr lang="en-US" sz="3200">
            <a:latin typeface="Times New Roman" panose="02020603050405020304" pitchFamily="18" charset="0"/>
            <a:cs typeface="Times New Roman" panose="02020603050405020304" pitchFamily="18" charset="0"/>
          </a:endParaRPr>
        </a:p>
      </dgm:t>
    </dgm:pt>
    <dgm:pt modelId="{6FA00806-66DD-48C2-B5B8-01F029A512A8}" type="parTrans" cxnId="{7DFF1402-EF01-48B2-802A-88EA8D987519}">
      <dgm:prSet/>
      <dgm:spPr/>
      <dgm:t>
        <a:bodyPr/>
        <a:lstStyle/>
        <a:p>
          <a:endParaRPr lang="en-US">
            <a:latin typeface="Times New Roman" panose="02020603050405020304" pitchFamily="18" charset="0"/>
            <a:cs typeface="Times New Roman" panose="02020603050405020304" pitchFamily="18" charset="0"/>
          </a:endParaRPr>
        </a:p>
      </dgm:t>
    </dgm:pt>
    <dgm:pt modelId="{F6BE1EEE-8805-4063-8576-07E47A9BA101}" type="sibTrans" cxnId="{7DFF1402-EF01-48B2-802A-88EA8D987519}">
      <dgm:prSet/>
      <dgm:spPr/>
      <dgm:t>
        <a:bodyPr/>
        <a:lstStyle/>
        <a:p>
          <a:endParaRPr lang="en-US">
            <a:latin typeface="Times New Roman" panose="02020603050405020304" pitchFamily="18" charset="0"/>
            <a:cs typeface="Times New Roman" panose="02020603050405020304" pitchFamily="18" charset="0"/>
          </a:endParaRPr>
        </a:p>
      </dgm:t>
    </dgm:pt>
    <dgm:pt modelId="{83D2A971-1E94-44D7-9853-A997003FD067}">
      <dgm:prSet phldrT="[Text]" custT="1"/>
      <dgm:spPr>
        <a:solidFill>
          <a:schemeClr val="accent2">
            <a:lumMod val="75000"/>
          </a:schemeClr>
        </a:solidFill>
      </dgm:spPr>
      <dgm:t>
        <a:bodyPr/>
        <a:lstStyle/>
        <a:p>
          <a:pPr>
            <a:buSzPts val="1200"/>
            <a:buFont typeface="Arial" panose="020B0604020202020204" pitchFamily="34" charset="0"/>
            <a:buChar char="•"/>
          </a:pPr>
          <a:r>
            <a:rPr lang="vi-VN" sz="4000">
              <a:latin typeface="Times New Roman" panose="02020603050405020304" pitchFamily="18" charset="0"/>
              <a:cs typeface="Times New Roman" panose="02020603050405020304" pitchFamily="18" charset="0"/>
            </a:rPr>
            <a:t>Xây dựng khắc họa nhân vật</a:t>
          </a:r>
          <a:endParaRPr lang="en-US" sz="4000">
            <a:latin typeface="Times New Roman" panose="02020603050405020304" pitchFamily="18" charset="0"/>
            <a:cs typeface="Times New Roman" panose="02020603050405020304" pitchFamily="18" charset="0"/>
          </a:endParaRPr>
        </a:p>
      </dgm:t>
    </dgm:pt>
    <dgm:pt modelId="{5681317B-7446-4F86-BBC2-6D1EE3C10D0D}" type="parTrans" cxnId="{F89AF055-A10A-4CAA-80C1-74F353FFAD4C}">
      <dgm:prSet/>
      <dgm:spPr/>
      <dgm:t>
        <a:bodyPr/>
        <a:lstStyle/>
        <a:p>
          <a:endParaRPr lang="en-US">
            <a:latin typeface="Times New Roman" panose="02020603050405020304" pitchFamily="18" charset="0"/>
            <a:cs typeface="Times New Roman" panose="02020603050405020304" pitchFamily="18" charset="0"/>
          </a:endParaRPr>
        </a:p>
      </dgm:t>
    </dgm:pt>
    <dgm:pt modelId="{4FB01F91-A9EE-4C3B-B853-6406A43DA857}" type="sibTrans" cxnId="{F89AF055-A10A-4CAA-80C1-74F353FFAD4C}">
      <dgm:prSet/>
      <dgm:spPr/>
      <dgm:t>
        <a:bodyPr/>
        <a:lstStyle/>
        <a:p>
          <a:endParaRPr lang="en-US">
            <a:latin typeface="Times New Roman" panose="02020603050405020304" pitchFamily="18" charset="0"/>
            <a:cs typeface="Times New Roman" panose="02020603050405020304" pitchFamily="18" charset="0"/>
          </a:endParaRPr>
        </a:p>
      </dgm:t>
    </dgm:pt>
    <dgm:pt modelId="{1EC7DEE3-B997-419F-8678-24DD96EAF837}">
      <dgm:prSet custT="1"/>
      <dgm:spPr>
        <a:solidFill>
          <a:schemeClr val="accent2">
            <a:lumMod val="75000"/>
          </a:schemeClr>
        </a:solidFill>
      </dgm:spPr>
      <dgm:t>
        <a:bodyPr/>
        <a:lstStyle/>
        <a:p>
          <a:r>
            <a:rPr lang="vi-VN" sz="3600">
              <a:latin typeface="Times New Roman" panose="02020603050405020304" pitchFamily="18" charset="0"/>
              <a:cs typeface="Times New Roman" panose="02020603050405020304" pitchFamily="18" charset="0"/>
            </a:rPr>
            <a:t>Ngôn ngữ chân thực, gần với đời sống</a:t>
          </a:r>
          <a:endParaRPr lang="en-US" sz="3600">
            <a:latin typeface="Times New Roman" panose="02020603050405020304" pitchFamily="18" charset="0"/>
            <a:cs typeface="Times New Roman" panose="02020603050405020304" pitchFamily="18" charset="0"/>
          </a:endParaRPr>
        </a:p>
      </dgm:t>
    </dgm:pt>
    <dgm:pt modelId="{3215E475-0377-404F-981D-FEA3DB1E9673}" type="parTrans" cxnId="{73E91613-1125-464A-89D7-4BBB3367DAC8}">
      <dgm:prSet/>
      <dgm:spPr/>
      <dgm:t>
        <a:bodyPr/>
        <a:lstStyle/>
        <a:p>
          <a:endParaRPr lang="en-US">
            <a:latin typeface="Times New Roman" panose="02020603050405020304" pitchFamily="18" charset="0"/>
            <a:cs typeface="Times New Roman" panose="02020603050405020304" pitchFamily="18" charset="0"/>
          </a:endParaRPr>
        </a:p>
      </dgm:t>
    </dgm:pt>
    <dgm:pt modelId="{3294EDF7-830B-4EA7-8112-A5A84DE03483}" type="sibTrans" cxnId="{73E91613-1125-464A-89D7-4BBB3367DAC8}">
      <dgm:prSet/>
      <dgm:spPr/>
      <dgm:t>
        <a:bodyPr/>
        <a:lstStyle/>
        <a:p>
          <a:endParaRPr lang="en-US">
            <a:latin typeface="Times New Roman" panose="02020603050405020304" pitchFamily="18" charset="0"/>
            <a:cs typeface="Times New Roman" panose="02020603050405020304" pitchFamily="18" charset="0"/>
          </a:endParaRPr>
        </a:p>
      </dgm:t>
    </dgm:pt>
    <dgm:pt modelId="{E1997AA7-ADDD-4F0E-B005-E8D1270481CA}" type="pres">
      <dgm:prSet presAssocID="{621AAEEA-A231-4438-B9D1-C6AB3A28D756}" presName="Name0" presStyleCnt="0">
        <dgm:presLayoutVars>
          <dgm:chPref val="1"/>
          <dgm:dir/>
          <dgm:animOne val="branch"/>
          <dgm:animLvl val="lvl"/>
          <dgm:resizeHandles/>
        </dgm:presLayoutVars>
      </dgm:prSet>
      <dgm:spPr/>
      <dgm:t>
        <a:bodyPr/>
        <a:lstStyle/>
        <a:p>
          <a:endParaRPr lang="en-US"/>
        </a:p>
      </dgm:t>
    </dgm:pt>
    <dgm:pt modelId="{50967655-1259-4544-A7B8-F2ED23834A9C}" type="pres">
      <dgm:prSet presAssocID="{290C80A2-70E7-4BA5-92AD-4FE42D097CBE}" presName="vertOne" presStyleCnt="0"/>
      <dgm:spPr/>
    </dgm:pt>
    <dgm:pt modelId="{ACBBB619-9110-4379-9090-22E2E5D3A4D0}" type="pres">
      <dgm:prSet presAssocID="{290C80A2-70E7-4BA5-92AD-4FE42D097CBE}" presName="txOne" presStyleLbl="node0" presStyleIdx="0" presStyleCnt="2" custScaleY="30922" custLinFactY="-130374" custLinFactNeighborX="4064" custLinFactNeighborY="-200000">
        <dgm:presLayoutVars>
          <dgm:chPref val="3"/>
        </dgm:presLayoutVars>
      </dgm:prSet>
      <dgm:spPr/>
      <dgm:t>
        <a:bodyPr/>
        <a:lstStyle/>
        <a:p>
          <a:endParaRPr lang="en-US"/>
        </a:p>
      </dgm:t>
    </dgm:pt>
    <dgm:pt modelId="{0EA96E01-8E01-4C03-8A4A-8B818DC876B3}" type="pres">
      <dgm:prSet presAssocID="{290C80A2-70E7-4BA5-92AD-4FE42D097CBE}" presName="parTransOne" presStyleCnt="0"/>
      <dgm:spPr/>
    </dgm:pt>
    <dgm:pt modelId="{532D4E6B-972A-4E52-B350-500419154051}" type="pres">
      <dgm:prSet presAssocID="{290C80A2-70E7-4BA5-92AD-4FE42D097CBE}" presName="horzOne" presStyleCnt="0"/>
      <dgm:spPr/>
    </dgm:pt>
    <dgm:pt modelId="{C86AFB07-C6B3-4D09-BFAB-9032C5AE6759}" type="pres">
      <dgm:prSet presAssocID="{B7BF66B2-9824-4D18-9714-623F31506004}" presName="vertTwo" presStyleCnt="0"/>
      <dgm:spPr/>
    </dgm:pt>
    <dgm:pt modelId="{2EDC6DC6-5870-40F5-B97D-88EDE366941F}" type="pres">
      <dgm:prSet presAssocID="{B7BF66B2-9824-4D18-9714-623F31506004}" presName="txTwo" presStyleLbl="node2" presStyleIdx="0" presStyleCnt="4" custScaleX="159352" custScaleY="149657" custLinFactNeighborX="3870" custLinFactNeighborY="48463">
        <dgm:presLayoutVars>
          <dgm:chPref val="3"/>
        </dgm:presLayoutVars>
      </dgm:prSet>
      <dgm:spPr/>
      <dgm:t>
        <a:bodyPr/>
        <a:lstStyle/>
        <a:p>
          <a:endParaRPr lang="en-US"/>
        </a:p>
      </dgm:t>
    </dgm:pt>
    <dgm:pt modelId="{E3CACBB8-6196-4E89-B94B-542FF0FA0359}" type="pres">
      <dgm:prSet presAssocID="{B7BF66B2-9824-4D18-9714-623F31506004}" presName="horzTwo" presStyleCnt="0"/>
      <dgm:spPr/>
    </dgm:pt>
    <dgm:pt modelId="{C323FB4E-F89B-4B83-B45F-803F47C24BCF}" type="pres">
      <dgm:prSet presAssocID="{72466CFC-53EB-4003-A5A0-54264876F3B4}" presName="sibSpaceOne" presStyleCnt="0"/>
      <dgm:spPr/>
    </dgm:pt>
    <dgm:pt modelId="{C9E043A7-9B7F-4F4F-8108-0FB55D344486}" type="pres">
      <dgm:prSet presAssocID="{58D073A5-654A-4750-B97F-969C4FB0687B}" presName="vertOne" presStyleCnt="0"/>
      <dgm:spPr/>
    </dgm:pt>
    <dgm:pt modelId="{DCA45346-5060-4E17-BDFE-BB8DB30E0284}" type="pres">
      <dgm:prSet presAssocID="{58D073A5-654A-4750-B97F-969C4FB0687B}" presName="txOne" presStyleLbl="node0" presStyleIdx="1" presStyleCnt="2" custScaleY="33973" custLinFactY="-117909" custLinFactNeighborX="-1547" custLinFactNeighborY="-200000">
        <dgm:presLayoutVars>
          <dgm:chPref val="3"/>
        </dgm:presLayoutVars>
      </dgm:prSet>
      <dgm:spPr/>
      <dgm:t>
        <a:bodyPr/>
        <a:lstStyle/>
        <a:p>
          <a:endParaRPr lang="en-US"/>
        </a:p>
      </dgm:t>
    </dgm:pt>
    <dgm:pt modelId="{907AFC1F-2564-4B4C-882D-EC990DF14892}" type="pres">
      <dgm:prSet presAssocID="{58D073A5-654A-4750-B97F-969C4FB0687B}" presName="parTransOne" presStyleCnt="0"/>
      <dgm:spPr/>
    </dgm:pt>
    <dgm:pt modelId="{9F41A80B-9FF0-479A-AE69-5D4536B42535}" type="pres">
      <dgm:prSet presAssocID="{58D073A5-654A-4750-B97F-969C4FB0687B}" presName="horzOne" presStyleCnt="0"/>
      <dgm:spPr/>
    </dgm:pt>
    <dgm:pt modelId="{19AE56AA-95AC-4FEC-8C1F-5459379154FE}" type="pres">
      <dgm:prSet presAssocID="{03173C06-A75C-4D83-AA42-DB1A75CB48A6}" presName="vertTwo" presStyleCnt="0"/>
      <dgm:spPr/>
    </dgm:pt>
    <dgm:pt modelId="{1C016FAE-C68F-4FA8-9CC8-B76B74115B64}" type="pres">
      <dgm:prSet presAssocID="{03173C06-A75C-4D83-AA42-DB1A75CB48A6}" presName="txTwo" presStyleLbl="node2" presStyleIdx="1" presStyleCnt="4" custLinFactNeighborX="1226" custLinFactNeighborY="18027">
        <dgm:presLayoutVars>
          <dgm:chPref val="3"/>
        </dgm:presLayoutVars>
      </dgm:prSet>
      <dgm:spPr/>
      <dgm:t>
        <a:bodyPr/>
        <a:lstStyle/>
        <a:p>
          <a:endParaRPr lang="en-US"/>
        </a:p>
      </dgm:t>
    </dgm:pt>
    <dgm:pt modelId="{40DA3B63-7288-432D-9470-1CA2C4F3A70A}" type="pres">
      <dgm:prSet presAssocID="{03173C06-A75C-4D83-AA42-DB1A75CB48A6}" presName="horzTwo" presStyleCnt="0"/>
      <dgm:spPr/>
    </dgm:pt>
    <dgm:pt modelId="{4C4BDA81-9BF6-4ADC-85B6-3BF76C8A284D}" type="pres">
      <dgm:prSet presAssocID="{F6BE1EEE-8805-4063-8576-07E47A9BA101}" presName="sibSpaceTwo" presStyleCnt="0"/>
      <dgm:spPr/>
    </dgm:pt>
    <dgm:pt modelId="{B15C431D-B53E-4B9D-A5C4-5298E9E9D3EC}" type="pres">
      <dgm:prSet presAssocID="{83D2A971-1E94-44D7-9853-A997003FD067}" presName="vertTwo" presStyleCnt="0"/>
      <dgm:spPr/>
    </dgm:pt>
    <dgm:pt modelId="{C7E2740B-80A2-463B-A121-520EC07E9B7E}" type="pres">
      <dgm:prSet presAssocID="{83D2A971-1E94-44D7-9853-A997003FD067}" presName="txTwo" presStyleLbl="node2" presStyleIdx="2" presStyleCnt="4" custLinFactNeighborX="613" custLinFactNeighborY="18027">
        <dgm:presLayoutVars>
          <dgm:chPref val="3"/>
        </dgm:presLayoutVars>
      </dgm:prSet>
      <dgm:spPr/>
      <dgm:t>
        <a:bodyPr/>
        <a:lstStyle/>
        <a:p>
          <a:endParaRPr lang="en-US"/>
        </a:p>
      </dgm:t>
    </dgm:pt>
    <dgm:pt modelId="{541AB478-A5AD-4E92-8C76-7870E44C7E64}" type="pres">
      <dgm:prSet presAssocID="{83D2A971-1E94-44D7-9853-A997003FD067}" presName="horzTwo" presStyleCnt="0"/>
      <dgm:spPr/>
    </dgm:pt>
    <dgm:pt modelId="{D64F13BA-7B4C-48BF-AC8D-47A0C3819DEB}" type="pres">
      <dgm:prSet presAssocID="{4FB01F91-A9EE-4C3B-B853-6406A43DA857}" presName="sibSpaceTwo" presStyleCnt="0"/>
      <dgm:spPr/>
    </dgm:pt>
    <dgm:pt modelId="{9DE91C00-27A8-468E-AF4B-D8E76F85D3EB}" type="pres">
      <dgm:prSet presAssocID="{1EC7DEE3-B997-419F-8678-24DD96EAF837}" presName="vertTwo" presStyleCnt="0"/>
      <dgm:spPr/>
    </dgm:pt>
    <dgm:pt modelId="{4FA26F75-3A9B-4245-9BA2-6DB2DF1BAE17}" type="pres">
      <dgm:prSet presAssocID="{1EC7DEE3-B997-419F-8678-24DD96EAF837}" presName="txTwo" presStyleLbl="node2" presStyleIdx="3" presStyleCnt="4" custLinFactNeighborX="613" custLinFactNeighborY="16603">
        <dgm:presLayoutVars>
          <dgm:chPref val="3"/>
        </dgm:presLayoutVars>
      </dgm:prSet>
      <dgm:spPr/>
      <dgm:t>
        <a:bodyPr/>
        <a:lstStyle/>
        <a:p>
          <a:endParaRPr lang="en-US"/>
        </a:p>
      </dgm:t>
    </dgm:pt>
    <dgm:pt modelId="{A8A6711F-CC75-49B2-9267-262D0CFB11BA}" type="pres">
      <dgm:prSet presAssocID="{1EC7DEE3-B997-419F-8678-24DD96EAF837}" presName="horzTwo" presStyleCnt="0"/>
      <dgm:spPr/>
    </dgm:pt>
  </dgm:ptLst>
  <dgm:cxnLst>
    <dgm:cxn modelId="{F89AF055-A10A-4CAA-80C1-74F353FFAD4C}" srcId="{58D073A5-654A-4750-B97F-969C4FB0687B}" destId="{83D2A971-1E94-44D7-9853-A997003FD067}" srcOrd="1" destOrd="0" parTransId="{5681317B-7446-4F86-BBC2-6D1EE3C10D0D}" sibTransId="{4FB01F91-A9EE-4C3B-B853-6406A43DA857}"/>
    <dgm:cxn modelId="{83F69AA0-510C-4D47-B56F-3F7E76D147C7}" srcId="{621AAEEA-A231-4438-B9D1-C6AB3A28D756}" destId="{290C80A2-70E7-4BA5-92AD-4FE42D097CBE}" srcOrd="0" destOrd="0" parTransId="{FE000C04-8E6D-4572-9280-C8006CABD415}" sibTransId="{72466CFC-53EB-4003-A5A0-54264876F3B4}"/>
    <dgm:cxn modelId="{CC31131A-2375-49F2-A47B-3F1E6B76C76A}" type="presOf" srcId="{03173C06-A75C-4D83-AA42-DB1A75CB48A6}" destId="{1C016FAE-C68F-4FA8-9CC8-B76B74115B64}" srcOrd="0" destOrd="0" presId="urn:microsoft.com/office/officeart/2005/8/layout/architecture"/>
    <dgm:cxn modelId="{232E46FC-3CD4-4FEE-B163-CF546451D87E}" type="presOf" srcId="{290C80A2-70E7-4BA5-92AD-4FE42D097CBE}" destId="{ACBBB619-9110-4379-9090-22E2E5D3A4D0}" srcOrd="0" destOrd="0" presId="urn:microsoft.com/office/officeart/2005/8/layout/architecture"/>
    <dgm:cxn modelId="{A80D757D-8B7F-4F73-82D9-52DB4A433EAF}" type="presOf" srcId="{621AAEEA-A231-4438-B9D1-C6AB3A28D756}" destId="{E1997AA7-ADDD-4F0E-B005-E8D1270481CA}" srcOrd="0" destOrd="0" presId="urn:microsoft.com/office/officeart/2005/8/layout/architecture"/>
    <dgm:cxn modelId="{6F3DF6A5-370C-4E10-AA7F-07CC80B013E9}" type="presOf" srcId="{83D2A971-1E94-44D7-9853-A997003FD067}" destId="{C7E2740B-80A2-463B-A121-520EC07E9B7E}" srcOrd="0" destOrd="0" presId="urn:microsoft.com/office/officeart/2005/8/layout/architecture"/>
    <dgm:cxn modelId="{7FECF9A0-4CC9-4998-80C6-49AF8F9E5485}" type="presOf" srcId="{1EC7DEE3-B997-419F-8678-24DD96EAF837}" destId="{4FA26F75-3A9B-4245-9BA2-6DB2DF1BAE17}" srcOrd="0" destOrd="0" presId="urn:microsoft.com/office/officeart/2005/8/layout/architecture"/>
    <dgm:cxn modelId="{7DFF1402-EF01-48B2-802A-88EA8D987519}" srcId="{58D073A5-654A-4750-B97F-969C4FB0687B}" destId="{03173C06-A75C-4D83-AA42-DB1A75CB48A6}" srcOrd="0" destOrd="0" parTransId="{6FA00806-66DD-48C2-B5B8-01F029A512A8}" sibTransId="{F6BE1EEE-8805-4063-8576-07E47A9BA101}"/>
    <dgm:cxn modelId="{19ABF21A-D025-43B6-829D-385EBB3BAF53}" srcId="{290C80A2-70E7-4BA5-92AD-4FE42D097CBE}" destId="{B7BF66B2-9824-4D18-9714-623F31506004}" srcOrd="0" destOrd="0" parTransId="{9E73271F-EE47-4166-B7FF-4A9D4C885A09}" sibTransId="{28AA921A-406F-419C-AD54-9AAF4BA7666E}"/>
    <dgm:cxn modelId="{91BCD9B7-D8D0-4E82-B41A-473C03BEC554}" type="presOf" srcId="{58D073A5-654A-4750-B97F-969C4FB0687B}" destId="{DCA45346-5060-4E17-BDFE-BB8DB30E0284}" srcOrd="0" destOrd="0" presId="urn:microsoft.com/office/officeart/2005/8/layout/architecture"/>
    <dgm:cxn modelId="{73E91613-1125-464A-89D7-4BBB3367DAC8}" srcId="{58D073A5-654A-4750-B97F-969C4FB0687B}" destId="{1EC7DEE3-B997-419F-8678-24DD96EAF837}" srcOrd="2" destOrd="0" parTransId="{3215E475-0377-404F-981D-FEA3DB1E9673}" sibTransId="{3294EDF7-830B-4EA7-8112-A5A84DE03483}"/>
    <dgm:cxn modelId="{E8731C18-FF93-4FFE-A4FB-F611854CF7D7}" type="presOf" srcId="{B7BF66B2-9824-4D18-9714-623F31506004}" destId="{2EDC6DC6-5870-40F5-B97D-88EDE366941F}" srcOrd="0" destOrd="0" presId="urn:microsoft.com/office/officeart/2005/8/layout/architecture"/>
    <dgm:cxn modelId="{5CC9B879-7EA7-4D02-A462-B62DA7FFFE06}" srcId="{621AAEEA-A231-4438-B9D1-C6AB3A28D756}" destId="{58D073A5-654A-4750-B97F-969C4FB0687B}" srcOrd="1" destOrd="0" parTransId="{68E1578E-A2BB-4A43-B180-62EA04BE89C1}" sibTransId="{454DB636-6936-4A89-9CC4-EACDB108EF62}"/>
    <dgm:cxn modelId="{8E04BCE1-981F-406F-BE34-D6A32D8637AE}" type="presParOf" srcId="{E1997AA7-ADDD-4F0E-B005-E8D1270481CA}" destId="{50967655-1259-4544-A7B8-F2ED23834A9C}" srcOrd="0" destOrd="0" presId="urn:microsoft.com/office/officeart/2005/8/layout/architecture"/>
    <dgm:cxn modelId="{83C57C73-48CF-49F2-A9A5-E2337ABF5129}" type="presParOf" srcId="{50967655-1259-4544-A7B8-F2ED23834A9C}" destId="{ACBBB619-9110-4379-9090-22E2E5D3A4D0}" srcOrd="0" destOrd="0" presId="urn:microsoft.com/office/officeart/2005/8/layout/architecture"/>
    <dgm:cxn modelId="{5823B548-B511-4E9E-856F-B9530542F7CA}" type="presParOf" srcId="{50967655-1259-4544-A7B8-F2ED23834A9C}" destId="{0EA96E01-8E01-4C03-8A4A-8B818DC876B3}" srcOrd="1" destOrd="0" presId="urn:microsoft.com/office/officeart/2005/8/layout/architecture"/>
    <dgm:cxn modelId="{D0E493F1-D4EF-4B49-86B8-4EBD4EC9A83D}" type="presParOf" srcId="{50967655-1259-4544-A7B8-F2ED23834A9C}" destId="{532D4E6B-972A-4E52-B350-500419154051}" srcOrd="2" destOrd="0" presId="urn:microsoft.com/office/officeart/2005/8/layout/architecture"/>
    <dgm:cxn modelId="{753EFD2A-DF40-4389-9375-E9AFDB50CFEC}" type="presParOf" srcId="{532D4E6B-972A-4E52-B350-500419154051}" destId="{C86AFB07-C6B3-4D09-BFAB-9032C5AE6759}" srcOrd="0" destOrd="0" presId="urn:microsoft.com/office/officeart/2005/8/layout/architecture"/>
    <dgm:cxn modelId="{2F3ED3EC-FAE2-4EED-8630-9E98D2694530}" type="presParOf" srcId="{C86AFB07-C6B3-4D09-BFAB-9032C5AE6759}" destId="{2EDC6DC6-5870-40F5-B97D-88EDE366941F}" srcOrd="0" destOrd="0" presId="urn:microsoft.com/office/officeart/2005/8/layout/architecture"/>
    <dgm:cxn modelId="{1E2D6EDD-8183-45D2-AEDA-107EDF4A2D01}" type="presParOf" srcId="{C86AFB07-C6B3-4D09-BFAB-9032C5AE6759}" destId="{E3CACBB8-6196-4E89-B94B-542FF0FA0359}" srcOrd="1" destOrd="0" presId="urn:microsoft.com/office/officeart/2005/8/layout/architecture"/>
    <dgm:cxn modelId="{A1DC0113-3428-483F-88CA-FC278B82F1A5}" type="presParOf" srcId="{E1997AA7-ADDD-4F0E-B005-E8D1270481CA}" destId="{C323FB4E-F89B-4B83-B45F-803F47C24BCF}" srcOrd="1" destOrd="0" presId="urn:microsoft.com/office/officeart/2005/8/layout/architecture"/>
    <dgm:cxn modelId="{4155F0C7-A770-4F51-9698-46E9A7E9FC9C}" type="presParOf" srcId="{E1997AA7-ADDD-4F0E-B005-E8D1270481CA}" destId="{C9E043A7-9B7F-4F4F-8108-0FB55D344486}" srcOrd="2" destOrd="0" presId="urn:microsoft.com/office/officeart/2005/8/layout/architecture"/>
    <dgm:cxn modelId="{C77271BC-C6C5-4F9E-939E-709A5255783E}" type="presParOf" srcId="{C9E043A7-9B7F-4F4F-8108-0FB55D344486}" destId="{DCA45346-5060-4E17-BDFE-BB8DB30E0284}" srcOrd="0" destOrd="0" presId="urn:microsoft.com/office/officeart/2005/8/layout/architecture"/>
    <dgm:cxn modelId="{F7626111-7D56-4B08-91AD-9BC85D4D1AA7}" type="presParOf" srcId="{C9E043A7-9B7F-4F4F-8108-0FB55D344486}" destId="{907AFC1F-2564-4B4C-882D-EC990DF14892}" srcOrd="1" destOrd="0" presId="urn:microsoft.com/office/officeart/2005/8/layout/architecture"/>
    <dgm:cxn modelId="{FC82E45F-1011-4D81-8425-66DD1EC9A0FA}" type="presParOf" srcId="{C9E043A7-9B7F-4F4F-8108-0FB55D344486}" destId="{9F41A80B-9FF0-479A-AE69-5D4536B42535}" srcOrd="2" destOrd="0" presId="urn:microsoft.com/office/officeart/2005/8/layout/architecture"/>
    <dgm:cxn modelId="{813F6F6F-51C7-45CD-9783-9958D15443D3}" type="presParOf" srcId="{9F41A80B-9FF0-479A-AE69-5D4536B42535}" destId="{19AE56AA-95AC-4FEC-8C1F-5459379154FE}" srcOrd="0" destOrd="0" presId="urn:microsoft.com/office/officeart/2005/8/layout/architecture"/>
    <dgm:cxn modelId="{7CEBB40B-3F4C-44B4-AA60-6D065D6F5C45}" type="presParOf" srcId="{19AE56AA-95AC-4FEC-8C1F-5459379154FE}" destId="{1C016FAE-C68F-4FA8-9CC8-B76B74115B64}" srcOrd="0" destOrd="0" presId="urn:microsoft.com/office/officeart/2005/8/layout/architecture"/>
    <dgm:cxn modelId="{6192CFF5-7D14-46D1-8703-DC9C6EC687F1}" type="presParOf" srcId="{19AE56AA-95AC-4FEC-8C1F-5459379154FE}" destId="{40DA3B63-7288-432D-9470-1CA2C4F3A70A}" srcOrd="1" destOrd="0" presId="urn:microsoft.com/office/officeart/2005/8/layout/architecture"/>
    <dgm:cxn modelId="{E6FBD578-C026-4634-B318-1BA76CD54D02}" type="presParOf" srcId="{9F41A80B-9FF0-479A-AE69-5D4536B42535}" destId="{4C4BDA81-9BF6-4ADC-85B6-3BF76C8A284D}" srcOrd="1" destOrd="0" presId="urn:microsoft.com/office/officeart/2005/8/layout/architecture"/>
    <dgm:cxn modelId="{1A2EB208-3804-46C5-9CFF-755D1F001FE0}" type="presParOf" srcId="{9F41A80B-9FF0-479A-AE69-5D4536B42535}" destId="{B15C431D-B53E-4B9D-A5C4-5298E9E9D3EC}" srcOrd="2" destOrd="0" presId="urn:microsoft.com/office/officeart/2005/8/layout/architecture"/>
    <dgm:cxn modelId="{E14D9DA9-8F2A-44D9-8AB8-C6D65F5F5CAD}" type="presParOf" srcId="{B15C431D-B53E-4B9D-A5C4-5298E9E9D3EC}" destId="{C7E2740B-80A2-463B-A121-520EC07E9B7E}" srcOrd="0" destOrd="0" presId="urn:microsoft.com/office/officeart/2005/8/layout/architecture"/>
    <dgm:cxn modelId="{D1E1150F-AE4A-431E-A29B-51AA48806AB5}" type="presParOf" srcId="{B15C431D-B53E-4B9D-A5C4-5298E9E9D3EC}" destId="{541AB478-A5AD-4E92-8C76-7870E44C7E64}" srcOrd="1" destOrd="0" presId="urn:microsoft.com/office/officeart/2005/8/layout/architecture"/>
    <dgm:cxn modelId="{134EFEE0-1FEC-4CA3-BCA6-DB86FAF6A2CC}" type="presParOf" srcId="{9F41A80B-9FF0-479A-AE69-5D4536B42535}" destId="{D64F13BA-7B4C-48BF-AC8D-47A0C3819DEB}" srcOrd="3" destOrd="0" presId="urn:microsoft.com/office/officeart/2005/8/layout/architecture"/>
    <dgm:cxn modelId="{77A91351-C524-4194-A5ED-F31DE3C82D57}" type="presParOf" srcId="{9F41A80B-9FF0-479A-AE69-5D4536B42535}" destId="{9DE91C00-27A8-468E-AF4B-D8E76F85D3EB}" srcOrd="4" destOrd="0" presId="urn:microsoft.com/office/officeart/2005/8/layout/architecture"/>
    <dgm:cxn modelId="{6560F05F-F60B-442C-8F63-5FBA78B30FD7}" type="presParOf" srcId="{9DE91C00-27A8-468E-AF4B-D8E76F85D3EB}" destId="{4FA26F75-3A9B-4245-9BA2-6DB2DF1BAE17}" srcOrd="0" destOrd="0" presId="urn:microsoft.com/office/officeart/2005/8/layout/architecture"/>
    <dgm:cxn modelId="{3F361E11-25F2-4CA0-9B62-28086875B300}" type="presParOf" srcId="{9DE91C00-27A8-468E-AF4B-D8E76F85D3EB}" destId="{A8A6711F-CC75-49B2-9267-262D0CFB11BA}"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35973-04DD-47EC-B15F-3FE6C518D6A5}">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dirty="0"/>
        </a:p>
      </dsp:txBody>
      <dsp:txXfrm rot="-5400000">
        <a:off x="1" y="679096"/>
        <a:ext cx="1352020" cy="579438"/>
      </dsp:txXfrm>
    </dsp:sp>
    <dsp:sp modelId="{4C1D13AE-298D-41FD-A5ED-982A00CE1B72}">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Lo lắng sắp xếp mọi thứ cho cuộc đời con, không cho con bán vườn vì lo cho đời sống của con sau này</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Nhìn con chó luôn nhớ đến con, trông ngóng thư con</a:t>
          </a:r>
          <a:endParaRPr lang="en-US" sz="2000" kern="1200" dirty="0">
            <a:latin typeface="Arial" panose="020B0604020202020204" pitchFamily="34" charset="0"/>
            <a:cs typeface="Arial" panose="020B0604020202020204" pitchFamily="34" charset="0"/>
          </a:endParaRPr>
        </a:p>
      </dsp:txBody>
      <dsp:txXfrm rot="-5400000">
        <a:off x="1352020" y="64373"/>
        <a:ext cx="6714693" cy="1132875"/>
      </dsp:txXfrm>
    </dsp:sp>
    <dsp:sp modelId="{A8E3C4EC-C5E5-4FFE-BE48-3CA264223F7D}">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a:p>
      </dsp:txBody>
      <dsp:txXfrm rot="-5400000">
        <a:off x="1" y="2419614"/>
        <a:ext cx="1352020" cy="579438"/>
      </dsp:txXfrm>
    </dsp:sp>
    <dsp:sp modelId="{ECA11C54-7871-41C5-AED6-E644CFEBE823}">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smtClean="0">
              <a:latin typeface="Arial" panose="020B0604020202020204" pitchFamily="34" charset="0"/>
              <a:cs typeface="Arial" panose="020B0604020202020204" pitchFamily="34" charset="0"/>
            </a:rPr>
            <a:t>Đau</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khổ</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vì</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sợ</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mất</a:t>
          </a:r>
          <a:r>
            <a:rPr lang="en-US" sz="2000" kern="1200" dirty="0" smtClean="0">
              <a:latin typeface="Arial" panose="020B0604020202020204" pitchFamily="34" charset="0"/>
              <a:cs typeface="Arial" panose="020B0604020202020204" pitchFamily="34" charset="0"/>
            </a:rPr>
            <a:t> con </a:t>
          </a:r>
          <a:r>
            <a:rPr lang="en-US" sz="2000" kern="1200" dirty="0" err="1" smtClean="0">
              <a:latin typeface="Arial" panose="020B0604020202020204" pitchFamily="34" charset="0"/>
              <a:cs typeface="Arial" panose="020B0604020202020204" pitchFamily="34" charset="0"/>
            </a:rPr>
            <a:t>khi</a:t>
          </a:r>
          <a:r>
            <a:rPr lang="en-US" sz="2000" kern="1200" dirty="0" smtClean="0">
              <a:latin typeface="Arial" panose="020B0604020202020204" pitchFamily="34" charset="0"/>
              <a:cs typeface="Arial" panose="020B0604020202020204" pitchFamily="34" charset="0"/>
            </a:rPr>
            <a:t> con </a:t>
          </a:r>
          <a:r>
            <a:rPr lang="en-US" sz="2000" kern="1200" dirty="0" err="1" smtClean="0">
              <a:latin typeface="Arial" panose="020B0604020202020204" pitchFamily="34" charset="0"/>
              <a:cs typeface="Arial" panose="020B0604020202020204" pitchFamily="34" charset="0"/>
            </a:rPr>
            <a:t>nộp</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thẻ</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đi</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phu</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Giữ gìn mảnh vườn cho con, thà chết chứ không bán đi một sào</a:t>
          </a:r>
          <a:endParaRPr lang="en-US" sz="2000" kern="1200" dirty="0">
            <a:latin typeface="Arial" panose="020B0604020202020204" pitchFamily="34" charset="0"/>
            <a:cs typeface="Arial" panose="020B0604020202020204" pitchFamily="34" charset="0"/>
          </a:endParaRPr>
        </a:p>
      </dsp:txBody>
      <dsp:txXfrm rot="-5400000">
        <a:off x="1352020" y="1804891"/>
        <a:ext cx="6714693" cy="1132875"/>
      </dsp:txXfrm>
    </dsp:sp>
    <dsp:sp modelId="{4CF78045-EB93-4F7A-BF99-4616CE3BD257}">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a:p>
      </dsp:txBody>
      <dsp:txXfrm rot="-5400000">
        <a:off x="1" y="4160131"/>
        <a:ext cx="1352020" cy="579438"/>
      </dsp:txXfrm>
    </dsp:sp>
    <dsp:sp modelId="{D8BDF7C8-2621-4737-AB0C-DD5BF57F9BEA}">
      <dsp:nvSpPr>
        <dsp:cNvPr id="0" name=""/>
        <dsp:cNvSpPr/>
      </dsp:nvSpPr>
      <dsp:spPr>
        <a:xfrm rot="5400000">
          <a:off x="4112286" y="73771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vi-VN" sz="2000" kern="1200" dirty="0" smtClean="0">
              <a:latin typeface="Arial" panose="020B0604020202020204" pitchFamily="34" charset="0"/>
              <a:cs typeface="Arial" panose="020B0604020202020204" pitchFamily="34" charset="0"/>
            </a:rPr>
            <a:t>Giữ gìn mảnh vườn cho con, thà chết chứ không bán đi một sào</a:t>
          </a:r>
          <a:endParaRPr lang="en-US" sz="2000" kern="1200" dirty="0">
            <a:latin typeface="Arial" panose="020B0604020202020204" pitchFamily="34" charset="0"/>
            <a:cs typeface="Arial" panose="020B0604020202020204" pitchFamily="34" charset="0"/>
          </a:endParaRPr>
        </a:p>
        <a:p>
          <a:pPr marL="228600" lvl="1" indent="-228600" algn="l" defTabSz="889000">
            <a:lnSpc>
              <a:spcPct val="90000"/>
            </a:lnSpc>
            <a:spcBef>
              <a:spcPct val="0"/>
            </a:spcBef>
            <a:spcAft>
              <a:spcPct val="15000"/>
            </a:spcAft>
            <a:buChar char="••"/>
          </a:pPr>
          <a:r>
            <a:rPr lang="en-US" sz="2000" kern="1200" dirty="0" err="1" smtClean="0">
              <a:latin typeface="Arial" panose="020B0604020202020204" pitchFamily="34" charset="0"/>
              <a:cs typeface="Arial" panose="020B0604020202020204" pitchFamily="34" charset="0"/>
            </a:rPr>
            <a:t>Đau</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đớn</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dẳn</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vặt</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khi</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buộc</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phải</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bán</a:t>
          </a:r>
          <a:r>
            <a:rPr lang="en-US" sz="2000" kern="1200" dirty="0" smtClean="0">
              <a:latin typeface="Arial" panose="020B0604020202020204" pitchFamily="34" charset="0"/>
              <a:cs typeface="Arial" panose="020B0604020202020204" pitchFamily="34" charset="0"/>
            </a:rPr>
            <a:t> con </a:t>
          </a:r>
          <a:r>
            <a:rPr lang="en-US" sz="2000" kern="1200" dirty="0" err="1" smtClean="0">
              <a:latin typeface="Arial" panose="020B0604020202020204" pitchFamily="34" charset="0"/>
              <a:cs typeface="Arial" panose="020B0604020202020204" pitchFamily="34" charset="0"/>
            </a:rPr>
            <a:t>chó</a:t>
          </a:r>
          <a:r>
            <a:rPr lang="en-US" sz="2000" kern="1200" dirty="0" smtClean="0">
              <a:latin typeface="Arial" panose="020B0604020202020204" pitchFamily="34" charset="0"/>
              <a:cs typeface="Arial" panose="020B0604020202020204" pitchFamily="34" charset="0"/>
            </a:rPr>
            <a:t> </a:t>
          </a:r>
          <a:r>
            <a:rPr lang="en-US" sz="2000" kern="1200" dirty="0" err="1" smtClean="0">
              <a:latin typeface="Arial" panose="020B0604020202020204" pitchFamily="34" charset="0"/>
              <a:cs typeface="Arial" panose="020B0604020202020204" pitchFamily="34" charset="0"/>
            </a:rPr>
            <a:t>Vàng</a:t>
          </a:r>
          <a:endParaRPr lang="en-US" sz="2000" kern="1200" dirty="0">
            <a:latin typeface="Arial" panose="020B0604020202020204" pitchFamily="34" charset="0"/>
            <a:cs typeface="Arial" panose="020B0604020202020204" pitchFamily="34" charset="0"/>
          </a:endParaRPr>
        </a:p>
      </dsp:txBody>
      <dsp:txXfrm rot="-5400000">
        <a:off x="1352020" y="3559268"/>
        <a:ext cx="6714693" cy="11328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435973-04DD-47EC-B15F-3FE6C518D6A5}">
      <dsp:nvSpPr>
        <dsp:cNvPr id="0" name=""/>
        <dsp:cNvSpPr/>
      </dsp:nvSpPr>
      <dsp:spPr>
        <a:xfrm rot="5400000">
          <a:off x="-289718" y="292805"/>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dirty="0"/>
        </a:p>
      </dsp:txBody>
      <dsp:txXfrm rot="-5400000">
        <a:off x="1" y="679096"/>
        <a:ext cx="1352020" cy="579438"/>
      </dsp:txXfrm>
    </dsp:sp>
    <dsp:sp modelId="{4C1D13AE-298D-41FD-A5ED-982A00CE1B72}">
      <dsp:nvSpPr>
        <dsp:cNvPr id="0" name=""/>
        <dsp:cNvSpPr/>
      </dsp:nvSpPr>
      <dsp:spPr>
        <a:xfrm rot="5400000">
          <a:off x="4112286" y="-2757179"/>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kern="1200" dirty="0" smtClean="0">
              <a:latin typeface="Arial" panose="020B0604020202020204" pitchFamily="34" charset="0"/>
              <a:cs typeface="Arial" panose="020B0604020202020204" pitchFamily="34" charset="0"/>
            </a:rPr>
            <a:t> Dù nghèo đói nhưng vẫn tự chuẩn bị tiền lo hậu sự cho mình, không muốn phiền đến hàng xóm</a:t>
          </a:r>
          <a:endParaRPr lang="en-US" sz="2700" kern="1200" dirty="0">
            <a:latin typeface="Arial" panose="020B0604020202020204" pitchFamily="34" charset="0"/>
            <a:cs typeface="Arial" panose="020B0604020202020204" pitchFamily="34" charset="0"/>
          </a:endParaRPr>
        </a:p>
      </dsp:txBody>
      <dsp:txXfrm rot="-5400000">
        <a:off x="1352020" y="64373"/>
        <a:ext cx="6714693" cy="1132875"/>
      </dsp:txXfrm>
    </dsp:sp>
    <dsp:sp modelId="{A8E3C4EC-C5E5-4FFE-BE48-3CA264223F7D}">
      <dsp:nvSpPr>
        <dsp:cNvPr id="0" name=""/>
        <dsp:cNvSpPr/>
      </dsp:nvSpPr>
      <dsp:spPr>
        <a:xfrm rot="5400000">
          <a:off x="-289718" y="2033323"/>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a:p>
      </dsp:txBody>
      <dsp:txXfrm rot="-5400000">
        <a:off x="1" y="2419614"/>
        <a:ext cx="1352020" cy="579438"/>
      </dsp:txXfrm>
    </dsp:sp>
    <dsp:sp modelId="{ECA11C54-7871-41C5-AED6-E644CFEBE823}">
      <dsp:nvSpPr>
        <dsp:cNvPr id="0" name=""/>
        <dsp:cNvSpPr/>
      </dsp:nvSpPr>
      <dsp:spPr>
        <a:xfrm rot="5400000">
          <a:off x="4112286" y="-1016661"/>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kern="1200" dirty="0" smtClean="0">
              <a:latin typeface="Arial" panose="020B0604020202020204" pitchFamily="34" charset="0"/>
              <a:cs typeface="Arial" panose="020B0604020202020204" pitchFamily="34" charset="0"/>
            </a:rPr>
            <a:t>Cương quyết không nhận sự giúp đỡ từ ông giáo</a:t>
          </a:r>
          <a:endParaRPr lang="en-US" sz="2700" kern="1200" dirty="0">
            <a:latin typeface="Arial" panose="020B0604020202020204" pitchFamily="34" charset="0"/>
            <a:cs typeface="Arial" panose="020B0604020202020204" pitchFamily="34" charset="0"/>
          </a:endParaRPr>
        </a:p>
      </dsp:txBody>
      <dsp:txXfrm rot="-5400000">
        <a:off x="1352020" y="1804891"/>
        <a:ext cx="6714693" cy="1132875"/>
      </dsp:txXfrm>
    </dsp:sp>
    <dsp:sp modelId="{4CF78045-EB93-4F7A-BF99-4616CE3BD257}">
      <dsp:nvSpPr>
        <dsp:cNvPr id="0" name=""/>
        <dsp:cNvSpPr/>
      </dsp:nvSpPr>
      <dsp:spPr>
        <a:xfrm rot="5400000">
          <a:off x="-289718" y="3773840"/>
          <a:ext cx="1931458" cy="135202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endParaRPr lang="en-US" sz="3800" kern="1200"/>
        </a:p>
      </dsp:txBody>
      <dsp:txXfrm rot="-5400000">
        <a:off x="1" y="4160131"/>
        <a:ext cx="1352020" cy="579438"/>
      </dsp:txXfrm>
    </dsp:sp>
    <dsp:sp modelId="{D8BDF7C8-2621-4737-AB0C-DD5BF57F9BEA}">
      <dsp:nvSpPr>
        <dsp:cNvPr id="0" name=""/>
        <dsp:cNvSpPr/>
      </dsp:nvSpPr>
      <dsp:spPr>
        <a:xfrm rot="5400000">
          <a:off x="4112286" y="737716"/>
          <a:ext cx="1255447" cy="6775979"/>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vi-VN" sz="2700" kern="1200" dirty="0" smtClean="0">
              <a:latin typeface="Arial" panose="020B0604020202020204" pitchFamily="34" charset="0"/>
              <a:cs typeface="Arial" panose="020B0604020202020204" pitchFamily="34" charset="0"/>
            </a:rPr>
            <a:t>Chọn cái chết bằng bả chó để không làm phiền mọi người</a:t>
          </a:r>
          <a:endParaRPr lang="en-US" sz="2700" kern="1200" dirty="0">
            <a:latin typeface="Arial" panose="020B0604020202020204" pitchFamily="34" charset="0"/>
            <a:cs typeface="Arial" panose="020B0604020202020204" pitchFamily="34" charset="0"/>
          </a:endParaRPr>
        </a:p>
      </dsp:txBody>
      <dsp:txXfrm rot="-5400000">
        <a:off x="1352020" y="3559268"/>
        <a:ext cx="6714693" cy="11328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49179-9104-4653-991D-6DE73D53D52E}">
      <dsp:nvSpPr>
        <dsp:cNvPr id="0" name=""/>
        <dsp:cNvSpPr/>
      </dsp:nvSpPr>
      <dsp:spPr>
        <a:xfrm>
          <a:off x="0" y="2515654"/>
          <a:ext cx="1120902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3E4E35-DF47-410A-8E1C-DF2A9636F8EA}">
      <dsp:nvSpPr>
        <dsp:cNvPr id="0" name=""/>
        <dsp:cNvSpPr/>
      </dsp:nvSpPr>
      <dsp:spPr>
        <a:xfrm>
          <a:off x="0" y="1650839"/>
          <a:ext cx="1120902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9B6891-A411-4802-A503-F363708FE51E}">
      <dsp:nvSpPr>
        <dsp:cNvPr id="0" name=""/>
        <dsp:cNvSpPr/>
      </dsp:nvSpPr>
      <dsp:spPr>
        <a:xfrm>
          <a:off x="0" y="535606"/>
          <a:ext cx="11209020" cy="0"/>
        </a:xfrm>
        <a:prstGeom prst="line">
          <a:avLst/>
        </a:prstGeom>
        <a:noFill/>
        <a:ln w="12700" cap="flat" cmpd="sng" algn="ctr">
          <a:solidFill>
            <a:schemeClr val="accent4">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459DD2-1C52-4732-8353-D38DBE3C93E5}">
      <dsp:nvSpPr>
        <dsp:cNvPr id="0" name=""/>
        <dsp:cNvSpPr/>
      </dsp:nvSpPr>
      <dsp:spPr>
        <a:xfrm>
          <a:off x="2914345" y="2259"/>
          <a:ext cx="8294674" cy="53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buSzPts val="1200"/>
            <a:buFont typeface="Times New Roman" panose="02020603050405020304" pitchFamily="18" charset="0"/>
            <a:buChar char="-"/>
          </a:pPr>
          <a:r>
            <a:rPr lang="vi-VN" sz="2800" b="1" kern="1200">
              <a:solidFill>
                <a:srgbClr val="FFFF00"/>
              </a:solidFill>
              <a:latin typeface="Times New Roman" panose="02020603050405020304" pitchFamily="18" charset="0"/>
              <a:cs typeface="Times New Roman" panose="02020603050405020304" pitchFamily="18" charset="0"/>
            </a:rPr>
            <a:t>Ngôi kể thứ nhất</a:t>
          </a:r>
          <a:endParaRPr lang="en-US" sz="2800" b="1" kern="1200">
            <a:solidFill>
              <a:srgbClr val="FFFF00"/>
            </a:solidFill>
            <a:latin typeface="Times New Roman" panose="02020603050405020304" pitchFamily="18" charset="0"/>
            <a:cs typeface="Times New Roman" panose="02020603050405020304" pitchFamily="18" charset="0"/>
          </a:endParaRPr>
        </a:p>
      </dsp:txBody>
      <dsp:txXfrm>
        <a:off x="2914345" y="2259"/>
        <a:ext cx="8294674" cy="533346"/>
      </dsp:txXfrm>
    </dsp:sp>
    <dsp:sp modelId="{845F17F6-8C68-4BE2-B73B-45BD8A6328B0}">
      <dsp:nvSpPr>
        <dsp:cNvPr id="0" name=""/>
        <dsp:cNvSpPr/>
      </dsp:nvSpPr>
      <dsp:spPr>
        <a:xfrm>
          <a:off x="0" y="2259"/>
          <a:ext cx="2914345" cy="533346"/>
        </a:xfrm>
        <a:prstGeom prst="round2SameRect">
          <a:avLst>
            <a:gd name="adj1" fmla="val 16670"/>
            <a:gd name="adj2" fmla="val 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dirty="0" err="1">
              <a:solidFill>
                <a:schemeClr val="bg1"/>
              </a:solidFill>
              <a:latin typeface="Times New Roman" panose="02020603050405020304" pitchFamily="18" charset="0"/>
              <a:cs typeface="Times New Roman" panose="02020603050405020304" pitchFamily="18" charset="0"/>
            </a:rPr>
            <a:t>Ngôi</a:t>
          </a:r>
          <a:r>
            <a:rPr lang="en-US" sz="2800" b="1" kern="1200" dirty="0">
              <a:solidFill>
                <a:schemeClr val="bg1"/>
              </a:solidFill>
              <a:latin typeface="Times New Roman" panose="02020603050405020304" pitchFamily="18" charset="0"/>
              <a:cs typeface="Times New Roman" panose="02020603050405020304" pitchFamily="18" charset="0"/>
            </a:rPr>
            <a:t> </a:t>
          </a:r>
          <a:r>
            <a:rPr lang="en-US" sz="2800" b="1" kern="1200" dirty="0" err="1">
              <a:solidFill>
                <a:schemeClr val="bg1"/>
              </a:solidFill>
              <a:latin typeface="Times New Roman" panose="02020603050405020304" pitchFamily="18" charset="0"/>
              <a:cs typeface="Times New Roman" panose="02020603050405020304" pitchFamily="18" charset="0"/>
            </a:rPr>
            <a:t>kể</a:t>
          </a:r>
          <a:endParaRPr lang="en-US" sz="2800" b="1" kern="1200" dirty="0">
            <a:solidFill>
              <a:schemeClr val="bg1"/>
            </a:solidFill>
            <a:latin typeface="Times New Roman" panose="02020603050405020304" pitchFamily="18" charset="0"/>
            <a:cs typeface="Times New Roman" panose="02020603050405020304" pitchFamily="18" charset="0"/>
          </a:endParaRPr>
        </a:p>
      </dsp:txBody>
      <dsp:txXfrm>
        <a:off x="26040" y="28299"/>
        <a:ext cx="2862265" cy="507306"/>
      </dsp:txXfrm>
    </dsp:sp>
    <dsp:sp modelId="{10D5E22D-687F-46FD-A6CE-C921F8D2AFA9}">
      <dsp:nvSpPr>
        <dsp:cNvPr id="0" name=""/>
        <dsp:cNvSpPr/>
      </dsp:nvSpPr>
      <dsp:spPr>
        <a:xfrm>
          <a:off x="0" y="535606"/>
          <a:ext cx="11209020" cy="10668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SzPts val="1200"/>
            <a:buFont typeface="Times New Roman" panose="02020603050405020304" pitchFamily="18" charset="0"/>
            <a:buChar char="••"/>
          </a:pPr>
          <a:endParaRPr lang="en-US" sz="2200" kern="1200">
            <a:solidFill>
              <a:schemeClr val="bg1"/>
            </a:solidFill>
            <a:latin typeface="Times New Roman" panose="02020603050405020304" pitchFamily="18" charset="0"/>
            <a:cs typeface="Times New Roman" panose="02020603050405020304" pitchFamily="18" charset="0"/>
          </a:endParaRPr>
        </a:p>
      </dsp:txBody>
      <dsp:txXfrm>
        <a:off x="0" y="535606"/>
        <a:ext cx="11209020" cy="1066852"/>
      </dsp:txXfrm>
    </dsp:sp>
    <dsp:sp modelId="{9AF3A400-96F4-4FB5-8AD8-77EA3BB9C467}">
      <dsp:nvSpPr>
        <dsp:cNvPr id="0" name=""/>
        <dsp:cNvSpPr/>
      </dsp:nvSpPr>
      <dsp:spPr>
        <a:xfrm>
          <a:off x="2914345" y="1127646"/>
          <a:ext cx="8294674" cy="53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buSzPts val="1200"/>
            <a:buFont typeface="Times New Roman" panose="02020603050405020304" pitchFamily="18" charset="0"/>
            <a:buChar char="-"/>
          </a:pPr>
          <a:r>
            <a:rPr lang="vi-VN" sz="2800" b="1" kern="1200">
              <a:solidFill>
                <a:srgbClr val="FFFF00"/>
              </a:solidFill>
              <a:latin typeface="Times New Roman" panose="02020603050405020304" pitchFamily="18" charset="0"/>
              <a:cs typeface="Times New Roman" panose="02020603050405020304" pitchFamily="18" charset="0"/>
            </a:rPr>
            <a:t>Điểm nhìn ông giáo</a:t>
          </a:r>
          <a:endParaRPr lang="en-US" sz="2800" b="1" kern="1200">
            <a:solidFill>
              <a:srgbClr val="FFFF00"/>
            </a:solidFill>
            <a:latin typeface="Times New Roman" panose="02020603050405020304" pitchFamily="18" charset="0"/>
            <a:cs typeface="Times New Roman" panose="02020603050405020304" pitchFamily="18" charset="0"/>
          </a:endParaRPr>
        </a:p>
      </dsp:txBody>
      <dsp:txXfrm>
        <a:off x="2914345" y="1127646"/>
        <a:ext cx="8294674" cy="533346"/>
      </dsp:txXfrm>
    </dsp:sp>
    <dsp:sp modelId="{D0471FEA-9A8B-4ADD-94F9-A9B11BEA9409}">
      <dsp:nvSpPr>
        <dsp:cNvPr id="0" name=""/>
        <dsp:cNvSpPr/>
      </dsp:nvSpPr>
      <dsp:spPr>
        <a:xfrm>
          <a:off x="0" y="1126521"/>
          <a:ext cx="2914345" cy="533346"/>
        </a:xfrm>
        <a:prstGeom prst="round2SameRect">
          <a:avLst>
            <a:gd name="adj1" fmla="val 16670"/>
            <a:gd name="adj2" fmla="val 0"/>
          </a:avLst>
        </a:prstGeom>
        <a:solidFill>
          <a:schemeClr val="accent4">
            <a:hueOff val="5197846"/>
            <a:satOff val="-23984"/>
            <a:lumOff val="883"/>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a:solidFill>
                <a:schemeClr val="bg1"/>
              </a:solidFill>
              <a:latin typeface="Times New Roman" panose="02020603050405020304" pitchFamily="18" charset="0"/>
              <a:cs typeface="Times New Roman" panose="02020603050405020304" pitchFamily="18" charset="0"/>
            </a:rPr>
            <a:t>Điểm nhìn</a:t>
          </a:r>
        </a:p>
      </dsp:txBody>
      <dsp:txXfrm>
        <a:off x="26040" y="1152561"/>
        <a:ext cx="2862265" cy="507306"/>
      </dsp:txXfrm>
    </dsp:sp>
    <dsp:sp modelId="{7353F2F7-7E6D-48CE-9EF7-9A0FBF6ABED0}">
      <dsp:nvSpPr>
        <dsp:cNvPr id="0" name=""/>
        <dsp:cNvSpPr/>
      </dsp:nvSpPr>
      <dsp:spPr>
        <a:xfrm>
          <a:off x="2914345" y="1982323"/>
          <a:ext cx="8294674" cy="533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b" anchorCtr="0">
          <a:noAutofit/>
        </a:bodyPr>
        <a:lstStyle/>
        <a:p>
          <a:pPr lvl="0" algn="l" defTabSz="1244600">
            <a:lnSpc>
              <a:spcPct val="90000"/>
            </a:lnSpc>
            <a:spcBef>
              <a:spcPct val="0"/>
            </a:spcBef>
            <a:spcAft>
              <a:spcPct val="35000"/>
            </a:spcAft>
          </a:pPr>
          <a:r>
            <a:rPr lang="en-US" sz="2800" b="1" kern="1200">
              <a:solidFill>
                <a:srgbClr val="FFFF00"/>
              </a:solidFill>
              <a:latin typeface="Times New Roman" panose="02020603050405020304" pitchFamily="18" charset="0"/>
              <a:cs typeface="Times New Roman" panose="02020603050405020304" pitchFamily="18" charset="0"/>
            </a:rPr>
            <a:t>Tác dụng của việc lựa chọn ngôi kể và điểm nhìn</a:t>
          </a:r>
        </a:p>
      </dsp:txBody>
      <dsp:txXfrm>
        <a:off x="2914345" y="1982323"/>
        <a:ext cx="8294674" cy="533346"/>
      </dsp:txXfrm>
    </dsp:sp>
    <dsp:sp modelId="{CF8BAF46-A476-468C-A6E4-0E81EE1C08D9}">
      <dsp:nvSpPr>
        <dsp:cNvPr id="0" name=""/>
        <dsp:cNvSpPr/>
      </dsp:nvSpPr>
      <dsp:spPr>
        <a:xfrm>
          <a:off x="0" y="1982323"/>
          <a:ext cx="2914345" cy="533346"/>
        </a:xfrm>
        <a:prstGeom prst="round2SameRect">
          <a:avLst>
            <a:gd name="adj1" fmla="val 16670"/>
            <a:gd name="adj2" fmla="val 0"/>
          </a:avLst>
        </a:prstGeom>
        <a:solidFill>
          <a:schemeClr val="accent4">
            <a:hueOff val="10395692"/>
            <a:satOff val="-47968"/>
            <a:lumOff val="1765"/>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en-US" sz="2800" b="1" kern="1200">
              <a:solidFill>
                <a:schemeClr val="bg1"/>
              </a:solidFill>
              <a:latin typeface="Times New Roman" panose="02020603050405020304" pitchFamily="18" charset="0"/>
              <a:cs typeface="Times New Roman" panose="02020603050405020304" pitchFamily="18" charset="0"/>
            </a:rPr>
            <a:t>Tác dụng</a:t>
          </a:r>
        </a:p>
      </dsp:txBody>
      <dsp:txXfrm>
        <a:off x="26040" y="2008363"/>
        <a:ext cx="2862265" cy="507306"/>
      </dsp:txXfrm>
    </dsp:sp>
    <dsp:sp modelId="{B081F4F8-E944-427E-9BCF-47BC0993E242}">
      <dsp:nvSpPr>
        <dsp:cNvPr id="0" name=""/>
        <dsp:cNvSpPr/>
      </dsp:nvSpPr>
      <dsp:spPr>
        <a:xfrm>
          <a:off x="0" y="2722485"/>
          <a:ext cx="11209020" cy="1662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228600" lvl="1" indent="-228600" algn="just" defTabSz="1066800">
            <a:lnSpc>
              <a:spcPct val="90000"/>
            </a:lnSpc>
            <a:spcBef>
              <a:spcPct val="0"/>
            </a:spcBef>
            <a:spcAft>
              <a:spcPct val="15000"/>
            </a:spcAft>
            <a:buChar char="••"/>
          </a:pPr>
          <a:r>
            <a:rPr lang="en-US" sz="2400" kern="1200" dirty="0" smtClean="0">
              <a:solidFill>
                <a:schemeClr val="bg1"/>
              </a:solidFill>
              <a:latin typeface="SegoeuiPc"/>
            </a:rPr>
            <a:t>- </a:t>
          </a:r>
          <a:r>
            <a:rPr lang="en-US" sz="2400" kern="1200" dirty="0" smtClean="0">
              <a:solidFill>
                <a:schemeClr val="bg1"/>
              </a:solidFill>
              <a:latin typeface="SegoeuiPc"/>
            </a:rPr>
            <a:t>T</a:t>
          </a:r>
          <a:r>
            <a:rPr lang="vi-VN" sz="2400" kern="1200" dirty="0" smtClean="0">
              <a:solidFill>
                <a:schemeClr val="bg1"/>
              </a:solidFill>
              <a:latin typeface="SegoeuiPc"/>
            </a:rPr>
            <a:t>oàn bộ cuộc đời lão Hạc hiện lên qua cái nhìn, cảm xúc và suy nghĩ của ông giáo, kể cả những hiểu lầm hoặc đánh giá lầm của ông</a:t>
          </a:r>
          <a:r>
            <a:rPr lang="en-US" sz="2400" kern="1200" dirty="0" smtClean="0">
              <a:solidFill>
                <a:schemeClr val="bg1"/>
              </a:solidFill>
              <a:latin typeface="SegoeuiPc"/>
            </a:rPr>
            <a:t>.</a:t>
          </a:r>
        </a:p>
        <a:p>
          <a:pPr marL="228600" lvl="1" indent="-228600" algn="just" defTabSz="1066800">
            <a:lnSpc>
              <a:spcPct val="90000"/>
            </a:lnSpc>
            <a:spcBef>
              <a:spcPct val="0"/>
            </a:spcBef>
            <a:spcAft>
              <a:spcPct val="15000"/>
            </a:spcAft>
            <a:buChar char="••"/>
          </a:pPr>
          <a:r>
            <a:rPr lang="en-US" sz="2400" kern="1200" dirty="0" smtClean="0">
              <a:solidFill>
                <a:schemeClr val="bg1"/>
              </a:solidFill>
              <a:latin typeface="SegoeuiPc"/>
            </a:rPr>
            <a:t>- T</a:t>
          </a:r>
          <a:r>
            <a:rPr lang="vi-VN" sz="2400" kern="1200" dirty="0" smtClean="0">
              <a:solidFill>
                <a:schemeClr val="bg1"/>
              </a:solidFill>
              <a:latin typeface="SegoeuiPc"/>
            </a:rPr>
            <a:t>hể hiện rõ tính cách nhân từ, tốt bụng và những nỗ lực muốn thấu hiểu con người của ông giáo.</a:t>
          </a:r>
          <a:endParaRPr lang="en-US" sz="2400" kern="1200" dirty="0">
            <a:solidFill>
              <a:schemeClr val="bg1"/>
            </a:solidFill>
            <a:latin typeface="Times New Roman" panose="02020603050405020304" pitchFamily="18" charset="0"/>
            <a:cs typeface="Times New Roman" panose="02020603050405020304" pitchFamily="18" charset="0"/>
          </a:endParaRPr>
        </a:p>
      </dsp:txBody>
      <dsp:txXfrm>
        <a:off x="0" y="2722485"/>
        <a:ext cx="11209020" cy="166241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BBB619-9110-4379-9090-22E2E5D3A4D0}">
      <dsp:nvSpPr>
        <dsp:cNvPr id="0" name=""/>
        <dsp:cNvSpPr/>
      </dsp:nvSpPr>
      <dsp:spPr>
        <a:xfrm>
          <a:off x="152550" y="216111"/>
          <a:ext cx="3602935" cy="861518"/>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solidFill>
                <a:schemeClr val="tx1"/>
              </a:solidFill>
              <a:latin typeface="Times New Roman" panose="02020603050405020304" pitchFamily="18" charset="0"/>
              <a:cs typeface="Times New Roman" panose="02020603050405020304" pitchFamily="18" charset="0"/>
            </a:rPr>
            <a:t>4.1. </a:t>
          </a:r>
          <a:r>
            <a:rPr lang="en-US" sz="3900" b="1" kern="1200" dirty="0" err="1" smtClean="0">
              <a:solidFill>
                <a:schemeClr val="tx1"/>
              </a:solidFill>
              <a:latin typeface="Times New Roman" panose="02020603050405020304" pitchFamily="18" charset="0"/>
              <a:cs typeface="Times New Roman" panose="02020603050405020304" pitchFamily="18" charset="0"/>
            </a:rPr>
            <a:t>Nội</a:t>
          </a:r>
          <a:r>
            <a:rPr lang="en-US" sz="3900" b="1" kern="1200" dirty="0" smtClean="0">
              <a:solidFill>
                <a:schemeClr val="tx1"/>
              </a:solidFill>
              <a:latin typeface="Times New Roman" panose="02020603050405020304" pitchFamily="18" charset="0"/>
              <a:cs typeface="Times New Roman" panose="02020603050405020304" pitchFamily="18" charset="0"/>
            </a:rPr>
            <a:t> </a:t>
          </a:r>
          <a:r>
            <a:rPr lang="en-US" sz="3900" b="1" kern="1200" dirty="0">
              <a:solidFill>
                <a:schemeClr val="tx1"/>
              </a:solidFill>
              <a:latin typeface="Times New Roman" panose="02020603050405020304" pitchFamily="18" charset="0"/>
              <a:cs typeface="Times New Roman" panose="02020603050405020304" pitchFamily="18" charset="0"/>
            </a:rPr>
            <a:t>dung</a:t>
          </a:r>
        </a:p>
      </dsp:txBody>
      <dsp:txXfrm>
        <a:off x="177783" y="241344"/>
        <a:ext cx="3552469" cy="811052"/>
      </dsp:txXfrm>
    </dsp:sp>
    <dsp:sp modelId="{2EDC6DC6-5870-40F5-B97D-88EDE366941F}">
      <dsp:nvSpPr>
        <dsp:cNvPr id="0" name=""/>
        <dsp:cNvSpPr/>
      </dsp:nvSpPr>
      <dsp:spPr>
        <a:xfrm>
          <a:off x="96973" y="1193125"/>
          <a:ext cx="3595901" cy="4169594"/>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vi-VN" sz="3600" kern="1200" dirty="0">
              <a:latin typeface="Times New Roman" panose="02020603050405020304" pitchFamily="18" charset="0"/>
              <a:cs typeface="Times New Roman" panose="02020603050405020304" pitchFamily="18" charset="0"/>
            </a:rPr>
            <a:t>Số phận và hoàn cảnh của những người nông dân trước Cách mạng Tháng 8 ở Nông thôn Việt Nam</a:t>
          </a:r>
          <a:endParaRPr lang="en-US" sz="3600" kern="1200" dirty="0">
            <a:latin typeface="Times New Roman" panose="02020603050405020304" pitchFamily="18" charset="0"/>
            <a:cs typeface="Times New Roman" panose="02020603050405020304" pitchFamily="18" charset="0"/>
          </a:endParaRPr>
        </a:p>
      </dsp:txBody>
      <dsp:txXfrm>
        <a:off x="202293" y="1298445"/>
        <a:ext cx="3385261" cy="3958954"/>
      </dsp:txXfrm>
    </dsp:sp>
    <dsp:sp modelId="{DCA45346-5060-4E17-BDFE-BB8DB30E0284}">
      <dsp:nvSpPr>
        <dsp:cNvPr id="0" name=""/>
        <dsp:cNvSpPr/>
      </dsp:nvSpPr>
      <dsp:spPr>
        <a:xfrm>
          <a:off x="3878099" y="478395"/>
          <a:ext cx="7162821" cy="94652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lvl="0" algn="ctr" defTabSz="1733550">
            <a:lnSpc>
              <a:spcPct val="90000"/>
            </a:lnSpc>
            <a:spcBef>
              <a:spcPct val="0"/>
            </a:spcBef>
            <a:spcAft>
              <a:spcPct val="35000"/>
            </a:spcAft>
          </a:pPr>
          <a:r>
            <a:rPr lang="en-US" sz="3900" b="1" kern="1200" dirty="0" smtClean="0">
              <a:solidFill>
                <a:schemeClr val="tx1"/>
              </a:solidFill>
              <a:latin typeface="Times New Roman" panose="02020603050405020304" pitchFamily="18" charset="0"/>
              <a:cs typeface="Times New Roman" panose="02020603050405020304" pitchFamily="18" charset="0"/>
            </a:rPr>
            <a:t>4.2. </a:t>
          </a:r>
          <a:r>
            <a:rPr lang="en-US" sz="3900" b="1" kern="1200" dirty="0" err="1" smtClean="0">
              <a:solidFill>
                <a:schemeClr val="tx1"/>
              </a:solidFill>
              <a:latin typeface="Times New Roman" panose="02020603050405020304" pitchFamily="18" charset="0"/>
              <a:cs typeface="Times New Roman" panose="02020603050405020304" pitchFamily="18" charset="0"/>
            </a:rPr>
            <a:t>Nghệ</a:t>
          </a:r>
          <a:r>
            <a:rPr lang="en-US" sz="3900" b="1" kern="1200" dirty="0" smtClean="0">
              <a:solidFill>
                <a:schemeClr val="tx1"/>
              </a:solidFill>
              <a:latin typeface="Times New Roman" panose="02020603050405020304" pitchFamily="18" charset="0"/>
              <a:cs typeface="Times New Roman" panose="02020603050405020304" pitchFamily="18" charset="0"/>
            </a:rPr>
            <a:t> </a:t>
          </a:r>
          <a:r>
            <a:rPr lang="en-US" sz="3900" b="1" kern="1200" dirty="0" err="1">
              <a:solidFill>
                <a:schemeClr val="tx1"/>
              </a:solidFill>
              <a:latin typeface="Times New Roman" panose="02020603050405020304" pitchFamily="18" charset="0"/>
              <a:cs typeface="Times New Roman" panose="02020603050405020304" pitchFamily="18" charset="0"/>
            </a:rPr>
            <a:t>thuật</a:t>
          </a:r>
          <a:endParaRPr lang="en-US" sz="3900" b="1" kern="1200" dirty="0">
            <a:solidFill>
              <a:schemeClr val="tx1"/>
            </a:solidFill>
            <a:latin typeface="Times New Roman" panose="02020603050405020304" pitchFamily="18" charset="0"/>
            <a:cs typeface="Times New Roman" panose="02020603050405020304" pitchFamily="18" charset="0"/>
          </a:endParaRPr>
        </a:p>
      </dsp:txBody>
      <dsp:txXfrm>
        <a:off x="3905822" y="506118"/>
        <a:ext cx="7107375" cy="891075"/>
      </dsp:txXfrm>
    </dsp:sp>
    <dsp:sp modelId="{1C016FAE-C68F-4FA8-9CC8-B76B74115B64}">
      <dsp:nvSpPr>
        <dsp:cNvPr id="0" name=""/>
        <dsp:cNvSpPr/>
      </dsp:nvSpPr>
      <dsp:spPr>
        <a:xfrm>
          <a:off x="4016628" y="1804232"/>
          <a:ext cx="2260991" cy="27861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buSzPts val="1200"/>
            <a:buFont typeface="Arial" panose="020B0604020202020204" pitchFamily="34" charset="0"/>
            <a:buChar char="•"/>
          </a:pPr>
          <a:r>
            <a:rPr lang="vi-VN" sz="3200" kern="1200">
              <a:latin typeface="Times New Roman" panose="02020603050405020304" pitchFamily="18" charset="0"/>
              <a:cs typeface="Times New Roman" panose="02020603050405020304" pitchFamily="18" charset="0"/>
            </a:rPr>
            <a:t>Lựa chọn ngôi kể, điểm nhìn, lời người kể chuyện</a:t>
          </a:r>
          <a:endParaRPr lang="en-US" sz="3200" kern="1200">
            <a:latin typeface="Times New Roman" panose="02020603050405020304" pitchFamily="18" charset="0"/>
            <a:cs typeface="Times New Roman" panose="02020603050405020304" pitchFamily="18" charset="0"/>
          </a:endParaRPr>
        </a:p>
      </dsp:txBody>
      <dsp:txXfrm>
        <a:off x="4082850" y="1870454"/>
        <a:ext cx="2128547" cy="2653656"/>
      </dsp:txXfrm>
    </dsp:sp>
    <dsp:sp modelId="{C7E2740B-80A2-463B-A121-520EC07E9B7E}">
      <dsp:nvSpPr>
        <dsp:cNvPr id="0" name=""/>
        <dsp:cNvSpPr/>
      </dsp:nvSpPr>
      <dsp:spPr>
        <a:xfrm>
          <a:off x="6453683" y="1804232"/>
          <a:ext cx="2260991" cy="27861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lvl="0" algn="ctr" defTabSz="1778000">
            <a:lnSpc>
              <a:spcPct val="90000"/>
            </a:lnSpc>
            <a:spcBef>
              <a:spcPct val="0"/>
            </a:spcBef>
            <a:spcAft>
              <a:spcPct val="35000"/>
            </a:spcAft>
            <a:buSzPts val="1200"/>
            <a:buFont typeface="Arial" panose="020B0604020202020204" pitchFamily="34" charset="0"/>
            <a:buChar char="•"/>
          </a:pPr>
          <a:r>
            <a:rPr lang="vi-VN" sz="4000" kern="1200">
              <a:latin typeface="Times New Roman" panose="02020603050405020304" pitchFamily="18" charset="0"/>
              <a:cs typeface="Times New Roman" panose="02020603050405020304" pitchFamily="18" charset="0"/>
            </a:rPr>
            <a:t>Xây dựng khắc họa nhân vật</a:t>
          </a:r>
          <a:endParaRPr lang="en-US" sz="4000" kern="1200">
            <a:latin typeface="Times New Roman" panose="02020603050405020304" pitchFamily="18" charset="0"/>
            <a:cs typeface="Times New Roman" panose="02020603050405020304" pitchFamily="18" charset="0"/>
          </a:endParaRPr>
        </a:p>
      </dsp:txBody>
      <dsp:txXfrm>
        <a:off x="6519905" y="1870454"/>
        <a:ext cx="2128547" cy="2653656"/>
      </dsp:txXfrm>
    </dsp:sp>
    <dsp:sp modelId="{4FA26F75-3A9B-4245-9BA2-6DB2DF1BAE17}">
      <dsp:nvSpPr>
        <dsp:cNvPr id="0" name=""/>
        <dsp:cNvSpPr/>
      </dsp:nvSpPr>
      <dsp:spPr>
        <a:xfrm>
          <a:off x="8896865" y="1764558"/>
          <a:ext cx="2260991" cy="2786100"/>
        </a:xfrm>
        <a:prstGeom prst="roundRect">
          <a:avLst>
            <a:gd name="adj" fmla="val 10000"/>
          </a:avLst>
        </a:prstGeom>
        <a:solidFill>
          <a:schemeClr val="accent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vi-VN" sz="3600" kern="1200">
              <a:latin typeface="Times New Roman" panose="02020603050405020304" pitchFamily="18" charset="0"/>
              <a:cs typeface="Times New Roman" panose="02020603050405020304" pitchFamily="18" charset="0"/>
            </a:rPr>
            <a:t>Ngôn ngữ chân thực, gần với đời sống</a:t>
          </a:r>
          <a:endParaRPr lang="en-US" sz="3600" kern="1200">
            <a:latin typeface="Times New Roman" panose="02020603050405020304" pitchFamily="18" charset="0"/>
            <a:cs typeface="Times New Roman" panose="02020603050405020304" pitchFamily="18" charset="0"/>
          </a:endParaRPr>
        </a:p>
      </dsp:txBody>
      <dsp:txXfrm>
        <a:off x="8963087" y="1830780"/>
        <a:ext cx="2128547" cy="265365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C6FE37-ED2D-4A4C-961D-D621F93072E7}"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1618010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C6FE37-ED2D-4A4C-961D-D621F93072E7}"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3501229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C6FE37-ED2D-4A4C-961D-D621F93072E7}"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4208684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C6FE37-ED2D-4A4C-961D-D621F93072E7}"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8486855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BC6FE37-ED2D-4A4C-961D-D621F93072E7}" type="datetimeFigureOut">
              <a:rPr lang="en-US" smtClean="0"/>
              <a:t>9/25/2024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297047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C6FE37-ED2D-4A4C-961D-D621F93072E7}"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6512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C6FE37-ED2D-4A4C-961D-D621F93072E7}" type="datetimeFigureOut">
              <a:rPr lang="en-US" smtClean="0"/>
              <a:t>9/25/2024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543243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C6FE37-ED2D-4A4C-961D-D621F93072E7}" type="datetimeFigureOut">
              <a:rPr lang="en-US" smtClean="0"/>
              <a:t>9/25/2024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138656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C6FE37-ED2D-4A4C-961D-D621F93072E7}" type="datetimeFigureOut">
              <a:rPr lang="en-US" smtClean="0"/>
              <a:t>9/25/2024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40285164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C6FE37-ED2D-4A4C-961D-D621F93072E7}"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2202999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BC6FE37-ED2D-4A4C-961D-D621F93072E7}" type="datetimeFigureOut">
              <a:rPr lang="en-US" smtClean="0"/>
              <a:t>9/25/2024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A1C5A-11EC-450D-B66C-C117BC43FBC5}" type="slidenum">
              <a:rPr lang="en-US" smtClean="0"/>
              <a:t>‹#›</a:t>
            </a:fld>
            <a:endParaRPr lang="en-US"/>
          </a:p>
        </p:txBody>
      </p:sp>
    </p:spTree>
    <p:extLst>
      <p:ext uri="{BB962C8B-B14F-4D97-AF65-F5344CB8AC3E}">
        <p14:creationId xmlns:p14="http://schemas.microsoft.com/office/powerpoint/2010/main" val="990828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C6FE37-ED2D-4A4C-961D-D621F93072E7}" type="datetimeFigureOut">
              <a:rPr lang="en-US" smtClean="0"/>
              <a:t>9/25/2024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A1C5A-11EC-450D-B66C-C117BC43FBC5}" type="slidenum">
              <a:rPr lang="en-US" smtClean="0"/>
              <a:t>‹#›</a:t>
            </a:fld>
            <a:endParaRPr lang="en-US"/>
          </a:p>
        </p:txBody>
      </p:sp>
    </p:spTree>
    <p:extLst>
      <p:ext uri="{BB962C8B-B14F-4D97-AF65-F5344CB8AC3E}">
        <p14:creationId xmlns:p14="http://schemas.microsoft.com/office/powerpoint/2010/main" val="191109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6.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7" name="Rectangle 6">
            <a:extLst>
              <a:ext uri="{FF2B5EF4-FFF2-40B4-BE49-F238E27FC236}">
                <a16:creationId xmlns:a16="http://schemas.microsoft.com/office/drawing/2014/main" id="{A01CF61E-BBE3-62A7-944C-CC2AB208CFDA}"/>
              </a:ext>
            </a:extLst>
          </p:cNvPr>
          <p:cNvSpPr/>
          <p:nvPr/>
        </p:nvSpPr>
        <p:spPr>
          <a:xfrm>
            <a:off x="658165" y="998673"/>
            <a:ext cx="10875670" cy="184665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cap="none" spc="0" dirty="0">
                <a:ln/>
                <a:solidFill>
                  <a:srgbClr val="FFFF00"/>
                </a:solidFill>
                <a:effectLst/>
                <a:latin typeface="LNTH-a Annyeong Haseyo" panose="02000503000000000000" pitchFamily="2" charset="0"/>
              </a:rPr>
              <a:t>BÀI 2</a:t>
            </a:r>
          </a:p>
          <a:p>
            <a:pPr algn="ctr"/>
            <a:r>
              <a:rPr lang="en-US" sz="5400" b="1" cap="none" spc="0" dirty="0">
                <a:ln/>
                <a:solidFill>
                  <a:srgbClr val="FFFF00"/>
                </a:solidFill>
                <a:effectLst/>
                <a:latin typeface="LNTH-a Annyeong Haseyo" panose="02000503000000000000" pitchFamily="2" charset="0"/>
              </a:rPr>
              <a:t>NHỮNG Ô CỬA NHÌN RA CUỘC SỐNG</a:t>
            </a:r>
          </a:p>
        </p:txBody>
      </p:sp>
      <p:sp>
        <p:nvSpPr>
          <p:cNvPr id="9" name="Rectangle 8">
            <a:extLst>
              <a:ext uri="{FF2B5EF4-FFF2-40B4-BE49-F238E27FC236}">
                <a16:creationId xmlns:a16="http://schemas.microsoft.com/office/drawing/2014/main" id="{001F4453-6382-4313-B20C-002F0D59981C}"/>
              </a:ext>
            </a:extLst>
          </p:cNvPr>
          <p:cNvSpPr/>
          <p:nvPr/>
        </p:nvSpPr>
        <p:spPr>
          <a:xfrm>
            <a:off x="2446603" y="2891178"/>
            <a:ext cx="7298794"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2">
                    <a:lumMod val="40000"/>
                    <a:lumOff val="60000"/>
                  </a:schemeClr>
                </a:solidFill>
                <a:effectLst/>
                <a:latin typeface="Bahnschrift Condensed" panose="020B0502040204020203" pitchFamily="34" charset="0"/>
              </a:rPr>
              <a:t>(</a:t>
            </a:r>
            <a:r>
              <a:rPr lang="en-US" sz="5400" b="1" cap="none" spc="0" dirty="0" err="1">
                <a:ln/>
                <a:solidFill>
                  <a:schemeClr val="accent2">
                    <a:lumMod val="40000"/>
                    <a:lumOff val="60000"/>
                  </a:schemeClr>
                </a:solidFill>
                <a:effectLst/>
                <a:latin typeface="Bahnschrift Condensed" panose="020B0502040204020203" pitchFamily="34" charset="0"/>
              </a:rPr>
              <a:t>Truyện</a:t>
            </a:r>
            <a:r>
              <a:rPr lang="en-US" sz="5400" b="1" cap="none" spc="0" dirty="0">
                <a:ln/>
                <a:solidFill>
                  <a:schemeClr val="accent2">
                    <a:lumMod val="40000"/>
                    <a:lumOff val="60000"/>
                  </a:schemeClr>
                </a:solidFill>
                <a:effectLst/>
                <a:latin typeface="Bahnschrift Condensed" panose="020B0502040204020203" pitchFamily="34" charset="0"/>
              </a:rPr>
              <a:t> </a:t>
            </a:r>
            <a:r>
              <a:rPr lang="en-US" sz="5400" b="1" cap="none" spc="0" dirty="0" err="1">
                <a:ln/>
                <a:solidFill>
                  <a:schemeClr val="accent4">
                    <a:lumMod val="60000"/>
                    <a:lumOff val="40000"/>
                  </a:schemeClr>
                </a:solidFill>
                <a:effectLst/>
                <a:latin typeface="Bahnschrift Condensed" panose="020B0502040204020203" pitchFamily="34" charset="0"/>
              </a:rPr>
              <a:t>hiện</a:t>
            </a:r>
            <a:r>
              <a:rPr lang="en-US" sz="5400" b="1" cap="none" spc="0" dirty="0">
                <a:ln/>
                <a:solidFill>
                  <a:schemeClr val="accent4">
                    <a:lumMod val="60000"/>
                    <a:lumOff val="40000"/>
                  </a:schemeClr>
                </a:solidFill>
                <a:effectLst/>
                <a:latin typeface="Bahnschrift Condensed" panose="020B0502040204020203" pitchFamily="34" charset="0"/>
              </a:rPr>
              <a:t> </a:t>
            </a:r>
            <a:r>
              <a:rPr lang="en-US" sz="5400" b="1" cap="none" spc="0" dirty="0" err="1">
                <a:ln/>
                <a:solidFill>
                  <a:schemeClr val="accent4">
                    <a:lumMod val="60000"/>
                    <a:lumOff val="40000"/>
                  </a:schemeClr>
                </a:solidFill>
                <a:effectLst/>
                <a:latin typeface="Bahnschrift Condensed" panose="020B0502040204020203" pitchFamily="34" charset="0"/>
              </a:rPr>
              <a:t>thực</a:t>
            </a:r>
            <a:r>
              <a:rPr lang="en-US" sz="5400" b="1" cap="none" spc="0" dirty="0">
                <a:ln/>
                <a:solidFill>
                  <a:schemeClr val="accent4">
                    <a:lumMod val="60000"/>
                    <a:lumOff val="40000"/>
                  </a:schemeClr>
                </a:solidFill>
                <a:effectLst/>
                <a:latin typeface="Bahnschrift Condensed" panose="020B0502040204020203" pitchFamily="34" charset="0"/>
              </a:rPr>
              <a:t> </a:t>
            </a:r>
            <a:r>
              <a:rPr lang="en-US" sz="5400" b="1" cap="none" spc="0" dirty="0" err="1">
                <a:ln/>
                <a:solidFill>
                  <a:schemeClr val="accent2">
                    <a:lumMod val="40000"/>
                    <a:lumOff val="60000"/>
                  </a:schemeClr>
                </a:solidFill>
                <a:effectLst/>
                <a:latin typeface="Bahnschrift Condensed" panose="020B0502040204020203" pitchFamily="34" charset="0"/>
              </a:rPr>
              <a:t>và</a:t>
            </a:r>
            <a:r>
              <a:rPr lang="en-US" sz="5400" b="1" cap="none" spc="0" dirty="0">
                <a:ln/>
                <a:solidFill>
                  <a:schemeClr val="accent2">
                    <a:lumMod val="40000"/>
                    <a:lumOff val="60000"/>
                  </a:schemeClr>
                </a:solidFill>
                <a:effectLst/>
                <a:latin typeface="Bahnschrift Condensed" panose="020B0502040204020203" pitchFamily="34" charset="0"/>
              </a:rPr>
              <a:t> </a:t>
            </a:r>
            <a:r>
              <a:rPr lang="en-US" sz="5400" b="1" cap="none" spc="0" dirty="0" err="1">
                <a:ln/>
                <a:solidFill>
                  <a:schemeClr val="accent2"/>
                </a:solidFill>
                <a:effectLst/>
                <a:latin typeface="Bahnschrift Condensed" panose="020B0502040204020203" pitchFamily="34" charset="0"/>
              </a:rPr>
              <a:t>lãng</a:t>
            </a:r>
            <a:r>
              <a:rPr lang="en-US" sz="5400" b="1" cap="none" spc="0" dirty="0">
                <a:ln/>
                <a:solidFill>
                  <a:schemeClr val="accent2"/>
                </a:solidFill>
                <a:effectLst/>
                <a:latin typeface="Bahnschrift Condensed" panose="020B0502040204020203" pitchFamily="34" charset="0"/>
              </a:rPr>
              <a:t> </a:t>
            </a:r>
            <a:r>
              <a:rPr lang="en-US" sz="5400" b="1" cap="none" spc="0" dirty="0" err="1">
                <a:ln/>
                <a:solidFill>
                  <a:schemeClr val="accent2"/>
                </a:solidFill>
                <a:effectLst/>
                <a:latin typeface="Bahnschrift Condensed" panose="020B0502040204020203" pitchFamily="34" charset="0"/>
              </a:rPr>
              <a:t>mạn</a:t>
            </a:r>
            <a:r>
              <a:rPr lang="en-US" sz="5400" b="1" cap="none" spc="0" dirty="0">
                <a:ln/>
                <a:solidFill>
                  <a:schemeClr val="accent2">
                    <a:lumMod val="40000"/>
                    <a:lumOff val="60000"/>
                  </a:schemeClr>
                </a:solidFill>
                <a:effectLst/>
                <a:latin typeface="Bahnschrift Condensed" panose="020B0502040204020203" pitchFamily="34" charset="0"/>
              </a:rPr>
              <a:t>)</a:t>
            </a:r>
          </a:p>
        </p:txBody>
      </p:sp>
      <p:pic>
        <p:nvPicPr>
          <p:cNvPr id="1032" name="Picture 8" descr="Nhà văn Thạch Lam: Người vẽ nắng thật đẹp trong lòng mỗi chúng ta">
            <a:extLst>
              <a:ext uri="{FF2B5EF4-FFF2-40B4-BE49-F238E27FC236}">
                <a16:creationId xmlns:a16="http://schemas.microsoft.com/office/drawing/2014/main" id="{E57CBF83-0E31-2E75-7278-A1B0B4D05B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2662" y="4402294"/>
            <a:ext cx="3590417" cy="206617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Nam Cao: Ngòi bút hiện thực xuất sắc của nền văn học Việt">
            <a:extLst>
              <a:ext uri="{FF2B5EF4-FFF2-40B4-BE49-F238E27FC236}">
                <a16:creationId xmlns:a16="http://schemas.microsoft.com/office/drawing/2014/main" id="{376A211C-C5E5-9A72-563A-C31B4C424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737" y="4506687"/>
            <a:ext cx="2857592" cy="199531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Tuyển Tập Truyện Ngắn Vũ Trọng Phụng - Sách Vui">
            <a:extLst>
              <a:ext uri="{FF2B5EF4-FFF2-40B4-BE49-F238E27FC236}">
                <a16:creationId xmlns:a16="http://schemas.microsoft.com/office/drawing/2014/main" id="{7D0FD83E-3679-7716-4FCE-F8333A44452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6159" y="4506686"/>
            <a:ext cx="1781175" cy="1995316"/>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Đọc Nguyễn Tuân để chiêm nghiệm cách sống giữa một thế giới bất định -  Sài·gòn·eer">
            <a:extLst>
              <a:ext uri="{FF2B5EF4-FFF2-40B4-BE49-F238E27FC236}">
                <a16:creationId xmlns:a16="http://schemas.microsoft.com/office/drawing/2014/main" id="{81AC1BF2-1506-566F-F537-609CB960166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68525" y="4473154"/>
            <a:ext cx="3192946" cy="19953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091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85A47-4C6A-7560-0042-C5E0C146BB53}"/>
              </a:ext>
            </a:extLst>
          </p:cNvPr>
          <p:cNvSpPr/>
          <p:nvPr/>
        </p:nvSpPr>
        <p:spPr>
          <a:xfrm>
            <a:off x="1821836" y="0"/>
            <a:ext cx="8296888"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1"/>
                </a:solidFill>
                <a:latin typeface="Times New Roman" panose="02020603050405020304" pitchFamily="18" charset="0"/>
                <a:cs typeface="Times New Roman" panose="02020603050405020304" pitchFamily="18" charset="0"/>
              </a:rPr>
              <a:t>3.2 – </a:t>
            </a:r>
            <a:r>
              <a:rPr lang="en-US" sz="4400" b="1" dirty="0" err="1" smtClean="0">
                <a:ln/>
                <a:solidFill>
                  <a:schemeClr val="accent1"/>
                </a:solidFill>
                <a:latin typeface="Times New Roman" panose="02020603050405020304" pitchFamily="18" charset="0"/>
                <a:cs typeface="Times New Roman" panose="02020603050405020304" pitchFamily="18" charset="0"/>
              </a:rPr>
              <a:t>Tính</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cách</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nhân</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vật</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Lão</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Hạc</a:t>
            </a:r>
            <a:endParaRPr lang="en-US" sz="4400" b="1" cap="none" spc="0" dirty="0">
              <a:ln/>
              <a:solidFill>
                <a:schemeClr val="accent1"/>
              </a:solidFill>
              <a:effectLst/>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382933553"/>
              </p:ext>
            </p:extLst>
          </p:nvPr>
        </p:nvGraphicFramePr>
        <p:xfrm>
          <a:off x="2849706" y="112221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720438" y="1302329"/>
            <a:ext cx="1600162" cy="4502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ln/>
                <a:solidFill>
                  <a:schemeClr val="bg1"/>
                </a:solidFill>
                <a:latin typeface="Arial" panose="020B0604020202020204" pitchFamily="34" charset="0"/>
                <a:cs typeface="Arial" panose="020B0604020202020204" pitchFamily="34" charset="0"/>
              </a:rPr>
              <a:t>Tự</a:t>
            </a:r>
            <a:r>
              <a:rPr lang="en-US" sz="3200" b="1" dirty="0" smtClean="0">
                <a:ln/>
                <a:solidFill>
                  <a:schemeClr val="bg1"/>
                </a:solidFill>
                <a:latin typeface="Arial" panose="020B0604020202020204" pitchFamily="34" charset="0"/>
                <a:cs typeface="Arial" panose="020B0604020202020204" pitchFamily="34" charset="0"/>
              </a:rPr>
              <a:t> </a:t>
            </a:r>
            <a:r>
              <a:rPr lang="en-US" sz="3200" b="1" dirty="0" err="1" smtClean="0">
                <a:ln/>
                <a:solidFill>
                  <a:schemeClr val="bg1"/>
                </a:solidFill>
                <a:latin typeface="Arial" panose="020B0604020202020204" pitchFamily="34" charset="0"/>
                <a:cs typeface="Arial" panose="020B0604020202020204" pitchFamily="34" charset="0"/>
              </a:rPr>
              <a:t>trọng</a:t>
            </a:r>
            <a:endParaRPr lang="en-US" sz="3200" b="1" dirty="0">
              <a:ln/>
              <a:solidFill>
                <a:schemeClr val="bg1"/>
              </a:solidFill>
              <a:latin typeface="Arial" panose="020B0604020202020204" pitchFamily="34" charset="0"/>
              <a:cs typeface="Arial" panose="020B0604020202020204" pitchFamily="34" charset="0"/>
            </a:endParaRPr>
          </a:p>
          <a:p>
            <a:pPr algn="ctr"/>
            <a:endParaRPr lang="en-US" sz="3200" dirty="0"/>
          </a:p>
        </p:txBody>
      </p:sp>
    </p:spTree>
    <p:extLst>
      <p:ext uri="{BB962C8B-B14F-4D97-AF65-F5344CB8AC3E}">
        <p14:creationId xmlns:p14="http://schemas.microsoft.com/office/powerpoint/2010/main" val="37479292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236" y="332510"/>
            <a:ext cx="11679382" cy="6248400"/>
          </a:xfrm>
        </p:spPr>
        <p:txBody>
          <a:bodyPr>
            <a:noAutofit/>
          </a:bodyPr>
          <a:lstStyle/>
          <a:p>
            <a:pPr marL="0" indent="0">
              <a:lnSpc>
                <a:spcPct val="120000"/>
              </a:lnSpc>
              <a:buNone/>
            </a:pPr>
            <a:r>
              <a:rPr lang="en-US" sz="1800" dirty="0" smtClean="0">
                <a:solidFill>
                  <a:srgbClr val="0000CC"/>
                </a:solidFill>
              </a:rPr>
              <a:t>* </a:t>
            </a:r>
            <a:r>
              <a:rPr lang="vi-VN" sz="1800" dirty="0" smtClean="0">
                <a:solidFill>
                  <a:srgbClr val="0000CC"/>
                </a:solidFill>
              </a:rPr>
              <a:t>Hoàn cảnh sống của lão Hạc:</a:t>
            </a:r>
            <a:endParaRPr lang="en-US" sz="1800" dirty="0" smtClean="0">
              <a:solidFill>
                <a:srgbClr val="0000CC"/>
              </a:solidFill>
            </a:endParaRPr>
          </a:p>
          <a:p>
            <a:pPr>
              <a:lnSpc>
                <a:spcPct val="120000"/>
              </a:lnSpc>
              <a:buFontTx/>
              <a:buChar char="-"/>
            </a:pPr>
            <a:r>
              <a:rPr lang="vi-VN" sz="1800" dirty="0" smtClean="0"/>
              <a:t>Là nông dân ở một vùng nông thôn nghèo, người làng xung quanh đều vất vả kiếm sống, bon chen giành giật nhau từng công việc kiếm tiền, bằng những nghề lương thiện lẫn bất lương;</a:t>
            </a:r>
            <a:endParaRPr lang="en-US" sz="1800" dirty="0" smtClean="0"/>
          </a:p>
          <a:p>
            <a:pPr>
              <a:lnSpc>
                <a:spcPct val="120000"/>
              </a:lnSpc>
              <a:buFontTx/>
              <a:buChar char="-"/>
            </a:pPr>
            <a:r>
              <a:rPr lang="vi-VN" sz="1800" dirty="0" smtClean="0"/>
              <a:t>Từng có một gia đình hạnh phúc, tôn trọng và yêu thương nhau: người vợ vất vả làm lụng mua được mảnh vườn cho con, đứa con trai tôn trọng và nghe lời cha, lo lắng gửi lại tiền trước khi đi xa kiếm sống,...</a:t>
            </a:r>
            <a:endParaRPr lang="en-US" sz="1800" dirty="0" smtClean="0"/>
          </a:p>
          <a:p>
            <a:pPr>
              <a:lnSpc>
                <a:spcPct val="120000"/>
              </a:lnSpc>
              <a:buFontTx/>
              <a:buChar char="-"/>
            </a:pPr>
            <a:r>
              <a:rPr lang="vi-VN" sz="1800" dirty="0" smtClean="0"/>
              <a:t>Vợ mất sớm, con đi xa, tuổi già neo đơn, chỉ còn một con chó bầu bạn.</a:t>
            </a:r>
            <a:endParaRPr lang="en-US" sz="1800" dirty="0" smtClean="0"/>
          </a:p>
          <a:p>
            <a:pPr marL="0" indent="0">
              <a:lnSpc>
                <a:spcPct val="120000"/>
              </a:lnSpc>
              <a:buNone/>
            </a:pPr>
            <a:r>
              <a:rPr lang="en-US" sz="1800" dirty="0" smtClean="0">
                <a:solidFill>
                  <a:srgbClr val="0000CC"/>
                </a:solidFill>
              </a:rPr>
              <a:t>* </a:t>
            </a:r>
            <a:r>
              <a:rPr lang="vi-VN" sz="1800" dirty="0" smtClean="0">
                <a:solidFill>
                  <a:srgbClr val="0000CC"/>
                </a:solidFill>
              </a:rPr>
              <a:t>Mối liên hệ giữa tính cách và hoàn cảnh:</a:t>
            </a:r>
            <a:endParaRPr lang="en-US" sz="1800" dirty="0" smtClean="0">
              <a:solidFill>
                <a:srgbClr val="0000CC"/>
              </a:solidFill>
            </a:endParaRPr>
          </a:p>
          <a:p>
            <a:pPr marL="0" indent="0">
              <a:lnSpc>
                <a:spcPct val="120000"/>
              </a:lnSpc>
              <a:buNone/>
            </a:pPr>
            <a:r>
              <a:rPr lang="vi-VN" sz="1800" dirty="0" smtClean="0"/>
              <a:t>- Hoàn cảnh gia đình khiến cho lão Hạc luôn có xu hướng bảo vệ tâm nguyện của người vợ đã mất (giữ mảnh vườn cho con) và chăm lo cho đứa con độc nhất dù anh đã trưởng thành (lo lắng sắp xếp tương lai cho con).</a:t>
            </a:r>
            <a:endParaRPr lang="en-US" sz="1800" dirty="0" smtClean="0"/>
          </a:p>
          <a:p>
            <a:pPr marL="0" indent="0">
              <a:lnSpc>
                <a:spcPct val="120000"/>
              </a:lnSpc>
              <a:buNone/>
            </a:pPr>
            <a:r>
              <a:rPr lang="vi-VN" sz="1800" dirty="0" smtClean="0"/>
              <a:t>- Giữa làng xóm khốn khó, phức tạp, bon chen, lão Hạc luôn giữ tâm hồn lương thiện, trong sáng, lão tự trọng bao nhiêu thì cũng tôn trọng người khác bấy nhiêu. Biết họ nghèo nên lão không muốn làm phiền ai cả và luôn nói về họ bằng lời lẽ tôn trọng nhất có thể"gọi là của lão có tí chút còn bao nhiêu đành nhờ hàng xóm cả....".</a:t>
            </a:r>
            <a:endParaRPr lang="en-US" sz="1800" dirty="0" smtClean="0"/>
          </a:p>
          <a:p>
            <a:pPr marL="0" indent="0">
              <a:lnSpc>
                <a:spcPct val="120000"/>
              </a:lnSpc>
              <a:buNone/>
            </a:pPr>
            <a:r>
              <a:rPr lang="vi-VN" sz="1800" dirty="0" smtClean="0"/>
              <a:t>=&gt; Nhân vật lão Hạc là điển hình của tầng lớp nông dân Việt Nam trước Cách mạng thángTám năm 1945: nghèo khổ, khốn cùng, bị đẩy vào hoàn cảnh buộc phải lựa chọn giữa một bên là hi sinh nhân cách và đạp lên người khác để có miếng ăn mà sống, và một bên là chết để dành sự sống cho gia đình, người thân và bảo toàn lòng tự trọng.</a:t>
            </a:r>
            <a:endParaRPr lang="en-US" sz="1800" dirty="0"/>
          </a:p>
        </p:txBody>
      </p:sp>
    </p:spTree>
    <p:extLst>
      <p:ext uri="{BB962C8B-B14F-4D97-AF65-F5344CB8AC3E}">
        <p14:creationId xmlns:p14="http://schemas.microsoft.com/office/powerpoint/2010/main" val="2220741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0" dur="500"/>
                                        <p:tgtEl>
                                          <p:spTgt spid="3">
                                            <p:txEl>
                                              <p:pRg st="1" end="1"/>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3" dur="500"/>
                                        <p:tgtEl>
                                          <p:spTgt spid="3">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randombar(horizontal)">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circle(in)">
                                      <p:cBhvr>
                                        <p:cTn id="21" dur="2000"/>
                                        <p:tgtEl>
                                          <p:spTgt spid="3">
                                            <p:txEl>
                                              <p:pRg st="4" end="4"/>
                                            </p:txEl>
                                          </p:spTgt>
                                        </p:tgtEl>
                                      </p:cBhvr>
                                    </p:animEffect>
                                  </p:childTnLst>
                                </p:cTn>
                              </p:par>
                              <p:par>
                                <p:cTn id="22" presetID="6" presetClass="entr" presetSubtype="16"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circle(in)">
                                      <p:cBhvr>
                                        <p:cTn id="24" dur="2000"/>
                                        <p:tgtEl>
                                          <p:spTgt spid="3">
                                            <p:txEl>
                                              <p:pRg st="5" end="5"/>
                                            </p:txEl>
                                          </p:spTgt>
                                        </p:tgtEl>
                                      </p:cBhvr>
                                    </p:animEffect>
                                  </p:childTnLst>
                                </p:cTn>
                              </p:par>
                              <p:par>
                                <p:cTn id="25" presetID="6" presetClass="entr" presetSubtype="16"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circle(in)">
                                      <p:cBhvr>
                                        <p:cTn id="27" dur="2000"/>
                                        <p:tgtEl>
                                          <p:spTgt spid="3">
                                            <p:txEl>
                                              <p:pRg st="6" end="6"/>
                                            </p:txEl>
                                          </p:spTgt>
                                        </p:tgtEl>
                                      </p:cBhvr>
                                    </p:animEffect>
                                  </p:childTnLst>
                                </p:cTn>
                              </p:par>
                              <p:par>
                                <p:cTn id="28" presetID="6" presetClass="entr" presetSubtype="16"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circle(in)">
                                      <p:cBhvr>
                                        <p:cTn id="30"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280325" y="-46355"/>
            <a:ext cx="12316460" cy="6904355"/>
          </a:xfrm>
          <a:prstGeom prst="rect">
            <a:avLst/>
          </a:prstGeom>
        </p:spPr>
      </p:pic>
      <p:sp>
        <p:nvSpPr>
          <p:cNvPr id="2" name="Rectangle 1">
            <a:extLst>
              <a:ext uri="{FF2B5EF4-FFF2-40B4-BE49-F238E27FC236}">
                <a16:creationId xmlns:a16="http://schemas.microsoft.com/office/drawing/2014/main" id="{56C85A47-4C6A-7560-0042-C5E0C146BB53}"/>
              </a:ext>
            </a:extLst>
          </p:cNvPr>
          <p:cNvSpPr/>
          <p:nvPr/>
        </p:nvSpPr>
        <p:spPr>
          <a:xfrm>
            <a:off x="5877905" y="201275"/>
            <a:ext cx="184731"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endParaRPr lang="en-US" sz="4400" b="1" cap="none" spc="0" dirty="0">
              <a:ln/>
              <a:solidFill>
                <a:srgbClr val="FFFF00"/>
              </a:solidFill>
              <a:effectLst/>
              <a:latin typeface="Times New Roman" panose="02020603050405020304" pitchFamily="18" charset="0"/>
              <a:cs typeface="Times New Roman" panose="02020603050405020304" pitchFamily="18" charset="0"/>
            </a:endParaRPr>
          </a:p>
        </p:txBody>
      </p:sp>
      <p:graphicFrame>
        <p:nvGraphicFramePr>
          <p:cNvPr id="7" name="Diagram 6">
            <a:extLst>
              <a:ext uri="{FF2B5EF4-FFF2-40B4-BE49-F238E27FC236}">
                <a16:creationId xmlns:a16="http://schemas.microsoft.com/office/drawing/2014/main" id="{99FD1F7E-F230-756D-6BC6-2F64AB00606A}"/>
              </a:ext>
            </a:extLst>
          </p:cNvPr>
          <p:cNvGraphicFramePr/>
          <p:nvPr>
            <p:extLst>
              <p:ext uri="{D42A27DB-BD31-4B8C-83A1-F6EECF244321}">
                <p14:modId xmlns:p14="http://schemas.microsoft.com/office/powerpoint/2010/main" val="3472547709"/>
              </p:ext>
            </p:extLst>
          </p:nvPr>
        </p:nvGraphicFramePr>
        <p:xfrm>
          <a:off x="552103" y="1671433"/>
          <a:ext cx="11209020" cy="43871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2" descr="Bộ sách giáo khoa Chân trời sáng tạo | Ho Chi Minh City">
            <a:extLst>
              <a:ext uri="{FF2B5EF4-FFF2-40B4-BE49-F238E27FC236}">
                <a16:creationId xmlns:a16="http://schemas.microsoft.com/office/drawing/2014/main" id="{6E4C5DB9-E6A9-9543-E4BC-D75FA56A7BD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6114" t="12798" r="5677" b="6340"/>
          <a:stretch/>
        </p:blipFill>
        <p:spPr bwMode="auto">
          <a:xfrm>
            <a:off x="-62230" y="-45720"/>
            <a:ext cx="933947" cy="859971"/>
          </a:xfrm>
          <a:prstGeom prst="ellipse">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a:xfrm>
            <a:off x="628650" y="599371"/>
            <a:ext cx="11055926" cy="673966"/>
          </a:xfrm>
        </p:spPr>
        <p:txBody>
          <a:bodyPr>
            <a:normAutofit fontScale="90000"/>
          </a:bodyPr>
          <a:lstStyle/>
          <a:p>
            <a:r>
              <a:rPr lang="en-US" b="1" dirty="0" smtClean="0">
                <a:solidFill>
                  <a:schemeClr val="bg1"/>
                </a:solidFill>
              </a:rPr>
              <a:t>3.3 – </a:t>
            </a:r>
            <a:r>
              <a:rPr lang="en-US" b="1" dirty="0" err="1" smtClean="0">
                <a:solidFill>
                  <a:schemeClr val="bg1"/>
                </a:solidFill>
              </a:rPr>
              <a:t>Tác</a:t>
            </a:r>
            <a:r>
              <a:rPr lang="en-US" b="1" dirty="0" smtClean="0">
                <a:solidFill>
                  <a:schemeClr val="bg1"/>
                </a:solidFill>
              </a:rPr>
              <a:t> </a:t>
            </a:r>
            <a:r>
              <a:rPr lang="en-US" b="1" dirty="0" err="1" smtClean="0">
                <a:solidFill>
                  <a:schemeClr val="bg1"/>
                </a:solidFill>
              </a:rPr>
              <a:t>dụng</a:t>
            </a:r>
            <a:r>
              <a:rPr lang="en-US" b="1" dirty="0" smtClean="0">
                <a:solidFill>
                  <a:schemeClr val="bg1"/>
                </a:solidFill>
              </a:rPr>
              <a:t> </a:t>
            </a:r>
            <a:r>
              <a:rPr lang="en-US" b="1" dirty="0" err="1" smtClean="0">
                <a:solidFill>
                  <a:schemeClr val="bg1"/>
                </a:solidFill>
              </a:rPr>
              <a:t>của</a:t>
            </a:r>
            <a:r>
              <a:rPr lang="en-US" b="1" dirty="0" smtClean="0">
                <a:solidFill>
                  <a:schemeClr val="bg1"/>
                </a:solidFill>
              </a:rPr>
              <a:t> </a:t>
            </a:r>
            <a:r>
              <a:rPr lang="en-US" b="1" dirty="0" err="1" smtClean="0">
                <a:solidFill>
                  <a:schemeClr val="bg1"/>
                </a:solidFill>
              </a:rPr>
              <a:t>ngôi</a:t>
            </a:r>
            <a:r>
              <a:rPr lang="en-US" b="1" dirty="0" smtClean="0">
                <a:solidFill>
                  <a:schemeClr val="bg1"/>
                </a:solidFill>
              </a:rPr>
              <a:t> </a:t>
            </a:r>
            <a:r>
              <a:rPr lang="en-US" b="1" dirty="0" err="1" smtClean="0">
                <a:solidFill>
                  <a:schemeClr val="bg1"/>
                </a:solidFill>
              </a:rPr>
              <a:t>kể</a:t>
            </a:r>
            <a:r>
              <a:rPr lang="en-US" b="1" dirty="0" smtClean="0">
                <a:solidFill>
                  <a:schemeClr val="bg1"/>
                </a:solidFill>
              </a:rPr>
              <a:t>, </a:t>
            </a:r>
            <a:r>
              <a:rPr lang="en-US" b="1" dirty="0" err="1" smtClean="0">
                <a:solidFill>
                  <a:schemeClr val="bg1"/>
                </a:solidFill>
              </a:rPr>
              <a:t>điểm</a:t>
            </a:r>
            <a:r>
              <a:rPr lang="en-US" b="1" dirty="0" smtClean="0">
                <a:solidFill>
                  <a:schemeClr val="bg1"/>
                </a:solidFill>
              </a:rPr>
              <a:t> </a:t>
            </a:r>
            <a:r>
              <a:rPr lang="en-US" b="1" dirty="0" err="1" smtClean="0">
                <a:solidFill>
                  <a:schemeClr val="bg1"/>
                </a:solidFill>
              </a:rPr>
              <a:t>nhìn</a:t>
            </a:r>
            <a:endParaRPr lang="en-US" b="1" dirty="0">
              <a:solidFill>
                <a:schemeClr val="bg1"/>
              </a:solidFill>
            </a:endParaRPr>
          </a:p>
        </p:txBody>
      </p:sp>
    </p:spTree>
    <p:extLst>
      <p:ext uri="{BB962C8B-B14F-4D97-AF65-F5344CB8AC3E}">
        <p14:creationId xmlns:p14="http://schemas.microsoft.com/office/powerpoint/2010/main" val="14271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graphicEl>
                                              <a:dgm id="{6A9B6891-A411-4802-A503-F363708FE51E}"/>
                                            </p:graphicEl>
                                          </p:spTgt>
                                        </p:tgtEl>
                                        <p:attrNameLst>
                                          <p:attrName>style.visibility</p:attrName>
                                        </p:attrNameLst>
                                      </p:cBhvr>
                                      <p:to>
                                        <p:strVal val="visible"/>
                                      </p:to>
                                    </p:set>
                                    <p:animEffect transition="in" filter="wipe(up)">
                                      <p:cBhvr>
                                        <p:cTn id="7" dur="500"/>
                                        <p:tgtEl>
                                          <p:spTgt spid="7">
                                            <p:graphicEl>
                                              <a:dgm id="{6A9B6891-A411-4802-A503-F363708FE51E}"/>
                                            </p:graphic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graphicEl>
                                              <a:dgm id="{845F17F6-8C68-4BE2-B73B-45BD8A6328B0}"/>
                                            </p:graphicEl>
                                          </p:spTgt>
                                        </p:tgtEl>
                                        <p:attrNameLst>
                                          <p:attrName>style.visibility</p:attrName>
                                        </p:attrNameLst>
                                      </p:cBhvr>
                                      <p:to>
                                        <p:strVal val="visible"/>
                                      </p:to>
                                    </p:set>
                                    <p:animEffect transition="in" filter="wipe(up)">
                                      <p:cBhvr>
                                        <p:cTn id="10" dur="500"/>
                                        <p:tgtEl>
                                          <p:spTgt spid="7">
                                            <p:graphicEl>
                                              <a:dgm id="{845F17F6-8C68-4BE2-B73B-45BD8A6328B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graphicEl>
                                              <a:dgm id="{98459DD2-1C52-4732-8353-D38DBE3C93E5}"/>
                                            </p:graphicEl>
                                          </p:spTgt>
                                        </p:tgtEl>
                                        <p:attrNameLst>
                                          <p:attrName>style.visibility</p:attrName>
                                        </p:attrNameLst>
                                      </p:cBhvr>
                                      <p:to>
                                        <p:strVal val="visible"/>
                                      </p:to>
                                    </p:set>
                                    <p:animEffect transition="in" filter="wipe(up)">
                                      <p:cBhvr>
                                        <p:cTn id="15" dur="500"/>
                                        <p:tgtEl>
                                          <p:spTgt spid="7">
                                            <p:graphicEl>
                                              <a:dgm id="{98459DD2-1C52-4732-8353-D38DBE3C93E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7">
                                            <p:graphicEl>
                                              <a:dgm id="{10D5E22D-687F-46FD-A6CE-C921F8D2AFA9}"/>
                                            </p:graphicEl>
                                          </p:spTgt>
                                        </p:tgtEl>
                                        <p:attrNameLst>
                                          <p:attrName>style.visibility</p:attrName>
                                        </p:attrNameLst>
                                      </p:cBhvr>
                                      <p:to>
                                        <p:strVal val="visible"/>
                                      </p:to>
                                    </p:set>
                                    <p:animEffect transition="in" filter="wipe(up)">
                                      <p:cBhvr>
                                        <p:cTn id="20" dur="500"/>
                                        <p:tgtEl>
                                          <p:spTgt spid="7">
                                            <p:graphicEl>
                                              <a:dgm id="{10D5E22D-687F-46FD-A6CE-C921F8D2AFA9}"/>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7">
                                            <p:graphicEl>
                                              <a:dgm id="{9E3E4E35-DF47-410A-8E1C-DF2A9636F8EA}"/>
                                            </p:graphicEl>
                                          </p:spTgt>
                                        </p:tgtEl>
                                        <p:attrNameLst>
                                          <p:attrName>style.visibility</p:attrName>
                                        </p:attrNameLst>
                                      </p:cBhvr>
                                      <p:to>
                                        <p:strVal val="visible"/>
                                      </p:to>
                                    </p:set>
                                    <p:animEffect transition="in" filter="wipe(up)">
                                      <p:cBhvr>
                                        <p:cTn id="25" dur="500"/>
                                        <p:tgtEl>
                                          <p:spTgt spid="7">
                                            <p:graphicEl>
                                              <a:dgm id="{9E3E4E35-DF47-410A-8E1C-DF2A9636F8EA}"/>
                                            </p:graphicEl>
                                          </p:spTgt>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7">
                                            <p:graphicEl>
                                              <a:dgm id="{D0471FEA-9A8B-4ADD-94F9-A9B11BEA9409}"/>
                                            </p:graphicEl>
                                          </p:spTgt>
                                        </p:tgtEl>
                                        <p:attrNameLst>
                                          <p:attrName>style.visibility</p:attrName>
                                        </p:attrNameLst>
                                      </p:cBhvr>
                                      <p:to>
                                        <p:strVal val="visible"/>
                                      </p:to>
                                    </p:set>
                                    <p:animEffect transition="in" filter="wipe(up)">
                                      <p:cBhvr>
                                        <p:cTn id="28" dur="500"/>
                                        <p:tgtEl>
                                          <p:spTgt spid="7">
                                            <p:graphicEl>
                                              <a:dgm id="{D0471FEA-9A8B-4ADD-94F9-A9B11BEA9409}"/>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grpId="0" nodeType="clickEffect">
                                  <p:stCondLst>
                                    <p:cond delay="0"/>
                                  </p:stCondLst>
                                  <p:childTnLst>
                                    <p:set>
                                      <p:cBhvr>
                                        <p:cTn id="32" dur="1" fill="hold">
                                          <p:stCondLst>
                                            <p:cond delay="0"/>
                                          </p:stCondLst>
                                        </p:cTn>
                                        <p:tgtEl>
                                          <p:spTgt spid="7">
                                            <p:graphicEl>
                                              <a:dgm id="{9AF3A400-96F4-4FB5-8AD8-77EA3BB9C467}"/>
                                            </p:graphicEl>
                                          </p:spTgt>
                                        </p:tgtEl>
                                        <p:attrNameLst>
                                          <p:attrName>style.visibility</p:attrName>
                                        </p:attrNameLst>
                                      </p:cBhvr>
                                      <p:to>
                                        <p:strVal val="visible"/>
                                      </p:to>
                                    </p:set>
                                    <p:animEffect transition="in" filter="wipe(up)">
                                      <p:cBhvr>
                                        <p:cTn id="33" dur="500"/>
                                        <p:tgtEl>
                                          <p:spTgt spid="7">
                                            <p:graphicEl>
                                              <a:dgm id="{9AF3A400-96F4-4FB5-8AD8-77EA3BB9C467}"/>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7">
                                            <p:graphicEl>
                                              <a:dgm id="{98349179-9104-4653-991D-6DE73D53D52E}"/>
                                            </p:graphicEl>
                                          </p:spTgt>
                                        </p:tgtEl>
                                        <p:attrNameLst>
                                          <p:attrName>style.visibility</p:attrName>
                                        </p:attrNameLst>
                                      </p:cBhvr>
                                      <p:to>
                                        <p:strVal val="visible"/>
                                      </p:to>
                                    </p:set>
                                    <p:animEffect transition="in" filter="wipe(up)">
                                      <p:cBhvr>
                                        <p:cTn id="38" dur="500"/>
                                        <p:tgtEl>
                                          <p:spTgt spid="7">
                                            <p:graphicEl>
                                              <a:dgm id="{98349179-9104-4653-991D-6DE73D53D52E}"/>
                                            </p:graphicEl>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7">
                                            <p:graphicEl>
                                              <a:dgm id="{CF8BAF46-A476-468C-A6E4-0E81EE1C08D9}"/>
                                            </p:graphicEl>
                                          </p:spTgt>
                                        </p:tgtEl>
                                        <p:attrNameLst>
                                          <p:attrName>style.visibility</p:attrName>
                                        </p:attrNameLst>
                                      </p:cBhvr>
                                      <p:to>
                                        <p:strVal val="visible"/>
                                      </p:to>
                                    </p:set>
                                    <p:animEffect transition="in" filter="wipe(up)">
                                      <p:cBhvr>
                                        <p:cTn id="41" dur="500"/>
                                        <p:tgtEl>
                                          <p:spTgt spid="7">
                                            <p:graphicEl>
                                              <a:dgm id="{CF8BAF46-A476-468C-A6E4-0E81EE1C08D9}"/>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grpId="0" nodeType="clickEffect">
                                  <p:stCondLst>
                                    <p:cond delay="0"/>
                                  </p:stCondLst>
                                  <p:childTnLst>
                                    <p:set>
                                      <p:cBhvr>
                                        <p:cTn id="45" dur="1" fill="hold">
                                          <p:stCondLst>
                                            <p:cond delay="0"/>
                                          </p:stCondLst>
                                        </p:cTn>
                                        <p:tgtEl>
                                          <p:spTgt spid="7">
                                            <p:graphicEl>
                                              <a:dgm id="{7353F2F7-7E6D-48CE-9EF7-9A0FBF6ABED0}"/>
                                            </p:graphicEl>
                                          </p:spTgt>
                                        </p:tgtEl>
                                        <p:attrNameLst>
                                          <p:attrName>style.visibility</p:attrName>
                                        </p:attrNameLst>
                                      </p:cBhvr>
                                      <p:to>
                                        <p:strVal val="visible"/>
                                      </p:to>
                                    </p:set>
                                    <p:animEffect transition="in" filter="wipe(up)">
                                      <p:cBhvr>
                                        <p:cTn id="46" dur="500"/>
                                        <p:tgtEl>
                                          <p:spTgt spid="7">
                                            <p:graphicEl>
                                              <a:dgm id="{7353F2F7-7E6D-48CE-9EF7-9A0FBF6ABED0}"/>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1" fill="hold" grpId="0" nodeType="clickEffect">
                                  <p:stCondLst>
                                    <p:cond delay="0"/>
                                  </p:stCondLst>
                                  <p:childTnLst>
                                    <p:set>
                                      <p:cBhvr>
                                        <p:cTn id="50" dur="1" fill="hold">
                                          <p:stCondLst>
                                            <p:cond delay="0"/>
                                          </p:stCondLst>
                                        </p:cTn>
                                        <p:tgtEl>
                                          <p:spTgt spid="7">
                                            <p:graphicEl>
                                              <a:dgm id="{B081F4F8-E944-427E-9BCF-47BC0993E242}"/>
                                            </p:graphicEl>
                                          </p:spTgt>
                                        </p:tgtEl>
                                        <p:attrNameLst>
                                          <p:attrName>style.visibility</p:attrName>
                                        </p:attrNameLst>
                                      </p:cBhvr>
                                      <p:to>
                                        <p:strVal val="visible"/>
                                      </p:to>
                                    </p:set>
                                    <p:animEffect transition="in" filter="wipe(up)">
                                      <p:cBhvr>
                                        <p:cTn id="51" dur="500"/>
                                        <p:tgtEl>
                                          <p:spTgt spid="7">
                                            <p:graphicEl>
                                              <a:dgm id="{B081F4F8-E944-427E-9BCF-47BC0993E24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870344591"/>
              </p:ext>
            </p:extLst>
          </p:nvPr>
        </p:nvGraphicFramePr>
        <p:xfrm>
          <a:off x="166256" y="143785"/>
          <a:ext cx="11887199" cy="6714215"/>
        </p:xfrm>
        <a:graphic>
          <a:graphicData uri="http://schemas.openxmlformats.org/drawingml/2006/table">
            <a:tbl>
              <a:tblPr firstRow="1" firstCol="1" bandRow="1">
                <a:tableStyleId>{5C22544A-7EE6-4342-B048-85BDC9FD1C3A}</a:tableStyleId>
              </a:tblPr>
              <a:tblGrid>
                <a:gridCol w="3165595">
                  <a:extLst>
                    <a:ext uri="{9D8B030D-6E8A-4147-A177-3AD203B41FA5}">
                      <a16:colId xmlns:a16="http://schemas.microsoft.com/office/drawing/2014/main" val="2415222438"/>
                    </a:ext>
                  </a:extLst>
                </a:gridCol>
                <a:gridCol w="5550416">
                  <a:extLst>
                    <a:ext uri="{9D8B030D-6E8A-4147-A177-3AD203B41FA5}">
                      <a16:colId xmlns:a16="http://schemas.microsoft.com/office/drawing/2014/main" val="1830396668"/>
                    </a:ext>
                  </a:extLst>
                </a:gridCol>
                <a:gridCol w="3171188">
                  <a:extLst>
                    <a:ext uri="{9D8B030D-6E8A-4147-A177-3AD203B41FA5}">
                      <a16:colId xmlns:a16="http://schemas.microsoft.com/office/drawing/2014/main" val="907963829"/>
                    </a:ext>
                  </a:extLst>
                </a:gridCol>
              </a:tblGrid>
              <a:tr h="894607">
                <a:tc>
                  <a:txBody>
                    <a:bodyPr/>
                    <a:lstStyle/>
                    <a:p>
                      <a:pPr algn="ctr">
                        <a:lnSpc>
                          <a:spcPct val="107000"/>
                        </a:lnSpc>
                        <a:spcAft>
                          <a:spcPts val="0"/>
                        </a:spcAft>
                      </a:pPr>
                      <a:r>
                        <a:rPr lang="en-US" sz="2200" dirty="0" err="1">
                          <a:effectLst/>
                        </a:rPr>
                        <a:t>Thời</a:t>
                      </a:r>
                      <a:r>
                        <a:rPr lang="en-US" sz="2200" dirty="0">
                          <a:effectLst/>
                        </a:rPr>
                        <a:t> </a:t>
                      </a:r>
                      <a:r>
                        <a:rPr lang="en-US" sz="2200" dirty="0" err="1">
                          <a:effectLst/>
                        </a:rPr>
                        <a:t>điểm</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gn="ctr">
                        <a:lnSpc>
                          <a:spcPct val="107000"/>
                        </a:lnSpc>
                        <a:spcAft>
                          <a:spcPts val="0"/>
                        </a:spcAft>
                      </a:pPr>
                      <a:r>
                        <a:rPr lang="en-US" sz="2200">
                          <a:effectLst/>
                        </a:rPr>
                        <a:t>Chi tiết, từ ngữ thể hiện suy nghĩ cảm nhận của ông giáo về lão Hạc</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gn="ctr">
                        <a:lnSpc>
                          <a:spcPct val="107000"/>
                        </a:lnSpc>
                        <a:spcAft>
                          <a:spcPts val="0"/>
                        </a:spcAft>
                      </a:pPr>
                      <a:r>
                        <a:rPr lang="en-US" sz="2200">
                          <a:effectLst/>
                        </a:rPr>
                        <a:t>Thái độ, tình cảm của ông giáo</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762222931"/>
                  </a:ext>
                </a:extLst>
              </a:tr>
              <a:tr h="894607">
                <a:tc>
                  <a:txBody>
                    <a:bodyPr/>
                    <a:lstStyle/>
                    <a:p>
                      <a:pPr>
                        <a:lnSpc>
                          <a:spcPct val="107000"/>
                        </a:lnSpc>
                        <a:spcAft>
                          <a:spcPts val="0"/>
                        </a:spcAft>
                      </a:pPr>
                      <a:r>
                        <a:rPr lang="en-US" sz="2200" dirty="0" err="1">
                          <a:effectLst/>
                        </a:rPr>
                        <a:t>Khi</a:t>
                      </a:r>
                      <a:r>
                        <a:rPr lang="en-US" sz="2200" dirty="0">
                          <a:effectLst/>
                        </a:rPr>
                        <a:t> </a:t>
                      </a:r>
                      <a:r>
                        <a:rPr lang="en-US" sz="2200" dirty="0" err="1">
                          <a:effectLst/>
                        </a:rPr>
                        <a:t>nghe</a:t>
                      </a:r>
                      <a:r>
                        <a:rPr lang="en-US" sz="2200" dirty="0">
                          <a:effectLst/>
                        </a:rPr>
                        <a:t> </a:t>
                      </a:r>
                      <a:r>
                        <a:rPr lang="en-US" sz="2200" dirty="0" err="1">
                          <a:effectLst/>
                        </a:rPr>
                        <a:t>lão</a:t>
                      </a:r>
                      <a:r>
                        <a:rPr lang="en-US" sz="2200" dirty="0">
                          <a:effectLst/>
                        </a:rPr>
                        <a:t> </a:t>
                      </a:r>
                      <a:r>
                        <a:rPr lang="en-US" sz="2200" dirty="0" err="1">
                          <a:effectLst/>
                        </a:rPr>
                        <a:t>Hạc</a:t>
                      </a:r>
                      <a:r>
                        <a:rPr lang="en-US" sz="2200" dirty="0">
                          <a:effectLst/>
                        </a:rPr>
                        <a:t> </a:t>
                      </a:r>
                      <a:r>
                        <a:rPr lang="en-US" sz="2200" dirty="0" err="1">
                          <a:effectLst/>
                        </a:rPr>
                        <a:t>nói</a:t>
                      </a:r>
                      <a:r>
                        <a:rPr lang="en-US" sz="2200" dirty="0">
                          <a:effectLst/>
                        </a:rPr>
                        <a:t> </a:t>
                      </a:r>
                      <a:r>
                        <a:rPr lang="en-US" sz="2200" dirty="0" err="1">
                          <a:effectLst/>
                        </a:rPr>
                        <a:t>về</a:t>
                      </a:r>
                      <a:r>
                        <a:rPr lang="en-US" sz="2200" dirty="0">
                          <a:effectLst/>
                        </a:rPr>
                        <a:t> </a:t>
                      </a:r>
                      <a:r>
                        <a:rPr lang="en-US" sz="2200" dirty="0" err="1">
                          <a:effectLst/>
                        </a:rPr>
                        <a:t>việc</a:t>
                      </a:r>
                      <a:r>
                        <a:rPr lang="en-US" sz="2200" dirty="0">
                          <a:effectLst/>
                        </a:rPr>
                        <a:t> </a:t>
                      </a:r>
                      <a:r>
                        <a:rPr lang="en-US" sz="2200" dirty="0" err="1">
                          <a:effectLst/>
                        </a:rPr>
                        <a:t>bán</a:t>
                      </a:r>
                      <a:r>
                        <a:rPr lang="en-US" sz="2200" dirty="0">
                          <a:effectLst/>
                        </a:rPr>
                        <a:t> </a:t>
                      </a:r>
                      <a:r>
                        <a:rPr lang="en-US" sz="2200" dirty="0" err="1">
                          <a:effectLst/>
                        </a:rPr>
                        <a:t>chó</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934908674"/>
                  </a:ext>
                </a:extLst>
              </a:tr>
              <a:tr h="894607">
                <a:tc>
                  <a:txBody>
                    <a:bodyPr/>
                    <a:lstStyle/>
                    <a:p>
                      <a:pPr>
                        <a:lnSpc>
                          <a:spcPct val="107000"/>
                        </a:lnSpc>
                        <a:spcAft>
                          <a:spcPts val="0"/>
                        </a:spcAft>
                      </a:pPr>
                      <a:r>
                        <a:rPr lang="en-US" sz="2200" dirty="0" err="1">
                          <a:effectLst/>
                        </a:rPr>
                        <a:t>Khi</a:t>
                      </a:r>
                      <a:r>
                        <a:rPr lang="en-US" sz="2200" dirty="0">
                          <a:effectLst/>
                        </a:rPr>
                        <a:t> </a:t>
                      </a:r>
                      <a:r>
                        <a:rPr lang="en-US" sz="2200" dirty="0" err="1">
                          <a:effectLst/>
                        </a:rPr>
                        <a:t>nhớ</a:t>
                      </a:r>
                      <a:r>
                        <a:rPr lang="en-US" sz="2200" dirty="0">
                          <a:effectLst/>
                        </a:rPr>
                        <a:t> </a:t>
                      </a:r>
                      <a:r>
                        <a:rPr lang="en-US" sz="2200" dirty="0" err="1">
                          <a:effectLst/>
                        </a:rPr>
                        <a:t>lại</a:t>
                      </a:r>
                      <a:r>
                        <a:rPr lang="en-US" sz="2200" dirty="0">
                          <a:effectLst/>
                        </a:rPr>
                        <a:t> </a:t>
                      </a:r>
                      <a:r>
                        <a:rPr lang="en-US" sz="2200" dirty="0" err="1">
                          <a:effectLst/>
                        </a:rPr>
                        <a:t>nguồn</a:t>
                      </a:r>
                      <a:r>
                        <a:rPr lang="en-US" sz="2200" dirty="0">
                          <a:effectLst/>
                        </a:rPr>
                        <a:t> </a:t>
                      </a:r>
                      <a:r>
                        <a:rPr lang="en-US" sz="2200" dirty="0" err="1">
                          <a:effectLst/>
                        </a:rPr>
                        <a:t>gốc</a:t>
                      </a:r>
                      <a:r>
                        <a:rPr lang="en-US" sz="2200" dirty="0">
                          <a:effectLst/>
                        </a:rPr>
                        <a:t> </a:t>
                      </a:r>
                      <a:r>
                        <a:rPr lang="en-US" sz="2200" dirty="0" err="1">
                          <a:effectLst/>
                        </a:rPr>
                        <a:t>của</a:t>
                      </a:r>
                      <a:r>
                        <a:rPr lang="en-US" sz="2200" dirty="0">
                          <a:effectLst/>
                        </a:rPr>
                        <a:t> con </a:t>
                      </a:r>
                      <a:r>
                        <a:rPr lang="en-US" sz="2200" dirty="0" err="1">
                          <a:effectLst/>
                        </a:rPr>
                        <a:t>chó</a:t>
                      </a:r>
                      <a:r>
                        <a:rPr lang="en-US" sz="2200" dirty="0">
                          <a:effectLst/>
                        </a:rPr>
                        <a:t> </a:t>
                      </a:r>
                      <a:r>
                        <a:rPr lang="en-US" sz="2200" dirty="0" err="1">
                          <a:effectLst/>
                        </a:rPr>
                        <a:t>và</a:t>
                      </a:r>
                      <a:r>
                        <a:rPr lang="en-US" sz="2200" dirty="0">
                          <a:effectLst/>
                        </a:rPr>
                        <a:t> </a:t>
                      </a:r>
                      <a:r>
                        <a:rPr lang="en-US" sz="2200" dirty="0" err="1">
                          <a:effectLst/>
                        </a:rPr>
                        <a:t>hoàn</a:t>
                      </a:r>
                      <a:r>
                        <a:rPr lang="en-US" sz="2200" dirty="0">
                          <a:effectLst/>
                        </a:rPr>
                        <a:t> </a:t>
                      </a:r>
                      <a:r>
                        <a:rPr lang="en-US" sz="2200" dirty="0" err="1">
                          <a:effectLst/>
                        </a:rPr>
                        <a:t>cảnh</a:t>
                      </a:r>
                      <a:r>
                        <a:rPr lang="en-US" sz="2200" dirty="0">
                          <a:effectLst/>
                        </a:rPr>
                        <a:t> </a:t>
                      </a:r>
                      <a:r>
                        <a:rPr lang="en-US" sz="2200" dirty="0" err="1">
                          <a:effectLst/>
                        </a:rPr>
                        <a:t>của</a:t>
                      </a:r>
                      <a:r>
                        <a:rPr lang="en-US" sz="2200" dirty="0">
                          <a:effectLst/>
                        </a:rPr>
                        <a:t> </a:t>
                      </a:r>
                      <a:r>
                        <a:rPr lang="en-US" sz="2200" dirty="0" err="1">
                          <a:effectLst/>
                        </a:rPr>
                        <a:t>lão</a:t>
                      </a:r>
                      <a:r>
                        <a:rPr lang="en-US" sz="2200" dirty="0">
                          <a:effectLst/>
                        </a:rPr>
                        <a:t> </a:t>
                      </a:r>
                      <a:r>
                        <a:rPr lang="en-US" sz="2200" dirty="0" err="1">
                          <a:effectLst/>
                        </a:rPr>
                        <a:t>Hạc</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3922825699"/>
                  </a:ext>
                </a:extLst>
              </a:tr>
              <a:tr h="447304">
                <a:tc>
                  <a:txBody>
                    <a:bodyPr/>
                    <a:lstStyle/>
                    <a:p>
                      <a:pPr>
                        <a:lnSpc>
                          <a:spcPct val="107000"/>
                        </a:lnSpc>
                        <a:spcAft>
                          <a:spcPts val="0"/>
                        </a:spcAft>
                      </a:pPr>
                      <a:r>
                        <a:rPr lang="en-US" sz="2200" dirty="0" err="1">
                          <a:effectLst/>
                        </a:rPr>
                        <a:t>Khi</a:t>
                      </a:r>
                      <a:r>
                        <a:rPr lang="en-US" sz="2200" dirty="0">
                          <a:effectLst/>
                        </a:rPr>
                        <a:t> </a:t>
                      </a:r>
                      <a:r>
                        <a:rPr lang="en-US" sz="2200" dirty="0" err="1">
                          <a:effectLst/>
                        </a:rPr>
                        <a:t>lão</a:t>
                      </a:r>
                      <a:r>
                        <a:rPr lang="en-US" sz="2200" dirty="0">
                          <a:effectLst/>
                        </a:rPr>
                        <a:t> </a:t>
                      </a:r>
                      <a:r>
                        <a:rPr lang="en-US" sz="2200" dirty="0" err="1">
                          <a:effectLst/>
                        </a:rPr>
                        <a:t>Hạc</a:t>
                      </a:r>
                      <a:r>
                        <a:rPr lang="en-US" sz="2200" dirty="0">
                          <a:effectLst/>
                        </a:rPr>
                        <a:t> </a:t>
                      </a:r>
                      <a:r>
                        <a:rPr lang="en-US" sz="2200" dirty="0" err="1">
                          <a:effectLst/>
                        </a:rPr>
                        <a:t>nói</a:t>
                      </a:r>
                      <a:r>
                        <a:rPr lang="en-US" sz="2200" dirty="0">
                          <a:effectLst/>
                        </a:rPr>
                        <a:t> </a:t>
                      </a:r>
                      <a:r>
                        <a:rPr lang="en-US" sz="2200" dirty="0" err="1">
                          <a:effectLst/>
                        </a:rPr>
                        <a:t>đã</a:t>
                      </a:r>
                      <a:r>
                        <a:rPr lang="en-US" sz="2200" dirty="0">
                          <a:effectLst/>
                        </a:rPr>
                        <a:t> </a:t>
                      </a:r>
                      <a:r>
                        <a:rPr lang="en-US" sz="2200" dirty="0" err="1">
                          <a:effectLst/>
                        </a:rPr>
                        <a:t>bán</a:t>
                      </a:r>
                      <a:r>
                        <a:rPr lang="en-US" sz="2200" dirty="0">
                          <a:effectLst/>
                        </a:rPr>
                        <a:t> </a:t>
                      </a:r>
                      <a:r>
                        <a:rPr lang="en-US" sz="2200" dirty="0" err="1">
                          <a:effectLst/>
                        </a:rPr>
                        <a:t>chó</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954110916"/>
                  </a:ext>
                </a:extLst>
              </a:tr>
              <a:tr h="1341912">
                <a:tc>
                  <a:txBody>
                    <a:bodyPr/>
                    <a:lstStyle/>
                    <a:p>
                      <a:pPr>
                        <a:lnSpc>
                          <a:spcPct val="107000"/>
                        </a:lnSpc>
                        <a:spcAft>
                          <a:spcPts val="0"/>
                        </a:spcAft>
                      </a:pPr>
                      <a:r>
                        <a:rPr lang="en-US" sz="2200" dirty="0" err="1">
                          <a:effectLst/>
                        </a:rPr>
                        <a:t>Khi</a:t>
                      </a:r>
                      <a:r>
                        <a:rPr lang="en-US" sz="2200" dirty="0">
                          <a:effectLst/>
                        </a:rPr>
                        <a:t> </a:t>
                      </a:r>
                      <a:r>
                        <a:rPr lang="en-US" sz="2200" dirty="0" err="1">
                          <a:effectLst/>
                        </a:rPr>
                        <a:t>lão</a:t>
                      </a:r>
                      <a:r>
                        <a:rPr lang="en-US" sz="2200" dirty="0">
                          <a:effectLst/>
                        </a:rPr>
                        <a:t> </a:t>
                      </a:r>
                      <a:r>
                        <a:rPr lang="en-US" sz="2200" dirty="0" err="1">
                          <a:effectLst/>
                        </a:rPr>
                        <a:t>Hạc</a:t>
                      </a:r>
                      <a:r>
                        <a:rPr lang="en-US" sz="2200" dirty="0">
                          <a:effectLst/>
                        </a:rPr>
                        <a:t> </a:t>
                      </a:r>
                      <a:r>
                        <a:rPr lang="en-US" sz="2200" dirty="0" err="1">
                          <a:effectLst/>
                        </a:rPr>
                        <a:t>ăn</a:t>
                      </a:r>
                      <a:r>
                        <a:rPr lang="en-US" sz="2200" dirty="0">
                          <a:effectLst/>
                        </a:rPr>
                        <a:t> </a:t>
                      </a:r>
                      <a:r>
                        <a:rPr lang="en-US" sz="2200" dirty="0" err="1">
                          <a:effectLst/>
                        </a:rPr>
                        <a:t>khoai</a:t>
                      </a:r>
                      <a:r>
                        <a:rPr lang="en-US" sz="2200" dirty="0">
                          <a:effectLst/>
                        </a:rPr>
                        <a:t> </a:t>
                      </a:r>
                      <a:r>
                        <a:rPr lang="en-US" sz="2200" dirty="0" err="1">
                          <a:effectLst/>
                        </a:rPr>
                        <a:t>ráy</a:t>
                      </a:r>
                      <a:r>
                        <a:rPr lang="en-US" sz="2200" dirty="0">
                          <a:effectLst/>
                        </a:rPr>
                        <a:t> qua </a:t>
                      </a:r>
                      <a:r>
                        <a:rPr lang="en-US" sz="2200" dirty="0" err="1">
                          <a:effectLst/>
                        </a:rPr>
                        <a:t>ngày</a:t>
                      </a:r>
                      <a:r>
                        <a:rPr lang="en-US" sz="2200" dirty="0">
                          <a:effectLst/>
                        </a:rPr>
                        <a:t> </a:t>
                      </a:r>
                      <a:r>
                        <a:rPr lang="en-US" sz="2200" dirty="0" err="1">
                          <a:effectLst/>
                        </a:rPr>
                        <a:t>và</a:t>
                      </a:r>
                      <a:r>
                        <a:rPr lang="en-US" sz="2200" dirty="0">
                          <a:effectLst/>
                        </a:rPr>
                        <a:t> </a:t>
                      </a:r>
                      <a:r>
                        <a:rPr lang="en-US" sz="2200" dirty="0" err="1">
                          <a:effectLst/>
                        </a:rPr>
                        <a:t>từ</a:t>
                      </a:r>
                      <a:r>
                        <a:rPr lang="en-US" sz="2200" dirty="0">
                          <a:effectLst/>
                        </a:rPr>
                        <a:t> </a:t>
                      </a:r>
                      <a:r>
                        <a:rPr lang="en-US" sz="2200" dirty="0" err="1">
                          <a:effectLst/>
                        </a:rPr>
                        <a:t>chối</a:t>
                      </a:r>
                      <a:r>
                        <a:rPr lang="en-US" sz="2200" dirty="0">
                          <a:effectLst/>
                        </a:rPr>
                        <a:t> </a:t>
                      </a:r>
                      <a:r>
                        <a:rPr lang="en-US" sz="2200" dirty="0" err="1">
                          <a:effectLst/>
                        </a:rPr>
                        <a:t>nhận</a:t>
                      </a:r>
                      <a:r>
                        <a:rPr lang="en-US" sz="2200" dirty="0">
                          <a:effectLst/>
                        </a:rPr>
                        <a:t> </a:t>
                      </a:r>
                      <a:r>
                        <a:rPr lang="en-US" sz="2200" dirty="0" err="1">
                          <a:effectLst/>
                        </a:rPr>
                        <a:t>sự</a:t>
                      </a:r>
                      <a:r>
                        <a:rPr lang="en-US" sz="2200" dirty="0">
                          <a:effectLst/>
                        </a:rPr>
                        <a:t> </a:t>
                      </a:r>
                      <a:r>
                        <a:rPr lang="en-US" sz="2200" dirty="0" err="1">
                          <a:effectLst/>
                        </a:rPr>
                        <a:t>giúp</a:t>
                      </a:r>
                      <a:r>
                        <a:rPr lang="en-US" sz="2200" dirty="0">
                          <a:effectLst/>
                        </a:rPr>
                        <a:t> </a:t>
                      </a:r>
                      <a:r>
                        <a:rPr lang="en-US" sz="2200" dirty="0" err="1">
                          <a:effectLst/>
                        </a:rPr>
                        <a:t>đỡ</a:t>
                      </a:r>
                      <a:r>
                        <a:rPr lang="en-US" sz="2200" dirty="0">
                          <a:effectLst/>
                        </a:rPr>
                        <a:t> </a:t>
                      </a:r>
                      <a:r>
                        <a:rPr lang="en-US" sz="2200" dirty="0" err="1">
                          <a:effectLst/>
                        </a:rPr>
                        <a:t>từ</a:t>
                      </a:r>
                      <a:r>
                        <a:rPr lang="en-US" sz="2200" dirty="0">
                          <a:effectLst/>
                        </a:rPr>
                        <a:t> </a:t>
                      </a:r>
                      <a:r>
                        <a:rPr lang="en-US" sz="2200" dirty="0" err="1">
                          <a:effectLst/>
                        </a:rPr>
                        <a:t>ông</a:t>
                      </a:r>
                      <a:r>
                        <a:rPr lang="en-US" sz="2200" dirty="0">
                          <a:effectLst/>
                        </a:rPr>
                        <a:t> </a:t>
                      </a:r>
                      <a:r>
                        <a:rPr lang="en-US" sz="2200" dirty="0" err="1">
                          <a:effectLst/>
                        </a:rPr>
                        <a:t>giáo</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493776858"/>
                  </a:ext>
                </a:extLst>
              </a:tr>
              <a:tr h="894607">
                <a:tc>
                  <a:txBody>
                    <a:bodyPr/>
                    <a:lstStyle/>
                    <a:p>
                      <a:pPr>
                        <a:lnSpc>
                          <a:spcPct val="107000"/>
                        </a:lnSpc>
                        <a:spcAft>
                          <a:spcPts val="0"/>
                        </a:spcAft>
                      </a:pPr>
                      <a:r>
                        <a:rPr lang="en-US" sz="2200" dirty="0" err="1">
                          <a:effectLst/>
                        </a:rPr>
                        <a:t>Khi</a:t>
                      </a:r>
                      <a:r>
                        <a:rPr lang="en-US" sz="2200" dirty="0">
                          <a:effectLst/>
                        </a:rPr>
                        <a:t> </a:t>
                      </a:r>
                      <a:r>
                        <a:rPr lang="en-US" sz="2200" dirty="0" err="1">
                          <a:effectLst/>
                        </a:rPr>
                        <a:t>nghe</a:t>
                      </a:r>
                      <a:r>
                        <a:rPr lang="en-US" sz="2200" dirty="0">
                          <a:effectLst/>
                        </a:rPr>
                        <a:t> Bin </a:t>
                      </a:r>
                      <a:r>
                        <a:rPr lang="en-US" sz="2200" dirty="0" err="1">
                          <a:effectLst/>
                        </a:rPr>
                        <a:t>Tư</a:t>
                      </a:r>
                      <a:r>
                        <a:rPr lang="en-US" sz="2200" dirty="0">
                          <a:effectLst/>
                        </a:rPr>
                        <a:t> </a:t>
                      </a:r>
                      <a:r>
                        <a:rPr lang="en-US" sz="2200" dirty="0" err="1">
                          <a:effectLst/>
                        </a:rPr>
                        <a:t>nói</a:t>
                      </a:r>
                      <a:r>
                        <a:rPr lang="en-US" sz="2200" dirty="0">
                          <a:effectLst/>
                        </a:rPr>
                        <a:t> </a:t>
                      </a:r>
                      <a:r>
                        <a:rPr lang="en-US" sz="2200" dirty="0" err="1">
                          <a:effectLst/>
                        </a:rPr>
                        <a:t>về</a:t>
                      </a:r>
                      <a:r>
                        <a:rPr lang="en-US" sz="2200" dirty="0">
                          <a:effectLst/>
                        </a:rPr>
                        <a:t> </a:t>
                      </a:r>
                      <a:r>
                        <a:rPr lang="en-US" sz="2200" dirty="0" err="1">
                          <a:effectLst/>
                        </a:rPr>
                        <a:t>việc</a:t>
                      </a:r>
                      <a:r>
                        <a:rPr lang="en-US" sz="2200" dirty="0">
                          <a:effectLst/>
                        </a:rPr>
                        <a:t> </a:t>
                      </a:r>
                      <a:r>
                        <a:rPr lang="en-US" sz="2200" dirty="0" err="1">
                          <a:effectLst/>
                        </a:rPr>
                        <a:t>lão</a:t>
                      </a:r>
                      <a:r>
                        <a:rPr lang="en-US" sz="2200" dirty="0">
                          <a:effectLst/>
                        </a:rPr>
                        <a:t> </a:t>
                      </a:r>
                      <a:r>
                        <a:rPr lang="en-US" sz="2200" dirty="0" err="1">
                          <a:effectLst/>
                        </a:rPr>
                        <a:t>Hạc</a:t>
                      </a:r>
                      <a:r>
                        <a:rPr lang="en-US" sz="2200" dirty="0">
                          <a:effectLst/>
                        </a:rPr>
                        <a:t> </a:t>
                      </a:r>
                      <a:r>
                        <a:rPr lang="en-US" sz="2200" dirty="0" err="1">
                          <a:effectLst/>
                        </a:rPr>
                        <a:t>xin</a:t>
                      </a:r>
                      <a:r>
                        <a:rPr lang="en-US" sz="2200" dirty="0">
                          <a:effectLst/>
                        </a:rPr>
                        <a:t> </a:t>
                      </a:r>
                      <a:r>
                        <a:rPr lang="en-US" sz="2200" dirty="0" err="1">
                          <a:effectLst/>
                        </a:rPr>
                        <a:t>bả</a:t>
                      </a:r>
                      <a:r>
                        <a:rPr lang="en-US" sz="2200" dirty="0">
                          <a:effectLst/>
                        </a:rPr>
                        <a:t> </a:t>
                      </a:r>
                      <a:r>
                        <a:rPr lang="en-US" sz="2200" dirty="0" err="1">
                          <a:effectLst/>
                        </a:rPr>
                        <a:t>chó</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a:effectLst/>
                        </a:rPr>
                        <a:t> </a:t>
                      </a:r>
                      <a:endParaRPr lang="en-US" sz="2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dirty="0">
                          <a:effectLst/>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486053555"/>
                  </a:ext>
                </a:extLst>
              </a:tr>
              <a:tr h="894607">
                <a:tc>
                  <a:txBody>
                    <a:bodyPr/>
                    <a:lstStyle/>
                    <a:p>
                      <a:pPr>
                        <a:lnSpc>
                          <a:spcPct val="107000"/>
                        </a:lnSpc>
                        <a:spcAft>
                          <a:spcPts val="0"/>
                        </a:spcAft>
                      </a:pPr>
                      <a:r>
                        <a:rPr lang="en-US" sz="2200" dirty="0" err="1">
                          <a:effectLst/>
                        </a:rPr>
                        <a:t>Khi</a:t>
                      </a:r>
                      <a:r>
                        <a:rPr lang="en-US" sz="2200" dirty="0">
                          <a:effectLst/>
                        </a:rPr>
                        <a:t> </a:t>
                      </a:r>
                      <a:r>
                        <a:rPr lang="en-US" sz="2200" dirty="0" err="1">
                          <a:effectLst/>
                        </a:rPr>
                        <a:t>chứng</a:t>
                      </a:r>
                      <a:r>
                        <a:rPr lang="en-US" sz="2200" dirty="0">
                          <a:effectLst/>
                        </a:rPr>
                        <a:t> </a:t>
                      </a:r>
                      <a:r>
                        <a:rPr lang="en-US" sz="2200" dirty="0" err="1">
                          <a:effectLst/>
                        </a:rPr>
                        <a:t>kiến</a:t>
                      </a:r>
                      <a:r>
                        <a:rPr lang="en-US" sz="2200" dirty="0">
                          <a:effectLst/>
                        </a:rPr>
                        <a:t> </a:t>
                      </a:r>
                      <a:r>
                        <a:rPr lang="en-US" sz="2200" dirty="0" err="1">
                          <a:effectLst/>
                        </a:rPr>
                        <a:t>cái</a:t>
                      </a:r>
                      <a:r>
                        <a:rPr lang="en-US" sz="2200" dirty="0">
                          <a:effectLst/>
                        </a:rPr>
                        <a:t> </a:t>
                      </a:r>
                      <a:r>
                        <a:rPr lang="en-US" sz="2200" dirty="0" err="1">
                          <a:effectLst/>
                        </a:rPr>
                        <a:t>chết</a:t>
                      </a:r>
                      <a:r>
                        <a:rPr lang="en-US" sz="2200" dirty="0">
                          <a:effectLst/>
                        </a:rPr>
                        <a:t> </a:t>
                      </a:r>
                      <a:r>
                        <a:rPr lang="en-US" sz="2200" dirty="0" err="1">
                          <a:effectLst/>
                        </a:rPr>
                        <a:t>của</a:t>
                      </a:r>
                      <a:r>
                        <a:rPr lang="en-US" sz="2200" dirty="0">
                          <a:effectLst/>
                        </a:rPr>
                        <a:t> </a:t>
                      </a:r>
                      <a:r>
                        <a:rPr lang="en-US" sz="2200" dirty="0" err="1">
                          <a:effectLst/>
                        </a:rPr>
                        <a:t>lão</a:t>
                      </a:r>
                      <a:r>
                        <a:rPr lang="en-US" sz="2200" dirty="0">
                          <a:effectLst/>
                        </a:rPr>
                        <a:t> </a:t>
                      </a:r>
                      <a:r>
                        <a:rPr lang="en-US" sz="2200" dirty="0" err="1">
                          <a:effectLst/>
                        </a:rPr>
                        <a:t>Hạc</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dirty="0">
                          <a:effectLst/>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tc>
                  <a:txBody>
                    <a:bodyPr/>
                    <a:lstStyle/>
                    <a:p>
                      <a:pPr>
                        <a:lnSpc>
                          <a:spcPct val="107000"/>
                        </a:lnSpc>
                        <a:spcAft>
                          <a:spcPts val="0"/>
                        </a:spcAft>
                      </a:pPr>
                      <a:r>
                        <a:rPr lang="en-US" sz="2200" dirty="0">
                          <a:effectLst/>
                        </a:rPr>
                        <a:t> </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6">
                        <a:lumMod val="75000"/>
                      </a:schemeClr>
                    </a:solidFill>
                  </a:tcPr>
                </a:tc>
                <a:extLst>
                  <a:ext uri="{0D108BD9-81ED-4DB2-BD59-A6C34878D82A}">
                    <a16:rowId xmlns:a16="http://schemas.microsoft.com/office/drawing/2014/main" val="1122232974"/>
                  </a:ext>
                </a:extLst>
              </a:tr>
            </a:tbl>
          </a:graphicData>
        </a:graphic>
      </p:graphicFrame>
    </p:spTree>
    <p:extLst>
      <p:ext uri="{BB962C8B-B14F-4D97-AF65-F5344CB8AC3E}">
        <p14:creationId xmlns:p14="http://schemas.microsoft.com/office/powerpoint/2010/main" val="3247725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424547" y="229033"/>
            <a:ext cx="9448798" cy="6531985"/>
          </a:xfrm>
          <a:prstGeom prst="rect">
            <a:avLst/>
          </a:prstGeom>
        </p:spPr>
      </p:pic>
      <p:sp>
        <p:nvSpPr>
          <p:cNvPr id="5" name="Title 1"/>
          <p:cNvSpPr>
            <a:spLocks noGrp="1"/>
          </p:cNvSpPr>
          <p:nvPr>
            <p:ph type="title"/>
          </p:nvPr>
        </p:nvSpPr>
        <p:spPr>
          <a:xfrm>
            <a:off x="96983" y="229033"/>
            <a:ext cx="2189018" cy="6354329"/>
          </a:xfrm>
          <a:solidFill>
            <a:schemeClr val="accent4">
              <a:lumMod val="20000"/>
              <a:lumOff val="80000"/>
            </a:schemeClr>
          </a:solidFill>
        </p:spPr>
        <p:txBody>
          <a:bodyPr>
            <a:normAutofit/>
          </a:bodyPr>
          <a:lstStyle/>
          <a:p>
            <a:pPr algn="ctr"/>
            <a:r>
              <a:rPr lang="en-US" sz="4000" b="1" dirty="0" smtClean="0"/>
              <a:t>3.4 </a:t>
            </a:r>
            <a:br>
              <a:rPr lang="en-US" sz="4000" b="1" dirty="0" smtClean="0"/>
            </a:br>
            <a:r>
              <a:rPr lang="en-US" sz="4000" b="1" dirty="0" err="1" smtClean="0"/>
              <a:t>Tác</a:t>
            </a:r>
            <a:r>
              <a:rPr lang="en-US" sz="4000" b="1" dirty="0" smtClean="0"/>
              <a:t> </a:t>
            </a:r>
            <a:r>
              <a:rPr lang="en-US" sz="4000" b="1" dirty="0" err="1" smtClean="0"/>
              <a:t>dụng</a:t>
            </a:r>
            <a:r>
              <a:rPr lang="en-US" sz="4000" b="1" dirty="0" smtClean="0"/>
              <a:t> </a:t>
            </a:r>
            <a:r>
              <a:rPr lang="en-US" sz="4000" b="1" dirty="0" err="1" smtClean="0"/>
              <a:t>của</a:t>
            </a:r>
            <a:r>
              <a:rPr lang="en-US" sz="4000" b="1" dirty="0" smtClean="0"/>
              <a:t> </a:t>
            </a:r>
            <a:br>
              <a:rPr lang="en-US" sz="4000" b="1" dirty="0" smtClean="0"/>
            </a:br>
            <a:r>
              <a:rPr lang="en-US" sz="4000" b="1" dirty="0" err="1" smtClean="0"/>
              <a:t>từ</a:t>
            </a:r>
            <a:r>
              <a:rPr lang="en-US" sz="4000" b="1" dirty="0" smtClean="0"/>
              <a:t> </a:t>
            </a:r>
            <a:r>
              <a:rPr lang="en-US" sz="4000" b="1" dirty="0" err="1" smtClean="0"/>
              <a:t>ngữ</a:t>
            </a:r>
            <a:r>
              <a:rPr lang="en-US" sz="4000" b="1" dirty="0" smtClean="0"/>
              <a:t>, </a:t>
            </a:r>
            <a:br>
              <a:rPr lang="en-US" sz="4000" b="1" dirty="0" smtClean="0"/>
            </a:br>
            <a:r>
              <a:rPr lang="en-US" sz="4000" b="1" dirty="0" smtClean="0"/>
              <a:t>chi </a:t>
            </a:r>
            <a:r>
              <a:rPr lang="en-US" sz="4000" b="1" dirty="0" err="1" smtClean="0"/>
              <a:t>tiết</a:t>
            </a:r>
            <a:r>
              <a:rPr lang="en-US" sz="4000" b="1" dirty="0" smtClean="0"/>
              <a:t> </a:t>
            </a:r>
            <a:br>
              <a:rPr lang="en-US" sz="4000" b="1" dirty="0" smtClean="0"/>
            </a:br>
            <a:r>
              <a:rPr lang="en-US" sz="4000" b="1" dirty="0" err="1" smtClean="0"/>
              <a:t>trong</a:t>
            </a:r>
            <a:r>
              <a:rPr lang="en-US" sz="4000" b="1" dirty="0" smtClean="0"/>
              <a:t> </a:t>
            </a:r>
            <a:r>
              <a:rPr lang="en-US" sz="4000" b="1" dirty="0" err="1" smtClean="0"/>
              <a:t>việc</a:t>
            </a:r>
            <a:r>
              <a:rPr lang="en-US" sz="4000" b="1" dirty="0" smtClean="0"/>
              <a:t/>
            </a:r>
            <a:br>
              <a:rPr lang="en-US" sz="4000" b="1" dirty="0" smtClean="0"/>
            </a:br>
            <a:r>
              <a:rPr lang="en-US" sz="4000" b="1" dirty="0" smtClean="0"/>
              <a:t> </a:t>
            </a:r>
            <a:r>
              <a:rPr lang="en-US" sz="4000" b="1" dirty="0" err="1" smtClean="0"/>
              <a:t>thể</a:t>
            </a:r>
            <a:r>
              <a:rPr lang="en-US" sz="4000" b="1" dirty="0" smtClean="0"/>
              <a:t> </a:t>
            </a:r>
            <a:r>
              <a:rPr lang="en-US" sz="4000" b="1" dirty="0" err="1" smtClean="0"/>
              <a:t>hiện</a:t>
            </a:r>
            <a:r>
              <a:rPr lang="en-US" sz="4000" b="1" dirty="0" smtClean="0"/>
              <a:t> </a:t>
            </a:r>
            <a:br>
              <a:rPr lang="en-US" sz="4000" b="1" dirty="0" smtClean="0"/>
            </a:br>
            <a:r>
              <a:rPr lang="en-US" sz="4000" b="1" dirty="0" err="1" smtClean="0"/>
              <a:t>thái</a:t>
            </a:r>
            <a:r>
              <a:rPr lang="en-US" sz="4000" b="1" dirty="0" smtClean="0"/>
              <a:t> </a:t>
            </a:r>
            <a:r>
              <a:rPr lang="en-US" sz="4000" b="1" dirty="0" err="1" smtClean="0"/>
              <a:t>độ</a:t>
            </a:r>
            <a:r>
              <a:rPr lang="en-US" sz="4000" b="1" dirty="0" smtClean="0"/>
              <a:t>, </a:t>
            </a:r>
            <a:br>
              <a:rPr lang="en-US" sz="4000" b="1" dirty="0" smtClean="0"/>
            </a:br>
            <a:r>
              <a:rPr lang="en-US" sz="4000" b="1" dirty="0" err="1" smtClean="0"/>
              <a:t>tình</a:t>
            </a:r>
            <a:r>
              <a:rPr lang="en-US" sz="4000" b="1" dirty="0" smtClean="0"/>
              <a:t> </a:t>
            </a:r>
            <a:r>
              <a:rPr lang="en-US" sz="4000" b="1" dirty="0" err="1" smtClean="0"/>
              <a:t>cảm</a:t>
            </a:r>
            <a:endParaRPr lang="en-US" sz="4000" b="1" dirty="0"/>
          </a:p>
        </p:txBody>
      </p:sp>
    </p:spTree>
    <p:extLst>
      <p:ext uri="{BB962C8B-B14F-4D97-AF65-F5344CB8AC3E}">
        <p14:creationId xmlns:p14="http://schemas.microsoft.com/office/powerpoint/2010/main" val="2638787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332510" y="235526"/>
            <a:ext cx="11554690" cy="6054437"/>
          </a:xfrm>
          <a:prstGeom prst="rect">
            <a:avLst/>
          </a:prstGeom>
        </p:spPr>
      </p:pic>
      <p:sp>
        <p:nvSpPr>
          <p:cNvPr id="5" name="Rectangle 4"/>
          <p:cNvSpPr/>
          <p:nvPr/>
        </p:nvSpPr>
        <p:spPr>
          <a:xfrm>
            <a:off x="838199" y="704740"/>
            <a:ext cx="10716491" cy="954107"/>
          </a:xfrm>
          <a:prstGeom prst="rect">
            <a:avLst/>
          </a:prstGeom>
        </p:spPr>
        <p:txBody>
          <a:bodyPr wrap="square">
            <a:spAutoFit/>
          </a:bodyPr>
          <a:lstStyle/>
          <a:p>
            <a:r>
              <a:rPr lang="en-US" sz="2800" b="1" dirty="0">
                <a:solidFill>
                  <a:srgbClr val="FFFF00"/>
                </a:solidFill>
              </a:rPr>
              <a:t>3.5- </a:t>
            </a:r>
            <a:r>
              <a:rPr lang="en-US" sz="2800" b="1" dirty="0" err="1">
                <a:solidFill>
                  <a:srgbClr val="FFFF00"/>
                </a:solidFill>
              </a:rPr>
              <a:t>Quan</a:t>
            </a:r>
            <a:r>
              <a:rPr lang="en-US" sz="2800" b="1" dirty="0">
                <a:solidFill>
                  <a:srgbClr val="FFFF00"/>
                </a:solidFill>
              </a:rPr>
              <a:t> </a:t>
            </a:r>
            <a:r>
              <a:rPr lang="en-US" sz="2800" b="1" dirty="0" err="1">
                <a:solidFill>
                  <a:srgbClr val="FFFF00"/>
                </a:solidFill>
              </a:rPr>
              <a:t>niệm</a:t>
            </a:r>
            <a:r>
              <a:rPr lang="en-US" sz="2800" b="1" dirty="0">
                <a:solidFill>
                  <a:srgbClr val="FFFF00"/>
                </a:solidFill>
              </a:rPr>
              <a:t> </a:t>
            </a:r>
            <a:r>
              <a:rPr lang="en-US" sz="2800" b="1" dirty="0" err="1">
                <a:solidFill>
                  <a:srgbClr val="FFFF00"/>
                </a:solidFill>
              </a:rPr>
              <a:t>của</a:t>
            </a:r>
            <a:r>
              <a:rPr lang="en-US" sz="2800" b="1" dirty="0">
                <a:solidFill>
                  <a:srgbClr val="FFFF00"/>
                </a:solidFill>
              </a:rPr>
              <a:t> </a:t>
            </a:r>
            <a:r>
              <a:rPr lang="en-US" sz="2800" b="1" dirty="0" err="1">
                <a:solidFill>
                  <a:srgbClr val="FFFF00"/>
                </a:solidFill>
              </a:rPr>
              <a:t>ông</a:t>
            </a:r>
            <a:r>
              <a:rPr lang="en-US" sz="2800" b="1" dirty="0">
                <a:solidFill>
                  <a:srgbClr val="FFFF00"/>
                </a:solidFill>
              </a:rPr>
              <a:t> </a:t>
            </a:r>
            <a:r>
              <a:rPr lang="en-US" sz="2800" b="1" dirty="0" err="1">
                <a:solidFill>
                  <a:srgbClr val="FFFF00"/>
                </a:solidFill>
              </a:rPr>
              <a:t>giáo</a:t>
            </a:r>
            <a:r>
              <a:rPr lang="en-US" sz="2800" b="1" dirty="0">
                <a:solidFill>
                  <a:srgbClr val="FFFF00"/>
                </a:solidFill>
              </a:rPr>
              <a:t> </a:t>
            </a:r>
            <a:r>
              <a:rPr lang="en-US" sz="2800" b="1" dirty="0" err="1">
                <a:solidFill>
                  <a:srgbClr val="FFFF00"/>
                </a:solidFill>
              </a:rPr>
              <a:t>và</a:t>
            </a:r>
            <a:r>
              <a:rPr lang="en-US" sz="2800" b="1" dirty="0">
                <a:solidFill>
                  <a:srgbClr val="FFFF00"/>
                </a:solidFill>
              </a:rPr>
              <a:t> </a:t>
            </a:r>
            <a:r>
              <a:rPr lang="en-US" sz="2800" b="1" dirty="0" err="1">
                <a:solidFill>
                  <a:srgbClr val="FFFF00"/>
                </a:solidFill>
              </a:rPr>
              <a:t>cuộc</a:t>
            </a:r>
            <a:r>
              <a:rPr lang="en-US" sz="2800" b="1" dirty="0">
                <a:solidFill>
                  <a:srgbClr val="FFFF00"/>
                </a:solidFill>
              </a:rPr>
              <a:t> </a:t>
            </a:r>
            <a:r>
              <a:rPr lang="en-US" sz="2800" b="1" dirty="0" err="1">
                <a:solidFill>
                  <a:srgbClr val="FFFF00"/>
                </a:solidFill>
              </a:rPr>
              <a:t>sống</a:t>
            </a:r>
            <a:r>
              <a:rPr lang="en-US" sz="2800" b="1" dirty="0">
                <a:solidFill>
                  <a:srgbClr val="FFFF00"/>
                </a:solidFill>
              </a:rPr>
              <a:t> </a:t>
            </a:r>
            <a:r>
              <a:rPr lang="en-US" sz="2800" b="1" dirty="0" err="1">
                <a:solidFill>
                  <a:srgbClr val="FFFF00"/>
                </a:solidFill>
              </a:rPr>
              <a:t>của</a:t>
            </a:r>
            <a:r>
              <a:rPr lang="en-US" sz="2800" b="1" dirty="0">
                <a:solidFill>
                  <a:srgbClr val="FFFF00"/>
                </a:solidFill>
              </a:rPr>
              <a:t> </a:t>
            </a:r>
            <a:r>
              <a:rPr lang="en-US" sz="2800" b="1" dirty="0" err="1">
                <a:solidFill>
                  <a:srgbClr val="FFFF00"/>
                </a:solidFill>
              </a:rPr>
              <a:t>người</a:t>
            </a:r>
            <a:r>
              <a:rPr lang="en-US" sz="2800" b="1" dirty="0">
                <a:solidFill>
                  <a:srgbClr val="FFFF00"/>
                </a:solidFill>
              </a:rPr>
              <a:t> </a:t>
            </a:r>
            <a:r>
              <a:rPr lang="en-US" sz="2800" b="1" dirty="0" err="1">
                <a:solidFill>
                  <a:srgbClr val="FFFF00"/>
                </a:solidFill>
              </a:rPr>
              <a:t>nông</a:t>
            </a:r>
            <a:r>
              <a:rPr lang="en-US" sz="2800" b="1" dirty="0">
                <a:solidFill>
                  <a:srgbClr val="FFFF00"/>
                </a:solidFill>
              </a:rPr>
              <a:t> </a:t>
            </a:r>
            <a:r>
              <a:rPr lang="en-US" sz="2800" b="1" dirty="0" err="1">
                <a:solidFill>
                  <a:srgbClr val="FFFF00"/>
                </a:solidFill>
              </a:rPr>
              <a:t>dân</a:t>
            </a:r>
            <a:r>
              <a:rPr lang="en-US" sz="2800" b="1" dirty="0">
                <a:solidFill>
                  <a:srgbClr val="FFFF00"/>
                </a:solidFill>
              </a:rPr>
              <a:t> VN </a:t>
            </a:r>
            <a:r>
              <a:rPr lang="en-US" sz="2800" b="1" dirty="0" err="1">
                <a:solidFill>
                  <a:srgbClr val="FFFF00"/>
                </a:solidFill>
              </a:rPr>
              <a:t>trước</a:t>
            </a:r>
            <a:r>
              <a:rPr lang="en-US" sz="2800" b="1" dirty="0">
                <a:solidFill>
                  <a:srgbClr val="FFFF00"/>
                </a:solidFill>
              </a:rPr>
              <a:t> CM/8 qua </a:t>
            </a:r>
            <a:r>
              <a:rPr lang="en-US" sz="2800" b="1" dirty="0" err="1">
                <a:solidFill>
                  <a:srgbClr val="FFFF00"/>
                </a:solidFill>
              </a:rPr>
              <a:t>truyện</a:t>
            </a:r>
            <a:r>
              <a:rPr lang="en-US" sz="2800" b="1" dirty="0">
                <a:solidFill>
                  <a:srgbClr val="FFFF00"/>
                </a:solidFill>
              </a:rPr>
              <a:t> </a:t>
            </a:r>
            <a:r>
              <a:rPr lang="en-US" sz="2800" b="1" dirty="0" err="1">
                <a:solidFill>
                  <a:srgbClr val="FFFF00"/>
                </a:solidFill>
              </a:rPr>
              <a:t>ngắn</a:t>
            </a:r>
            <a:r>
              <a:rPr lang="en-US" sz="2800" b="1" dirty="0">
                <a:solidFill>
                  <a:srgbClr val="FFFF00"/>
                </a:solidFill>
              </a:rPr>
              <a:t> </a:t>
            </a:r>
            <a:r>
              <a:rPr lang="en-US" sz="2800" b="1" dirty="0" err="1">
                <a:solidFill>
                  <a:srgbClr val="FFFF00"/>
                </a:solidFill>
              </a:rPr>
              <a:t>Lão</a:t>
            </a:r>
            <a:r>
              <a:rPr lang="en-US" sz="2800" b="1" dirty="0">
                <a:solidFill>
                  <a:srgbClr val="FFFF00"/>
                </a:solidFill>
              </a:rPr>
              <a:t> </a:t>
            </a:r>
            <a:r>
              <a:rPr lang="en-US" sz="2800" b="1" dirty="0" err="1">
                <a:solidFill>
                  <a:srgbClr val="FFFF00"/>
                </a:solidFill>
              </a:rPr>
              <a:t>Hạc</a:t>
            </a:r>
            <a:r>
              <a:rPr lang="en-US" sz="2800" b="1" dirty="0">
                <a:solidFill>
                  <a:srgbClr val="FFFF00"/>
                </a:solidFill>
              </a:rPr>
              <a:t>.</a:t>
            </a:r>
          </a:p>
        </p:txBody>
      </p:sp>
      <p:sp>
        <p:nvSpPr>
          <p:cNvPr id="6" name="Rectangle 5"/>
          <p:cNvSpPr/>
          <p:nvPr/>
        </p:nvSpPr>
        <p:spPr>
          <a:xfrm>
            <a:off x="955964" y="1720840"/>
            <a:ext cx="10280072" cy="3785652"/>
          </a:xfrm>
          <a:prstGeom prst="rect">
            <a:avLst/>
          </a:prstGeom>
        </p:spPr>
        <p:txBody>
          <a:bodyPr wrap="square">
            <a:spAutoFit/>
          </a:bodyPr>
          <a:lstStyle/>
          <a:p>
            <a:r>
              <a:rPr lang="en-US" sz="2400" u="sng" dirty="0">
                <a:solidFill>
                  <a:schemeClr val="bg1"/>
                </a:solidFill>
              </a:rPr>
              <a:t>a. </a:t>
            </a:r>
            <a:r>
              <a:rPr lang="en-US" sz="2400" u="sng" dirty="0" err="1">
                <a:solidFill>
                  <a:schemeClr val="bg1"/>
                </a:solidFill>
              </a:rPr>
              <a:t>Quan</a:t>
            </a:r>
            <a:r>
              <a:rPr lang="en-US" sz="2400" u="sng" dirty="0">
                <a:solidFill>
                  <a:schemeClr val="bg1"/>
                </a:solidFill>
              </a:rPr>
              <a:t> </a:t>
            </a:r>
            <a:r>
              <a:rPr lang="en-US" sz="2400" u="sng" dirty="0" err="1">
                <a:solidFill>
                  <a:schemeClr val="bg1"/>
                </a:solidFill>
              </a:rPr>
              <a:t>niệm</a:t>
            </a:r>
            <a:r>
              <a:rPr lang="en-US" sz="2400" u="sng" dirty="0">
                <a:solidFill>
                  <a:schemeClr val="bg1"/>
                </a:solidFill>
              </a:rPr>
              <a:t> </a:t>
            </a:r>
            <a:r>
              <a:rPr lang="en-US" sz="2400" u="sng" dirty="0" err="1">
                <a:solidFill>
                  <a:schemeClr val="bg1"/>
                </a:solidFill>
              </a:rPr>
              <a:t>của</a:t>
            </a:r>
            <a:r>
              <a:rPr lang="en-US" sz="2400" u="sng" dirty="0">
                <a:solidFill>
                  <a:schemeClr val="bg1"/>
                </a:solidFill>
              </a:rPr>
              <a:t> </a:t>
            </a:r>
            <a:r>
              <a:rPr lang="en-US" sz="2400" u="sng" dirty="0" err="1">
                <a:solidFill>
                  <a:schemeClr val="bg1"/>
                </a:solidFill>
              </a:rPr>
              <a:t>ông</a:t>
            </a:r>
            <a:r>
              <a:rPr lang="en-US" sz="2400" u="sng" dirty="0">
                <a:solidFill>
                  <a:schemeClr val="bg1"/>
                </a:solidFill>
              </a:rPr>
              <a:t> </a:t>
            </a:r>
            <a:r>
              <a:rPr lang="en-US" sz="2400" u="sng" dirty="0" err="1">
                <a:solidFill>
                  <a:schemeClr val="bg1"/>
                </a:solidFill>
              </a:rPr>
              <a:t>giáo</a:t>
            </a:r>
            <a:r>
              <a:rPr lang="en-US" sz="2400" u="sng" dirty="0">
                <a:solidFill>
                  <a:schemeClr val="bg1"/>
                </a:solidFill>
              </a:rPr>
              <a:t> qua </a:t>
            </a:r>
            <a:r>
              <a:rPr lang="en-US" sz="2400" u="sng" dirty="0" err="1">
                <a:solidFill>
                  <a:schemeClr val="bg1"/>
                </a:solidFill>
              </a:rPr>
              <a:t>đoạn</a:t>
            </a:r>
            <a:r>
              <a:rPr lang="en-US" sz="2400" u="sng" dirty="0">
                <a:solidFill>
                  <a:schemeClr val="bg1"/>
                </a:solidFill>
              </a:rPr>
              <a:t> </a:t>
            </a:r>
            <a:r>
              <a:rPr lang="en-US" sz="2400" u="sng" dirty="0" err="1">
                <a:solidFill>
                  <a:schemeClr val="bg1"/>
                </a:solidFill>
              </a:rPr>
              <a:t>văn</a:t>
            </a:r>
            <a:r>
              <a:rPr lang="en-US" sz="2400" u="sng" dirty="0">
                <a:solidFill>
                  <a:schemeClr val="bg1"/>
                </a:solidFill>
              </a:rPr>
              <a:t> </a:t>
            </a:r>
            <a:r>
              <a:rPr lang="en-US" sz="2400" u="sng" dirty="0" err="1">
                <a:solidFill>
                  <a:schemeClr val="bg1"/>
                </a:solidFill>
              </a:rPr>
              <a:t>bản</a:t>
            </a:r>
            <a:endParaRPr lang="en-US" sz="2400" u="sng" dirty="0">
              <a:solidFill>
                <a:schemeClr val="bg1"/>
              </a:solidFill>
            </a:endParaRPr>
          </a:p>
          <a:p>
            <a:r>
              <a:rPr lang="en-US" sz="2400" b="1" dirty="0">
                <a:solidFill>
                  <a:schemeClr val="bg1"/>
                </a:solidFill>
              </a:rPr>
              <a:t>*</a:t>
            </a:r>
            <a:r>
              <a:rPr lang="vi-VN" sz="2400" b="1" dirty="0">
                <a:solidFill>
                  <a:schemeClr val="bg1"/>
                </a:solidFill>
              </a:rPr>
              <a:t> </a:t>
            </a:r>
            <a:r>
              <a:rPr lang="vi-VN" sz="2400" dirty="0">
                <a:solidFill>
                  <a:schemeClr val="bg1"/>
                </a:solidFill>
              </a:rPr>
              <a:t>Trước hết, đoạn trích là lời ông giáo nói về cái nhìn có phần tàn nhẫn của vợ ông đối với lão Hạc. Bà chỉ thấy lão đáng phải chịu khổ vì lão có tiến mà không dám ăn, lại đem gửi sang nhà mình. Hơn nữa, bà quá lo lắng vì gia đình, con cái mình nên không thể quan tâm đến người khác nữa.</a:t>
            </a:r>
            <a:endParaRPr lang="en-US" sz="2400" dirty="0">
              <a:solidFill>
                <a:schemeClr val="bg1"/>
              </a:solidFill>
            </a:endParaRPr>
          </a:p>
          <a:p>
            <a:r>
              <a:rPr lang="vi-VN" sz="2400" dirty="0">
                <a:solidFill>
                  <a:schemeClr val="bg1"/>
                </a:solidFill>
              </a:rPr>
              <a:t>Tuy nhiên, vấn đề mà ông giáo đề cập đến có thể rộng lớn và giàu tính triết lí hơn </a:t>
            </a:r>
            <a:r>
              <a:rPr lang="en-US" sz="2400" dirty="0" err="1">
                <a:solidFill>
                  <a:schemeClr val="bg1"/>
                </a:solidFill>
              </a:rPr>
              <a:t>để</a:t>
            </a:r>
            <a:r>
              <a:rPr lang="en-US" sz="2400" dirty="0">
                <a:solidFill>
                  <a:schemeClr val="bg1"/>
                </a:solidFill>
              </a:rPr>
              <a:t> </a:t>
            </a:r>
            <a:r>
              <a:rPr lang="en-US" sz="2400" dirty="0" err="1">
                <a:solidFill>
                  <a:schemeClr val="bg1"/>
                </a:solidFill>
              </a:rPr>
              <a:t>hướng</a:t>
            </a:r>
            <a:r>
              <a:rPr lang="en-US" sz="2400" dirty="0">
                <a:solidFill>
                  <a:schemeClr val="bg1"/>
                </a:solidFill>
              </a:rPr>
              <a:t> </a:t>
            </a:r>
            <a:r>
              <a:rPr lang="en-US" sz="2400" dirty="0" err="1">
                <a:solidFill>
                  <a:schemeClr val="bg1"/>
                </a:solidFill>
              </a:rPr>
              <a:t>tới</a:t>
            </a:r>
            <a:r>
              <a:rPr lang="en-US" sz="2400" dirty="0">
                <a:solidFill>
                  <a:schemeClr val="bg1"/>
                </a:solidFill>
              </a:rPr>
              <a:t> </a:t>
            </a:r>
            <a:r>
              <a:rPr lang="en-US" sz="2400" dirty="0" err="1">
                <a:solidFill>
                  <a:schemeClr val="bg1"/>
                </a:solidFill>
              </a:rPr>
              <a:t>người</a:t>
            </a:r>
            <a:r>
              <a:rPr lang="en-US" sz="2400" dirty="0">
                <a:solidFill>
                  <a:schemeClr val="bg1"/>
                </a:solidFill>
              </a:rPr>
              <a:t> </a:t>
            </a:r>
            <a:r>
              <a:rPr lang="en-US" sz="2400" dirty="0" err="1">
                <a:solidFill>
                  <a:schemeClr val="bg1"/>
                </a:solidFill>
              </a:rPr>
              <a:t>đọc</a:t>
            </a:r>
            <a:r>
              <a:rPr lang="vi-VN" sz="2400" dirty="0">
                <a:solidFill>
                  <a:schemeClr val="bg1"/>
                </a:solidFill>
              </a:rPr>
              <a:t>: Để hiểu đúng, hiểu sâu về người khác, ta cần có cả sự độ lượng, cảm thông lẫn sự nỗ lựckhông ngừng.</a:t>
            </a:r>
            <a:endParaRPr lang="en-US" sz="2400" dirty="0">
              <a:solidFill>
                <a:schemeClr val="bg1"/>
              </a:solidFill>
            </a:endParaRPr>
          </a:p>
          <a:p>
            <a:r>
              <a:rPr lang="en-US" sz="2400" u="sng" dirty="0">
                <a:solidFill>
                  <a:schemeClr val="bg1"/>
                </a:solidFill>
              </a:rPr>
              <a:t>* </a:t>
            </a:r>
            <a:r>
              <a:rPr lang="en-US" sz="2400" u="sng" dirty="0" err="1">
                <a:solidFill>
                  <a:schemeClr val="bg1"/>
                </a:solidFill>
              </a:rPr>
              <a:t>Suy</a:t>
            </a:r>
            <a:r>
              <a:rPr lang="en-US" sz="2400" u="sng" dirty="0">
                <a:solidFill>
                  <a:schemeClr val="bg1"/>
                </a:solidFill>
              </a:rPr>
              <a:t> </a:t>
            </a:r>
            <a:r>
              <a:rPr lang="en-US" sz="2400" u="sng" dirty="0" err="1">
                <a:solidFill>
                  <a:schemeClr val="bg1"/>
                </a:solidFill>
              </a:rPr>
              <a:t>nghĩ</a:t>
            </a:r>
            <a:r>
              <a:rPr lang="en-US" sz="2400" u="sng" dirty="0">
                <a:solidFill>
                  <a:schemeClr val="bg1"/>
                </a:solidFill>
              </a:rPr>
              <a:t> </a:t>
            </a:r>
            <a:r>
              <a:rPr lang="en-US" sz="2400" u="sng" dirty="0" err="1">
                <a:solidFill>
                  <a:schemeClr val="bg1"/>
                </a:solidFill>
              </a:rPr>
              <a:t>cá</a:t>
            </a:r>
            <a:r>
              <a:rPr lang="en-US" sz="2400" u="sng" dirty="0">
                <a:solidFill>
                  <a:schemeClr val="bg1"/>
                </a:solidFill>
              </a:rPr>
              <a:t> </a:t>
            </a:r>
            <a:r>
              <a:rPr lang="en-US" sz="2400" u="sng" dirty="0" err="1">
                <a:solidFill>
                  <a:schemeClr val="bg1"/>
                </a:solidFill>
              </a:rPr>
              <a:t>nhân</a:t>
            </a:r>
            <a:endParaRPr lang="en-US" sz="2400" u="sng" dirty="0">
              <a:solidFill>
                <a:schemeClr val="bg1"/>
              </a:solidFill>
            </a:endParaRPr>
          </a:p>
        </p:txBody>
      </p:sp>
    </p:spTree>
    <p:extLst>
      <p:ext uri="{BB962C8B-B14F-4D97-AF65-F5344CB8AC3E}">
        <p14:creationId xmlns:p14="http://schemas.microsoft.com/office/powerpoint/2010/main" val="1757320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332510" y="235526"/>
            <a:ext cx="11554690" cy="6054437"/>
          </a:xfrm>
          <a:prstGeom prst="rect">
            <a:avLst/>
          </a:prstGeom>
        </p:spPr>
      </p:pic>
      <p:sp>
        <p:nvSpPr>
          <p:cNvPr id="6" name="Rectangle 5"/>
          <p:cNvSpPr/>
          <p:nvPr/>
        </p:nvSpPr>
        <p:spPr>
          <a:xfrm>
            <a:off x="955964" y="673686"/>
            <a:ext cx="10397836" cy="4893647"/>
          </a:xfrm>
          <a:prstGeom prst="rect">
            <a:avLst/>
          </a:prstGeom>
        </p:spPr>
        <p:txBody>
          <a:bodyPr wrap="square">
            <a:spAutoFit/>
          </a:bodyPr>
          <a:lstStyle/>
          <a:p>
            <a:pPr algn="just"/>
            <a:r>
              <a:rPr lang="en-US" sz="2400" u="sng" dirty="0" smtClean="0">
                <a:solidFill>
                  <a:schemeClr val="bg1"/>
                </a:solidFill>
              </a:rPr>
              <a:t>b. </a:t>
            </a:r>
            <a:r>
              <a:rPr lang="en-US" sz="2400" u="sng" dirty="0" err="1" smtClean="0">
                <a:solidFill>
                  <a:schemeClr val="bg1"/>
                </a:solidFill>
              </a:rPr>
              <a:t>Cuộc</a:t>
            </a:r>
            <a:r>
              <a:rPr lang="en-US" sz="2400" u="sng" dirty="0" smtClean="0">
                <a:solidFill>
                  <a:schemeClr val="bg1"/>
                </a:solidFill>
              </a:rPr>
              <a:t> </a:t>
            </a:r>
            <a:r>
              <a:rPr lang="en-US" sz="2400" u="sng" dirty="0" err="1">
                <a:solidFill>
                  <a:schemeClr val="bg1"/>
                </a:solidFill>
              </a:rPr>
              <a:t>sống</a:t>
            </a:r>
            <a:r>
              <a:rPr lang="en-US" sz="2400" u="sng" dirty="0">
                <a:solidFill>
                  <a:schemeClr val="bg1"/>
                </a:solidFill>
              </a:rPr>
              <a:t> </a:t>
            </a:r>
            <a:r>
              <a:rPr lang="en-US" sz="2400" u="sng" dirty="0" err="1">
                <a:solidFill>
                  <a:schemeClr val="bg1"/>
                </a:solidFill>
              </a:rPr>
              <a:t>của</a:t>
            </a:r>
            <a:r>
              <a:rPr lang="en-US" sz="2400" u="sng" dirty="0">
                <a:solidFill>
                  <a:schemeClr val="bg1"/>
                </a:solidFill>
              </a:rPr>
              <a:t> </a:t>
            </a:r>
            <a:r>
              <a:rPr lang="en-US" sz="2400" u="sng" dirty="0" err="1">
                <a:solidFill>
                  <a:schemeClr val="bg1"/>
                </a:solidFill>
              </a:rPr>
              <a:t>người</a:t>
            </a:r>
            <a:r>
              <a:rPr lang="en-US" sz="2400" u="sng" dirty="0">
                <a:solidFill>
                  <a:schemeClr val="bg1"/>
                </a:solidFill>
              </a:rPr>
              <a:t> </a:t>
            </a:r>
            <a:r>
              <a:rPr lang="en-US" sz="2400" u="sng" dirty="0" err="1">
                <a:solidFill>
                  <a:schemeClr val="bg1"/>
                </a:solidFill>
              </a:rPr>
              <a:t>nông</a:t>
            </a:r>
            <a:r>
              <a:rPr lang="en-US" sz="2400" u="sng" dirty="0">
                <a:solidFill>
                  <a:schemeClr val="bg1"/>
                </a:solidFill>
              </a:rPr>
              <a:t> </a:t>
            </a:r>
            <a:r>
              <a:rPr lang="en-US" sz="2400" u="sng" dirty="0" err="1">
                <a:solidFill>
                  <a:schemeClr val="bg1"/>
                </a:solidFill>
              </a:rPr>
              <a:t>dân</a:t>
            </a:r>
            <a:r>
              <a:rPr lang="en-US" sz="2400" u="sng" dirty="0">
                <a:solidFill>
                  <a:schemeClr val="bg1"/>
                </a:solidFill>
              </a:rPr>
              <a:t> VN </a:t>
            </a:r>
            <a:r>
              <a:rPr lang="en-US" sz="2400" u="sng" dirty="0" err="1">
                <a:solidFill>
                  <a:schemeClr val="bg1"/>
                </a:solidFill>
              </a:rPr>
              <a:t>trước</a:t>
            </a:r>
            <a:r>
              <a:rPr lang="en-US" sz="2400" u="sng" dirty="0">
                <a:solidFill>
                  <a:schemeClr val="bg1"/>
                </a:solidFill>
              </a:rPr>
              <a:t> CM/8 qua </a:t>
            </a:r>
            <a:r>
              <a:rPr lang="en-US" sz="2400" u="sng" dirty="0" smtClean="0">
                <a:solidFill>
                  <a:schemeClr val="bg1"/>
                </a:solidFill>
              </a:rPr>
              <a:t>TN </a:t>
            </a:r>
            <a:r>
              <a:rPr lang="en-US" sz="2400" u="sng" dirty="0" err="1" smtClean="0">
                <a:solidFill>
                  <a:schemeClr val="bg1"/>
                </a:solidFill>
              </a:rPr>
              <a:t>Lão</a:t>
            </a:r>
            <a:r>
              <a:rPr lang="en-US" sz="2400" u="sng" dirty="0" smtClean="0">
                <a:solidFill>
                  <a:schemeClr val="bg1"/>
                </a:solidFill>
              </a:rPr>
              <a:t> </a:t>
            </a:r>
            <a:r>
              <a:rPr lang="en-US" sz="2400" u="sng" dirty="0" err="1">
                <a:solidFill>
                  <a:schemeClr val="bg1"/>
                </a:solidFill>
              </a:rPr>
              <a:t>Hạc</a:t>
            </a:r>
            <a:r>
              <a:rPr lang="en-US" sz="2400" u="sng" dirty="0">
                <a:solidFill>
                  <a:schemeClr val="bg1"/>
                </a:solidFill>
              </a:rPr>
              <a:t>.</a:t>
            </a:r>
          </a:p>
          <a:p>
            <a:pPr algn="just"/>
            <a:r>
              <a:rPr lang="vi-VN" sz="2400" dirty="0">
                <a:solidFill>
                  <a:schemeClr val="bg1"/>
                </a:solidFill>
              </a:rPr>
              <a:t>– Thanh niên nông thôn bỏ làng đi phu trong các đồn điền của Pháp (dù văn hoá Bắc Bộ vốn rất trọng việc gắn bó với quê hương làng xóm), khiến mô hình gia đình truyền thống dẫn rạn vỡ</a:t>
            </a:r>
            <a:r>
              <a:rPr lang="vi-VN" sz="2400" dirty="0" smtClean="0">
                <a:solidFill>
                  <a:schemeClr val="bg1"/>
                </a:solidFill>
              </a:rPr>
              <a:t>.</a:t>
            </a:r>
            <a:endParaRPr lang="en-US" sz="2400" dirty="0" smtClean="0">
              <a:solidFill>
                <a:schemeClr val="bg1"/>
              </a:solidFill>
            </a:endParaRPr>
          </a:p>
          <a:p>
            <a:pPr algn="just"/>
            <a:r>
              <a:rPr lang="en-US" sz="2400" dirty="0" smtClean="0">
                <a:solidFill>
                  <a:schemeClr val="bg1"/>
                </a:solidFill>
              </a:rPr>
              <a:t>- </a:t>
            </a:r>
            <a:r>
              <a:rPr lang="vi-VN" sz="2400" dirty="0" smtClean="0">
                <a:solidFill>
                  <a:schemeClr val="bg1"/>
                </a:solidFill>
              </a:rPr>
              <a:t>Các </a:t>
            </a:r>
            <a:r>
              <a:rPr lang="vi-VN" sz="2400" dirty="0">
                <a:solidFill>
                  <a:schemeClr val="bg1"/>
                </a:solidFill>
              </a:rPr>
              <a:t>ngành nghề thủ công truyền thống dần mai một (làng lão Hạc bị mất vé sợi khiến nghề dệt suy tàn), thợ thủ công thất nghiệp, đời sống sa sút khó khăn</a:t>
            </a:r>
            <a:r>
              <a:rPr lang="vi-VN" sz="2400" dirty="0" smtClean="0">
                <a:solidFill>
                  <a:schemeClr val="bg1"/>
                </a:solidFill>
              </a:rPr>
              <a:t>.</a:t>
            </a:r>
            <a:endParaRPr lang="en-US" sz="2400" dirty="0" smtClean="0">
              <a:solidFill>
                <a:schemeClr val="bg1"/>
              </a:solidFill>
            </a:endParaRPr>
          </a:p>
          <a:p>
            <a:pPr algn="just"/>
            <a:r>
              <a:rPr lang="en-US" sz="2400" dirty="0" smtClean="0">
                <a:solidFill>
                  <a:schemeClr val="bg1"/>
                </a:solidFill>
              </a:rPr>
              <a:t>- </a:t>
            </a:r>
            <a:r>
              <a:rPr lang="vi-VN" sz="2400" dirty="0" smtClean="0">
                <a:solidFill>
                  <a:schemeClr val="bg1"/>
                </a:solidFill>
              </a:rPr>
              <a:t>Làng </a:t>
            </a:r>
            <a:r>
              <a:rPr lang="vi-VN" sz="2400" dirty="0">
                <a:solidFill>
                  <a:schemeClr val="bg1"/>
                </a:solidFill>
              </a:rPr>
              <a:t>quê tiêu điều do mất mùa, người nông dân không sống nổi trên mảnh đất của chính mình, họ tranh giành nhau từng công việc nhỏ bé để kiếm sống</a:t>
            </a:r>
            <a:r>
              <a:rPr lang="vi-VN" sz="2400" dirty="0" smtClean="0">
                <a:solidFill>
                  <a:schemeClr val="bg1"/>
                </a:solidFill>
              </a:rPr>
              <a:t>.</a:t>
            </a:r>
            <a:endParaRPr lang="en-US" sz="2400" dirty="0" smtClean="0">
              <a:solidFill>
                <a:schemeClr val="bg1"/>
              </a:solidFill>
            </a:endParaRPr>
          </a:p>
          <a:p>
            <a:pPr algn="just"/>
            <a:r>
              <a:rPr lang="en-US" sz="2400" dirty="0" smtClean="0">
                <a:solidFill>
                  <a:schemeClr val="bg1"/>
                </a:solidFill>
              </a:rPr>
              <a:t>=&gt; </a:t>
            </a:r>
            <a:r>
              <a:rPr lang="vi-VN" sz="2400" dirty="0" smtClean="0">
                <a:solidFill>
                  <a:schemeClr val="bg1"/>
                </a:solidFill>
              </a:rPr>
              <a:t>Từ </a:t>
            </a:r>
            <a:r>
              <a:rPr lang="vi-VN" sz="2400" dirty="0">
                <a:solidFill>
                  <a:schemeClr val="bg1"/>
                </a:solidFill>
              </a:rPr>
              <a:t>đó, có thể thấy nông thôn Việt Nam trước Cách mạng tháng Tám năm 1945 đang dần suy tàn, kiệt quệ, nông dân bị bần cùng hoá, gần như chỉ còn đường chết để bảo vệ chút thiện lương cuối cùng.</a:t>
            </a:r>
            <a:endParaRPr lang="en-US" sz="2400" dirty="0">
              <a:solidFill>
                <a:schemeClr val="bg1"/>
              </a:solidFill>
            </a:endParaRPr>
          </a:p>
        </p:txBody>
      </p:sp>
    </p:spTree>
    <p:extLst>
      <p:ext uri="{BB962C8B-B14F-4D97-AF65-F5344CB8AC3E}">
        <p14:creationId xmlns:p14="http://schemas.microsoft.com/office/powerpoint/2010/main" val="669726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graphicFrame>
        <p:nvGraphicFramePr>
          <p:cNvPr id="10" name="Table 9">
            <a:extLst>
              <a:ext uri="{FF2B5EF4-FFF2-40B4-BE49-F238E27FC236}">
                <a16:creationId xmlns:a16="http://schemas.microsoft.com/office/drawing/2014/main" id="{64CB96CF-CF95-4186-3863-0DDF4115AA65}"/>
              </a:ext>
            </a:extLst>
          </p:cNvPr>
          <p:cNvGraphicFramePr>
            <a:graphicFrameLocks noGrp="1"/>
          </p:cNvGraphicFramePr>
          <p:nvPr>
            <p:extLst>
              <p:ext uri="{D42A27DB-BD31-4B8C-83A1-F6EECF244321}">
                <p14:modId xmlns:p14="http://schemas.microsoft.com/office/powerpoint/2010/main" val="489521471"/>
              </p:ext>
            </p:extLst>
          </p:nvPr>
        </p:nvGraphicFramePr>
        <p:xfrm>
          <a:off x="293914" y="1066801"/>
          <a:ext cx="11517086" cy="5368354"/>
        </p:xfrm>
        <a:graphic>
          <a:graphicData uri="http://schemas.openxmlformats.org/drawingml/2006/table">
            <a:tbl>
              <a:tblPr firstRow="1" firstCol="1" bandRow="1">
                <a:tableStyleId>{5940675A-B579-460E-94D1-54222C63F5DA}</a:tableStyleId>
              </a:tblPr>
              <a:tblGrid>
                <a:gridCol w="1102437">
                  <a:extLst>
                    <a:ext uri="{9D8B030D-6E8A-4147-A177-3AD203B41FA5}">
                      <a16:colId xmlns:a16="http://schemas.microsoft.com/office/drawing/2014/main" val="185278958"/>
                    </a:ext>
                  </a:extLst>
                </a:gridCol>
                <a:gridCol w="3012363">
                  <a:extLst>
                    <a:ext uri="{9D8B030D-6E8A-4147-A177-3AD203B41FA5}">
                      <a16:colId xmlns:a16="http://schemas.microsoft.com/office/drawing/2014/main" val="2592756801"/>
                    </a:ext>
                  </a:extLst>
                </a:gridCol>
                <a:gridCol w="7402286">
                  <a:extLst>
                    <a:ext uri="{9D8B030D-6E8A-4147-A177-3AD203B41FA5}">
                      <a16:colId xmlns:a16="http://schemas.microsoft.com/office/drawing/2014/main" val="3401579160"/>
                    </a:ext>
                  </a:extLst>
                </a:gridCol>
              </a:tblGrid>
              <a:tr h="513704">
                <a:tc>
                  <a:txBody>
                    <a:bodyPr/>
                    <a:lstStyle/>
                    <a:p>
                      <a:pPr algn="just">
                        <a:spcAft>
                          <a:spcPts val="600"/>
                        </a:spcAft>
                      </a:pPr>
                      <a:r>
                        <a:rPr lang="vi-VN" sz="2400" dirty="0">
                          <a:solidFill>
                            <a:schemeClr val="bg1"/>
                          </a:solidFill>
                          <a:effectLst/>
                        </a:rPr>
                        <a:t> </a:t>
                      </a:r>
                      <a:endParaRPr lang="en-US" sz="24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spcAft>
                          <a:spcPts val="600"/>
                        </a:spcAft>
                      </a:pPr>
                      <a:r>
                        <a:rPr lang="en-US" sz="2800" dirty="0" smtClean="0">
                          <a:solidFill>
                            <a:srgbClr val="FFFF00"/>
                          </a:solidFill>
                          <a:effectLst/>
                          <a:latin typeface="Arial" panose="020B0604020202020204" pitchFamily="34" charset="0"/>
                          <a:cs typeface="Arial" panose="020B0604020202020204" pitchFamily="34" charset="0"/>
                        </a:rPr>
                        <a:t>PC </a:t>
                      </a:r>
                      <a:r>
                        <a:rPr lang="en-US" sz="2800" dirty="0" err="1" smtClean="0">
                          <a:solidFill>
                            <a:srgbClr val="FFFF00"/>
                          </a:solidFill>
                          <a:effectLst/>
                          <a:latin typeface="Arial" panose="020B0604020202020204" pitchFamily="34" charset="0"/>
                          <a:cs typeface="Arial" panose="020B0604020202020204" pitchFamily="34" charset="0"/>
                        </a:rPr>
                        <a:t>Hiện</a:t>
                      </a:r>
                      <a:r>
                        <a:rPr lang="en-US" sz="2800" baseline="0" dirty="0" smtClean="0">
                          <a:solidFill>
                            <a:srgbClr val="FFFF00"/>
                          </a:solidFill>
                          <a:effectLst/>
                          <a:latin typeface="Arial" panose="020B0604020202020204" pitchFamily="34" charset="0"/>
                          <a:cs typeface="Arial" panose="020B0604020202020204" pitchFamily="34" charset="0"/>
                        </a:rPr>
                        <a:t> </a:t>
                      </a:r>
                      <a:r>
                        <a:rPr lang="en-US" sz="2800" baseline="0" dirty="0" err="1" smtClean="0">
                          <a:solidFill>
                            <a:srgbClr val="FFFF00"/>
                          </a:solidFill>
                          <a:effectLst/>
                          <a:latin typeface="Arial" panose="020B0604020202020204" pitchFamily="34" charset="0"/>
                          <a:cs typeface="Arial" panose="020B0604020202020204" pitchFamily="34" charset="0"/>
                        </a:rPr>
                        <a:t>thực</a:t>
                      </a:r>
                      <a:endParaRPr lang="en-US" sz="2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600"/>
                        </a:spcAft>
                      </a:pPr>
                      <a:r>
                        <a:rPr lang="vi-VN" sz="2800" dirty="0">
                          <a:solidFill>
                            <a:srgbClr val="FFFF00"/>
                          </a:solidFill>
                          <a:effectLst/>
                          <a:latin typeface="Arial" panose="020B0604020202020204" pitchFamily="34" charset="0"/>
                          <a:cs typeface="Arial" panose="020B0604020202020204" pitchFamily="34" charset="0"/>
                        </a:rPr>
                        <a:t>Thể hiện trong </a:t>
                      </a:r>
                      <a:r>
                        <a:rPr lang="en-US" sz="2800" dirty="0">
                          <a:solidFill>
                            <a:srgbClr val="FFFF00"/>
                          </a:solidFill>
                          <a:effectLst/>
                          <a:latin typeface="Arial" panose="020B0604020202020204" pitchFamily="34" charset="0"/>
                          <a:cs typeface="Arial" panose="020B0604020202020204" pitchFamily="34" charset="0"/>
                        </a:rPr>
                        <a:t>“</a:t>
                      </a:r>
                      <a:r>
                        <a:rPr lang="vi-VN" sz="2800" dirty="0">
                          <a:solidFill>
                            <a:srgbClr val="FFFF00"/>
                          </a:solidFill>
                          <a:effectLst/>
                          <a:latin typeface="Arial" panose="020B0604020202020204" pitchFamily="34" charset="0"/>
                          <a:cs typeface="Arial" panose="020B0604020202020204" pitchFamily="34" charset="0"/>
                        </a:rPr>
                        <a:t>Lão Hạc</a:t>
                      </a:r>
                      <a:r>
                        <a:rPr lang="en-US" sz="2800" dirty="0">
                          <a:solidFill>
                            <a:srgbClr val="FFFF00"/>
                          </a:solidFill>
                          <a:effectLst/>
                          <a:latin typeface="Arial" panose="020B0604020202020204" pitchFamily="34" charset="0"/>
                          <a:cs typeface="Arial" panose="020B0604020202020204" pitchFamily="34" charset="0"/>
                        </a:rPr>
                        <a:t>”</a:t>
                      </a:r>
                      <a:endParaRPr lang="en-US" sz="28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509493838"/>
                  </a:ext>
                </a:extLst>
              </a:tr>
              <a:tr h="1027408">
                <a:tc>
                  <a:txBody>
                    <a:bodyPr/>
                    <a:lstStyle/>
                    <a:p>
                      <a:pPr algn="just">
                        <a:spcAft>
                          <a:spcPts val="600"/>
                        </a:spcAft>
                      </a:pPr>
                      <a:r>
                        <a:rPr lang="vi-VN" sz="2400">
                          <a:solidFill>
                            <a:srgbClr val="FFFF00"/>
                          </a:solidFill>
                          <a:effectLst/>
                        </a:rPr>
                        <a:t>Đề tài</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000" dirty="0">
                          <a:solidFill>
                            <a:schemeClr val="bg1"/>
                          </a:solidFill>
                          <a:effectLst/>
                        </a:rPr>
                        <a:t>Đời sống hằng ngày, cuộc sống và môi trường xã hội đương thời</a:t>
                      </a:r>
                      <a:endParaRPr lang="en-US" sz="2000" dirty="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Nông thôn Việt Nam và đời sống người nông dân trước Cách mạng tháng Tám năm 1945.</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659798766"/>
                  </a:ext>
                </a:extLst>
              </a:tr>
              <a:tr h="1184565">
                <a:tc>
                  <a:txBody>
                    <a:bodyPr/>
                    <a:lstStyle/>
                    <a:p>
                      <a:pPr algn="just">
                        <a:spcAft>
                          <a:spcPts val="600"/>
                        </a:spcAft>
                      </a:pPr>
                      <a:r>
                        <a:rPr lang="vi-VN" sz="2400" dirty="0">
                          <a:solidFill>
                            <a:srgbClr val="FFFF00"/>
                          </a:solidFill>
                          <a:effectLst/>
                        </a:rPr>
                        <a:t>Cảm hứng</a:t>
                      </a:r>
                      <a:endParaRPr lang="en-US" sz="2400" dirty="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000">
                          <a:solidFill>
                            <a:schemeClr val="bg1"/>
                          </a:solidFill>
                          <a:effectLst/>
                        </a:rPr>
                        <a:t>Phê phán, bóc trần những tiêu cực của thực tại</a:t>
                      </a:r>
                      <a:endParaRPr lang="en-US" sz="20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101600" indent="179705" algn="just">
                        <a:lnSpc>
                          <a:spcPct val="107000"/>
                        </a:lnSpc>
                        <a:spcBef>
                          <a:spcPts val="505"/>
                        </a:spcBef>
                        <a:spcAft>
                          <a:spcPts val="600"/>
                        </a:spcAft>
                      </a:pPr>
                      <a:r>
                        <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Phơi bày hiện thực tăm tối và đời sống khốn cùng của người nông dân, từ đó ca ngợi sức mạnh của tình yêu thương và bản chất lương thiện của họ. </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5884193"/>
                  </a:ext>
                </a:extLst>
              </a:tr>
              <a:tr h="2642677">
                <a:tc>
                  <a:txBody>
                    <a:bodyPr/>
                    <a:lstStyle/>
                    <a:p>
                      <a:pPr algn="just">
                        <a:spcAft>
                          <a:spcPts val="600"/>
                        </a:spcAft>
                      </a:pPr>
                      <a:r>
                        <a:rPr lang="vi-VN" sz="2400">
                          <a:solidFill>
                            <a:srgbClr val="FFFF00"/>
                          </a:solidFill>
                          <a:effectLst/>
                        </a:rPr>
                        <a:t>Nghệ thuật</a:t>
                      </a:r>
                      <a:endParaRPr lang="en-US" sz="2400">
                        <a:solidFill>
                          <a:srgbClr val="FFFF00"/>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000">
                          <a:solidFill>
                            <a:schemeClr val="bg1"/>
                          </a:solidFill>
                          <a:effectLst/>
                        </a:rPr>
                        <a:t>Có xu hướng khắc hoạ chính xác, tỉ mỉ những bức tranh chân thực về cuộc sống và môi trường xã hội, những nhân vật điển hình cho một hoàn cảnh, tính cách, số phận trong xã hội</a:t>
                      </a:r>
                      <a:endParaRPr lang="en-US" sz="2000">
                        <a:solidFill>
                          <a:schemeClr val="bg1"/>
                        </a:solidFill>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just">
                        <a:spcAft>
                          <a:spcPts val="600"/>
                        </a:spcAft>
                      </a:pPr>
                      <a:r>
                        <a:rPr lang="vi-VN" sz="2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Sử dụng một loạt những hình ảnh, chi tiết chân thực, xuất phát từ đời sống nông thôn Việt Nam trước Cách mạng tháng Tám năm 1945 thời Nam Cao sống (nông thôn mất mùa, làng bị mất vé sợi, dân làng tranh nhau chút kế sinh nhai, thanh niên nông thôn nộp thẻ đi phu đồn điền thực dân Pháp); nhân vật điển hình cho tầng lớp nông dân Việt Nam trước Cách mạng tháng Tám năm 1945.</a:t>
                      </a:r>
                      <a:endParaRPr lang="en-US" sz="20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018730102"/>
                  </a:ext>
                </a:extLst>
              </a:tr>
            </a:tbl>
          </a:graphicData>
        </a:graphic>
      </p:graphicFrame>
      <p:sp>
        <p:nvSpPr>
          <p:cNvPr id="5" name="TextBox 4">
            <a:extLst>
              <a:ext uri="{FF2B5EF4-FFF2-40B4-BE49-F238E27FC236}">
                <a16:creationId xmlns:a16="http://schemas.microsoft.com/office/drawing/2014/main" id="{FC1A9234-D8F3-723F-0AFE-C0B6A1168F49}"/>
              </a:ext>
            </a:extLst>
          </p:cNvPr>
          <p:cNvSpPr txBox="1"/>
          <p:nvPr/>
        </p:nvSpPr>
        <p:spPr>
          <a:xfrm>
            <a:off x="2493817" y="350933"/>
            <a:ext cx="7883237" cy="584775"/>
          </a:xfrm>
          <a:prstGeom prst="rect">
            <a:avLst/>
          </a:prstGeom>
          <a:noFill/>
        </p:spPr>
        <p:txBody>
          <a:bodyPr wrap="square" rtlCol="0">
            <a:spAutoFit/>
          </a:bodyPr>
          <a:lstStyle/>
          <a:p>
            <a:pPr algn="ctr"/>
            <a:r>
              <a:rPr lang="en-US" sz="3200" b="1" dirty="0" smtClean="0">
                <a:solidFill>
                  <a:srgbClr val="FFFF00"/>
                </a:solidFill>
                <a:latin typeface="Arial" panose="020B0604020202020204" pitchFamily="34" charset="0"/>
                <a:cs typeface="Arial" panose="020B0604020202020204" pitchFamily="34" charset="0"/>
              </a:rPr>
              <a:t>3.6 - </a:t>
            </a:r>
            <a:r>
              <a:rPr lang="en-US" sz="3200" b="1" dirty="0" err="1" smtClean="0">
                <a:solidFill>
                  <a:srgbClr val="FFFF00"/>
                </a:solidFill>
                <a:latin typeface="Arial" panose="020B0604020202020204" pitchFamily="34" charset="0"/>
                <a:cs typeface="Arial" panose="020B0604020202020204" pitchFamily="34" charset="0"/>
              </a:rPr>
              <a:t>Phong</a:t>
            </a:r>
            <a:r>
              <a:rPr lang="en-US" sz="3200" b="1" dirty="0" smtClean="0">
                <a:solidFill>
                  <a:srgbClr val="FFFF00"/>
                </a:solidFill>
                <a:latin typeface="Arial" panose="020B0604020202020204" pitchFamily="34" charset="0"/>
                <a:cs typeface="Arial" panose="020B0604020202020204" pitchFamily="34" charset="0"/>
              </a:rPr>
              <a:t> </a:t>
            </a:r>
            <a:r>
              <a:rPr lang="en-US" sz="3200" b="1" dirty="0" err="1">
                <a:solidFill>
                  <a:srgbClr val="FFFF00"/>
                </a:solidFill>
                <a:latin typeface="Arial" panose="020B0604020202020204" pitchFamily="34" charset="0"/>
                <a:cs typeface="Arial" panose="020B0604020202020204" pitchFamily="34" charset="0"/>
              </a:rPr>
              <a:t>cách</a:t>
            </a:r>
            <a:r>
              <a:rPr lang="en-US" sz="3200" b="1" dirty="0">
                <a:solidFill>
                  <a:srgbClr val="FFFF00"/>
                </a:solidFill>
                <a:latin typeface="Arial" panose="020B0604020202020204" pitchFamily="34" charset="0"/>
                <a:cs typeface="Arial" panose="020B0604020202020204" pitchFamily="34" charset="0"/>
              </a:rPr>
              <a:t> </a:t>
            </a:r>
            <a:r>
              <a:rPr lang="en-US" sz="3200" b="1" dirty="0" err="1" smtClean="0">
                <a:solidFill>
                  <a:srgbClr val="FFFF00"/>
                </a:solidFill>
                <a:latin typeface="Arial" panose="020B0604020202020204" pitchFamily="34" charset="0"/>
                <a:cs typeface="Arial" panose="020B0604020202020204" pitchFamily="34" charset="0"/>
              </a:rPr>
              <a:t>của</a:t>
            </a:r>
            <a:r>
              <a:rPr lang="en-US" sz="3200" b="1" dirty="0" smtClean="0">
                <a:solidFill>
                  <a:srgbClr val="FFFF00"/>
                </a:solidFill>
                <a:latin typeface="Arial" panose="020B0604020202020204" pitchFamily="34" charset="0"/>
                <a:cs typeface="Arial" panose="020B0604020202020204" pitchFamily="34" charset="0"/>
              </a:rPr>
              <a:t> </a:t>
            </a:r>
            <a:r>
              <a:rPr lang="en-US" sz="3200" b="1" dirty="0" err="1" smtClean="0">
                <a:solidFill>
                  <a:srgbClr val="FFFF00"/>
                </a:solidFill>
                <a:latin typeface="Arial" panose="020B0604020202020204" pitchFamily="34" charset="0"/>
                <a:cs typeface="Arial" panose="020B0604020202020204" pitchFamily="34" charset="0"/>
              </a:rPr>
              <a:t>văn</a:t>
            </a:r>
            <a:r>
              <a:rPr lang="en-US" sz="3200" b="1" dirty="0" smtClean="0">
                <a:solidFill>
                  <a:srgbClr val="FFFF00"/>
                </a:solidFill>
                <a:latin typeface="Arial" panose="020B0604020202020204" pitchFamily="34" charset="0"/>
                <a:cs typeface="Arial" panose="020B0604020202020204" pitchFamily="34" charset="0"/>
              </a:rPr>
              <a:t> </a:t>
            </a:r>
            <a:r>
              <a:rPr lang="en-US" sz="3200" b="1" dirty="0" err="1" smtClean="0">
                <a:solidFill>
                  <a:srgbClr val="FFFF00"/>
                </a:solidFill>
                <a:latin typeface="Arial" panose="020B0604020202020204" pitchFamily="34" charset="0"/>
                <a:cs typeface="Arial" panose="020B0604020202020204" pitchFamily="34" charset="0"/>
              </a:rPr>
              <a:t>bản</a:t>
            </a:r>
            <a:endParaRPr lang="en-US" sz="3200" b="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31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pic>
        <p:nvPicPr>
          <p:cNvPr id="4" name="Picture 2" descr="Bộ sách giáo khoa Chân trời sáng tạo | Ho Chi Minh City">
            <a:extLst>
              <a:ext uri="{FF2B5EF4-FFF2-40B4-BE49-F238E27FC236}">
                <a16:creationId xmlns:a16="http://schemas.microsoft.com/office/drawing/2014/main" id="{8628900E-214F-9C74-F9D6-E3343185886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4" t="12798" r="5677" b="6340"/>
          <a:stretch/>
        </p:blipFill>
        <p:spPr bwMode="auto">
          <a:xfrm>
            <a:off x="11327820" y="-45720"/>
            <a:ext cx="933947" cy="859971"/>
          </a:xfrm>
          <a:prstGeom prst="ellipse">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EBD10064-F515-743B-3BDF-6DDBE84270A9}"/>
              </a:ext>
            </a:extLst>
          </p:cNvPr>
          <p:cNvSpPr txBox="1"/>
          <p:nvPr/>
        </p:nvSpPr>
        <p:spPr>
          <a:xfrm>
            <a:off x="4100946" y="191965"/>
            <a:ext cx="6161314" cy="646331"/>
          </a:xfrm>
          <a:prstGeom prst="rect">
            <a:avLst/>
          </a:prstGeom>
          <a:noFill/>
        </p:spPr>
        <p:txBody>
          <a:bodyPr wrap="square">
            <a:spAutoFit/>
          </a:bodyPr>
          <a:lstStyle/>
          <a:p>
            <a:r>
              <a:rPr lang="en-US" sz="3600" b="1" dirty="0" smtClean="0">
                <a:solidFill>
                  <a:schemeClr val="bg1"/>
                </a:solidFill>
                <a:effectLst/>
                <a:latin typeface="Times New Roman" panose="02020603050405020304" pitchFamily="18" charset="0"/>
                <a:ea typeface="Times New Roman" panose="02020603050405020304" pitchFamily="18" charset="0"/>
              </a:rPr>
              <a:t>4. </a:t>
            </a:r>
            <a:r>
              <a:rPr lang="vi-VN" sz="3600" b="1" dirty="0" smtClean="0">
                <a:solidFill>
                  <a:schemeClr val="bg1"/>
                </a:solidFill>
                <a:effectLst/>
                <a:latin typeface="Times New Roman" panose="02020603050405020304" pitchFamily="18" charset="0"/>
                <a:ea typeface="Times New Roman" panose="02020603050405020304" pitchFamily="18" charset="0"/>
              </a:rPr>
              <a:t>TỔNG</a:t>
            </a:r>
            <a:r>
              <a:rPr lang="vi-VN" sz="3600" b="1" spc="-45" dirty="0" smtClean="0">
                <a:solidFill>
                  <a:schemeClr val="bg1"/>
                </a:solidFill>
                <a:effectLst/>
                <a:latin typeface="Times New Roman" panose="02020603050405020304" pitchFamily="18" charset="0"/>
                <a:ea typeface="Times New Roman" panose="02020603050405020304" pitchFamily="18" charset="0"/>
              </a:rPr>
              <a:t> </a:t>
            </a:r>
            <a:r>
              <a:rPr lang="vi-VN" sz="3600" b="1" spc="-25" dirty="0">
                <a:solidFill>
                  <a:schemeClr val="bg1"/>
                </a:solidFill>
                <a:effectLst/>
                <a:latin typeface="Times New Roman" panose="02020603050405020304" pitchFamily="18" charset="0"/>
                <a:ea typeface="Times New Roman" panose="02020603050405020304" pitchFamily="18" charset="0"/>
              </a:rPr>
              <a:t>KẾT</a:t>
            </a:r>
            <a:endParaRPr lang="en-US" sz="3600" dirty="0">
              <a:solidFill>
                <a:schemeClr val="bg1"/>
              </a:solidFill>
            </a:endParaRPr>
          </a:p>
        </p:txBody>
      </p:sp>
      <p:graphicFrame>
        <p:nvGraphicFramePr>
          <p:cNvPr id="8" name="Diagram 7">
            <a:extLst>
              <a:ext uri="{FF2B5EF4-FFF2-40B4-BE49-F238E27FC236}">
                <a16:creationId xmlns:a16="http://schemas.microsoft.com/office/drawing/2014/main" id="{E6A7AA93-761D-7EFA-A110-67B2B85D5770}"/>
              </a:ext>
            </a:extLst>
          </p:cNvPr>
          <p:cNvGraphicFramePr/>
          <p:nvPr>
            <p:extLst>
              <p:ext uri="{D42A27DB-BD31-4B8C-83A1-F6EECF244321}">
                <p14:modId xmlns:p14="http://schemas.microsoft.com/office/powerpoint/2010/main" val="1698492451"/>
              </p:ext>
            </p:extLst>
          </p:nvPr>
        </p:nvGraphicFramePr>
        <p:xfrm>
          <a:off x="517071" y="1075981"/>
          <a:ext cx="11157857" cy="536272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1344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graphicEl>
                                              <a:dgm id="{ACBBB619-9110-4379-9090-22E2E5D3A4D0}"/>
                                            </p:graphicEl>
                                          </p:spTgt>
                                        </p:tgtEl>
                                        <p:attrNameLst>
                                          <p:attrName>style.visibility</p:attrName>
                                        </p:attrNameLst>
                                      </p:cBhvr>
                                      <p:to>
                                        <p:strVal val="visible"/>
                                      </p:to>
                                    </p:set>
                                    <p:animEffect transition="in" filter="wipe(down)">
                                      <p:cBhvr>
                                        <p:cTn id="7" dur="500"/>
                                        <p:tgtEl>
                                          <p:spTgt spid="8">
                                            <p:graphicEl>
                                              <a:dgm id="{ACBBB619-9110-4379-9090-22E2E5D3A4D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graphicEl>
                                              <a:dgm id="{2EDC6DC6-5870-40F5-B97D-88EDE366941F}"/>
                                            </p:graphicEl>
                                          </p:spTgt>
                                        </p:tgtEl>
                                        <p:attrNameLst>
                                          <p:attrName>style.visibility</p:attrName>
                                        </p:attrNameLst>
                                      </p:cBhvr>
                                      <p:to>
                                        <p:strVal val="visible"/>
                                      </p:to>
                                    </p:set>
                                    <p:animEffect transition="in" filter="wipe(down)">
                                      <p:cBhvr>
                                        <p:cTn id="12" dur="500"/>
                                        <p:tgtEl>
                                          <p:spTgt spid="8">
                                            <p:graphicEl>
                                              <a:dgm id="{2EDC6DC6-5870-40F5-B97D-88EDE366941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graphicEl>
                                              <a:dgm id="{DCA45346-5060-4E17-BDFE-BB8DB30E0284}"/>
                                            </p:graphicEl>
                                          </p:spTgt>
                                        </p:tgtEl>
                                        <p:attrNameLst>
                                          <p:attrName>style.visibility</p:attrName>
                                        </p:attrNameLst>
                                      </p:cBhvr>
                                      <p:to>
                                        <p:strVal val="visible"/>
                                      </p:to>
                                    </p:set>
                                    <p:animEffect transition="in" filter="wipe(down)">
                                      <p:cBhvr>
                                        <p:cTn id="17" dur="500"/>
                                        <p:tgtEl>
                                          <p:spTgt spid="8">
                                            <p:graphicEl>
                                              <a:dgm id="{DCA45346-5060-4E17-BDFE-BB8DB30E028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graphicEl>
                                              <a:dgm id="{1C016FAE-C68F-4FA8-9CC8-B76B74115B64}"/>
                                            </p:graphicEl>
                                          </p:spTgt>
                                        </p:tgtEl>
                                        <p:attrNameLst>
                                          <p:attrName>style.visibility</p:attrName>
                                        </p:attrNameLst>
                                      </p:cBhvr>
                                      <p:to>
                                        <p:strVal val="visible"/>
                                      </p:to>
                                    </p:set>
                                    <p:animEffect transition="in" filter="wipe(down)">
                                      <p:cBhvr>
                                        <p:cTn id="22" dur="500"/>
                                        <p:tgtEl>
                                          <p:spTgt spid="8">
                                            <p:graphicEl>
                                              <a:dgm id="{1C016FAE-C68F-4FA8-9CC8-B76B74115B6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
                                            <p:graphicEl>
                                              <a:dgm id="{C7E2740B-80A2-463B-A121-520EC07E9B7E}"/>
                                            </p:graphicEl>
                                          </p:spTgt>
                                        </p:tgtEl>
                                        <p:attrNameLst>
                                          <p:attrName>style.visibility</p:attrName>
                                        </p:attrNameLst>
                                      </p:cBhvr>
                                      <p:to>
                                        <p:strVal val="visible"/>
                                      </p:to>
                                    </p:set>
                                    <p:animEffect transition="in" filter="wipe(down)">
                                      <p:cBhvr>
                                        <p:cTn id="27" dur="500"/>
                                        <p:tgtEl>
                                          <p:spTgt spid="8">
                                            <p:graphicEl>
                                              <a:dgm id="{C7E2740B-80A2-463B-A121-520EC07E9B7E}"/>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
                                            <p:graphicEl>
                                              <a:dgm id="{4FA26F75-3A9B-4245-9BA2-6DB2DF1BAE17}"/>
                                            </p:graphicEl>
                                          </p:spTgt>
                                        </p:tgtEl>
                                        <p:attrNameLst>
                                          <p:attrName>style.visibility</p:attrName>
                                        </p:attrNameLst>
                                      </p:cBhvr>
                                      <p:to>
                                        <p:strVal val="visible"/>
                                      </p:to>
                                    </p:set>
                                    <p:animEffect transition="in" filter="wipe(down)">
                                      <p:cBhvr>
                                        <p:cTn id="32" dur="500"/>
                                        <p:tgtEl>
                                          <p:spTgt spid="8">
                                            <p:graphicEl>
                                              <a:dgm id="{4FA26F75-3A9B-4245-9BA2-6DB2DF1BAE1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23178"/>
            <a:ext cx="12316460" cy="6904355"/>
          </a:xfrm>
          <a:prstGeom prst="rect">
            <a:avLst/>
          </a:prstGeom>
        </p:spPr>
      </p:pic>
      <p:sp>
        <p:nvSpPr>
          <p:cNvPr id="2" name="Rectangle 1">
            <a:extLst>
              <a:ext uri="{FF2B5EF4-FFF2-40B4-BE49-F238E27FC236}">
                <a16:creationId xmlns:a16="http://schemas.microsoft.com/office/drawing/2014/main" id="{08143D09-B4DE-F331-F183-AF35BB7E7827}"/>
              </a:ext>
            </a:extLst>
          </p:cNvPr>
          <p:cNvSpPr/>
          <p:nvPr/>
        </p:nvSpPr>
        <p:spPr>
          <a:xfrm>
            <a:off x="2565166" y="321018"/>
            <a:ext cx="7029681" cy="584775"/>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lvl="0">
              <a:buClr>
                <a:srgbClr val="BF0000"/>
              </a:buClr>
              <a:buSzPts val="1200"/>
              <a:tabLst>
                <a:tab pos="219075" algn="l"/>
              </a:tabLst>
            </a:pPr>
            <a:r>
              <a:rPr lang="vi-VN" sz="3200" b="1" spc="0">
                <a:solidFill>
                  <a:srgbClr val="FFFF00"/>
                </a:solidFill>
                <a:effectLst/>
                <a:latin typeface="Times New Roman" panose="02020603050405020304" pitchFamily="18" charset="0"/>
                <a:ea typeface="Times New Roman" panose="02020603050405020304" pitchFamily="18" charset="0"/>
              </a:rPr>
              <a:t>HOẠT</a:t>
            </a:r>
            <a:r>
              <a:rPr lang="vi-VN" sz="3200" b="1" spc="-4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ĐỘNG:</a:t>
            </a:r>
            <a:r>
              <a:rPr lang="vi-VN" sz="3200" b="1" spc="-3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VẬN</a:t>
            </a:r>
            <a:r>
              <a:rPr lang="vi-VN" sz="3200" b="1" spc="-35">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DỤNG,</a:t>
            </a:r>
            <a:r>
              <a:rPr lang="vi-VN" sz="3200" b="1" spc="-30">
                <a:solidFill>
                  <a:srgbClr val="FFFF00"/>
                </a:solidFill>
                <a:effectLst/>
                <a:latin typeface="Times New Roman" panose="02020603050405020304" pitchFamily="18" charset="0"/>
                <a:ea typeface="Times New Roman" panose="02020603050405020304" pitchFamily="18" charset="0"/>
              </a:rPr>
              <a:t> </a:t>
            </a:r>
            <a:r>
              <a:rPr lang="vi-VN" sz="3200" b="1" spc="0">
                <a:solidFill>
                  <a:srgbClr val="FFFF00"/>
                </a:solidFill>
                <a:effectLst/>
                <a:latin typeface="Times New Roman" panose="02020603050405020304" pitchFamily="18" charset="0"/>
                <a:ea typeface="Times New Roman" panose="02020603050405020304" pitchFamily="18" charset="0"/>
              </a:rPr>
              <a:t>LIÊN</a:t>
            </a:r>
            <a:r>
              <a:rPr lang="vi-VN" sz="3200" b="1" spc="-25">
                <a:solidFill>
                  <a:srgbClr val="FFFF00"/>
                </a:solidFill>
                <a:effectLst/>
                <a:latin typeface="Times New Roman" panose="02020603050405020304" pitchFamily="18" charset="0"/>
                <a:ea typeface="Times New Roman" panose="02020603050405020304" pitchFamily="18" charset="0"/>
              </a:rPr>
              <a:t> HỆ</a:t>
            </a:r>
            <a:endParaRPr lang="en-US" sz="3200" spc="0">
              <a:solidFill>
                <a:srgbClr val="FFFF00"/>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04A09482-2713-9EFD-8405-1DA2D32609E8}"/>
              </a:ext>
            </a:extLst>
          </p:cNvPr>
          <p:cNvSpPr txBox="1"/>
          <p:nvPr/>
        </p:nvSpPr>
        <p:spPr>
          <a:xfrm>
            <a:off x="500743" y="1023257"/>
            <a:ext cx="11125199" cy="1384995"/>
          </a:xfrm>
          <a:prstGeom prst="rect">
            <a:avLst/>
          </a:prstGeom>
          <a:noFill/>
        </p:spPr>
        <p:txBody>
          <a:bodyPr wrap="square">
            <a:spAutoFit/>
          </a:bodyPr>
          <a:lstStyle/>
          <a:p>
            <a:pPr lvl="1" algn="just">
              <a:buSzPts val="1200"/>
              <a:tabLst>
                <a:tab pos="223520" algn="l"/>
              </a:tabLst>
            </a:pPr>
            <a:r>
              <a:rPr lang="vi-VN" sz="2800" spc="0">
                <a:solidFill>
                  <a:srgbClr val="FFFF00"/>
                </a:solidFill>
                <a:effectLst/>
                <a:latin typeface="Times New Roman" panose="02020603050405020304" pitchFamily="18" charset="0"/>
                <a:ea typeface="Times New Roman" panose="02020603050405020304" pitchFamily="18" charset="0"/>
              </a:rPr>
              <a:t>Qua</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nhân</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vật</a:t>
            </a:r>
            <a:r>
              <a:rPr lang="vi-VN" sz="2800" spc="-4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Lão</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Hạc,</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em</a:t>
            </a:r>
            <a:r>
              <a:rPr lang="vi-VN" sz="2800" spc="-5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hãy</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trình</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bày</a:t>
            </a:r>
            <a:r>
              <a:rPr lang="vi-VN" sz="2800" spc="-7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suy</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nghĩ</a:t>
            </a:r>
            <a:r>
              <a:rPr lang="vi-VN" sz="2800" spc="-3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của</a:t>
            </a:r>
            <a:r>
              <a:rPr lang="vi-VN" sz="2800" spc="-6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mình</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về</a:t>
            </a:r>
            <a:r>
              <a:rPr lang="vi-VN" sz="2800" spc="-60">
                <a:solidFill>
                  <a:srgbClr val="FFFF00"/>
                </a:solidFill>
                <a:effectLst/>
                <a:latin typeface="Times New Roman" panose="02020603050405020304" pitchFamily="18" charset="0"/>
                <a:ea typeface="Times New Roman" panose="02020603050405020304" pitchFamily="18" charset="0"/>
              </a:rPr>
              <a:t> </a:t>
            </a:r>
            <a:r>
              <a:rPr lang="vi-VN" sz="2800" spc="0">
                <a:solidFill>
                  <a:srgbClr val="FFFF00"/>
                </a:solidFill>
                <a:effectLst/>
                <a:latin typeface="Times New Roman" panose="02020603050405020304" pitchFamily="18" charset="0"/>
                <a:ea typeface="Times New Roman" panose="02020603050405020304" pitchFamily="18" charset="0"/>
              </a:rPr>
              <a:t>tầm</a:t>
            </a:r>
            <a:r>
              <a:rPr lang="vi-VN" sz="2800" spc="-55">
                <a:solidFill>
                  <a:srgbClr val="FFFF00"/>
                </a:solidFill>
                <a:effectLst/>
                <a:latin typeface="Times New Roman" panose="02020603050405020304" pitchFamily="18" charset="0"/>
                <a:ea typeface="Times New Roman" panose="02020603050405020304" pitchFamily="18" charset="0"/>
              </a:rPr>
              <a:t> </a:t>
            </a:r>
            <a:r>
              <a:rPr lang="vi-VN" sz="2800" spc="-20">
                <a:solidFill>
                  <a:srgbClr val="FFFF00"/>
                </a:solidFill>
                <a:effectLst/>
                <a:latin typeface="Times New Roman" panose="02020603050405020304" pitchFamily="18" charset="0"/>
                <a:ea typeface="Times New Roman" panose="02020603050405020304" pitchFamily="18" charset="0"/>
              </a:rPr>
              <a:t>quan</a:t>
            </a:r>
            <a:r>
              <a:rPr lang="en-US" sz="2800" spc="-20">
                <a:solidFill>
                  <a:srgbClr val="FFFF00"/>
                </a:solidFill>
                <a:effectLst/>
                <a:latin typeface="Times New Roman" panose="02020603050405020304" pitchFamily="18" charset="0"/>
                <a:ea typeface="Times New Roman" panose="02020603050405020304" pitchFamily="18" charset="0"/>
              </a:rPr>
              <a:t> </a:t>
            </a:r>
            <a:r>
              <a:rPr lang="vi-VN" sz="2800">
                <a:solidFill>
                  <a:srgbClr val="FFFF00"/>
                </a:solidFill>
                <a:effectLst/>
                <a:latin typeface="Times New Roman" panose="02020603050405020304" pitchFamily="18" charset="0"/>
                <a:ea typeface="Times New Roman" panose="02020603050405020304" pitchFamily="18" charset="0"/>
              </a:rPr>
              <a:t>trọng của việc giữ gìn một phẩm chất cao đẹp ngay cả khi đối mặt với những tình huống éo le </a:t>
            </a:r>
            <a:r>
              <a:rPr lang="vi-VN" sz="2800" spc="-10">
                <a:solidFill>
                  <a:srgbClr val="FFFF00"/>
                </a:solidFill>
                <a:effectLst/>
                <a:latin typeface="Times New Roman" panose="02020603050405020304" pitchFamily="18" charset="0"/>
                <a:ea typeface="Times New Roman" panose="02020603050405020304" pitchFamily="18" charset="0"/>
              </a:rPr>
              <a:t>nhất</a:t>
            </a:r>
            <a:r>
              <a:rPr lang="en-US" sz="2800" spc="-10">
                <a:solidFill>
                  <a:srgbClr val="FFFF00"/>
                </a:solidFill>
                <a:effectLst/>
                <a:latin typeface="Times New Roman" panose="02020603050405020304" pitchFamily="18" charset="0"/>
                <a:ea typeface="Times New Roman" panose="02020603050405020304" pitchFamily="18" charset="0"/>
              </a:rPr>
              <a:t> ?</a:t>
            </a:r>
            <a:endParaRPr lang="en-US" sz="4000">
              <a:solidFill>
                <a:srgbClr val="FFFF00"/>
              </a:solidFill>
            </a:endParaRPr>
          </a:p>
        </p:txBody>
      </p:sp>
      <p:pic>
        <p:nvPicPr>
          <p:cNvPr id="3074" name="Picture 2" descr="Đưa hệ giá trị quốc gia, văn hóa, gia đình và chuẩn mực con người Việt Nam  vào cuộc sống">
            <a:extLst>
              <a:ext uri="{FF2B5EF4-FFF2-40B4-BE49-F238E27FC236}">
                <a16:creationId xmlns:a16="http://schemas.microsoft.com/office/drawing/2014/main" id="{552A6274-6DF5-9521-6BE3-2390BC81BA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1983" y="3580611"/>
            <a:ext cx="5230788" cy="28562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ỌC BÁC, HỌC NHẬT KÝ TRONG TÙ MỘT BẢO VẬT CỦA QUỐC GIA | Tỉnh Đoàn tỉnh Bến  Tre">
            <a:extLst>
              <a:ext uri="{FF2B5EF4-FFF2-40B4-BE49-F238E27FC236}">
                <a16:creationId xmlns:a16="http://schemas.microsoft.com/office/drawing/2014/main" id="{862A985C-F2FC-2CEA-9D40-CF8DCAD2D8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077" y="2654586"/>
            <a:ext cx="5678852" cy="31801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5882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wipe(up)">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ipe(up)">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pic>
        <p:nvPicPr>
          <p:cNvPr id="2" name="Picture 2" descr="Bộ sách giáo khoa Chân trời sáng tạo | Ho Chi Minh City">
            <a:extLst>
              <a:ext uri="{FF2B5EF4-FFF2-40B4-BE49-F238E27FC236}">
                <a16:creationId xmlns:a16="http://schemas.microsoft.com/office/drawing/2014/main" id="{4FF01BBA-5CE5-7C79-2FB6-812BC8A421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4" t="12798" r="5677" b="6340"/>
          <a:stretch/>
        </p:blipFill>
        <p:spPr bwMode="auto">
          <a:xfrm>
            <a:off x="-62230" y="-45720"/>
            <a:ext cx="933947" cy="859971"/>
          </a:xfrm>
          <a:prstGeom prst="ellipse">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58A4113-D36E-CE63-22FD-5A1A7A2B43ED}"/>
              </a:ext>
            </a:extLst>
          </p:cNvPr>
          <p:cNvSpPr txBox="1"/>
          <p:nvPr/>
        </p:nvSpPr>
        <p:spPr>
          <a:xfrm>
            <a:off x="3015343" y="2369517"/>
            <a:ext cx="6161314" cy="1323439"/>
          </a:xfrm>
          <a:prstGeom prst="rect">
            <a:avLst/>
          </a:prstGeom>
          <a:noFill/>
        </p:spPr>
        <p:txBody>
          <a:bodyPr wrap="square">
            <a:spAutoFit/>
          </a:bodyPr>
          <a:lstStyle/>
          <a:p>
            <a:pPr algn="ctr"/>
            <a:r>
              <a:rPr lang="en-US" sz="4000" b="1" dirty="0" smtClean="0">
                <a:solidFill>
                  <a:srgbClr val="FFFF00"/>
                </a:solidFill>
                <a:latin typeface="Times New Roman" panose="02020603050405020304" pitchFamily="18" charset="0"/>
                <a:ea typeface="Times New Roman" panose="02020603050405020304" pitchFamily="18" charset="0"/>
              </a:rPr>
              <a:t>I. </a:t>
            </a:r>
            <a:r>
              <a:rPr lang="vi-VN" sz="4000" b="1" dirty="0" smtClean="0">
                <a:solidFill>
                  <a:srgbClr val="FFFF00"/>
                </a:solidFill>
                <a:effectLst/>
                <a:latin typeface="Times New Roman" panose="02020603050405020304" pitchFamily="18" charset="0"/>
                <a:ea typeface="Times New Roman" panose="02020603050405020304" pitchFamily="18" charset="0"/>
              </a:rPr>
              <a:t>TRI</a:t>
            </a:r>
            <a:r>
              <a:rPr lang="vi-VN" sz="4000" b="1" spc="-25" dirty="0" smtClean="0">
                <a:solidFill>
                  <a:srgbClr val="FFFF00"/>
                </a:solidFill>
                <a:effectLst/>
                <a:latin typeface="Times New Roman" panose="02020603050405020304" pitchFamily="18" charset="0"/>
                <a:ea typeface="Times New Roman" panose="02020603050405020304" pitchFamily="18" charset="0"/>
              </a:rPr>
              <a:t> </a:t>
            </a:r>
            <a:r>
              <a:rPr lang="vi-VN" sz="4000" b="1" dirty="0">
                <a:solidFill>
                  <a:srgbClr val="FFFF00"/>
                </a:solidFill>
                <a:effectLst/>
                <a:latin typeface="Times New Roman" panose="02020603050405020304" pitchFamily="18" charset="0"/>
                <a:ea typeface="Times New Roman" panose="02020603050405020304" pitchFamily="18" charset="0"/>
              </a:rPr>
              <a:t>THỨC</a:t>
            </a:r>
            <a:r>
              <a:rPr lang="vi-VN" sz="4000" b="1" spc="-20" dirty="0">
                <a:solidFill>
                  <a:srgbClr val="FFFF00"/>
                </a:solidFill>
                <a:effectLst/>
                <a:latin typeface="Times New Roman" panose="02020603050405020304" pitchFamily="18" charset="0"/>
                <a:ea typeface="Times New Roman" panose="02020603050405020304" pitchFamily="18" charset="0"/>
              </a:rPr>
              <a:t> </a:t>
            </a:r>
            <a:r>
              <a:rPr lang="vi-VN" sz="4000" b="1" dirty="0">
                <a:solidFill>
                  <a:srgbClr val="FFFF00"/>
                </a:solidFill>
                <a:effectLst/>
                <a:latin typeface="Times New Roman" panose="02020603050405020304" pitchFamily="18" charset="0"/>
                <a:ea typeface="Times New Roman" panose="02020603050405020304" pitchFamily="18" charset="0"/>
              </a:rPr>
              <a:t>NGỮ</a:t>
            </a:r>
            <a:r>
              <a:rPr lang="vi-VN" sz="4000" b="1" spc="-15" dirty="0">
                <a:solidFill>
                  <a:srgbClr val="FFFF00"/>
                </a:solidFill>
                <a:effectLst/>
                <a:latin typeface="Times New Roman" panose="02020603050405020304" pitchFamily="18" charset="0"/>
                <a:ea typeface="Times New Roman" panose="02020603050405020304" pitchFamily="18" charset="0"/>
              </a:rPr>
              <a:t> </a:t>
            </a:r>
            <a:r>
              <a:rPr lang="vi-VN" sz="4000" b="1" spc="-25" dirty="0" smtClean="0">
                <a:solidFill>
                  <a:srgbClr val="FFFF00"/>
                </a:solidFill>
                <a:effectLst/>
                <a:latin typeface="Times New Roman" panose="02020603050405020304" pitchFamily="18" charset="0"/>
                <a:ea typeface="Times New Roman" panose="02020603050405020304" pitchFamily="18" charset="0"/>
              </a:rPr>
              <a:t>VĂN</a:t>
            </a:r>
            <a:endParaRPr lang="en-US" sz="4000" b="1" spc="-25" dirty="0" smtClean="0">
              <a:solidFill>
                <a:srgbClr val="FFFF00"/>
              </a:solidFill>
              <a:effectLst/>
              <a:latin typeface="Times New Roman" panose="02020603050405020304" pitchFamily="18" charset="0"/>
              <a:ea typeface="Times New Roman" panose="02020603050405020304" pitchFamily="18" charset="0"/>
            </a:endParaRPr>
          </a:p>
          <a:p>
            <a:pPr algn="ctr"/>
            <a:r>
              <a:rPr lang="en-US" sz="4000" dirty="0" smtClean="0">
                <a:solidFill>
                  <a:srgbClr val="FFFF00"/>
                </a:solidFill>
              </a:rPr>
              <a:t>(SGK)</a:t>
            </a:r>
            <a:endParaRPr lang="en-US" sz="4000" dirty="0">
              <a:solidFill>
                <a:srgbClr val="FFFF00"/>
              </a:solidFill>
            </a:endParaRPr>
          </a:p>
        </p:txBody>
      </p:sp>
    </p:spTree>
    <p:extLst>
      <p:ext uri="{BB962C8B-B14F-4D97-AF65-F5344CB8AC3E}">
        <p14:creationId xmlns:p14="http://schemas.microsoft.com/office/powerpoint/2010/main" val="4813199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7" name="TextBox 6">
            <a:extLst>
              <a:ext uri="{FF2B5EF4-FFF2-40B4-BE49-F238E27FC236}">
                <a16:creationId xmlns:a16="http://schemas.microsoft.com/office/drawing/2014/main" id="{64458E7D-8ED9-5A03-8B1C-0EF426B21E41}"/>
              </a:ext>
            </a:extLst>
          </p:cNvPr>
          <p:cNvSpPr txBox="1"/>
          <p:nvPr/>
        </p:nvSpPr>
        <p:spPr>
          <a:xfrm>
            <a:off x="675344" y="825059"/>
            <a:ext cx="10841311" cy="1077218"/>
          </a:xfrm>
          <a:prstGeom prst="rect">
            <a:avLst/>
          </a:prstGeom>
          <a:noFill/>
        </p:spPr>
        <p:txBody>
          <a:bodyPr wrap="square">
            <a:spAutoFit/>
          </a:bodyPr>
          <a:lstStyle/>
          <a:p>
            <a:pPr algn="ctr"/>
            <a:r>
              <a:rPr lang="en-US" sz="3200" dirty="0" smtClean="0">
                <a:solidFill>
                  <a:schemeClr val="bg1"/>
                </a:solidFill>
                <a:effectLst/>
                <a:latin typeface="Times New Roman" panose="02020603050405020304" pitchFamily="18" charset="0"/>
                <a:ea typeface="Times New Roman" panose="02020603050405020304" pitchFamily="18" charset="0"/>
              </a:rPr>
              <a:t>M</a:t>
            </a:r>
            <a:r>
              <a:rPr lang="vi-VN" sz="3200" dirty="0" smtClean="0">
                <a:solidFill>
                  <a:schemeClr val="bg1"/>
                </a:solidFill>
                <a:effectLst/>
                <a:latin typeface="Times New Roman" panose="02020603050405020304" pitchFamily="18" charset="0"/>
                <a:ea typeface="Times New Roman" panose="02020603050405020304" pitchFamily="18" charset="0"/>
              </a:rPr>
              <a:t>ột </a:t>
            </a:r>
            <a:r>
              <a:rPr lang="vi-VN" sz="3200" dirty="0">
                <a:solidFill>
                  <a:schemeClr val="bg1"/>
                </a:solidFill>
                <a:effectLst/>
                <a:latin typeface="Times New Roman" panose="02020603050405020304" pitchFamily="18" charset="0"/>
                <a:ea typeface="Times New Roman" panose="02020603050405020304" pitchFamily="18" charset="0"/>
              </a:rPr>
              <a:t>số nhà</a:t>
            </a:r>
            <a:r>
              <a:rPr lang="vi-VN" sz="3200" spc="-15" dirty="0">
                <a:solidFill>
                  <a:schemeClr val="bg1"/>
                </a:solidFill>
                <a:effectLst/>
                <a:latin typeface="Times New Roman" panose="02020603050405020304" pitchFamily="18" charset="0"/>
                <a:ea typeface="Times New Roman" panose="02020603050405020304" pitchFamily="18" charset="0"/>
              </a:rPr>
              <a:t> </a:t>
            </a:r>
            <a:r>
              <a:rPr lang="vi-VN" sz="3200" dirty="0">
                <a:solidFill>
                  <a:schemeClr val="bg1"/>
                </a:solidFill>
                <a:effectLst/>
                <a:latin typeface="Times New Roman" panose="02020603050405020304" pitchFamily="18" charset="0"/>
                <a:ea typeface="Times New Roman" panose="02020603050405020304" pitchFamily="18" charset="0"/>
              </a:rPr>
              <a:t>văn và tác phẩm tiêu biểu trong thời kì những năm đầu TKXX – Trước CMT8/1945</a:t>
            </a:r>
            <a:endParaRPr lang="en-US" sz="3200" dirty="0">
              <a:solidFill>
                <a:schemeClr val="bg1"/>
              </a:solidFill>
            </a:endParaRPr>
          </a:p>
        </p:txBody>
      </p:sp>
      <p:pic>
        <p:nvPicPr>
          <p:cNvPr id="7170" name="Picture 2" descr="dac-diem-van-hoc-hien-thuc-viet-nam-giai-doan-1930-1945">
            <a:extLst>
              <a:ext uri="{FF2B5EF4-FFF2-40B4-BE49-F238E27FC236}">
                <a16:creationId xmlns:a16="http://schemas.microsoft.com/office/drawing/2014/main" id="{584CB447-F33C-B60F-1C6C-180065344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61" y="2288147"/>
            <a:ext cx="5906861" cy="36290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5EF9ED08-3439-C945-FBBD-878AD774FCAB}"/>
              </a:ext>
            </a:extLst>
          </p:cNvPr>
          <p:cNvPicPr>
            <a:picLocks noChangeAspect="1"/>
          </p:cNvPicPr>
          <p:nvPr/>
        </p:nvPicPr>
        <p:blipFill>
          <a:blip r:embed="rId4"/>
          <a:stretch>
            <a:fillRect/>
          </a:stretch>
        </p:blipFill>
        <p:spPr>
          <a:xfrm>
            <a:off x="6759040" y="2288146"/>
            <a:ext cx="4953000" cy="3629025"/>
          </a:xfrm>
          <a:prstGeom prst="rect">
            <a:avLst/>
          </a:prstGeom>
        </p:spPr>
      </p:pic>
    </p:spTree>
    <p:extLst>
      <p:ext uri="{BB962C8B-B14F-4D97-AF65-F5344CB8AC3E}">
        <p14:creationId xmlns:p14="http://schemas.microsoft.com/office/powerpoint/2010/main" val="157587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70"/>
                                        </p:tgtEl>
                                        <p:attrNameLst>
                                          <p:attrName>style.visibility</p:attrName>
                                        </p:attrNameLst>
                                      </p:cBhvr>
                                      <p:to>
                                        <p:strVal val="visible"/>
                                      </p:to>
                                    </p:set>
                                    <p:animEffect transition="in" filter="wipe(left)">
                                      <p:cBhvr>
                                        <p:cTn id="12" dur="500"/>
                                        <p:tgtEl>
                                          <p:spTgt spid="717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73973" cy="6904355"/>
          </a:xfrm>
          <a:prstGeom prst="rect">
            <a:avLst/>
          </a:prstGeom>
        </p:spPr>
      </p:pic>
      <p:pic>
        <p:nvPicPr>
          <p:cNvPr id="5" name="Picture 4">
            <a:extLst>
              <a:ext uri="{FF2B5EF4-FFF2-40B4-BE49-F238E27FC236}">
                <a16:creationId xmlns:a16="http://schemas.microsoft.com/office/drawing/2014/main" id="{4DE6337E-4A85-DE1F-4385-B89FFFD14B1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5954487" y="519453"/>
            <a:ext cx="5819094" cy="581909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4" name="TextBox 3">
            <a:extLst>
              <a:ext uri="{FF2B5EF4-FFF2-40B4-BE49-F238E27FC236}">
                <a16:creationId xmlns:a16="http://schemas.microsoft.com/office/drawing/2014/main" id="{0426F253-0B4E-C6F8-B0CC-4795708CAF76}"/>
              </a:ext>
            </a:extLst>
          </p:cNvPr>
          <p:cNvSpPr txBox="1"/>
          <p:nvPr/>
        </p:nvSpPr>
        <p:spPr>
          <a:xfrm>
            <a:off x="682892" y="1405437"/>
            <a:ext cx="5167624" cy="2862322"/>
          </a:xfrm>
          <a:prstGeom prst="rect">
            <a:avLst/>
          </a:prstGeom>
          <a:noFill/>
        </p:spPr>
        <p:txBody>
          <a:bodyPr wrap="square">
            <a:spAutoFit/>
          </a:bodyPr>
          <a:lstStyle/>
          <a:p>
            <a:pPr marL="2159000" marR="513715" indent="-2071688" algn="just">
              <a:lnSpc>
                <a:spcPct val="150000"/>
              </a:lnSpc>
              <a:spcAft>
                <a:spcPts val="0"/>
              </a:spcAft>
            </a:pPr>
            <a:r>
              <a:rPr lang="en-US" sz="2400" b="1" spc="200" dirty="0" smtClean="0">
                <a:solidFill>
                  <a:schemeClr val="bg1"/>
                </a:solidFill>
                <a:effectLst/>
                <a:latin typeface="Times New Roman" panose="02020603050405020304" pitchFamily="18" charset="0"/>
                <a:ea typeface="Times New Roman" panose="02020603050405020304" pitchFamily="18" charset="0"/>
              </a:rPr>
              <a:t>II. </a:t>
            </a:r>
            <a:r>
              <a:rPr lang="vi-VN" sz="2400" b="1" dirty="0" smtClean="0">
                <a:solidFill>
                  <a:schemeClr val="bg1"/>
                </a:solidFill>
                <a:effectLst/>
                <a:latin typeface="Times New Roman" panose="02020603050405020304" pitchFamily="18" charset="0"/>
                <a:ea typeface="Times New Roman" panose="02020603050405020304" pitchFamily="18" charset="0"/>
              </a:rPr>
              <a:t>VĂN</a:t>
            </a:r>
            <a:r>
              <a:rPr lang="vi-VN" sz="2400" b="1" spc="-50" dirty="0" smtClean="0">
                <a:solidFill>
                  <a:schemeClr val="bg1"/>
                </a:solidFill>
                <a:effectLst/>
                <a:latin typeface="Times New Roman" panose="02020603050405020304" pitchFamily="18" charset="0"/>
                <a:ea typeface="Times New Roman" panose="02020603050405020304" pitchFamily="18" charset="0"/>
              </a:rPr>
              <a:t> </a:t>
            </a:r>
            <a:r>
              <a:rPr lang="vi-VN" sz="2400" b="1" dirty="0">
                <a:solidFill>
                  <a:schemeClr val="bg1"/>
                </a:solidFill>
                <a:effectLst/>
                <a:latin typeface="Times New Roman" panose="02020603050405020304" pitchFamily="18" charset="0"/>
                <a:ea typeface="Times New Roman" panose="02020603050405020304" pitchFamily="18" charset="0"/>
              </a:rPr>
              <a:t>BẢN 1</a:t>
            </a:r>
            <a:r>
              <a:rPr lang="en-US" sz="2400" b="1" dirty="0">
                <a:solidFill>
                  <a:schemeClr val="bg1"/>
                </a:solidFill>
                <a:effectLst/>
                <a:latin typeface="Times New Roman" panose="02020603050405020304" pitchFamily="18" charset="0"/>
                <a:ea typeface="Times New Roman" panose="02020603050405020304" pitchFamily="18" charset="0"/>
              </a:rPr>
              <a:t>:    </a:t>
            </a:r>
            <a:endParaRPr lang="en-US" sz="2400" b="1" dirty="0" smtClean="0">
              <a:solidFill>
                <a:schemeClr val="bg1"/>
              </a:solidFill>
              <a:effectLst/>
              <a:latin typeface="Times New Roman" panose="02020603050405020304" pitchFamily="18" charset="0"/>
              <a:ea typeface="Times New Roman" panose="02020603050405020304" pitchFamily="18" charset="0"/>
            </a:endParaRPr>
          </a:p>
          <a:p>
            <a:pPr marL="2159000" marR="513715" indent="-2071688" algn="ctr">
              <a:lnSpc>
                <a:spcPct val="150000"/>
              </a:lnSpc>
              <a:spcAft>
                <a:spcPts val="0"/>
              </a:spcAft>
            </a:pPr>
            <a:r>
              <a:rPr lang="en-US" sz="2400" b="1" dirty="0">
                <a:solidFill>
                  <a:schemeClr val="bg1"/>
                </a:solidFill>
                <a:latin typeface="Times New Roman" panose="02020603050405020304" pitchFamily="18" charset="0"/>
                <a:ea typeface="Times New Roman" panose="02020603050405020304" pitchFamily="18" charset="0"/>
              </a:rPr>
              <a:t> </a:t>
            </a:r>
            <a:r>
              <a:rPr lang="en-US" sz="2400" b="1" dirty="0" smtClean="0">
                <a:solidFill>
                  <a:schemeClr val="bg1"/>
                </a:solidFill>
                <a:latin typeface="Times New Roman" panose="02020603050405020304" pitchFamily="18" charset="0"/>
                <a:ea typeface="Times New Roman" panose="02020603050405020304" pitchFamily="18" charset="0"/>
              </a:rPr>
              <a:t>          </a:t>
            </a:r>
            <a:r>
              <a:rPr lang="en-US" sz="2400" b="1" dirty="0" smtClean="0">
                <a:solidFill>
                  <a:schemeClr val="bg1"/>
                </a:solidFill>
                <a:effectLst/>
                <a:latin typeface="Times New Roman" panose="02020603050405020304" pitchFamily="18" charset="0"/>
                <a:ea typeface="Times New Roman" panose="02020603050405020304" pitchFamily="18" charset="0"/>
              </a:rPr>
              <a:t> </a:t>
            </a:r>
            <a:r>
              <a:rPr lang="vi-VN" sz="4800" b="1" dirty="0">
                <a:solidFill>
                  <a:srgbClr val="FFFF00"/>
                </a:solidFill>
                <a:effectLst/>
                <a:latin typeface="Times New Roman" panose="02020603050405020304" pitchFamily="18" charset="0"/>
                <a:ea typeface="Times New Roman" panose="02020603050405020304" pitchFamily="18" charset="0"/>
              </a:rPr>
              <a:t>LÃO </a:t>
            </a:r>
            <a:r>
              <a:rPr lang="vi-VN" sz="4800" b="1" dirty="0" smtClean="0">
                <a:solidFill>
                  <a:srgbClr val="FFFF00"/>
                </a:solidFill>
                <a:effectLst/>
                <a:latin typeface="Times New Roman" panose="02020603050405020304" pitchFamily="18" charset="0"/>
                <a:ea typeface="Times New Roman" panose="02020603050405020304" pitchFamily="18" charset="0"/>
              </a:rPr>
              <a:t>HẠC</a:t>
            </a:r>
            <a:endParaRPr lang="en-US" sz="4800" b="1" dirty="0" smtClean="0">
              <a:solidFill>
                <a:srgbClr val="FFFF00"/>
              </a:solidFill>
              <a:effectLst/>
              <a:latin typeface="Times New Roman" panose="02020603050405020304" pitchFamily="18" charset="0"/>
              <a:ea typeface="Times New Roman" panose="02020603050405020304" pitchFamily="18" charset="0"/>
            </a:endParaRPr>
          </a:p>
          <a:p>
            <a:pPr marL="2159000" marR="513715" indent="-2071688" algn="ctr">
              <a:lnSpc>
                <a:spcPct val="150000"/>
              </a:lnSpc>
              <a:spcAft>
                <a:spcPts val="0"/>
              </a:spcAft>
            </a:pPr>
            <a:r>
              <a:rPr lang="en-US" sz="4800" b="1" dirty="0">
                <a:solidFill>
                  <a:srgbClr val="FFFF00"/>
                </a:solidFill>
                <a:effectLst/>
                <a:latin typeface="Times New Roman" panose="02020603050405020304" pitchFamily="18" charset="0"/>
                <a:ea typeface="Times New Roman" panose="02020603050405020304" pitchFamily="18" charset="0"/>
              </a:rPr>
              <a:t>	</a:t>
            </a:r>
            <a:r>
              <a:rPr lang="en-US" sz="4400" b="1" dirty="0">
                <a:solidFill>
                  <a:srgbClr val="FFFF00"/>
                </a:solidFill>
                <a:effectLst/>
                <a:latin typeface="Times New Roman" panose="02020603050405020304" pitchFamily="18" charset="0"/>
                <a:ea typeface="Times New Roman" panose="02020603050405020304" pitchFamily="18" charset="0"/>
              </a:rPr>
              <a:t>	</a:t>
            </a:r>
            <a:endParaRPr lang="en-US" sz="2400" dirty="0">
              <a:solidFill>
                <a:srgbClr val="FFFF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3214718" y="3429000"/>
            <a:ext cx="2687783" cy="584775"/>
          </a:xfrm>
          <a:prstGeom prst="rect">
            <a:avLst/>
          </a:prstGeom>
        </p:spPr>
        <p:txBody>
          <a:bodyPr wrap="square">
            <a:spAutoFit/>
          </a:bodyPr>
          <a:lstStyle/>
          <a:p>
            <a:r>
              <a:rPr lang="en-US" sz="2800" b="1" dirty="0">
                <a:solidFill>
                  <a:srgbClr val="FFFF00"/>
                </a:solidFill>
                <a:latin typeface="Times New Roman" panose="02020603050405020304" pitchFamily="18" charset="0"/>
                <a:ea typeface="Times New Roman" panose="02020603050405020304" pitchFamily="18" charset="0"/>
              </a:rPr>
              <a:t> </a:t>
            </a:r>
            <a:r>
              <a:rPr lang="vi-VN" sz="3200" b="1" dirty="0">
                <a:solidFill>
                  <a:srgbClr val="FFFF00"/>
                </a:solidFill>
                <a:ea typeface="Times New Roman" panose="02020603050405020304" pitchFamily="18" charset="0"/>
              </a:rPr>
              <a:t>(Nam</a:t>
            </a:r>
            <a:r>
              <a:rPr lang="vi-VN" sz="3200" b="1" spc="-40" dirty="0">
                <a:solidFill>
                  <a:srgbClr val="FFFF00"/>
                </a:solidFill>
                <a:ea typeface="Times New Roman" panose="02020603050405020304" pitchFamily="18" charset="0"/>
              </a:rPr>
              <a:t> </a:t>
            </a:r>
            <a:r>
              <a:rPr lang="vi-VN" sz="3200" b="1" spc="-20" dirty="0">
                <a:solidFill>
                  <a:srgbClr val="FFFF00"/>
                </a:solidFill>
                <a:ea typeface="Times New Roman" panose="02020603050405020304" pitchFamily="18" charset="0"/>
              </a:rPr>
              <a:t>Cao)</a:t>
            </a:r>
            <a:endParaRPr lang="en-US" sz="3200" dirty="0"/>
          </a:p>
        </p:txBody>
      </p:sp>
    </p:spTree>
    <p:extLst>
      <p:ext uri="{BB962C8B-B14F-4D97-AF65-F5344CB8AC3E}">
        <p14:creationId xmlns:p14="http://schemas.microsoft.com/office/powerpoint/2010/main" val="329136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124460" y="-46355"/>
            <a:ext cx="12316460" cy="6904355"/>
          </a:xfrm>
          <a:prstGeom prst="rect">
            <a:avLst/>
          </a:prstGeom>
        </p:spPr>
      </p:pic>
      <p:sp>
        <p:nvSpPr>
          <p:cNvPr id="4" name="TextBox 3">
            <a:extLst>
              <a:ext uri="{FF2B5EF4-FFF2-40B4-BE49-F238E27FC236}">
                <a16:creationId xmlns:a16="http://schemas.microsoft.com/office/drawing/2014/main" id="{15ED5515-BE27-25E3-D306-1A48B1E01F3E}"/>
              </a:ext>
            </a:extLst>
          </p:cNvPr>
          <p:cNvSpPr txBox="1"/>
          <p:nvPr/>
        </p:nvSpPr>
        <p:spPr>
          <a:xfrm>
            <a:off x="2768930" y="2620082"/>
            <a:ext cx="6161314" cy="769441"/>
          </a:xfrm>
          <a:prstGeom prst="rect">
            <a:avLst/>
          </a:prstGeom>
          <a:noFill/>
        </p:spPr>
        <p:txBody>
          <a:bodyPr wrap="square">
            <a:spAutoFit/>
          </a:bodyPr>
          <a:lstStyle/>
          <a:p>
            <a:pPr algn="ctr"/>
            <a:r>
              <a:rPr lang="en-US" sz="4400" b="1" dirty="0" smtClean="0">
                <a:solidFill>
                  <a:schemeClr val="bg1"/>
                </a:solidFill>
                <a:latin typeface="Arial" panose="020B0604020202020204" pitchFamily="34" charset="0"/>
                <a:cs typeface="Arial" panose="020B0604020202020204" pitchFamily="34" charset="0"/>
              </a:rPr>
              <a:t>1. </a:t>
            </a:r>
            <a:r>
              <a:rPr lang="en-US" sz="4400" b="1" dirty="0" err="1" smtClean="0">
                <a:solidFill>
                  <a:schemeClr val="bg1"/>
                </a:solidFill>
                <a:latin typeface="Arial" panose="020B0604020202020204" pitchFamily="34" charset="0"/>
                <a:cs typeface="Arial" panose="020B0604020202020204" pitchFamily="34" charset="0"/>
              </a:rPr>
              <a:t>Trước</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khi</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đọc</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8326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ED5515-BE27-25E3-D306-1A48B1E01F3E}"/>
              </a:ext>
            </a:extLst>
          </p:cNvPr>
          <p:cNvSpPr txBox="1"/>
          <p:nvPr/>
        </p:nvSpPr>
        <p:spPr>
          <a:xfrm>
            <a:off x="2768930" y="2620082"/>
            <a:ext cx="6161314" cy="646331"/>
          </a:xfrm>
          <a:prstGeom prst="rect">
            <a:avLst/>
          </a:prstGeom>
          <a:noFill/>
        </p:spPr>
        <p:txBody>
          <a:bodyPr wrap="square">
            <a:spAutoFit/>
          </a:bodyPr>
          <a:lstStyle/>
          <a:p>
            <a:pPr algn="ctr"/>
            <a:r>
              <a:rPr lang="en-US" sz="3600" b="1" dirty="0" smtClean="0">
                <a:solidFill>
                  <a:schemeClr val="accent2">
                    <a:lumMod val="60000"/>
                    <a:lumOff val="40000"/>
                  </a:schemeClr>
                </a:solidFill>
                <a:latin typeface="Arial" panose="020B0604020202020204" pitchFamily="34" charset="0"/>
                <a:cs typeface="Arial" panose="020B0604020202020204" pitchFamily="34" charset="0"/>
              </a:rPr>
              <a:t>1. </a:t>
            </a:r>
            <a:r>
              <a:rPr lang="en-US" sz="3600" b="1" dirty="0" err="1" smtClean="0">
                <a:solidFill>
                  <a:schemeClr val="accent2">
                    <a:lumMod val="60000"/>
                    <a:lumOff val="40000"/>
                  </a:schemeClr>
                </a:solidFill>
                <a:latin typeface="Arial" panose="020B0604020202020204" pitchFamily="34" charset="0"/>
                <a:cs typeface="Arial" panose="020B0604020202020204" pitchFamily="34" charset="0"/>
              </a:rPr>
              <a:t>Trước</a:t>
            </a:r>
            <a:r>
              <a:rPr lang="en-US" sz="3600" b="1" dirty="0" smtClean="0">
                <a:solidFill>
                  <a:schemeClr val="accent2">
                    <a:lumMod val="60000"/>
                    <a:lumOff val="40000"/>
                  </a:schemeClr>
                </a:solidFill>
                <a:latin typeface="Arial" panose="020B0604020202020204" pitchFamily="34" charset="0"/>
                <a:cs typeface="Arial" panose="020B0604020202020204" pitchFamily="34" charset="0"/>
              </a:rPr>
              <a:t> </a:t>
            </a:r>
            <a:r>
              <a:rPr lang="en-US" sz="3600" b="1" dirty="0" err="1" smtClean="0">
                <a:solidFill>
                  <a:schemeClr val="accent2">
                    <a:lumMod val="60000"/>
                    <a:lumOff val="40000"/>
                  </a:schemeClr>
                </a:solidFill>
                <a:latin typeface="Arial" panose="020B0604020202020204" pitchFamily="34" charset="0"/>
                <a:cs typeface="Arial" panose="020B0604020202020204" pitchFamily="34" charset="0"/>
              </a:rPr>
              <a:t>khi</a:t>
            </a:r>
            <a:r>
              <a:rPr lang="en-US" sz="3600" b="1" dirty="0" smtClean="0">
                <a:solidFill>
                  <a:schemeClr val="accent2">
                    <a:lumMod val="60000"/>
                    <a:lumOff val="40000"/>
                  </a:schemeClr>
                </a:solidFill>
                <a:latin typeface="Arial" panose="020B0604020202020204" pitchFamily="34" charset="0"/>
                <a:cs typeface="Arial" panose="020B0604020202020204" pitchFamily="34" charset="0"/>
              </a:rPr>
              <a:t> </a:t>
            </a:r>
            <a:r>
              <a:rPr lang="en-US" sz="3600" b="1" dirty="0" err="1" smtClean="0">
                <a:solidFill>
                  <a:schemeClr val="accent2">
                    <a:lumMod val="60000"/>
                    <a:lumOff val="40000"/>
                  </a:schemeClr>
                </a:solidFill>
                <a:latin typeface="Arial" panose="020B0604020202020204" pitchFamily="34" charset="0"/>
                <a:cs typeface="Arial" panose="020B0604020202020204" pitchFamily="34" charset="0"/>
              </a:rPr>
              <a:t>đọc</a:t>
            </a:r>
            <a:endParaRPr lang="en-US" sz="3600" dirty="0">
              <a:solidFill>
                <a:schemeClr val="accent2">
                  <a:lumMod val="60000"/>
                  <a:lumOff val="40000"/>
                </a:schemeClr>
              </a:solidFill>
              <a:latin typeface="Arial" panose="020B0604020202020204" pitchFamily="34" charset="0"/>
              <a:cs typeface="Arial" panose="020B0604020202020204" pitchFamily="34" charset="0"/>
            </a:endParaRPr>
          </a:p>
        </p:txBody>
      </p:sp>
      <p:pic>
        <p:nvPicPr>
          <p:cNvPr id="5"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62230" y="-45720"/>
            <a:ext cx="12316460" cy="6904355"/>
          </a:xfrm>
          <a:prstGeom prst="rect">
            <a:avLst/>
          </a:prstGeom>
        </p:spPr>
      </p:pic>
      <p:sp>
        <p:nvSpPr>
          <p:cNvPr id="6" name="TextBox 5">
            <a:extLst>
              <a:ext uri="{FF2B5EF4-FFF2-40B4-BE49-F238E27FC236}">
                <a16:creationId xmlns:a16="http://schemas.microsoft.com/office/drawing/2014/main" id="{15ED5515-BE27-25E3-D306-1A48B1E01F3E}"/>
              </a:ext>
            </a:extLst>
          </p:cNvPr>
          <p:cNvSpPr txBox="1"/>
          <p:nvPr/>
        </p:nvSpPr>
        <p:spPr>
          <a:xfrm>
            <a:off x="2477984" y="325663"/>
            <a:ext cx="6161314" cy="830997"/>
          </a:xfrm>
          <a:prstGeom prst="rect">
            <a:avLst/>
          </a:prstGeom>
          <a:noFill/>
        </p:spPr>
        <p:txBody>
          <a:bodyPr wrap="square">
            <a:spAutoFit/>
          </a:bodyPr>
          <a:lstStyle/>
          <a:p>
            <a:pPr algn="ctr"/>
            <a:r>
              <a:rPr lang="en-US" sz="4800" b="1" dirty="0" smtClean="0">
                <a:solidFill>
                  <a:schemeClr val="bg1"/>
                </a:solidFill>
                <a:latin typeface="Arial" panose="020B0604020202020204" pitchFamily="34" charset="0"/>
                <a:cs typeface="Arial" panose="020B0604020202020204" pitchFamily="34" charset="0"/>
              </a:rPr>
              <a:t>2. </a:t>
            </a:r>
            <a:r>
              <a:rPr lang="en-US" sz="4800" b="1" dirty="0" err="1" smtClean="0">
                <a:solidFill>
                  <a:schemeClr val="bg1"/>
                </a:solidFill>
                <a:latin typeface="Arial" panose="020B0604020202020204" pitchFamily="34" charset="0"/>
                <a:cs typeface="Arial" panose="020B0604020202020204" pitchFamily="34" charset="0"/>
              </a:rPr>
              <a:t>Đọc</a:t>
            </a:r>
            <a:endParaRPr lang="en-US" sz="4800"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7229AD12-0770-9218-83A9-8828DC213E53}"/>
              </a:ext>
            </a:extLst>
          </p:cNvPr>
          <p:cNvSpPr txBox="1"/>
          <p:nvPr/>
        </p:nvSpPr>
        <p:spPr>
          <a:xfrm>
            <a:off x="429984" y="1194188"/>
            <a:ext cx="11332031" cy="2677656"/>
          </a:xfrm>
          <a:prstGeom prst="rect">
            <a:avLst/>
          </a:prstGeom>
          <a:noFill/>
        </p:spPr>
        <p:txBody>
          <a:bodyPr wrap="square">
            <a:spAutoFit/>
          </a:bodyPr>
          <a:lstStyle/>
          <a:p>
            <a:pPr marL="67945" marR="64135" algn="just">
              <a:spcAft>
                <a:spcPts val="0"/>
              </a:spcAft>
            </a:pPr>
            <a:r>
              <a:rPr lang="en-US" sz="2800" b="1" dirty="0" smtClean="0">
                <a:solidFill>
                  <a:schemeClr val="accent2">
                    <a:lumMod val="60000"/>
                    <a:lumOff val="40000"/>
                  </a:schemeClr>
                </a:solidFill>
                <a:effectLst/>
                <a:latin typeface="Times New Roman" panose="02020603050405020304" pitchFamily="18" charset="0"/>
                <a:ea typeface="Times New Roman" panose="02020603050405020304" pitchFamily="18" charset="0"/>
              </a:rPr>
              <a:t>2. 1</a:t>
            </a:r>
            <a:r>
              <a:rPr lang="en-US" sz="2800" b="1" dirty="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2">
                    <a:lumMod val="60000"/>
                    <a:lumOff val="40000"/>
                  </a:schemeClr>
                </a:solidFill>
                <a:effectLst/>
                <a:latin typeface="Times New Roman" panose="02020603050405020304" pitchFamily="18" charset="0"/>
                <a:ea typeface="Times New Roman" panose="02020603050405020304" pitchFamily="18" charset="0"/>
              </a:rPr>
              <a:t>Tác</a:t>
            </a:r>
            <a:r>
              <a:rPr lang="en-US" sz="2800" b="1" dirty="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en-US" sz="2800" b="1" dirty="0" err="1">
                <a:solidFill>
                  <a:schemeClr val="accent2">
                    <a:lumMod val="60000"/>
                    <a:lumOff val="40000"/>
                  </a:schemeClr>
                </a:solidFill>
                <a:effectLst/>
                <a:latin typeface="Times New Roman" panose="02020603050405020304" pitchFamily="18" charset="0"/>
                <a:ea typeface="Times New Roman" panose="02020603050405020304" pitchFamily="18" charset="0"/>
              </a:rPr>
              <a:t>giả</a:t>
            </a:r>
            <a:r>
              <a:rPr lang="en-US" sz="2800" b="1" dirty="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dirty="0">
                <a:solidFill>
                  <a:schemeClr val="bg1"/>
                </a:solidFill>
                <a:effectLst/>
                <a:latin typeface="Times New Roman" panose="02020603050405020304" pitchFamily="18" charset="0"/>
                <a:ea typeface="Times New Roman" panose="02020603050405020304" pitchFamily="18" charset="0"/>
              </a:rPr>
              <a:t>Nam Cao là “nhà văn hiện thực xuất sắc với những truyện ngắn, nguyện dài chân thực viết về người nông dân nghèo đói bị vùi dập và người tri thức nghèo sống mòn mỏi, bế tắc trong xã hội cũ”</a:t>
            </a:r>
            <a:endParaRPr lang="en-US" sz="2800" dirty="0">
              <a:solidFill>
                <a:schemeClr val="bg1"/>
              </a:solidFill>
              <a:latin typeface="Times New Roman" panose="02020603050405020304" pitchFamily="18" charset="0"/>
              <a:ea typeface="Times New Roman" panose="02020603050405020304" pitchFamily="18" charset="0"/>
            </a:endParaRPr>
          </a:p>
          <a:p>
            <a:pPr marL="67945" marR="64135" algn="just">
              <a:spcAft>
                <a:spcPts val="0"/>
              </a:spcAft>
            </a:pPr>
            <a:r>
              <a:rPr lang="en-US" sz="2800" b="1" spc="0" dirty="0" smtClean="0">
                <a:solidFill>
                  <a:schemeClr val="accent2">
                    <a:lumMod val="60000"/>
                    <a:lumOff val="40000"/>
                  </a:schemeClr>
                </a:solidFill>
                <a:effectLst/>
                <a:latin typeface="Times New Roman" panose="02020603050405020304" pitchFamily="18" charset="0"/>
                <a:ea typeface="Times New Roman" panose="02020603050405020304" pitchFamily="18" charset="0"/>
              </a:rPr>
              <a:t>2.2 </a:t>
            </a:r>
            <a:r>
              <a:rPr lang="vi-VN" sz="2800" b="1" spc="0" dirty="0">
                <a:solidFill>
                  <a:schemeClr val="accent2">
                    <a:lumMod val="60000"/>
                    <a:lumOff val="40000"/>
                  </a:schemeClr>
                </a:solidFill>
                <a:effectLst/>
                <a:latin typeface="Times New Roman" panose="02020603050405020304" pitchFamily="18" charset="0"/>
                <a:ea typeface="Times New Roman" panose="02020603050405020304" pitchFamily="18" charset="0"/>
              </a:rPr>
              <a:t>Tác</a:t>
            </a:r>
            <a:r>
              <a:rPr lang="vi-VN" sz="2800" b="1" spc="-25" dirty="0">
                <a:solidFill>
                  <a:schemeClr val="accent2">
                    <a:lumMod val="60000"/>
                    <a:lumOff val="40000"/>
                  </a:schemeClr>
                </a:solidFill>
                <a:effectLst/>
                <a:latin typeface="Times New Roman" panose="02020603050405020304" pitchFamily="18" charset="0"/>
                <a:ea typeface="Times New Roman" panose="02020603050405020304" pitchFamily="18" charset="0"/>
              </a:rPr>
              <a:t> </a:t>
            </a:r>
            <a:r>
              <a:rPr lang="vi-VN" sz="2800" b="1" spc="-20" dirty="0">
                <a:solidFill>
                  <a:schemeClr val="accent2">
                    <a:lumMod val="60000"/>
                    <a:lumOff val="40000"/>
                  </a:schemeClr>
                </a:solidFill>
                <a:effectLst/>
                <a:latin typeface="Times New Roman" panose="02020603050405020304" pitchFamily="18" charset="0"/>
                <a:ea typeface="Times New Roman" panose="02020603050405020304" pitchFamily="18" charset="0"/>
              </a:rPr>
              <a:t>phẩm</a:t>
            </a:r>
            <a:endParaRPr lang="en-US" sz="2800" b="1" dirty="0">
              <a:solidFill>
                <a:schemeClr val="accent2">
                  <a:lumMod val="60000"/>
                  <a:lumOff val="40000"/>
                </a:schemeClr>
              </a:solidFill>
              <a:latin typeface="Times New Roman" panose="02020603050405020304" pitchFamily="18" charset="0"/>
              <a:ea typeface="Times New Roman" panose="02020603050405020304" pitchFamily="18" charset="0"/>
            </a:endParaRPr>
          </a:p>
          <a:p>
            <a:pPr marL="67945" marR="64135" algn="just">
              <a:spcAft>
                <a:spcPts val="0"/>
              </a:spcAft>
            </a:pPr>
            <a:r>
              <a:rPr lang="en-US" sz="2800" b="1" spc="0" dirty="0" smtClean="0">
                <a:solidFill>
                  <a:schemeClr val="accent2">
                    <a:lumMod val="60000"/>
                    <a:lumOff val="40000"/>
                  </a:schemeClr>
                </a:solidFill>
                <a:effectLst/>
                <a:latin typeface="Times New Roman" panose="02020603050405020304" pitchFamily="18" charset="0"/>
                <a:ea typeface="Times New Roman" panose="02020603050405020304" pitchFamily="18" charset="0"/>
              </a:rPr>
              <a:t>“</a:t>
            </a:r>
            <a:r>
              <a:rPr lang="vi-VN" sz="2800" b="1" spc="0" dirty="0">
                <a:solidFill>
                  <a:schemeClr val="accent2">
                    <a:lumMod val="60000"/>
                    <a:lumOff val="40000"/>
                  </a:schemeClr>
                </a:solidFill>
                <a:effectLst/>
                <a:latin typeface="Times New Roman" panose="02020603050405020304" pitchFamily="18" charset="0"/>
                <a:ea typeface="Times New Roman" panose="02020603050405020304" pitchFamily="18" charset="0"/>
              </a:rPr>
              <a:t>Lão Hạc” </a:t>
            </a:r>
            <a:r>
              <a:rPr lang="vi-VN" sz="2800" spc="0" dirty="0">
                <a:solidFill>
                  <a:schemeClr val="bg1"/>
                </a:solidFill>
                <a:effectLst/>
                <a:latin typeface="Times New Roman" panose="02020603050405020304" pitchFamily="18" charset="0"/>
                <a:ea typeface="Times New Roman" panose="02020603050405020304" pitchFamily="18" charset="0"/>
              </a:rPr>
              <a:t>là một truyện ngắn xuất sắc của Nam Cao viết về đề tài người nông dân trước Cách mạng tháng Tám năm </a:t>
            </a:r>
            <a:r>
              <a:rPr lang="vi-VN" sz="2800" spc="0" dirty="0" smtClean="0">
                <a:solidFill>
                  <a:schemeClr val="bg1"/>
                </a:solidFill>
                <a:effectLst/>
                <a:latin typeface="Times New Roman" panose="02020603050405020304" pitchFamily="18" charset="0"/>
                <a:ea typeface="Times New Roman" panose="02020603050405020304" pitchFamily="18" charset="0"/>
              </a:rPr>
              <a:t>1945</a:t>
            </a:r>
            <a:endParaRPr lang="en-US" sz="2800" spc="0" dirty="0">
              <a:solidFill>
                <a:schemeClr val="bg1"/>
              </a:solidFill>
              <a:effectLst/>
              <a:latin typeface="Times New Roman" panose="02020603050405020304" pitchFamily="18" charset="0"/>
              <a:ea typeface="Times New Roman" panose="02020603050405020304" pitchFamily="18" charset="0"/>
            </a:endParaRPr>
          </a:p>
        </p:txBody>
      </p:sp>
      <p:pic>
        <p:nvPicPr>
          <p:cNvPr id="9" name="Picture 2" descr="Danh Tác Việt Nam - Lão Hạc">
            <a:extLst>
              <a:ext uri="{FF2B5EF4-FFF2-40B4-BE49-F238E27FC236}">
                <a16:creationId xmlns:a16="http://schemas.microsoft.com/office/drawing/2014/main" id="{606158DF-977E-F2D1-A851-9BC9493EB1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219" t="3459" r="17181" b="8913"/>
          <a:stretch/>
        </p:blipFill>
        <p:spPr bwMode="auto">
          <a:xfrm>
            <a:off x="322821" y="4183766"/>
            <a:ext cx="1563734" cy="184879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Lão Hạc: Vẻ đẹp nhân cách sáng ngời giữa hiện thực tàn khốc">
            <a:extLst>
              <a:ext uri="{FF2B5EF4-FFF2-40B4-BE49-F238E27FC236}">
                <a16:creationId xmlns:a16="http://schemas.microsoft.com/office/drawing/2014/main" id="{35E8E0C1-29A9-E454-CB43-0C93D4EBB3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07087" y="4351915"/>
            <a:ext cx="2254928"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ão Hạc và &quot;Cậu Vàng&quot;: Hai nhân vật luôn bị áp lực bởi sức nặng của tác  phẩm văn học kinh điển">
            <a:extLst>
              <a:ext uri="{FF2B5EF4-FFF2-40B4-BE49-F238E27FC236}">
                <a16:creationId xmlns:a16="http://schemas.microsoft.com/office/drawing/2014/main" id="{C0B5A5C3-51A3-6EDD-24BA-487B9B0B57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7450" y="4136548"/>
            <a:ext cx="1855033" cy="216505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0" descr="Phim “Cậu Vàng” và câu chuyện chuyển thể văn học sang điện ảnh - Báo Công  an Nhân dân điện tử">
            <a:extLst>
              <a:ext uri="{FF2B5EF4-FFF2-40B4-BE49-F238E27FC236}">
                <a16:creationId xmlns:a16="http://schemas.microsoft.com/office/drawing/2014/main" id="{408EF062-6F6A-486F-EFB7-1A66C3EC38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79737" y="453528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Khoa Tài chính Học viện Ngân hàng - [LÃO HẠC NEW VERSION] Hôm nay lão Hạc  sang nhà tôi. Vừa thấy tôi, lão báo ngay: - Thằng Vnindex đi đời rồi, ông">
            <a:extLst>
              <a:ext uri="{FF2B5EF4-FFF2-40B4-BE49-F238E27FC236}">
                <a16:creationId xmlns:a16="http://schemas.microsoft.com/office/drawing/2014/main" id="{26AA959F-9A80-03DF-F29F-A332C79FD4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16035" y="4411461"/>
            <a:ext cx="2857500" cy="1990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4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up)">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wipe(up)">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wipe(up)">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22" presetClass="entr" presetSubtype="8"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par>
                                <p:cTn id="29" presetID="22" presetClass="entr" presetSubtype="8"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a:extLst>
              <a:ext uri="{FF2B5EF4-FFF2-40B4-BE49-F238E27FC236}">
                <a16:creationId xmlns:a16="http://schemas.microsoft.com/office/drawing/2014/main" id="{556883C0-8193-DD59-A03C-F4037C6F41C6}"/>
              </a:ext>
            </a:extLst>
          </p:cNvPr>
          <p:cNvPicPr>
            <a:picLocks noGrp="1" noChangeAspect="1"/>
          </p:cNvPicPr>
          <p:nvPr>
            <p:ph idx="1"/>
          </p:nvPr>
        </p:nvPicPr>
        <p:blipFill>
          <a:blip r:embed="rId2"/>
          <a:stretch>
            <a:fillRect/>
          </a:stretch>
        </p:blipFill>
        <p:spPr>
          <a:xfrm>
            <a:off x="-124460" y="-46355"/>
            <a:ext cx="12316460" cy="6904355"/>
          </a:xfrm>
          <a:prstGeom prst="rect">
            <a:avLst/>
          </a:prstGeom>
        </p:spPr>
      </p:pic>
      <p:sp>
        <p:nvSpPr>
          <p:cNvPr id="4" name="TextBox 3">
            <a:extLst>
              <a:ext uri="{FF2B5EF4-FFF2-40B4-BE49-F238E27FC236}">
                <a16:creationId xmlns:a16="http://schemas.microsoft.com/office/drawing/2014/main" id="{15ED5515-BE27-25E3-D306-1A48B1E01F3E}"/>
              </a:ext>
            </a:extLst>
          </p:cNvPr>
          <p:cNvSpPr txBox="1"/>
          <p:nvPr/>
        </p:nvSpPr>
        <p:spPr>
          <a:xfrm>
            <a:off x="2768930" y="2620082"/>
            <a:ext cx="6161314" cy="769441"/>
          </a:xfrm>
          <a:prstGeom prst="rect">
            <a:avLst/>
          </a:prstGeom>
          <a:noFill/>
        </p:spPr>
        <p:txBody>
          <a:bodyPr wrap="square">
            <a:spAutoFit/>
          </a:bodyPr>
          <a:lstStyle/>
          <a:p>
            <a:pPr algn="ctr"/>
            <a:r>
              <a:rPr lang="en-US" sz="4400" b="1" dirty="0" smtClean="0">
                <a:solidFill>
                  <a:schemeClr val="bg1"/>
                </a:solidFill>
                <a:latin typeface="Arial" panose="020B0604020202020204" pitchFamily="34" charset="0"/>
                <a:cs typeface="Arial" panose="020B0604020202020204" pitchFamily="34" charset="0"/>
              </a:rPr>
              <a:t>3. </a:t>
            </a:r>
            <a:r>
              <a:rPr lang="en-US" sz="4400" b="1" dirty="0" err="1" smtClean="0">
                <a:solidFill>
                  <a:schemeClr val="bg1"/>
                </a:solidFill>
                <a:latin typeface="Arial" panose="020B0604020202020204" pitchFamily="34" charset="0"/>
                <a:cs typeface="Arial" panose="020B0604020202020204" pitchFamily="34" charset="0"/>
              </a:rPr>
              <a:t>Sau</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khi</a:t>
            </a:r>
            <a:r>
              <a:rPr lang="en-US" sz="4400" b="1" dirty="0" smtClean="0">
                <a:solidFill>
                  <a:schemeClr val="bg1"/>
                </a:solidFill>
                <a:latin typeface="Arial" panose="020B0604020202020204" pitchFamily="34" charset="0"/>
                <a:cs typeface="Arial" panose="020B0604020202020204" pitchFamily="34" charset="0"/>
              </a:rPr>
              <a:t> </a:t>
            </a:r>
            <a:r>
              <a:rPr lang="en-US" sz="4400" b="1" dirty="0" err="1" smtClean="0">
                <a:solidFill>
                  <a:schemeClr val="bg1"/>
                </a:solidFill>
                <a:latin typeface="Arial" panose="020B0604020202020204" pitchFamily="34" charset="0"/>
                <a:cs typeface="Arial" panose="020B0604020202020204" pitchFamily="34" charset="0"/>
              </a:rPr>
              <a:t>đọc</a:t>
            </a:r>
            <a:endParaRPr lang="en-US" sz="4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172965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5527" y="1169410"/>
            <a:ext cx="11776363" cy="5267325"/>
          </a:xfrm>
          <a:prstGeom prst="rect">
            <a:avLst/>
          </a:prstGeom>
        </p:spPr>
      </p:pic>
      <p:sp>
        <p:nvSpPr>
          <p:cNvPr id="5" name="Rectangle 4">
            <a:extLst>
              <a:ext uri="{FF2B5EF4-FFF2-40B4-BE49-F238E27FC236}">
                <a16:creationId xmlns:a16="http://schemas.microsoft.com/office/drawing/2014/main" id="{56C85A47-4C6A-7560-0042-C5E0C146BB53}"/>
              </a:ext>
            </a:extLst>
          </p:cNvPr>
          <p:cNvSpPr/>
          <p:nvPr/>
        </p:nvSpPr>
        <p:spPr>
          <a:xfrm>
            <a:off x="4284844" y="201275"/>
            <a:ext cx="3370859"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1"/>
                </a:solidFill>
                <a:latin typeface="Times New Roman" panose="02020603050405020304" pitchFamily="18" charset="0"/>
                <a:cs typeface="Times New Roman" panose="02020603050405020304" pitchFamily="18" charset="0"/>
              </a:rPr>
              <a:t>3.1 – </a:t>
            </a:r>
            <a:r>
              <a:rPr lang="en-US" sz="4400" b="1" dirty="0" err="1" smtClean="0">
                <a:ln/>
                <a:solidFill>
                  <a:schemeClr val="accent1"/>
                </a:solidFill>
                <a:latin typeface="Times New Roman" panose="02020603050405020304" pitchFamily="18" charset="0"/>
                <a:cs typeface="Times New Roman" panose="02020603050405020304" pitchFamily="18" charset="0"/>
              </a:rPr>
              <a:t>Tóm</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tắt</a:t>
            </a:r>
            <a:endParaRPr lang="en-US" sz="4400" b="1" cap="none" spc="0" dirty="0">
              <a:ln/>
              <a:solidFill>
                <a:schemeClr val="accent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4549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6C85A47-4C6A-7560-0042-C5E0C146BB53}"/>
              </a:ext>
            </a:extLst>
          </p:cNvPr>
          <p:cNvSpPr/>
          <p:nvPr/>
        </p:nvSpPr>
        <p:spPr>
          <a:xfrm>
            <a:off x="1821836" y="0"/>
            <a:ext cx="8296888" cy="769441"/>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4400" b="1" dirty="0" smtClean="0">
                <a:ln/>
                <a:solidFill>
                  <a:schemeClr val="accent1"/>
                </a:solidFill>
                <a:latin typeface="Times New Roman" panose="02020603050405020304" pitchFamily="18" charset="0"/>
                <a:cs typeface="Times New Roman" panose="02020603050405020304" pitchFamily="18" charset="0"/>
              </a:rPr>
              <a:t>3.2 – </a:t>
            </a:r>
            <a:r>
              <a:rPr lang="en-US" sz="4400" b="1" dirty="0" err="1" smtClean="0">
                <a:ln/>
                <a:solidFill>
                  <a:schemeClr val="accent1"/>
                </a:solidFill>
                <a:latin typeface="Times New Roman" panose="02020603050405020304" pitchFamily="18" charset="0"/>
                <a:cs typeface="Times New Roman" panose="02020603050405020304" pitchFamily="18" charset="0"/>
              </a:rPr>
              <a:t>Tính</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cách</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nhân</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vật</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Lão</a:t>
            </a:r>
            <a:r>
              <a:rPr lang="en-US" sz="4400" b="1" dirty="0" smtClean="0">
                <a:ln/>
                <a:solidFill>
                  <a:schemeClr val="accent1"/>
                </a:solidFill>
                <a:latin typeface="Times New Roman" panose="02020603050405020304" pitchFamily="18" charset="0"/>
                <a:cs typeface="Times New Roman" panose="02020603050405020304" pitchFamily="18" charset="0"/>
              </a:rPr>
              <a:t> </a:t>
            </a:r>
            <a:r>
              <a:rPr lang="en-US" sz="4400" b="1" dirty="0" err="1" smtClean="0">
                <a:ln/>
                <a:solidFill>
                  <a:schemeClr val="accent1"/>
                </a:solidFill>
                <a:latin typeface="Times New Roman" panose="02020603050405020304" pitchFamily="18" charset="0"/>
                <a:cs typeface="Times New Roman" panose="02020603050405020304" pitchFamily="18" charset="0"/>
              </a:rPr>
              <a:t>Hạc</a:t>
            </a:r>
            <a:endParaRPr lang="en-US" sz="4400" b="1" cap="none" spc="0" dirty="0">
              <a:ln/>
              <a:solidFill>
                <a:schemeClr val="accent1"/>
              </a:solidFill>
              <a:effectLst/>
              <a:latin typeface="Times New Roman" panose="02020603050405020304" pitchFamily="18" charset="0"/>
              <a:cs typeface="Times New Roman" panose="02020603050405020304" pitchFamily="18" charset="0"/>
            </a:endParaRPr>
          </a:p>
        </p:txBody>
      </p:sp>
      <p:graphicFrame>
        <p:nvGraphicFramePr>
          <p:cNvPr id="7" name="Diagram 6"/>
          <p:cNvGraphicFramePr/>
          <p:nvPr>
            <p:extLst>
              <p:ext uri="{D42A27DB-BD31-4B8C-83A1-F6EECF244321}">
                <p14:modId xmlns:p14="http://schemas.microsoft.com/office/powerpoint/2010/main" val="2797269931"/>
              </p:ext>
            </p:extLst>
          </p:nvPr>
        </p:nvGraphicFramePr>
        <p:xfrm>
          <a:off x="2932833" y="102446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Rounded Rectangle 7"/>
          <p:cNvSpPr/>
          <p:nvPr/>
        </p:nvSpPr>
        <p:spPr>
          <a:xfrm>
            <a:off x="775856" y="1482437"/>
            <a:ext cx="1600162" cy="45027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ln/>
                <a:solidFill>
                  <a:schemeClr val="bg1"/>
                </a:solidFill>
                <a:latin typeface="Times New Roman" panose="02020603050405020304" pitchFamily="18" charset="0"/>
                <a:cs typeface="Times New Roman" panose="02020603050405020304" pitchFamily="18" charset="0"/>
              </a:rPr>
              <a:t>Nhân</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hậu</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a:ln/>
                <a:solidFill>
                  <a:schemeClr val="bg1"/>
                </a:solidFill>
                <a:latin typeface="Times New Roman" panose="02020603050405020304" pitchFamily="18" charset="0"/>
                <a:cs typeface="Times New Roman" panose="02020603050405020304" pitchFamily="18" charset="0"/>
              </a:rPr>
              <a:t>giàu</a:t>
            </a:r>
            <a:r>
              <a:rPr lang="en-US" sz="3200" b="1" dirty="0">
                <a:ln/>
                <a:solidFill>
                  <a:schemeClr val="bg1"/>
                </a:solidFill>
                <a:latin typeface="Times New Roman" panose="02020603050405020304" pitchFamily="18" charset="0"/>
                <a:cs typeface="Times New Roman" panose="02020603050405020304" pitchFamily="18" charset="0"/>
              </a:rPr>
              <a:t> </a:t>
            </a:r>
            <a:r>
              <a:rPr lang="en-US" sz="3200" b="1" dirty="0" err="1" smtClean="0">
                <a:ln/>
                <a:solidFill>
                  <a:schemeClr val="bg1"/>
                </a:solidFill>
                <a:latin typeface="Times New Roman" panose="02020603050405020304" pitchFamily="18" charset="0"/>
                <a:cs typeface="Times New Roman" panose="02020603050405020304" pitchFamily="18" charset="0"/>
              </a:rPr>
              <a:t>lòng</a:t>
            </a:r>
            <a:r>
              <a:rPr lang="en-US" sz="3200" b="1" dirty="0" smtClean="0">
                <a:ln/>
                <a:solidFill>
                  <a:schemeClr val="bg1"/>
                </a:solidFill>
                <a:latin typeface="Times New Roman" panose="02020603050405020304" pitchFamily="18" charset="0"/>
                <a:cs typeface="Times New Roman" panose="02020603050405020304" pitchFamily="18" charset="0"/>
              </a:rPr>
              <a:t> </a:t>
            </a:r>
            <a:r>
              <a:rPr lang="en-US" sz="3200" b="1" dirty="0" err="1" smtClean="0">
                <a:ln/>
                <a:solidFill>
                  <a:schemeClr val="bg1"/>
                </a:solidFill>
                <a:latin typeface="Times New Roman" panose="02020603050405020304" pitchFamily="18" charset="0"/>
                <a:cs typeface="Times New Roman" panose="02020603050405020304" pitchFamily="18" charset="0"/>
              </a:rPr>
              <a:t>yêu</a:t>
            </a:r>
            <a:r>
              <a:rPr lang="en-US" sz="3200" b="1" dirty="0" smtClean="0">
                <a:ln/>
                <a:solidFill>
                  <a:schemeClr val="bg1"/>
                </a:solidFill>
                <a:latin typeface="Times New Roman" panose="02020603050405020304" pitchFamily="18" charset="0"/>
                <a:cs typeface="Times New Roman" panose="02020603050405020304" pitchFamily="18" charset="0"/>
              </a:rPr>
              <a:t> </a:t>
            </a:r>
            <a:r>
              <a:rPr lang="en-US" sz="3200" b="1" dirty="0" err="1" smtClean="0">
                <a:ln/>
                <a:solidFill>
                  <a:schemeClr val="bg1"/>
                </a:solidFill>
                <a:latin typeface="Times New Roman" panose="02020603050405020304" pitchFamily="18" charset="0"/>
                <a:cs typeface="Times New Roman" panose="02020603050405020304" pitchFamily="18" charset="0"/>
              </a:rPr>
              <a:t>thương</a:t>
            </a:r>
            <a:endParaRPr lang="en-US" sz="3200" b="1" dirty="0">
              <a:ln/>
              <a:solidFill>
                <a:schemeClr val="bg1"/>
              </a:solidFill>
              <a:latin typeface="Times New Roman" panose="02020603050405020304" pitchFamily="18" charset="0"/>
              <a:cs typeface="Times New Roman" panose="02020603050405020304" pitchFamily="18" charset="0"/>
            </a:endParaRPr>
          </a:p>
          <a:p>
            <a:pPr algn="ctr"/>
            <a:endParaRPr lang="en-US" sz="3200" dirty="0"/>
          </a:p>
        </p:txBody>
      </p:sp>
    </p:spTree>
    <p:extLst>
      <p:ext uri="{BB962C8B-B14F-4D97-AF65-F5344CB8AC3E}">
        <p14:creationId xmlns:p14="http://schemas.microsoft.com/office/powerpoint/2010/main" val="3002670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467</TotalTime>
  <Words>1538</Words>
  <Application>Microsoft Office PowerPoint</Application>
  <PresentationFormat>Widescreen</PresentationFormat>
  <Paragraphs>102</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Bahnschrift Condensed</vt:lpstr>
      <vt:lpstr>Calibri</vt:lpstr>
      <vt:lpstr>Calibri Light</vt:lpstr>
      <vt:lpstr>LNTH-a Annyeong Haseyo</vt:lpstr>
      <vt:lpstr>SegoeuiPc</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3.3 – Tác dụng của ngôi kể, điểm nhìn</vt:lpstr>
      <vt:lpstr>PowerPoint Presentation</vt:lpstr>
      <vt:lpstr>3.4  Tác dụng của  từ ngữ,  chi tiết  trong việc  thể hiện  thái độ,  tình cảm</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Trần Thanh Phong Thành viên HĐBM Ngữ văn tỉnh Đồng Tháp</dc:creator>
  <cp:lastModifiedBy>Admin</cp:lastModifiedBy>
  <cp:revision>41</cp:revision>
  <dcterms:created xsi:type="dcterms:W3CDTF">2024-06-29T14:39:42Z</dcterms:created>
  <dcterms:modified xsi:type="dcterms:W3CDTF">2024-09-25T02:22:16Z</dcterms:modified>
</cp:coreProperties>
</file>