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sldIdLst>
    <p:sldId id="256" r:id="rId5"/>
    <p:sldId id="257" r:id="rId6"/>
    <p:sldId id="284" r:id="rId7"/>
    <p:sldId id="286" r:id="rId8"/>
    <p:sldId id="258" r:id="rId9"/>
    <p:sldId id="289" r:id="rId10"/>
    <p:sldId id="264" r:id="rId11"/>
    <p:sldId id="291" r:id="rId12"/>
    <p:sldId id="292" r:id="rId13"/>
    <p:sldId id="266" r:id="rId14"/>
    <p:sldId id="303" r:id="rId15"/>
    <p:sldId id="293" r:id="rId16"/>
    <p:sldId id="294" r:id="rId17"/>
    <p:sldId id="302" r:id="rId18"/>
    <p:sldId id="301" r:id="rId19"/>
    <p:sldId id="299" r:id="rId20"/>
    <p:sldId id="279" r:id="rId21"/>
    <p:sldId id="26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D3B"/>
    <a:srgbClr val="15142A"/>
    <a:srgbClr val="70AD47"/>
    <a:srgbClr val="A7FDFF"/>
    <a:srgbClr val="3CDFE6"/>
    <a:srgbClr val="0C0D0E"/>
    <a:srgbClr val="1F4E79"/>
    <a:srgbClr val="ED7D31"/>
    <a:srgbClr val="C55A11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6" autoAdjust="0"/>
    <p:restoredTop sz="84954" autoAdjust="0"/>
  </p:normalViewPr>
  <p:slideViewPr>
    <p:cSldViewPr snapToGrid="0">
      <p:cViewPr varScale="1">
        <p:scale>
          <a:sx n="72" d="100"/>
          <a:sy n="72" d="100"/>
        </p:scale>
        <p:origin x="-85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91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35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431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70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1/9/2022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1/9/2022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1/9/2022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1/9/2022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1/9/2022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1/9/2022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1/9/2022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xmlns="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publicdomainpictures.net/view-image.php?image=209446&amp;picture=tropical-beach-scen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xmlns="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41" y="2950621"/>
            <a:ext cx="11952372" cy="1417123"/>
          </a:xfrm>
        </p:spPr>
        <p:txBody>
          <a:bodyPr>
            <a:noAutofit/>
          </a:bodyPr>
          <a:lstStyle/>
          <a:p>
            <a:r>
              <a:rPr lang="en-US" sz="5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5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ĐƯỜNG THẲNG CẮT NHAU, HAI ĐƯỜNG THẲNG SONG </a:t>
            </a:r>
            <a:r>
              <a:rPr lang="en-US" sz="50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5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Giáo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viên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</a:t>
            </a:r>
            <a:r>
              <a:rPr lang="vi-VN" sz="280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Trịnh Ngọc Xuân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xmlns="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xmlns="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xmlns="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055962" cy="8818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PHÒNG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GD&amp;ĐT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HUYỆN </a:t>
            </a:r>
            <a:r>
              <a:rPr lang="vi-VN" sz="28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MAI SƠN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TRƯỜNG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THCS </a:t>
            </a:r>
            <a:r>
              <a:rPr lang="vi-VN" sz="28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LƯỢNG CAO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!!1">
            <a:extLst>
              <a:ext uri="{FF2B5EF4-FFF2-40B4-BE49-F238E27FC236}">
                <a16:creationId xmlns:a16="http://schemas.microsoft.com/office/drawing/2014/main" xmlns="" id="{0E246211-C9C9-4B3E-9DDF-914AB989AE93}"/>
              </a:ext>
            </a:extLst>
          </p:cNvPr>
          <p:cNvSpPr txBox="1"/>
          <p:nvPr/>
        </p:nvSpPr>
        <p:spPr>
          <a:xfrm>
            <a:off x="2630906" y="1673513"/>
            <a:ext cx="74435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6 - </a:t>
            </a:r>
            <a:r>
              <a:rPr lang="en-US" sz="36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3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– </a:t>
            </a:r>
            <a:r>
              <a:rPr lang="en-US" sz="36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2-Tiết 1</a:t>
            </a:r>
            <a:endParaRPr lang="en-US" sz="3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!!3">
            <a:extLst>
              <a:ext uri="{FF2B5EF4-FFF2-40B4-BE49-F238E27FC236}">
                <a16:creationId xmlns:a16="http://schemas.microsoft.com/office/drawing/2014/main" xmlns="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563" y="99749"/>
            <a:ext cx="2800046" cy="249711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771E190-FEB2-4337-A955-8F6A819B8B7A}"/>
              </a:ext>
            </a:extLst>
          </p:cNvPr>
          <p:cNvSpPr txBox="1"/>
          <p:nvPr/>
        </p:nvSpPr>
        <p:spPr>
          <a:xfrm>
            <a:off x="6510689" y="4803839"/>
            <a:ext cx="3509832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b="1" i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b="1" i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endParaRPr lang="en-US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i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b="1" i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b="1" i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  <a:p>
            <a:r>
              <a:rPr lang="en-US" b="1" i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b="1" i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b="1" i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</a:p>
          <a:p>
            <a:r>
              <a:rPr lang="en-US" b="1" i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b="1" i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54897" y="183301"/>
            <a:ext cx="7446724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14350" indent="-514350">
              <a:buAutoNum type="alphaLcParenR"/>
            </a:pP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</a:p>
          <a:p>
            <a:pPr marL="514350" indent="-514350">
              <a:buAutoNum type="alphaLcParenR"/>
            </a:pP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 hay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2357" y="2792076"/>
            <a:ext cx="6270805" cy="1815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2) Cho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M, N, P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30.</a:t>
            </a:r>
          </a:p>
          <a:p>
            <a:pPr marL="514350" indent="-514350">
              <a:buAutoNum type="alphaLcParenR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NP.</a:t>
            </a:r>
          </a:p>
          <a:p>
            <a:pPr marL="514350" indent="-514350">
              <a:buAutoNum type="alphaLcParenR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qua M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NP.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1872" y="4784420"/>
            <a:ext cx="2477043" cy="17403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6487" y="2466206"/>
            <a:ext cx="3900597" cy="228790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02:00</a:t>
            </a:r>
            <a:endParaRPr lang="en-US" sz="2800"/>
          </a:p>
        </p:txBody>
      </p:sp>
      <p:sp>
        <p:nvSpPr>
          <p:cNvPr id="19" name="Rounded Rectangle 18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01:59</a:t>
            </a:r>
            <a:endParaRPr lang="en-US" sz="2800"/>
          </a:p>
        </p:txBody>
      </p:sp>
      <p:sp>
        <p:nvSpPr>
          <p:cNvPr id="20" name="Rounded Rectangle 19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01:58</a:t>
            </a:r>
            <a:endParaRPr lang="en-US" sz="2800"/>
          </a:p>
        </p:txBody>
      </p:sp>
      <p:sp>
        <p:nvSpPr>
          <p:cNvPr id="21" name="Rounded Rectangle 20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01:57</a:t>
            </a:r>
            <a:endParaRPr lang="en-US" sz="2800"/>
          </a:p>
        </p:txBody>
      </p:sp>
      <p:sp>
        <p:nvSpPr>
          <p:cNvPr id="22" name="Rounded Rectangle 21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01:56</a:t>
            </a:r>
            <a:endParaRPr lang="en-US" sz="2800"/>
          </a:p>
        </p:txBody>
      </p:sp>
      <p:sp>
        <p:nvSpPr>
          <p:cNvPr id="23" name="Rounded Rectangle 22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01:55</a:t>
            </a:r>
            <a:endParaRPr lang="en-US" sz="2800"/>
          </a:p>
        </p:txBody>
      </p:sp>
      <p:sp>
        <p:nvSpPr>
          <p:cNvPr id="24" name="Rounded Rectangle 23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01:54</a:t>
            </a:r>
            <a:endParaRPr lang="en-US" sz="2800"/>
          </a:p>
        </p:txBody>
      </p:sp>
      <p:sp>
        <p:nvSpPr>
          <p:cNvPr id="25" name="Rounded Rectangle 24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01:53</a:t>
            </a:r>
            <a:endParaRPr lang="en-US" sz="2800"/>
          </a:p>
        </p:txBody>
      </p:sp>
      <p:sp>
        <p:nvSpPr>
          <p:cNvPr id="26" name="Rounded Rectangle 25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01:52</a:t>
            </a:r>
            <a:endParaRPr lang="en-US" sz="2800"/>
          </a:p>
        </p:txBody>
      </p:sp>
      <p:sp>
        <p:nvSpPr>
          <p:cNvPr id="27" name="Rounded Rectangle 26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01:51</a:t>
            </a:r>
            <a:endParaRPr lang="en-US" sz="2800"/>
          </a:p>
        </p:txBody>
      </p:sp>
      <p:sp>
        <p:nvSpPr>
          <p:cNvPr id="28" name="Rounded Rectangle 27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01:50</a:t>
            </a:r>
            <a:endParaRPr lang="en-US" sz="2800"/>
          </a:p>
        </p:txBody>
      </p:sp>
      <p:sp>
        <p:nvSpPr>
          <p:cNvPr id="32" name="Rounded Rectangle 31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01:49</a:t>
            </a:r>
            <a:endParaRPr lang="en-US" sz="2800"/>
          </a:p>
        </p:txBody>
      </p:sp>
      <p:sp>
        <p:nvSpPr>
          <p:cNvPr id="33" name="Rounded Rectangle 32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01:48</a:t>
            </a:r>
            <a:endParaRPr lang="en-US" sz="2800"/>
          </a:p>
        </p:txBody>
      </p:sp>
      <p:sp>
        <p:nvSpPr>
          <p:cNvPr id="34" name="Rounded Rectangle 33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01:47</a:t>
            </a:r>
            <a:endParaRPr lang="en-US" sz="2800"/>
          </a:p>
        </p:txBody>
      </p:sp>
      <p:sp>
        <p:nvSpPr>
          <p:cNvPr id="35" name="Rounded Rectangle 34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01:46</a:t>
            </a:r>
            <a:endParaRPr lang="en-US" sz="2800"/>
          </a:p>
        </p:txBody>
      </p:sp>
      <p:sp>
        <p:nvSpPr>
          <p:cNvPr id="36" name="Rounded Rectangle 35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01:45</a:t>
            </a:r>
            <a:endParaRPr lang="en-US" sz="2800"/>
          </a:p>
        </p:txBody>
      </p:sp>
      <p:sp>
        <p:nvSpPr>
          <p:cNvPr id="37" name="Rounded Rectangle 36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01:44</a:t>
            </a:r>
            <a:endParaRPr lang="en-US" sz="2800"/>
          </a:p>
        </p:txBody>
      </p:sp>
      <p:sp>
        <p:nvSpPr>
          <p:cNvPr id="38" name="Rounded Rectangle 37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01:43</a:t>
            </a:r>
            <a:endParaRPr lang="en-US" sz="2800"/>
          </a:p>
        </p:txBody>
      </p:sp>
      <p:sp>
        <p:nvSpPr>
          <p:cNvPr id="39" name="Rounded Rectangle 38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01:42</a:t>
            </a:r>
            <a:endParaRPr lang="en-US" sz="2800"/>
          </a:p>
        </p:txBody>
      </p:sp>
      <p:sp>
        <p:nvSpPr>
          <p:cNvPr id="40" name="Rounded Rectangle 39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01:41</a:t>
            </a:r>
            <a:endParaRPr lang="en-US" sz="2800"/>
          </a:p>
        </p:txBody>
      </p:sp>
      <p:sp>
        <p:nvSpPr>
          <p:cNvPr id="41" name="Rounded Rectangle 40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01:40</a:t>
            </a:r>
            <a:endParaRPr lang="en-US" sz="2800"/>
          </a:p>
        </p:txBody>
      </p:sp>
      <p:sp>
        <p:nvSpPr>
          <p:cNvPr id="42" name="Rounded Rectangle 41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01:39</a:t>
            </a:r>
            <a:endParaRPr lang="en-US" sz="2800"/>
          </a:p>
        </p:txBody>
      </p:sp>
      <p:sp>
        <p:nvSpPr>
          <p:cNvPr id="43" name="Rounded Rectangle 42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01:38</a:t>
            </a:r>
            <a:endParaRPr lang="en-US" sz="2800"/>
          </a:p>
        </p:txBody>
      </p:sp>
      <p:sp>
        <p:nvSpPr>
          <p:cNvPr id="44" name="Rounded Rectangle 43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01:37</a:t>
            </a:r>
            <a:endParaRPr lang="en-US" sz="2800"/>
          </a:p>
        </p:txBody>
      </p:sp>
      <p:sp>
        <p:nvSpPr>
          <p:cNvPr id="45" name="Rounded Rectangle 44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01:36</a:t>
            </a:r>
            <a:endParaRPr lang="en-US" sz="2800"/>
          </a:p>
        </p:txBody>
      </p:sp>
      <p:sp>
        <p:nvSpPr>
          <p:cNvPr id="46" name="Rounded Rectangle 45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01:35</a:t>
            </a:r>
            <a:endParaRPr lang="en-US" sz="2800"/>
          </a:p>
        </p:txBody>
      </p:sp>
      <p:sp>
        <p:nvSpPr>
          <p:cNvPr id="47" name="Rounded Rectangle 46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01:34</a:t>
            </a:r>
            <a:endParaRPr lang="en-US" sz="2800"/>
          </a:p>
        </p:txBody>
      </p:sp>
      <p:sp>
        <p:nvSpPr>
          <p:cNvPr id="48" name="Rounded Rectangle 47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01:33</a:t>
            </a:r>
            <a:endParaRPr lang="en-US" sz="2800"/>
          </a:p>
        </p:txBody>
      </p:sp>
      <p:sp>
        <p:nvSpPr>
          <p:cNvPr id="49" name="Rounded Rectangle 48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01:32</a:t>
            </a:r>
            <a:endParaRPr lang="en-US" sz="2800"/>
          </a:p>
        </p:txBody>
      </p:sp>
      <p:sp>
        <p:nvSpPr>
          <p:cNvPr id="50" name="Rounded Rectangle 49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01:31</a:t>
            </a:r>
            <a:endParaRPr lang="en-US" sz="2800"/>
          </a:p>
        </p:txBody>
      </p:sp>
      <p:sp>
        <p:nvSpPr>
          <p:cNvPr id="51" name="Rounded Rectangle 50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01:30</a:t>
            </a:r>
            <a:endParaRPr lang="en-US" sz="2800"/>
          </a:p>
        </p:txBody>
      </p:sp>
      <p:sp>
        <p:nvSpPr>
          <p:cNvPr id="52" name="Rounded Rectangle 51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01:29</a:t>
            </a:r>
            <a:endParaRPr lang="en-US" sz="2800"/>
          </a:p>
        </p:txBody>
      </p:sp>
      <p:sp>
        <p:nvSpPr>
          <p:cNvPr id="53" name="Rounded Rectangle 52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01:28</a:t>
            </a:r>
            <a:endParaRPr lang="en-US" sz="2800"/>
          </a:p>
        </p:txBody>
      </p:sp>
      <p:sp>
        <p:nvSpPr>
          <p:cNvPr id="54" name="Rounded Rectangle 53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01:27</a:t>
            </a:r>
            <a:endParaRPr lang="en-US" sz="2800"/>
          </a:p>
        </p:txBody>
      </p:sp>
      <p:sp>
        <p:nvSpPr>
          <p:cNvPr id="55" name="Rounded Rectangle 54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01:26</a:t>
            </a:r>
            <a:endParaRPr lang="en-US" sz="2800"/>
          </a:p>
        </p:txBody>
      </p:sp>
      <p:sp>
        <p:nvSpPr>
          <p:cNvPr id="56" name="Rounded Rectangle 55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01:25</a:t>
            </a:r>
            <a:endParaRPr lang="en-US" sz="2800"/>
          </a:p>
        </p:txBody>
      </p:sp>
      <p:sp>
        <p:nvSpPr>
          <p:cNvPr id="57" name="Rounded Rectangle 56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01:24</a:t>
            </a:r>
            <a:endParaRPr lang="en-US" sz="2800"/>
          </a:p>
        </p:txBody>
      </p:sp>
      <p:sp>
        <p:nvSpPr>
          <p:cNvPr id="58" name="Rounded Rectangle 57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01:23</a:t>
            </a:r>
            <a:endParaRPr lang="en-US" sz="2800"/>
          </a:p>
        </p:txBody>
      </p:sp>
      <p:sp>
        <p:nvSpPr>
          <p:cNvPr id="59" name="Rounded Rectangle 58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01:22</a:t>
            </a:r>
            <a:endParaRPr lang="en-US" sz="2800"/>
          </a:p>
        </p:txBody>
      </p:sp>
      <p:sp>
        <p:nvSpPr>
          <p:cNvPr id="60" name="Rounded Rectangle 59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01:21</a:t>
            </a:r>
            <a:endParaRPr lang="en-US" sz="2800"/>
          </a:p>
        </p:txBody>
      </p:sp>
      <p:sp>
        <p:nvSpPr>
          <p:cNvPr id="61" name="Rounded Rectangle 60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01:20</a:t>
            </a:r>
            <a:endParaRPr lang="en-US" sz="2800"/>
          </a:p>
        </p:txBody>
      </p:sp>
      <p:sp>
        <p:nvSpPr>
          <p:cNvPr id="62" name="Rounded Rectangle 61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01:19</a:t>
            </a:r>
            <a:endParaRPr lang="en-US" sz="2800"/>
          </a:p>
        </p:txBody>
      </p:sp>
      <p:sp>
        <p:nvSpPr>
          <p:cNvPr id="63" name="Rounded Rectangle 62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01:18</a:t>
            </a:r>
            <a:endParaRPr lang="en-US" sz="2800"/>
          </a:p>
        </p:txBody>
      </p:sp>
      <p:sp>
        <p:nvSpPr>
          <p:cNvPr id="64" name="Rounded Rectangle 63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01:17</a:t>
            </a:r>
            <a:endParaRPr lang="en-US" sz="2800"/>
          </a:p>
        </p:txBody>
      </p:sp>
      <p:sp>
        <p:nvSpPr>
          <p:cNvPr id="65" name="Rounded Rectangle 64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01:16</a:t>
            </a:r>
            <a:endParaRPr lang="en-US" sz="2800"/>
          </a:p>
        </p:txBody>
      </p:sp>
      <p:sp>
        <p:nvSpPr>
          <p:cNvPr id="66" name="Rounded Rectangle 65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01:15</a:t>
            </a:r>
            <a:endParaRPr lang="en-US" sz="2800"/>
          </a:p>
        </p:txBody>
      </p:sp>
      <p:sp>
        <p:nvSpPr>
          <p:cNvPr id="67" name="Rounded Rectangle 66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01:14</a:t>
            </a:r>
            <a:endParaRPr lang="en-US" sz="2800"/>
          </a:p>
        </p:txBody>
      </p:sp>
      <p:sp>
        <p:nvSpPr>
          <p:cNvPr id="68" name="Rounded Rectangle 67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01:13</a:t>
            </a:r>
            <a:endParaRPr lang="en-US" sz="2800"/>
          </a:p>
        </p:txBody>
      </p:sp>
      <p:sp>
        <p:nvSpPr>
          <p:cNvPr id="69" name="Rounded Rectangle 68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01:12</a:t>
            </a:r>
            <a:endParaRPr lang="en-US" sz="2800"/>
          </a:p>
        </p:txBody>
      </p:sp>
      <p:sp>
        <p:nvSpPr>
          <p:cNvPr id="70" name="Rounded Rectangle 69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01:11</a:t>
            </a:r>
            <a:endParaRPr lang="en-US" sz="2800"/>
          </a:p>
        </p:txBody>
      </p:sp>
      <p:sp>
        <p:nvSpPr>
          <p:cNvPr id="71" name="Rounded Rectangle 70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01:10</a:t>
            </a:r>
            <a:endParaRPr lang="en-US" sz="2800"/>
          </a:p>
        </p:txBody>
      </p:sp>
      <p:sp>
        <p:nvSpPr>
          <p:cNvPr id="72" name="Rounded Rectangle 71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01:09</a:t>
            </a:r>
            <a:endParaRPr lang="en-US" sz="2800"/>
          </a:p>
        </p:txBody>
      </p:sp>
      <p:sp>
        <p:nvSpPr>
          <p:cNvPr id="73" name="Rounded Rectangle 72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01:08</a:t>
            </a:r>
            <a:endParaRPr lang="en-US" sz="2800"/>
          </a:p>
        </p:txBody>
      </p:sp>
      <p:sp>
        <p:nvSpPr>
          <p:cNvPr id="74" name="Rounded Rectangle 73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01:07</a:t>
            </a:r>
            <a:endParaRPr lang="en-US" sz="2800"/>
          </a:p>
        </p:txBody>
      </p:sp>
      <p:sp>
        <p:nvSpPr>
          <p:cNvPr id="75" name="Rounded Rectangle 74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01:06</a:t>
            </a:r>
            <a:endParaRPr lang="en-US" sz="2800"/>
          </a:p>
        </p:txBody>
      </p:sp>
      <p:sp>
        <p:nvSpPr>
          <p:cNvPr id="76" name="Rounded Rectangle 75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01:05</a:t>
            </a:r>
            <a:endParaRPr lang="en-US" sz="2800"/>
          </a:p>
        </p:txBody>
      </p:sp>
      <p:sp>
        <p:nvSpPr>
          <p:cNvPr id="77" name="Rounded Rectangle 76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01:04</a:t>
            </a:r>
            <a:endParaRPr lang="en-US" sz="2800"/>
          </a:p>
        </p:txBody>
      </p:sp>
      <p:sp>
        <p:nvSpPr>
          <p:cNvPr id="78" name="Rounded Rectangle 77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01:03</a:t>
            </a:r>
            <a:endParaRPr lang="en-US" sz="2800"/>
          </a:p>
        </p:txBody>
      </p:sp>
      <p:sp>
        <p:nvSpPr>
          <p:cNvPr id="79" name="Rounded Rectangle 78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01:02</a:t>
            </a:r>
            <a:endParaRPr lang="en-US" sz="2800"/>
          </a:p>
        </p:txBody>
      </p:sp>
      <p:sp>
        <p:nvSpPr>
          <p:cNvPr id="80" name="Rounded Rectangle 79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01:01</a:t>
            </a:r>
            <a:endParaRPr lang="en-US" sz="2800"/>
          </a:p>
        </p:txBody>
      </p:sp>
      <p:sp>
        <p:nvSpPr>
          <p:cNvPr id="81" name="Rounded Rectangle 80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01:00</a:t>
            </a:r>
            <a:endParaRPr lang="en-US" sz="2800"/>
          </a:p>
        </p:txBody>
      </p:sp>
      <p:sp>
        <p:nvSpPr>
          <p:cNvPr id="82" name="Rounded Rectangle 81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00:59</a:t>
            </a:r>
            <a:endParaRPr lang="en-US" sz="2800"/>
          </a:p>
        </p:txBody>
      </p:sp>
      <p:sp>
        <p:nvSpPr>
          <p:cNvPr id="83" name="Rounded Rectangle 82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00:58</a:t>
            </a:r>
            <a:endParaRPr lang="en-US" sz="2800"/>
          </a:p>
        </p:txBody>
      </p:sp>
      <p:sp>
        <p:nvSpPr>
          <p:cNvPr id="84" name="Rounded Rectangle 83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00:57</a:t>
            </a:r>
            <a:endParaRPr lang="en-US" sz="2800"/>
          </a:p>
        </p:txBody>
      </p:sp>
      <p:sp>
        <p:nvSpPr>
          <p:cNvPr id="85" name="Rounded Rectangle 84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00:56</a:t>
            </a:r>
            <a:endParaRPr lang="en-US" sz="2800"/>
          </a:p>
        </p:txBody>
      </p:sp>
      <p:sp>
        <p:nvSpPr>
          <p:cNvPr id="86" name="Rounded Rectangle 85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00:55</a:t>
            </a:r>
            <a:endParaRPr lang="en-US" sz="2800"/>
          </a:p>
        </p:txBody>
      </p:sp>
      <p:sp>
        <p:nvSpPr>
          <p:cNvPr id="87" name="Rounded Rectangle 86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00:54</a:t>
            </a:r>
            <a:endParaRPr lang="en-US" sz="2800"/>
          </a:p>
        </p:txBody>
      </p:sp>
      <p:sp>
        <p:nvSpPr>
          <p:cNvPr id="88" name="Rounded Rectangle 87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00:53</a:t>
            </a:r>
            <a:endParaRPr lang="en-US" sz="2800"/>
          </a:p>
        </p:txBody>
      </p:sp>
      <p:sp>
        <p:nvSpPr>
          <p:cNvPr id="89" name="Rounded Rectangle 88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00:52</a:t>
            </a:r>
            <a:endParaRPr lang="en-US" sz="2800"/>
          </a:p>
        </p:txBody>
      </p:sp>
      <p:sp>
        <p:nvSpPr>
          <p:cNvPr id="90" name="Rounded Rectangle 89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00:51</a:t>
            </a:r>
            <a:endParaRPr lang="en-US" sz="2800"/>
          </a:p>
        </p:txBody>
      </p:sp>
      <p:sp>
        <p:nvSpPr>
          <p:cNvPr id="91" name="Rounded Rectangle 90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00:50</a:t>
            </a:r>
            <a:endParaRPr lang="en-US" sz="2800"/>
          </a:p>
        </p:txBody>
      </p:sp>
      <p:sp>
        <p:nvSpPr>
          <p:cNvPr id="92" name="Rounded Rectangle 91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00:49</a:t>
            </a:r>
            <a:endParaRPr lang="en-US" sz="2800"/>
          </a:p>
        </p:txBody>
      </p:sp>
      <p:sp>
        <p:nvSpPr>
          <p:cNvPr id="93" name="Rounded Rectangle 92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00:48</a:t>
            </a:r>
            <a:endParaRPr lang="en-US" sz="2800"/>
          </a:p>
        </p:txBody>
      </p:sp>
      <p:sp>
        <p:nvSpPr>
          <p:cNvPr id="94" name="Rounded Rectangle 93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00:47</a:t>
            </a:r>
            <a:endParaRPr lang="en-US" sz="2800"/>
          </a:p>
        </p:txBody>
      </p:sp>
      <p:sp>
        <p:nvSpPr>
          <p:cNvPr id="95" name="Rounded Rectangle 94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00:46</a:t>
            </a:r>
            <a:endParaRPr lang="en-US" sz="2800"/>
          </a:p>
        </p:txBody>
      </p:sp>
      <p:sp>
        <p:nvSpPr>
          <p:cNvPr id="96" name="Rounded Rectangle 95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00:45</a:t>
            </a:r>
            <a:endParaRPr lang="en-US" sz="2800"/>
          </a:p>
        </p:txBody>
      </p:sp>
      <p:sp>
        <p:nvSpPr>
          <p:cNvPr id="97" name="Rounded Rectangle 96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00:44</a:t>
            </a:r>
            <a:endParaRPr lang="en-US" sz="2800"/>
          </a:p>
        </p:txBody>
      </p:sp>
      <p:sp>
        <p:nvSpPr>
          <p:cNvPr id="98" name="Rounded Rectangle 97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00:43</a:t>
            </a:r>
            <a:endParaRPr lang="en-US" sz="2800"/>
          </a:p>
        </p:txBody>
      </p:sp>
      <p:sp>
        <p:nvSpPr>
          <p:cNvPr id="99" name="Rounded Rectangle 98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00:42</a:t>
            </a:r>
            <a:endParaRPr lang="en-US" sz="2800"/>
          </a:p>
        </p:txBody>
      </p:sp>
      <p:sp>
        <p:nvSpPr>
          <p:cNvPr id="100" name="Rounded Rectangle 99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00:41</a:t>
            </a:r>
            <a:endParaRPr lang="en-US" sz="2800"/>
          </a:p>
        </p:txBody>
      </p:sp>
      <p:sp>
        <p:nvSpPr>
          <p:cNvPr id="101" name="Rounded Rectangle 100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00:40</a:t>
            </a:r>
            <a:endParaRPr lang="en-US" sz="2800"/>
          </a:p>
        </p:txBody>
      </p:sp>
      <p:sp>
        <p:nvSpPr>
          <p:cNvPr id="102" name="Rounded Rectangle 101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00:39</a:t>
            </a:r>
            <a:endParaRPr lang="en-US" sz="2800"/>
          </a:p>
        </p:txBody>
      </p:sp>
      <p:sp>
        <p:nvSpPr>
          <p:cNvPr id="103" name="Rounded Rectangle 102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00:38</a:t>
            </a:r>
            <a:endParaRPr lang="en-US" sz="2800"/>
          </a:p>
        </p:txBody>
      </p:sp>
      <p:sp>
        <p:nvSpPr>
          <p:cNvPr id="104" name="Rounded Rectangle 103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00:37</a:t>
            </a:r>
            <a:endParaRPr lang="en-US" sz="2800"/>
          </a:p>
        </p:txBody>
      </p:sp>
      <p:sp>
        <p:nvSpPr>
          <p:cNvPr id="105" name="Rounded Rectangle 104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00:36</a:t>
            </a:r>
            <a:endParaRPr lang="en-US" sz="2800"/>
          </a:p>
        </p:txBody>
      </p:sp>
      <p:sp>
        <p:nvSpPr>
          <p:cNvPr id="106" name="Rounded Rectangle 105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00:35</a:t>
            </a:r>
            <a:endParaRPr lang="en-US" sz="2800"/>
          </a:p>
        </p:txBody>
      </p:sp>
      <p:sp>
        <p:nvSpPr>
          <p:cNvPr id="107" name="Rounded Rectangle 106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00:34</a:t>
            </a:r>
            <a:endParaRPr lang="en-US" sz="2800"/>
          </a:p>
        </p:txBody>
      </p:sp>
      <p:sp>
        <p:nvSpPr>
          <p:cNvPr id="108" name="Rounded Rectangle 107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00:33</a:t>
            </a:r>
            <a:endParaRPr lang="en-US" sz="2800"/>
          </a:p>
        </p:txBody>
      </p:sp>
      <p:sp>
        <p:nvSpPr>
          <p:cNvPr id="109" name="Rounded Rectangle 108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00:32</a:t>
            </a:r>
            <a:endParaRPr lang="en-US" sz="2800"/>
          </a:p>
        </p:txBody>
      </p:sp>
      <p:sp>
        <p:nvSpPr>
          <p:cNvPr id="110" name="Rounded Rectangle 109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00:31</a:t>
            </a:r>
            <a:endParaRPr lang="en-US" sz="2800"/>
          </a:p>
        </p:txBody>
      </p:sp>
      <p:sp>
        <p:nvSpPr>
          <p:cNvPr id="111" name="Rounded Rectangle 110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00:30</a:t>
            </a:r>
            <a:endParaRPr lang="en-US" sz="2800"/>
          </a:p>
        </p:txBody>
      </p:sp>
      <p:sp>
        <p:nvSpPr>
          <p:cNvPr id="112" name="Rounded Rectangle 111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00:29</a:t>
            </a:r>
            <a:endParaRPr lang="en-US" sz="2800"/>
          </a:p>
        </p:txBody>
      </p:sp>
      <p:sp>
        <p:nvSpPr>
          <p:cNvPr id="113" name="Rounded Rectangle 112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00:28</a:t>
            </a:r>
            <a:endParaRPr lang="en-US" sz="2800"/>
          </a:p>
        </p:txBody>
      </p:sp>
      <p:sp>
        <p:nvSpPr>
          <p:cNvPr id="114" name="Rounded Rectangle 113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00:27</a:t>
            </a:r>
            <a:endParaRPr lang="en-US" sz="2800"/>
          </a:p>
        </p:txBody>
      </p:sp>
      <p:sp>
        <p:nvSpPr>
          <p:cNvPr id="115" name="Rounded Rectangle 114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00:26</a:t>
            </a:r>
            <a:endParaRPr lang="en-US" sz="2800"/>
          </a:p>
        </p:txBody>
      </p:sp>
      <p:sp>
        <p:nvSpPr>
          <p:cNvPr id="116" name="Rounded Rectangle 115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00:25</a:t>
            </a:r>
            <a:endParaRPr lang="en-US" sz="2800"/>
          </a:p>
        </p:txBody>
      </p:sp>
      <p:sp>
        <p:nvSpPr>
          <p:cNvPr id="117" name="Rounded Rectangle 116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00:24</a:t>
            </a:r>
            <a:endParaRPr lang="en-US" sz="2800"/>
          </a:p>
        </p:txBody>
      </p:sp>
      <p:sp>
        <p:nvSpPr>
          <p:cNvPr id="118" name="Rounded Rectangle 117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00:23</a:t>
            </a:r>
            <a:endParaRPr lang="en-US" sz="2800"/>
          </a:p>
        </p:txBody>
      </p:sp>
      <p:sp>
        <p:nvSpPr>
          <p:cNvPr id="119" name="Rounded Rectangle 118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00:22</a:t>
            </a:r>
            <a:endParaRPr lang="en-US" sz="2800"/>
          </a:p>
        </p:txBody>
      </p:sp>
      <p:sp>
        <p:nvSpPr>
          <p:cNvPr id="120" name="Rounded Rectangle 119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00:21</a:t>
            </a:r>
            <a:endParaRPr lang="en-US" sz="2800"/>
          </a:p>
        </p:txBody>
      </p:sp>
      <p:sp>
        <p:nvSpPr>
          <p:cNvPr id="121" name="Rounded Rectangle 120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00:20</a:t>
            </a:r>
            <a:endParaRPr lang="en-US" sz="2800"/>
          </a:p>
        </p:txBody>
      </p:sp>
      <p:sp>
        <p:nvSpPr>
          <p:cNvPr id="122" name="Rounded Rectangle 121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00:19</a:t>
            </a:r>
            <a:endParaRPr lang="en-US" sz="2800"/>
          </a:p>
        </p:txBody>
      </p:sp>
      <p:sp>
        <p:nvSpPr>
          <p:cNvPr id="123" name="Rounded Rectangle 122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00:18</a:t>
            </a:r>
            <a:endParaRPr lang="en-US" sz="2800"/>
          </a:p>
        </p:txBody>
      </p:sp>
      <p:sp>
        <p:nvSpPr>
          <p:cNvPr id="124" name="Rounded Rectangle 123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00:17</a:t>
            </a:r>
            <a:endParaRPr lang="en-US" sz="2800"/>
          </a:p>
        </p:txBody>
      </p:sp>
      <p:sp>
        <p:nvSpPr>
          <p:cNvPr id="125" name="Rounded Rectangle 124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00:16</a:t>
            </a:r>
            <a:endParaRPr lang="en-US" sz="2800"/>
          </a:p>
        </p:txBody>
      </p:sp>
      <p:sp>
        <p:nvSpPr>
          <p:cNvPr id="126" name="Rounded Rectangle 125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00:15</a:t>
            </a:r>
            <a:endParaRPr lang="en-US" sz="2800"/>
          </a:p>
        </p:txBody>
      </p:sp>
      <p:sp>
        <p:nvSpPr>
          <p:cNvPr id="127" name="Rounded Rectangle 126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00:14</a:t>
            </a:r>
            <a:endParaRPr lang="en-US" sz="2800"/>
          </a:p>
        </p:txBody>
      </p:sp>
      <p:sp>
        <p:nvSpPr>
          <p:cNvPr id="128" name="Rounded Rectangle 127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00:13</a:t>
            </a:r>
            <a:endParaRPr lang="en-US" sz="2800"/>
          </a:p>
        </p:txBody>
      </p:sp>
      <p:sp>
        <p:nvSpPr>
          <p:cNvPr id="129" name="Rounded Rectangle 128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00:12</a:t>
            </a:r>
            <a:endParaRPr lang="en-US" sz="2800"/>
          </a:p>
        </p:txBody>
      </p:sp>
      <p:sp>
        <p:nvSpPr>
          <p:cNvPr id="130" name="Rounded Rectangle 129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00:11</a:t>
            </a:r>
            <a:endParaRPr lang="en-US" sz="2800"/>
          </a:p>
        </p:txBody>
      </p:sp>
      <p:sp>
        <p:nvSpPr>
          <p:cNvPr id="131" name="Rounded Rectangle 130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00:10</a:t>
            </a:r>
            <a:endParaRPr lang="en-US" sz="2800"/>
          </a:p>
        </p:txBody>
      </p:sp>
      <p:sp>
        <p:nvSpPr>
          <p:cNvPr id="132" name="Rounded Rectangle 131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00:09</a:t>
            </a:r>
            <a:endParaRPr lang="en-US" sz="2800"/>
          </a:p>
        </p:txBody>
      </p:sp>
      <p:sp>
        <p:nvSpPr>
          <p:cNvPr id="133" name="Rounded Rectangle 132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00:08</a:t>
            </a:r>
            <a:endParaRPr lang="en-US" sz="2800"/>
          </a:p>
        </p:txBody>
      </p:sp>
      <p:sp>
        <p:nvSpPr>
          <p:cNvPr id="134" name="Rounded Rectangle 133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00:07</a:t>
            </a:r>
            <a:endParaRPr lang="en-US" sz="2800"/>
          </a:p>
        </p:txBody>
      </p:sp>
      <p:sp>
        <p:nvSpPr>
          <p:cNvPr id="135" name="Rounded Rectangle 134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00:06</a:t>
            </a:r>
            <a:endParaRPr lang="en-US" sz="2800"/>
          </a:p>
        </p:txBody>
      </p:sp>
      <p:sp>
        <p:nvSpPr>
          <p:cNvPr id="136" name="Rounded Rectangle 135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00:05</a:t>
            </a:r>
            <a:endParaRPr lang="en-US" sz="2800"/>
          </a:p>
        </p:txBody>
      </p:sp>
      <p:sp>
        <p:nvSpPr>
          <p:cNvPr id="137" name="Rounded Rectangle 136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00:04</a:t>
            </a:r>
            <a:endParaRPr lang="en-US" sz="2800"/>
          </a:p>
        </p:txBody>
      </p:sp>
      <p:sp>
        <p:nvSpPr>
          <p:cNvPr id="138" name="Rounded Rectangle 137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00:03</a:t>
            </a:r>
            <a:endParaRPr lang="en-US" sz="2800"/>
          </a:p>
        </p:txBody>
      </p:sp>
      <p:sp>
        <p:nvSpPr>
          <p:cNvPr id="139" name="Rounded Rectangle 138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00:02</a:t>
            </a:r>
            <a:endParaRPr lang="en-US" sz="2800"/>
          </a:p>
        </p:txBody>
      </p:sp>
      <p:sp>
        <p:nvSpPr>
          <p:cNvPr id="140" name="Rounded Rectangle 139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00:01</a:t>
            </a:r>
            <a:endParaRPr lang="en-US" sz="2800" dirty="0"/>
          </a:p>
        </p:txBody>
      </p:sp>
      <p:sp>
        <p:nvSpPr>
          <p:cNvPr id="141" name="Rounded Rectangle 140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00:00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161386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10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4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8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1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40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80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10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40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80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10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40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80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5EEE2AB-011D-41D4-B38F-0B8C7786A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25" y="3049049"/>
            <a:ext cx="5236755" cy="28350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379D9A3-E777-427B-B0FB-673C9F7C19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60" t="21391" r="56271" b="28276"/>
          <a:stretch/>
        </p:blipFill>
        <p:spPr>
          <a:xfrm>
            <a:off x="477179" y="2127929"/>
            <a:ext cx="5893099" cy="36709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8F53235-0631-4AEA-8784-20D8DA7B76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49" y="2593641"/>
            <a:ext cx="3513124" cy="31495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DD8DB2B-7A07-4940-A5FC-AC7815153D7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988" t="31127" r="45827" b="17386"/>
          <a:stretch/>
        </p:blipFill>
        <p:spPr>
          <a:xfrm>
            <a:off x="6103704" y="1972820"/>
            <a:ext cx="5417548" cy="35249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88822" y="417095"/>
            <a:ext cx="1507958" cy="523220"/>
          </a:xfrm>
          <a:prstGeom prst="rect">
            <a:avLst/>
          </a:prstGeom>
          <a:solidFill>
            <a:srgbClr val="FAED3B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76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6" y="332193"/>
            <a:ext cx="6093923" cy="43765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947" y="348235"/>
            <a:ext cx="5771616" cy="43287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024" y="4765227"/>
            <a:ext cx="11547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!!3" descr="Wondering | Grappige gezichten, Smiley, Grappige plaatjes">
            <a:extLst>
              <a:ext uri="{FF2B5EF4-FFF2-40B4-BE49-F238E27FC236}">
                <a16:creationId xmlns:a16="http://schemas.microsoft.com/office/drawing/2014/main" xmlns="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488" y="5305494"/>
            <a:ext cx="1276371" cy="152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8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024" y="215153"/>
            <a:ext cx="5561204" cy="52322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4967" y="887717"/>
            <a:ext cx="272955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5705" y="2494428"/>
            <a:ext cx="7988970" cy="26776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+)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 ở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Ta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a//b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b//a.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+)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ý: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!!3">
            <a:extLst>
              <a:ext uri="{FF2B5EF4-FFF2-40B4-BE49-F238E27FC236}">
                <a16:creationId xmlns:a16="http://schemas.microsoft.com/office/drawing/2014/main" xmlns="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0144"/>
            <a:ext cx="2857500" cy="257175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8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5752" y="176627"/>
            <a:ext cx="4988923" cy="194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00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EB32F49-3D44-4F28-BF72-F7004207C04D}"/>
              </a:ext>
            </a:extLst>
          </p:cNvPr>
          <p:cNvSpPr txBox="1"/>
          <p:nvPr/>
        </p:nvSpPr>
        <p:spPr>
          <a:xfrm>
            <a:off x="5339891" y="371004"/>
            <a:ext cx="4299284" cy="12926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32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0D6C5F2-E73B-4C89-9569-188F53A09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838" y="1017335"/>
            <a:ext cx="10235933" cy="349096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1441B1B-FD33-4DE3-9AB5-B6FA96416DA2}"/>
              </a:ext>
            </a:extLst>
          </p:cNvPr>
          <p:cNvSpPr txBox="1"/>
          <p:nvPr/>
        </p:nvSpPr>
        <p:spPr>
          <a:xfrm>
            <a:off x="5607" y="5147631"/>
            <a:ext cx="11568475" cy="1536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đường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thẳng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̀ n song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song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với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Viết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 // n 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2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Hình</a:t>
            </a:r>
            <a:r>
              <a:rPr lang="en-US" sz="2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32a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</a:p>
          <a:p>
            <a:pPr algn="just">
              <a:lnSpc>
                <a:spcPct val="115000"/>
              </a:lnSpc>
            </a:pP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đường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thẳng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̀ IK song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song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với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Viết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// IK 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2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Hình</a:t>
            </a:r>
            <a:r>
              <a:rPr lang="en-US" sz="2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32b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</a:p>
          <a:p>
            <a:pPr algn="just">
              <a:lnSpc>
                <a:spcPct val="115000"/>
              </a:lnSpc>
            </a:pP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đường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thẳng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̀ n song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song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với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Viết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 // CD 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2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Hình</a:t>
            </a:r>
            <a:r>
              <a:rPr lang="en-US" sz="2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32c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5" name="!!3">
            <a:extLst>
              <a:ext uri="{FF2B5EF4-FFF2-40B4-BE49-F238E27FC236}">
                <a16:creationId xmlns:a16="http://schemas.microsoft.com/office/drawing/2014/main" xmlns="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8748" y="-148593"/>
            <a:ext cx="2032108" cy="18122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9576" y="4046633"/>
            <a:ext cx="4394929" cy="92333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1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chéo</a:t>
            </a:r>
            <a:endParaRPr lang="en-US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01:00</a:t>
            </a:r>
            <a:endParaRPr lang="en-US" sz="3200"/>
          </a:p>
        </p:txBody>
      </p:sp>
      <p:sp>
        <p:nvSpPr>
          <p:cNvPr id="11" name="Rounded Rectangle 10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00:59</a:t>
            </a:r>
            <a:endParaRPr lang="en-US" sz="3200"/>
          </a:p>
        </p:txBody>
      </p:sp>
      <p:sp>
        <p:nvSpPr>
          <p:cNvPr id="12" name="Rounded Rectangle 11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00:58</a:t>
            </a:r>
            <a:endParaRPr lang="en-US" sz="3200"/>
          </a:p>
        </p:txBody>
      </p:sp>
      <p:sp>
        <p:nvSpPr>
          <p:cNvPr id="13" name="Rounded Rectangle 12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00:57</a:t>
            </a:r>
            <a:endParaRPr lang="en-US" sz="3200"/>
          </a:p>
        </p:txBody>
      </p:sp>
      <p:sp>
        <p:nvSpPr>
          <p:cNvPr id="14" name="Rounded Rectangle 13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00:56</a:t>
            </a:r>
            <a:endParaRPr lang="en-US" sz="3200"/>
          </a:p>
        </p:txBody>
      </p:sp>
      <p:sp>
        <p:nvSpPr>
          <p:cNvPr id="16" name="Rounded Rectangle 15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00:55</a:t>
            </a:r>
            <a:endParaRPr lang="en-US" sz="3200"/>
          </a:p>
        </p:txBody>
      </p:sp>
      <p:sp>
        <p:nvSpPr>
          <p:cNvPr id="18" name="Rounded Rectangle 17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00:54</a:t>
            </a:r>
            <a:endParaRPr lang="en-US" sz="3200"/>
          </a:p>
        </p:txBody>
      </p:sp>
      <p:sp>
        <p:nvSpPr>
          <p:cNvPr id="19" name="Rounded Rectangle 18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00:53</a:t>
            </a:r>
            <a:endParaRPr lang="en-US" sz="3200"/>
          </a:p>
        </p:txBody>
      </p:sp>
      <p:sp>
        <p:nvSpPr>
          <p:cNvPr id="20" name="Rounded Rectangle 19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00:52</a:t>
            </a:r>
            <a:endParaRPr lang="en-US" sz="3200"/>
          </a:p>
        </p:txBody>
      </p:sp>
      <p:sp>
        <p:nvSpPr>
          <p:cNvPr id="21" name="Rounded Rectangle 20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00:51</a:t>
            </a:r>
            <a:endParaRPr lang="en-US" sz="3200"/>
          </a:p>
        </p:txBody>
      </p:sp>
      <p:sp>
        <p:nvSpPr>
          <p:cNvPr id="22" name="Rounded Rectangle 21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00:50</a:t>
            </a:r>
            <a:endParaRPr lang="en-US" sz="3200"/>
          </a:p>
        </p:txBody>
      </p:sp>
      <p:sp>
        <p:nvSpPr>
          <p:cNvPr id="23" name="Rounded Rectangle 22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00:49</a:t>
            </a:r>
            <a:endParaRPr lang="en-US" sz="3200"/>
          </a:p>
        </p:txBody>
      </p:sp>
      <p:sp>
        <p:nvSpPr>
          <p:cNvPr id="24" name="Rounded Rectangle 23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00:48</a:t>
            </a:r>
            <a:endParaRPr lang="en-US" sz="3200"/>
          </a:p>
        </p:txBody>
      </p:sp>
      <p:sp>
        <p:nvSpPr>
          <p:cNvPr id="25" name="Rounded Rectangle 24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00:47</a:t>
            </a:r>
            <a:endParaRPr lang="en-US" sz="3200"/>
          </a:p>
        </p:txBody>
      </p:sp>
      <p:sp>
        <p:nvSpPr>
          <p:cNvPr id="26" name="Rounded Rectangle 25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00:46</a:t>
            </a:r>
            <a:endParaRPr lang="en-US" sz="3200"/>
          </a:p>
        </p:txBody>
      </p:sp>
      <p:sp>
        <p:nvSpPr>
          <p:cNvPr id="27" name="Rounded Rectangle 26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00:45</a:t>
            </a:r>
            <a:endParaRPr lang="en-US" sz="3200"/>
          </a:p>
        </p:txBody>
      </p:sp>
      <p:sp>
        <p:nvSpPr>
          <p:cNvPr id="28" name="Rounded Rectangle 27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00:44</a:t>
            </a:r>
            <a:endParaRPr lang="en-US" sz="3200"/>
          </a:p>
        </p:txBody>
      </p:sp>
      <p:sp>
        <p:nvSpPr>
          <p:cNvPr id="32" name="Rounded Rectangle 31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00:43</a:t>
            </a:r>
            <a:endParaRPr lang="en-US" sz="3200"/>
          </a:p>
        </p:txBody>
      </p:sp>
      <p:sp>
        <p:nvSpPr>
          <p:cNvPr id="33" name="Rounded Rectangle 32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00:42</a:t>
            </a:r>
            <a:endParaRPr lang="en-US" sz="3200"/>
          </a:p>
        </p:txBody>
      </p:sp>
      <p:sp>
        <p:nvSpPr>
          <p:cNvPr id="34" name="Rounded Rectangle 33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00:41</a:t>
            </a:r>
            <a:endParaRPr lang="en-US" sz="3200"/>
          </a:p>
        </p:txBody>
      </p:sp>
      <p:sp>
        <p:nvSpPr>
          <p:cNvPr id="35" name="Rounded Rectangle 34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00:40</a:t>
            </a:r>
            <a:endParaRPr lang="en-US" sz="3200"/>
          </a:p>
        </p:txBody>
      </p:sp>
      <p:sp>
        <p:nvSpPr>
          <p:cNvPr id="36" name="Rounded Rectangle 35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00:39</a:t>
            </a:r>
            <a:endParaRPr lang="en-US" sz="3200"/>
          </a:p>
        </p:txBody>
      </p:sp>
      <p:sp>
        <p:nvSpPr>
          <p:cNvPr id="37" name="Rounded Rectangle 36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00:38</a:t>
            </a:r>
            <a:endParaRPr lang="en-US" sz="3200"/>
          </a:p>
        </p:txBody>
      </p:sp>
      <p:sp>
        <p:nvSpPr>
          <p:cNvPr id="38" name="Rounded Rectangle 37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00:37</a:t>
            </a:r>
            <a:endParaRPr lang="en-US" sz="3200"/>
          </a:p>
        </p:txBody>
      </p:sp>
      <p:sp>
        <p:nvSpPr>
          <p:cNvPr id="39" name="Rounded Rectangle 38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00:36</a:t>
            </a:r>
            <a:endParaRPr lang="en-US" sz="3200"/>
          </a:p>
        </p:txBody>
      </p:sp>
      <p:sp>
        <p:nvSpPr>
          <p:cNvPr id="40" name="Rounded Rectangle 39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00:35</a:t>
            </a:r>
            <a:endParaRPr lang="en-US" sz="3200"/>
          </a:p>
        </p:txBody>
      </p:sp>
      <p:sp>
        <p:nvSpPr>
          <p:cNvPr id="41" name="Rounded Rectangle 40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00:34</a:t>
            </a:r>
            <a:endParaRPr lang="en-US" sz="3200"/>
          </a:p>
        </p:txBody>
      </p:sp>
      <p:sp>
        <p:nvSpPr>
          <p:cNvPr id="42" name="Rounded Rectangle 41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00:33</a:t>
            </a:r>
            <a:endParaRPr lang="en-US" sz="3200"/>
          </a:p>
        </p:txBody>
      </p:sp>
      <p:sp>
        <p:nvSpPr>
          <p:cNvPr id="43" name="Rounded Rectangle 42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00:32</a:t>
            </a:r>
            <a:endParaRPr lang="en-US" sz="3200"/>
          </a:p>
        </p:txBody>
      </p:sp>
      <p:sp>
        <p:nvSpPr>
          <p:cNvPr id="44" name="Rounded Rectangle 43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00:31</a:t>
            </a:r>
            <a:endParaRPr lang="en-US" sz="3200"/>
          </a:p>
        </p:txBody>
      </p:sp>
      <p:sp>
        <p:nvSpPr>
          <p:cNvPr id="45" name="Rounded Rectangle 44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00:30</a:t>
            </a:r>
            <a:endParaRPr lang="en-US" sz="3200"/>
          </a:p>
        </p:txBody>
      </p:sp>
      <p:sp>
        <p:nvSpPr>
          <p:cNvPr id="46" name="Rounded Rectangle 45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00:29</a:t>
            </a:r>
            <a:endParaRPr lang="en-US" sz="3200"/>
          </a:p>
        </p:txBody>
      </p:sp>
      <p:sp>
        <p:nvSpPr>
          <p:cNvPr id="47" name="Rounded Rectangle 46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00:28</a:t>
            </a:r>
            <a:endParaRPr lang="en-US" sz="3200"/>
          </a:p>
        </p:txBody>
      </p:sp>
      <p:sp>
        <p:nvSpPr>
          <p:cNvPr id="48" name="Rounded Rectangle 47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00:27</a:t>
            </a:r>
            <a:endParaRPr lang="en-US" sz="3200"/>
          </a:p>
        </p:txBody>
      </p:sp>
      <p:sp>
        <p:nvSpPr>
          <p:cNvPr id="49" name="Rounded Rectangle 48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00:26</a:t>
            </a:r>
            <a:endParaRPr lang="en-US" sz="3200"/>
          </a:p>
        </p:txBody>
      </p:sp>
      <p:sp>
        <p:nvSpPr>
          <p:cNvPr id="50" name="Rounded Rectangle 49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00:25</a:t>
            </a:r>
            <a:endParaRPr lang="en-US" sz="3200"/>
          </a:p>
        </p:txBody>
      </p:sp>
      <p:sp>
        <p:nvSpPr>
          <p:cNvPr id="51" name="Rounded Rectangle 50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00:24</a:t>
            </a:r>
            <a:endParaRPr lang="en-US" sz="3200"/>
          </a:p>
        </p:txBody>
      </p:sp>
      <p:sp>
        <p:nvSpPr>
          <p:cNvPr id="52" name="Rounded Rectangle 51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00:23</a:t>
            </a:r>
            <a:endParaRPr lang="en-US" sz="3200"/>
          </a:p>
        </p:txBody>
      </p:sp>
      <p:sp>
        <p:nvSpPr>
          <p:cNvPr id="53" name="Rounded Rectangle 52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00:22</a:t>
            </a:r>
            <a:endParaRPr lang="en-US" sz="3200"/>
          </a:p>
        </p:txBody>
      </p:sp>
      <p:sp>
        <p:nvSpPr>
          <p:cNvPr id="54" name="Rounded Rectangle 53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00:21</a:t>
            </a:r>
            <a:endParaRPr lang="en-US" sz="3200"/>
          </a:p>
        </p:txBody>
      </p:sp>
      <p:sp>
        <p:nvSpPr>
          <p:cNvPr id="55" name="Rounded Rectangle 54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00:20</a:t>
            </a:r>
            <a:endParaRPr lang="en-US" sz="3200"/>
          </a:p>
        </p:txBody>
      </p:sp>
      <p:sp>
        <p:nvSpPr>
          <p:cNvPr id="56" name="Rounded Rectangle 55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00:19</a:t>
            </a:r>
            <a:endParaRPr lang="en-US" sz="3200"/>
          </a:p>
        </p:txBody>
      </p:sp>
      <p:sp>
        <p:nvSpPr>
          <p:cNvPr id="57" name="Rounded Rectangle 56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00:18</a:t>
            </a:r>
            <a:endParaRPr lang="en-US" sz="3200"/>
          </a:p>
        </p:txBody>
      </p:sp>
      <p:sp>
        <p:nvSpPr>
          <p:cNvPr id="58" name="Rounded Rectangle 57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00:17</a:t>
            </a:r>
            <a:endParaRPr lang="en-US" sz="3200"/>
          </a:p>
        </p:txBody>
      </p:sp>
      <p:sp>
        <p:nvSpPr>
          <p:cNvPr id="59" name="Rounded Rectangle 58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00:16</a:t>
            </a:r>
            <a:endParaRPr lang="en-US" sz="3200"/>
          </a:p>
        </p:txBody>
      </p:sp>
      <p:sp>
        <p:nvSpPr>
          <p:cNvPr id="60" name="Rounded Rectangle 59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00:15</a:t>
            </a:r>
            <a:endParaRPr lang="en-US" sz="3200"/>
          </a:p>
        </p:txBody>
      </p:sp>
      <p:sp>
        <p:nvSpPr>
          <p:cNvPr id="61" name="Rounded Rectangle 60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00:14</a:t>
            </a:r>
            <a:endParaRPr lang="en-US" sz="3200"/>
          </a:p>
        </p:txBody>
      </p:sp>
      <p:sp>
        <p:nvSpPr>
          <p:cNvPr id="62" name="Rounded Rectangle 61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00:13</a:t>
            </a:r>
            <a:endParaRPr lang="en-US" sz="3200"/>
          </a:p>
        </p:txBody>
      </p:sp>
      <p:sp>
        <p:nvSpPr>
          <p:cNvPr id="63" name="Rounded Rectangle 62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00:12</a:t>
            </a:r>
            <a:endParaRPr lang="en-US" sz="3200"/>
          </a:p>
        </p:txBody>
      </p:sp>
      <p:sp>
        <p:nvSpPr>
          <p:cNvPr id="64" name="Rounded Rectangle 63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00:11</a:t>
            </a:r>
            <a:endParaRPr lang="en-US" sz="3200"/>
          </a:p>
        </p:txBody>
      </p:sp>
      <p:sp>
        <p:nvSpPr>
          <p:cNvPr id="65" name="Rounded Rectangle 64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00:10</a:t>
            </a:r>
            <a:endParaRPr lang="en-US" sz="3200"/>
          </a:p>
        </p:txBody>
      </p:sp>
      <p:sp>
        <p:nvSpPr>
          <p:cNvPr id="66" name="Rounded Rectangle 65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00:09</a:t>
            </a:r>
            <a:endParaRPr lang="en-US" sz="3200"/>
          </a:p>
        </p:txBody>
      </p:sp>
      <p:sp>
        <p:nvSpPr>
          <p:cNvPr id="67" name="Rounded Rectangle 66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00:08</a:t>
            </a:r>
            <a:endParaRPr lang="en-US" sz="3200"/>
          </a:p>
        </p:txBody>
      </p:sp>
      <p:sp>
        <p:nvSpPr>
          <p:cNvPr id="68" name="Rounded Rectangle 67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00:07</a:t>
            </a:r>
            <a:endParaRPr lang="en-US" sz="3200"/>
          </a:p>
        </p:txBody>
      </p:sp>
      <p:sp>
        <p:nvSpPr>
          <p:cNvPr id="69" name="Rounded Rectangle 68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00:06</a:t>
            </a:r>
            <a:endParaRPr lang="en-US" sz="3200"/>
          </a:p>
        </p:txBody>
      </p:sp>
      <p:sp>
        <p:nvSpPr>
          <p:cNvPr id="70" name="Rounded Rectangle 69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00:05</a:t>
            </a:r>
            <a:endParaRPr lang="en-US" sz="3200"/>
          </a:p>
        </p:txBody>
      </p:sp>
      <p:sp>
        <p:nvSpPr>
          <p:cNvPr id="71" name="Rounded Rectangle 70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00:04</a:t>
            </a:r>
            <a:endParaRPr lang="en-US" sz="3200"/>
          </a:p>
        </p:txBody>
      </p:sp>
      <p:sp>
        <p:nvSpPr>
          <p:cNvPr id="72" name="Rounded Rectangle 71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00:03</a:t>
            </a:r>
            <a:endParaRPr lang="en-US" sz="3200"/>
          </a:p>
        </p:txBody>
      </p:sp>
      <p:sp>
        <p:nvSpPr>
          <p:cNvPr id="73" name="Rounded Rectangle 72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00:02</a:t>
            </a:r>
            <a:endParaRPr lang="en-US" sz="3200"/>
          </a:p>
        </p:txBody>
      </p:sp>
      <p:sp>
        <p:nvSpPr>
          <p:cNvPr id="74" name="Rounded Rectangle 73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00:01</a:t>
            </a:r>
            <a:endParaRPr lang="en-US" sz="3200"/>
          </a:p>
        </p:txBody>
      </p:sp>
      <p:sp>
        <p:nvSpPr>
          <p:cNvPr id="75" name="Rounded Rectangle 74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00:00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40219880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9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1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2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3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4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1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2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4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5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6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7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8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9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0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1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2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3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4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5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6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7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8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9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1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3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4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50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6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7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8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9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!!4">
            <a:extLst>
              <a:ext uri="{FF2B5EF4-FFF2-40B4-BE49-F238E27FC236}">
                <a16:creationId xmlns="" xmlns:a16="http://schemas.microsoft.com/office/drawing/2014/main" id="{8F343863-9DC9-48EE-8845-A5B504C915DF}"/>
              </a:ext>
            </a:extLst>
          </p:cNvPr>
          <p:cNvSpPr/>
          <p:nvPr/>
        </p:nvSpPr>
        <p:spPr>
          <a:xfrm rot="5400000">
            <a:off x="8507246" y="3094677"/>
            <a:ext cx="6643540" cy="653685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="" xmlns:a16="http://schemas.microsoft.com/office/drawing/2014/main" id="{A5159DB8-36C5-4BDC-AA0F-1A4AB3045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88D1B67-AA36-4697-9630-61921C303B0A}"/>
              </a:ext>
            </a:extLst>
          </p:cNvPr>
          <p:cNvSpPr txBox="1"/>
          <p:nvPr/>
        </p:nvSpPr>
        <p:spPr>
          <a:xfrm>
            <a:off x="1263871" y="1084634"/>
            <a:ext cx="9757479" cy="381642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33 </a:t>
            </a: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0ADDBC61-CED1-4C8B-B23A-59B2A86BE486}"/>
              </a:ext>
            </a:extLst>
          </p:cNvPr>
          <p:cNvSpPr/>
          <p:nvPr/>
        </p:nvSpPr>
        <p:spPr>
          <a:xfrm>
            <a:off x="5876632" y="4001726"/>
            <a:ext cx="653686" cy="439980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2284A0C-7AB8-4734-BCA1-79E61E896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677" y="808633"/>
            <a:ext cx="3818835" cy="32566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89F9B20-B5D6-456A-93FC-3DBCF7073284}"/>
              </a:ext>
            </a:extLst>
          </p:cNvPr>
          <p:cNvSpPr txBox="1"/>
          <p:nvPr/>
        </p:nvSpPr>
        <p:spPr>
          <a:xfrm>
            <a:off x="6378687" y="4674629"/>
            <a:ext cx="1976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song song</a:t>
            </a:r>
            <a:endParaRPr lang="en-US" sz="320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5F523F0-27EF-42CC-8121-CD57F2427E7D}"/>
              </a:ext>
            </a:extLst>
          </p:cNvPr>
          <p:cNvSpPr txBox="1"/>
          <p:nvPr/>
        </p:nvSpPr>
        <p:spPr>
          <a:xfrm>
            <a:off x="5879083" y="5254014"/>
            <a:ext cx="1559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cắt nhau</a:t>
            </a:r>
            <a:endParaRPr lang="en-US" sz="320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ACCDC2F-3D20-4D4B-AE52-0A39A80E5DAF}"/>
              </a:ext>
            </a:extLst>
          </p:cNvPr>
          <p:cNvSpPr txBox="1"/>
          <p:nvPr/>
        </p:nvSpPr>
        <p:spPr>
          <a:xfrm>
            <a:off x="7927665" y="5247828"/>
            <a:ext cx="555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3200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1D0823C-D57F-4F41-9B36-8F52E7738360}"/>
              </a:ext>
            </a:extLst>
          </p:cNvPr>
          <p:cNvSpPr txBox="1"/>
          <p:nvPr/>
        </p:nvSpPr>
        <p:spPr>
          <a:xfrm>
            <a:off x="7551798" y="5772541"/>
            <a:ext cx="607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endParaRPr lang="en-US" sz="320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6D207183-E170-4929-BA55-06D5D0A57E80}"/>
              </a:ext>
            </a:extLst>
          </p:cNvPr>
          <p:cNvSpPr txBox="1"/>
          <p:nvPr/>
        </p:nvSpPr>
        <p:spPr>
          <a:xfrm>
            <a:off x="8908214" y="5791467"/>
            <a:ext cx="425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3200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10BEB91-E9B0-444A-8825-20339BCADD27}"/>
              </a:ext>
            </a:extLst>
          </p:cNvPr>
          <p:cNvSpPr txBox="1"/>
          <p:nvPr/>
        </p:nvSpPr>
        <p:spPr>
          <a:xfrm>
            <a:off x="2375620" y="5800612"/>
            <a:ext cx="1872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 điểm</a:t>
            </a:r>
            <a:endParaRPr lang="en-US" sz="320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0E65FF9-55FE-4AC8-8F08-9C78BB427C04}"/>
              </a:ext>
            </a:extLst>
          </p:cNvPr>
          <p:cNvSpPr txBox="1"/>
          <p:nvPr/>
        </p:nvSpPr>
        <p:spPr>
          <a:xfrm>
            <a:off x="1201107" y="4657302"/>
            <a:ext cx="8927180" cy="1745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̀ AB là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đường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thẳng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đường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thẳng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̀ AC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tại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32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 là                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đường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thẳng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endParaRPr lang="en-US" sz="18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EF4E7E00-7F04-4C43-AE83-A5AD51F0C533}"/>
              </a:ext>
            </a:extLst>
          </p:cNvPr>
          <p:cNvSpPr/>
          <p:nvPr/>
        </p:nvSpPr>
        <p:spPr>
          <a:xfrm>
            <a:off x="7976765" y="5286137"/>
            <a:ext cx="653686" cy="439980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20F0A927-0AAC-454A-B4E5-F5E1174BBBB0}"/>
              </a:ext>
            </a:extLst>
          </p:cNvPr>
          <p:cNvSpPr/>
          <p:nvPr/>
        </p:nvSpPr>
        <p:spPr>
          <a:xfrm>
            <a:off x="6402242" y="5286137"/>
            <a:ext cx="653686" cy="439980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BFCBD303-F0A0-45F8-A150-96A5A09D35A5}"/>
              </a:ext>
            </a:extLst>
          </p:cNvPr>
          <p:cNvSpPr/>
          <p:nvPr/>
        </p:nvSpPr>
        <p:spPr>
          <a:xfrm>
            <a:off x="8787939" y="5852776"/>
            <a:ext cx="653686" cy="439980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0C6DA5E5-855E-4166-A461-75CA9105EB53}"/>
              </a:ext>
            </a:extLst>
          </p:cNvPr>
          <p:cNvSpPr/>
          <p:nvPr/>
        </p:nvSpPr>
        <p:spPr>
          <a:xfrm>
            <a:off x="7551798" y="5863865"/>
            <a:ext cx="653686" cy="439980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F766BAA2-AB41-4D81-8BF8-1AB27D235087}"/>
              </a:ext>
            </a:extLst>
          </p:cNvPr>
          <p:cNvSpPr/>
          <p:nvPr/>
        </p:nvSpPr>
        <p:spPr>
          <a:xfrm>
            <a:off x="2750375" y="5863865"/>
            <a:ext cx="653686" cy="439980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="" xmlns:a16="http://schemas.microsoft.com/office/drawing/2014/main" id="{0A12E82F-2A54-429F-B16E-18772F3148EB}"/>
              </a:ext>
            </a:extLst>
          </p:cNvPr>
          <p:cNvSpPr/>
          <p:nvPr/>
        </p:nvSpPr>
        <p:spPr>
          <a:xfrm>
            <a:off x="6767127" y="4687901"/>
            <a:ext cx="653686" cy="439980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28" name="Rectangle 2">
            <a:extLst>
              <a:ext uri="{FF2B5EF4-FFF2-40B4-BE49-F238E27FC236}">
                <a16:creationId xmlns:a16="http://schemas.microsoft.com/office/drawing/2014/main" xmlns="" id="{45D60562-028E-4B92-BB2B-E55173015A53}"/>
              </a:ext>
            </a:extLst>
          </p:cNvPr>
          <p:cNvSpPr/>
          <p:nvPr/>
        </p:nvSpPr>
        <p:spPr>
          <a:xfrm>
            <a:off x="112542" y="9188"/>
            <a:ext cx="10878351" cy="6749205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248226" y="256674"/>
            <a:ext cx="2807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PHIẾU BÀI TẬP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323" y="419272"/>
            <a:ext cx="1941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………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!!3">
            <a:extLst>
              <a:ext uri="{FF2B5EF4-FFF2-40B4-BE49-F238E27FC236}">
                <a16:creationId xmlns:a16="http://schemas.microsoft.com/office/drawing/2014/main" xmlns="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512" y="1642883"/>
            <a:ext cx="2032108" cy="1812259"/>
          </a:xfrm>
          <a:prstGeom prst="rect">
            <a:avLst/>
          </a:prstGeom>
        </p:spPr>
      </p:pic>
      <p:sp>
        <p:nvSpPr>
          <p:cNvPr id="31" name="Rounded Rectangle 30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01:00</a:t>
            </a:r>
            <a:endParaRPr lang="en-US" sz="3200"/>
          </a:p>
        </p:txBody>
      </p:sp>
      <p:sp>
        <p:nvSpPr>
          <p:cNvPr id="32" name="Rounded Rectangle 31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00:59</a:t>
            </a:r>
            <a:endParaRPr lang="en-US" sz="3200"/>
          </a:p>
        </p:txBody>
      </p:sp>
      <p:sp>
        <p:nvSpPr>
          <p:cNvPr id="33" name="Rounded Rectangle 32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00:58</a:t>
            </a:r>
            <a:endParaRPr lang="en-US" sz="3200"/>
          </a:p>
        </p:txBody>
      </p:sp>
      <p:sp>
        <p:nvSpPr>
          <p:cNvPr id="34" name="Rounded Rectangle 33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00:57</a:t>
            </a:r>
            <a:endParaRPr lang="en-US" sz="3200"/>
          </a:p>
        </p:txBody>
      </p:sp>
      <p:sp>
        <p:nvSpPr>
          <p:cNvPr id="35" name="Rounded Rectangle 34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00:56</a:t>
            </a:r>
            <a:endParaRPr lang="en-US" sz="3200"/>
          </a:p>
        </p:txBody>
      </p:sp>
      <p:sp>
        <p:nvSpPr>
          <p:cNvPr id="36" name="Rounded Rectangle 35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00:55</a:t>
            </a:r>
            <a:endParaRPr lang="en-US" sz="3200"/>
          </a:p>
        </p:txBody>
      </p:sp>
      <p:sp>
        <p:nvSpPr>
          <p:cNvPr id="37" name="Rounded Rectangle 36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00:54</a:t>
            </a:r>
            <a:endParaRPr lang="en-US" sz="3200"/>
          </a:p>
        </p:txBody>
      </p:sp>
      <p:sp>
        <p:nvSpPr>
          <p:cNvPr id="38" name="Rounded Rectangle 37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00:53</a:t>
            </a:r>
            <a:endParaRPr lang="en-US" sz="3200"/>
          </a:p>
        </p:txBody>
      </p:sp>
      <p:sp>
        <p:nvSpPr>
          <p:cNvPr id="39" name="Rounded Rectangle 38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00:52</a:t>
            </a:r>
            <a:endParaRPr lang="en-US" sz="3200"/>
          </a:p>
        </p:txBody>
      </p:sp>
      <p:sp>
        <p:nvSpPr>
          <p:cNvPr id="40" name="Rounded Rectangle 39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00:51</a:t>
            </a:r>
            <a:endParaRPr lang="en-US" sz="3200"/>
          </a:p>
        </p:txBody>
      </p:sp>
      <p:sp>
        <p:nvSpPr>
          <p:cNvPr id="41" name="Rounded Rectangle 40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00:50</a:t>
            </a:r>
            <a:endParaRPr lang="en-US" sz="3200"/>
          </a:p>
        </p:txBody>
      </p:sp>
      <p:sp>
        <p:nvSpPr>
          <p:cNvPr id="42" name="Rounded Rectangle 41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00:49</a:t>
            </a:r>
            <a:endParaRPr lang="en-US" sz="3200"/>
          </a:p>
        </p:txBody>
      </p:sp>
      <p:sp>
        <p:nvSpPr>
          <p:cNvPr id="43" name="Rounded Rectangle 42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00:48</a:t>
            </a:r>
            <a:endParaRPr lang="en-US" sz="3200"/>
          </a:p>
        </p:txBody>
      </p:sp>
      <p:sp>
        <p:nvSpPr>
          <p:cNvPr id="44" name="Rounded Rectangle 43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00:47</a:t>
            </a:r>
            <a:endParaRPr lang="en-US" sz="3200"/>
          </a:p>
        </p:txBody>
      </p:sp>
      <p:sp>
        <p:nvSpPr>
          <p:cNvPr id="45" name="Rounded Rectangle 44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00:46</a:t>
            </a:r>
            <a:endParaRPr lang="en-US" sz="3200"/>
          </a:p>
        </p:txBody>
      </p:sp>
      <p:sp>
        <p:nvSpPr>
          <p:cNvPr id="46" name="Rounded Rectangle 45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00:45</a:t>
            </a:r>
            <a:endParaRPr lang="en-US" sz="3200"/>
          </a:p>
        </p:txBody>
      </p:sp>
      <p:sp>
        <p:nvSpPr>
          <p:cNvPr id="47" name="Rounded Rectangle 46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00:44</a:t>
            </a:r>
            <a:endParaRPr lang="en-US" sz="3200"/>
          </a:p>
        </p:txBody>
      </p:sp>
      <p:sp>
        <p:nvSpPr>
          <p:cNvPr id="48" name="Rounded Rectangle 47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00:43</a:t>
            </a:r>
            <a:endParaRPr lang="en-US" sz="3200"/>
          </a:p>
        </p:txBody>
      </p:sp>
      <p:sp>
        <p:nvSpPr>
          <p:cNvPr id="49" name="Rounded Rectangle 48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00:42</a:t>
            </a:r>
            <a:endParaRPr lang="en-US" sz="3200"/>
          </a:p>
        </p:txBody>
      </p:sp>
      <p:sp>
        <p:nvSpPr>
          <p:cNvPr id="50" name="Rounded Rectangle 49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00:41</a:t>
            </a:r>
            <a:endParaRPr lang="en-US" sz="3200"/>
          </a:p>
        </p:txBody>
      </p:sp>
      <p:sp>
        <p:nvSpPr>
          <p:cNvPr id="51" name="Rounded Rectangle 50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00:40</a:t>
            </a:r>
            <a:endParaRPr lang="en-US" sz="3200"/>
          </a:p>
        </p:txBody>
      </p:sp>
      <p:sp>
        <p:nvSpPr>
          <p:cNvPr id="52" name="Rounded Rectangle 51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00:39</a:t>
            </a:r>
            <a:endParaRPr lang="en-US" sz="3200"/>
          </a:p>
        </p:txBody>
      </p:sp>
      <p:sp>
        <p:nvSpPr>
          <p:cNvPr id="53" name="Rounded Rectangle 52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00:38</a:t>
            </a:r>
            <a:endParaRPr lang="en-US" sz="3200"/>
          </a:p>
        </p:txBody>
      </p:sp>
      <p:sp>
        <p:nvSpPr>
          <p:cNvPr id="54" name="Rounded Rectangle 53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00:37</a:t>
            </a:r>
            <a:endParaRPr lang="en-US" sz="3200"/>
          </a:p>
        </p:txBody>
      </p:sp>
      <p:sp>
        <p:nvSpPr>
          <p:cNvPr id="55" name="Rounded Rectangle 54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00:36</a:t>
            </a:r>
            <a:endParaRPr lang="en-US" sz="3200"/>
          </a:p>
        </p:txBody>
      </p:sp>
      <p:sp>
        <p:nvSpPr>
          <p:cNvPr id="56" name="Rounded Rectangle 55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00:35</a:t>
            </a:r>
            <a:endParaRPr lang="en-US" sz="3200"/>
          </a:p>
        </p:txBody>
      </p:sp>
      <p:sp>
        <p:nvSpPr>
          <p:cNvPr id="57" name="Rounded Rectangle 56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00:34</a:t>
            </a:r>
            <a:endParaRPr lang="en-US" sz="3200"/>
          </a:p>
        </p:txBody>
      </p:sp>
      <p:sp>
        <p:nvSpPr>
          <p:cNvPr id="58" name="Rounded Rectangle 57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00:33</a:t>
            </a:r>
            <a:endParaRPr lang="en-US" sz="3200"/>
          </a:p>
        </p:txBody>
      </p:sp>
      <p:sp>
        <p:nvSpPr>
          <p:cNvPr id="59" name="Rounded Rectangle 58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00:32</a:t>
            </a:r>
            <a:endParaRPr lang="en-US" sz="3200"/>
          </a:p>
        </p:txBody>
      </p:sp>
      <p:sp>
        <p:nvSpPr>
          <p:cNvPr id="60" name="Rounded Rectangle 59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00:31</a:t>
            </a:r>
            <a:endParaRPr lang="en-US" sz="3200"/>
          </a:p>
        </p:txBody>
      </p:sp>
      <p:sp>
        <p:nvSpPr>
          <p:cNvPr id="61" name="Rounded Rectangle 60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00:30</a:t>
            </a:r>
            <a:endParaRPr lang="en-US" sz="3200"/>
          </a:p>
        </p:txBody>
      </p:sp>
      <p:sp>
        <p:nvSpPr>
          <p:cNvPr id="62" name="Rounded Rectangle 61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00:29</a:t>
            </a:r>
            <a:endParaRPr lang="en-US" sz="3200"/>
          </a:p>
        </p:txBody>
      </p:sp>
      <p:sp>
        <p:nvSpPr>
          <p:cNvPr id="63" name="Rounded Rectangle 62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00:28</a:t>
            </a:r>
            <a:endParaRPr lang="en-US" sz="3200"/>
          </a:p>
        </p:txBody>
      </p:sp>
      <p:sp>
        <p:nvSpPr>
          <p:cNvPr id="64" name="Rounded Rectangle 63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00:27</a:t>
            </a:r>
            <a:endParaRPr lang="en-US" sz="3200"/>
          </a:p>
        </p:txBody>
      </p:sp>
      <p:sp>
        <p:nvSpPr>
          <p:cNvPr id="65" name="Rounded Rectangle 64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00:26</a:t>
            </a:r>
            <a:endParaRPr lang="en-US" sz="3200"/>
          </a:p>
        </p:txBody>
      </p:sp>
      <p:sp>
        <p:nvSpPr>
          <p:cNvPr id="66" name="Rounded Rectangle 65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00:25</a:t>
            </a:r>
            <a:endParaRPr lang="en-US" sz="3200"/>
          </a:p>
        </p:txBody>
      </p:sp>
      <p:sp>
        <p:nvSpPr>
          <p:cNvPr id="67" name="Rounded Rectangle 66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00:24</a:t>
            </a:r>
            <a:endParaRPr lang="en-US" sz="3200"/>
          </a:p>
        </p:txBody>
      </p:sp>
      <p:sp>
        <p:nvSpPr>
          <p:cNvPr id="68" name="Rounded Rectangle 67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00:23</a:t>
            </a:r>
            <a:endParaRPr lang="en-US" sz="3200"/>
          </a:p>
        </p:txBody>
      </p:sp>
      <p:sp>
        <p:nvSpPr>
          <p:cNvPr id="69" name="Rounded Rectangle 68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00:22</a:t>
            </a:r>
            <a:endParaRPr lang="en-US" sz="3200"/>
          </a:p>
        </p:txBody>
      </p:sp>
      <p:sp>
        <p:nvSpPr>
          <p:cNvPr id="70" name="Rounded Rectangle 69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00:21</a:t>
            </a:r>
            <a:endParaRPr lang="en-US" sz="3200"/>
          </a:p>
        </p:txBody>
      </p:sp>
      <p:sp>
        <p:nvSpPr>
          <p:cNvPr id="71" name="Rounded Rectangle 70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00:20</a:t>
            </a:r>
            <a:endParaRPr lang="en-US" sz="3200"/>
          </a:p>
        </p:txBody>
      </p:sp>
      <p:sp>
        <p:nvSpPr>
          <p:cNvPr id="72" name="Rounded Rectangle 71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00:19</a:t>
            </a:r>
            <a:endParaRPr lang="en-US" sz="3200"/>
          </a:p>
        </p:txBody>
      </p:sp>
      <p:sp>
        <p:nvSpPr>
          <p:cNvPr id="73" name="Rounded Rectangle 72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00:18</a:t>
            </a:r>
            <a:endParaRPr lang="en-US" sz="3200"/>
          </a:p>
        </p:txBody>
      </p:sp>
      <p:sp>
        <p:nvSpPr>
          <p:cNvPr id="74" name="Rounded Rectangle 73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00:17</a:t>
            </a:r>
            <a:endParaRPr lang="en-US" sz="3200"/>
          </a:p>
        </p:txBody>
      </p:sp>
      <p:sp>
        <p:nvSpPr>
          <p:cNvPr id="75" name="Rounded Rectangle 74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00:16</a:t>
            </a:r>
            <a:endParaRPr lang="en-US" sz="3200"/>
          </a:p>
        </p:txBody>
      </p:sp>
      <p:sp>
        <p:nvSpPr>
          <p:cNvPr id="76" name="Rounded Rectangle 75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00:15</a:t>
            </a:r>
            <a:endParaRPr lang="en-US" sz="3200"/>
          </a:p>
        </p:txBody>
      </p:sp>
      <p:sp>
        <p:nvSpPr>
          <p:cNvPr id="77" name="Rounded Rectangle 76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00:14</a:t>
            </a:r>
            <a:endParaRPr lang="en-US" sz="3200"/>
          </a:p>
        </p:txBody>
      </p:sp>
      <p:sp>
        <p:nvSpPr>
          <p:cNvPr id="78" name="Rounded Rectangle 77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00:13</a:t>
            </a:r>
            <a:endParaRPr lang="en-US" sz="3200"/>
          </a:p>
        </p:txBody>
      </p:sp>
      <p:sp>
        <p:nvSpPr>
          <p:cNvPr id="79" name="Rounded Rectangle 78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00:12</a:t>
            </a:r>
            <a:endParaRPr lang="en-US" sz="3200"/>
          </a:p>
        </p:txBody>
      </p:sp>
      <p:sp>
        <p:nvSpPr>
          <p:cNvPr id="80" name="Rounded Rectangle 79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00:11</a:t>
            </a:r>
            <a:endParaRPr lang="en-US" sz="3200"/>
          </a:p>
        </p:txBody>
      </p:sp>
      <p:sp>
        <p:nvSpPr>
          <p:cNvPr id="81" name="Rounded Rectangle 80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00:10</a:t>
            </a:r>
            <a:endParaRPr lang="en-US" sz="3200"/>
          </a:p>
        </p:txBody>
      </p:sp>
      <p:sp>
        <p:nvSpPr>
          <p:cNvPr id="82" name="Rounded Rectangle 81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00:09</a:t>
            </a:r>
            <a:endParaRPr lang="en-US" sz="3200"/>
          </a:p>
        </p:txBody>
      </p:sp>
      <p:sp>
        <p:nvSpPr>
          <p:cNvPr id="83" name="Rounded Rectangle 82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00:08</a:t>
            </a:r>
            <a:endParaRPr lang="en-US" sz="3200"/>
          </a:p>
        </p:txBody>
      </p:sp>
      <p:sp>
        <p:nvSpPr>
          <p:cNvPr id="84" name="Rounded Rectangle 83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00:07</a:t>
            </a:r>
            <a:endParaRPr lang="en-US" sz="3200"/>
          </a:p>
        </p:txBody>
      </p:sp>
      <p:sp>
        <p:nvSpPr>
          <p:cNvPr id="85" name="Rounded Rectangle 84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00:06</a:t>
            </a:r>
            <a:endParaRPr lang="en-US" sz="3200"/>
          </a:p>
        </p:txBody>
      </p:sp>
      <p:sp>
        <p:nvSpPr>
          <p:cNvPr id="86" name="Rounded Rectangle 85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00:05</a:t>
            </a:r>
            <a:endParaRPr lang="en-US" sz="3200"/>
          </a:p>
        </p:txBody>
      </p:sp>
      <p:sp>
        <p:nvSpPr>
          <p:cNvPr id="87" name="Rounded Rectangle 86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00:04</a:t>
            </a:r>
            <a:endParaRPr lang="en-US" sz="3200"/>
          </a:p>
        </p:txBody>
      </p:sp>
      <p:sp>
        <p:nvSpPr>
          <p:cNvPr id="88" name="Rounded Rectangle 87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00:03</a:t>
            </a:r>
            <a:endParaRPr lang="en-US" sz="3200"/>
          </a:p>
        </p:txBody>
      </p:sp>
      <p:sp>
        <p:nvSpPr>
          <p:cNvPr id="89" name="Rounded Rectangle 88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00:02</a:t>
            </a:r>
            <a:endParaRPr lang="en-US" sz="3200"/>
          </a:p>
        </p:txBody>
      </p:sp>
      <p:sp>
        <p:nvSpPr>
          <p:cNvPr id="90" name="Rounded Rectangle 89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00:01</a:t>
            </a:r>
            <a:endParaRPr lang="en-US" sz="3200"/>
          </a:p>
        </p:txBody>
      </p:sp>
      <p:sp>
        <p:nvSpPr>
          <p:cNvPr id="91" name="Rounded Rectangle 90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00:00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1483711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4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60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70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80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90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10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1000"/>
                            </p:stCondLst>
                            <p:childTnLst>
                              <p:par>
                                <p:cTn id="1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3000"/>
                            </p:stCondLst>
                            <p:childTnLst>
                              <p:par>
                                <p:cTn id="1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4000"/>
                            </p:stCondLst>
                            <p:childTnLst>
                              <p:par>
                                <p:cTn id="1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0"/>
                            </p:stCondLst>
                            <p:childTnLst>
                              <p:par>
                                <p:cTn id="1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6000"/>
                            </p:stCondLst>
                            <p:childTnLst>
                              <p:par>
                                <p:cTn id="1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7000"/>
                            </p:stCondLst>
                            <p:childTnLst>
                              <p:par>
                                <p:cTn id="1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8000"/>
                            </p:stCondLst>
                            <p:childTnLst>
                              <p:par>
                                <p:cTn id="1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9000"/>
                            </p:stCondLst>
                            <p:childTnLst>
                              <p:par>
                                <p:cTn id="1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0000"/>
                            </p:stCondLst>
                            <p:childTnLst>
                              <p:par>
                                <p:cTn id="1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1000"/>
                            </p:stCondLst>
                            <p:childTnLst>
                              <p:par>
                                <p:cTn id="1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3000"/>
                            </p:stCondLst>
                            <p:childTnLst>
                              <p:par>
                                <p:cTn id="1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4000"/>
                            </p:stCondLst>
                            <p:childTnLst>
                              <p:par>
                                <p:cTn id="1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5000"/>
                            </p:stCondLst>
                            <p:childTnLst>
                              <p:par>
                                <p:cTn id="1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6000"/>
                            </p:stCondLst>
                            <p:childTnLst>
                              <p:par>
                                <p:cTn id="1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7000"/>
                            </p:stCondLst>
                            <p:childTnLst>
                              <p:par>
                                <p:cTn id="1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8000"/>
                            </p:stCondLst>
                            <p:childTnLst>
                              <p:par>
                                <p:cTn id="1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9000"/>
                            </p:stCondLst>
                            <p:childTnLst>
                              <p:par>
                                <p:cTn id="1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00"/>
                            </p:stCondLst>
                            <p:childTnLst>
                              <p:par>
                                <p:cTn id="1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1000"/>
                            </p:stCondLst>
                            <p:childTnLst>
                              <p:par>
                                <p:cTn id="1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2000"/>
                            </p:stCondLst>
                            <p:childTnLst>
                              <p:par>
                                <p:cTn id="1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3000"/>
                            </p:stCondLst>
                            <p:childTnLst>
                              <p:par>
                                <p:cTn id="1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4000"/>
                            </p:stCondLst>
                            <p:childTnLst>
                              <p:par>
                                <p:cTn id="1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5000"/>
                            </p:stCondLst>
                            <p:childTnLst>
                              <p:par>
                                <p:cTn id="1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6000"/>
                            </p:stCondLst>
                            <p:childTnLst>
                              <p:par>
                                <p:cTn id="2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7000"/>
                            </p:stCondLst>
                            <p:childTnLst>
                              <p:par>
                                <p:cTn id="2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8000"/>
                            </p:stCondLst>
                            <p:childTnLst>
                              <p:par>
                                <p:cTn id="2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9000"/>
                            </p:stCondLst>
                            <p:childTnLst>
                              <p:par>
                                <p:cTn id="2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60000"/>
                            </p:stCondLst>
                            <p:childTnLst>
                              <p:par>
                                <p:cTn id="2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00"/>
                            </p:stCondLst>
                            <p:childTnLst>
                              <p:par>
                                <p:cTn id="2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 animBg="1"/>
      <p:bldP spid="7" grpId="0"/>
      <p:bldP spid="8" grpId="0"/>
      <p:bldP spid="21" grpId="0"/>
      <p:bldP spid="22" grpId="0"/>
      <p:bldP spid="24" grpId="0"/>
      <p:bldP spid="25" grpId="0"/>
      <p:bldP spid="23" grpId="0"/>
      <p:bldP spid="26" grpId="0" animBg="1"/>
      <p:bldP spid="26" grpId="1" animBg="1"/>
      <p:bldP spid="12" grpId="0" animBg="1"/>
      <p:bldP spid="12" grpId="1" animBg="1"/>
      <p:bldP spid="13" grpId="0" animBg="1"/>
      <p:bldP spid="13" grpId="1" animBg="1"/>
      <p:bldP spid="16" grpId="0" animBg="1"/>
      <p:bldP spid="16" grpId="1" animBg="1"/>
      <p:bldP spid="17" grpId="0" animBg="1"/>
      <p:bldP spid="17" grpId="1" animBg="1"/>
      <p:bldP spid="27" grpId="0" animBg="1"/>
      <p:bldP spid="27" grpId="1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VẬN DỤNG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5194" y="809818"/>
            <a:ext cx="7738280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34: </a:t>
            </a:r>
          </a:p>
          <a:p>
            <a:pPr marL="514350" indent="-514350">
              <a:buAutoNum type="alphaLcParenR"/>
            </a:pP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AutoNum type="alphaLcParenR"/>
            </a:pP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37630" y="2701638"/>
            <a:ext cx="6431687" cy="35394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+ a // d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+ b // c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+ a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+ a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+ d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+ d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94" y="2778506"/>
            <a:ext cx="3813714" cy="282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0740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CE530CE9-79B6-4A34-9DE8-7F769B44A120}"/>
              </a:ext>
            </a:extLst>
          </p:cNvPr>
          <p:cNvSpPr txBox="1"/>
          <p:nvPr/>
        </p:nvSpPr>
        <p:spPr>
          <a:xfrm>
            <a:off x="2070100" y="1690724"/>
            <a:ext cx="96012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nl-NL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 </a:t>
            </a:r>
            <a:r>
              <a:rPr lang="nl-NL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theo SGK và vở ghi</a:t>
            </a:r>
            <a:r>
              <a:rPr lang="nl-NL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Rèn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sgk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!!3" descr="Icon&#10;&#10;Description automatically generated with low confidence">
            <a:extLst>
              <a:ext uri="{FF2B5EF4-FFF2-40B4-BE49-F238E27FC236}">
                <a16:creationId xmlns:a16="http://schemas.microsoft.com/office/drawing/2014/main" xmlns="" id="{78C066BC-F584-4184-9D57-6F955DE9D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2798" y="0"/>
            <a:ext cx="2387313" cy="238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Remember…</a:t>
            </a:r>
            <a:b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Safety First!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xmlns="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xmlns="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xmlns="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B41947A2-8C4E-460E-A29C-30BD4B5DB041}"/>
              </a:ext>
            </a:extLst>
          </p:cNvPr>
          <p:cNvGrpSpPr/>
          <p:nvPr/>
        </p:nvGrpSpPr>
        <p:grpSpPr>
          <a:xfrm rot="19823548">
            <a:off x="10380265" y="-1758946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!!1">
            <a:extLst>
              <a:ext uri="{FF2B5EF4-FFF2-40B4-BE49-F238E27FC236}">
                <a16:creationId xmlns:a16="http://schemas.microsoft.com/office/drawing/2014/main" xmlns="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MỞ ĐẦU</a:t>
            </a:r>
            <a:endParaRPr lang="en-US" sz="28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!!3" descr="Wondering | Grappige gezichten, Smiley, Grappige plaatjes">
            <a:extLst>
              <a:ext uri="{FF2B5EF4-FFF2-40B4-BE49-F238E27FC236}">
                <a16:creationId xmlns:a16="http://schemas.microsoft.com/office/drawing/2014/main" xmlns="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04" y="1006087"/>
            <a:ext cx="2707878" cy="324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84085" y="2149642"/>
            <a:ext cx="281132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 EM?</a:t>
            </a:r>
            <a:endParaRPr lang="en-US" sz="4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31" y="-1"/>
            <a:ext cx="6036677" cy="66966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68034" y="215153"/>
            <a:ext cx="5723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phố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Phố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Minh.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>
              <a:buAutoNum type="alphaLcParenR"/>
            </a:pP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phố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R"/>
            </a:pP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phố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68034" y="1979815"/>
            <a:ext cx="556354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phố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Nam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kỳ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Pasteur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Duẩn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Thuyên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Nguyễn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Du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phố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Duẩn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Pasteur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Kỳ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Thuyên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Pasteur, Nam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Kỳ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Nguyễn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Pasteur, Nam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Kỳ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90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water, sky, outdoor, nature&#10;&#10;Description automatically generated">
            <a:extLst>
              <a:ext uri="{FF2B5EF4-FFF2-40B4-BE49-F238E27FC236}">
                <a16:creationId xmlns="" xmlns:a16="http://schemas.microsoft.com/office/drawing/2014/main" id="{79205986-A2D3-44A3-A522-0FD8790CA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3000"/>
                    </a14:imgEffect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12192000" cy="6874727"/>
          </a:xfrm>
          <a:prstGeom prst="rect">
            <a:avLst/>
          </a:prstGeom>
        </p:spPr>
      </p:pic>
      <p:pic>
        <p:nvPicPr>
          <p:cNvPr id="8" name="Picture 7" descr="A picture containing text, electronics, computer, computer&#10;&#10;Description automatically generated">
            <a:extLst>
              <a:ext uri="{FF2B5EF4-FFF2-40B4-BE49-F238E27FC236}">
                <a16:creationId xmlns="" xmlns:a16="http://schemas.microsoft.com/office/drawing/2014/main" id="{4DC5236A-64AC-4C99-822B-551758C9D3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073" y="152400"/>
            <a:ext cx="5835388" cy="388164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DFF36D7-F03F-40FC-8722-8ACBE7CD6F1E}"/>
              </a:ext>
            </a:extLst>
          </p:cNvPr>
          <p:cNvSpPr/>
          <p:nvPr/>
        </p:nvSpPr>
        <p:spPr>
          <a:xfrm>
            <a:off x="5334000" y="228600"/>
            <a:ext cx="4648200" cy="31085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sz="2800" b="1" dirty="0" err="1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800" b="1" dirty="0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b="1" dirty="0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800" b="1" dirty="0" err="1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2800" b="1" dirty="0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2800" b="1" dirty="0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b="1" dirty="0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800" b="1" dirty="0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b="1" dirty="0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b="1" dirty="0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2800" b="1" dirty="0" err="1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2800" b="1" dirty="0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b="1" dirty="0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b="1" dirty="0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b="1" dirty="0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2800" b="1" dirty="0" err="1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2800" b="1" dirty="0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800" b="1" dirty="0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b="1" dirty="0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ln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3D Model 6" descr="Caroler in Hoodie">
            <a:extLst>
              <a:ext uri="{FF2B5EF4-FFF2-40B4-BE49-F238E27FC236}">
                <a16:creationId xmlns="" xmlns:mc="http://schemas.openxmlformats.org/markup-compatibility/2006" xmlns:a16="http://schemas.microsoft.com/office/drawing/2014/main" id="{17B1E643-21F2-4226-BD2A-E60EAB0DAC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0144" y="3723678"/>
            <a:ext cx="960443" cy="3109550"/>
          </a:xfrm>
          <a:prstGeom prst="rect">
            <a:avLst/>
          </a:prstGeom>
        </p:spPr>
      </p:pic>
      <p:pic>
        <p:nvPicPr>
          <p:cNvPr id="2" name="3D Model 1" descr="Question Mark">
            <a:extLst>
              <a:ext uri="{FF2B5EF4-FFF2-40B4-BE49-F238E27FC236}">
                <a16:creationId xmlns="" xmlns:mc="http://schemas.openxmlformats.org/markup-compatibility/2006" xmlns:a16="http://schemas.microsoft.com/office/drawing/2014/main" id="{0D4AA96E-F6DC-422B-A874-152A9F53C3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0144" y="2646243"/>
            <a:ext cx="849329" cy="107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6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8" presetClass="emph" presetSubtype="128" repeatCount="indefinite" accel="20000" de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3330">
                                          <p:val>
                                            <p:fltVal val="6.9747"/>
                                          </p:val>
                                        </p:tav>
                                        <p:tav tm="6660">
                                          <p:val>
                                            <p:fltVal val="12.1039"/>
                                          </p:val>
                                        </p:tav>
                                        <p:tav tm="9990">
                                          <p:val>
                                            <p:fltVal val="15.6713"/>
                                          </p:val>
                                        </p:tav>
                                        <p:tav tm="13320">
                                          <p:val>
                                            <p:fltVal val="17.9604"/>
                                          </p:val>
                                        </p:tav>
                                        <p:tav tm="16650">
                                          <p:val>
                                            <p:fltVal val="19.2548"/>
                                          </p:val>
                                        </p:tav>
                                        <p:tav tm="19970">
                                          <p:val>
                                            <p:fltVal val="19.8371"/>
                                          </p:val>
                                        </p:tav>
                                        <p:tav tm="23290">
                                          <p:val>
                                            <p:fltVal val="19.9936"/>
                                          </p:val>
                                        </p:tav>
                                        <p:tav tm="26620">
                                          <p:val>
                                            <p:fltVal val="19.9945"/>
                                          </p:val>
                                        </p:tav>
                                        <p:tav tm="29950">
                                          <p:val>
                                            <p:fltVal val="19.8447"/>
                                          </p:val>
                                        </p:tav>
                                        <p:tav tm="33280">
                                          <p:val>
                                            <p:fltVal val="19.2733"/>
                                          </p:val>
                                        </p:tav>
                                        <p:tav tm="36610">
                                          <p:val>
                                            <p:fltVal val="17.9968"/>
                                          </p:val>
                                        </p:tav>
                                        <p:tav tm="39940">
                                          <p:val>
                                            <p:fltVal val="15.7316"/>
                                          </p:val>
                                        </p:tav>
                                        <p:tav tm="43270">
                                          <p:val>
                                            <p:fltVal val="12.194"/>
                                          </p:val>
                                        </p:tav>
                                        <p:tav tm="46600">
                                          <p:val>
                                            <p:fltVal val="7.1005"/>
                                          </p:val>
                                        </p:tav>
                                        <p:tav tm="49930">
                                          <p:val>
                                            <p:fltVal val="0.1675"/>
                                          </p:val>
                                        </p:tav>
                                        <p:tav tm="53250">
                                          <p:val>
                                            <p:fltVal val="-6.8299"/>
                                          </p:val>
                                        </p:tav>
                                        <p:tav tm="56580">
                                          <p:val>
                                            <p:fltVal val="-12.0002"/>
                                          </p:val>
                                        </p:tav>
                                        <p:tav tm="59900">
                                          <p:val>
                                            <p:fltVal val="-15.593"/>
                                          </p:val>
                                        </p:tav>
                                        <p:tav tm="63220">
                                          <p:val>
                                            <p:fltVal val="-17.9075"/>
                                          </p:val>
                                        </p:tav>
                                        <p:tav tm="66540">
                                          <p:val>
                                            <p:fltVal val="-19.2249"/>
                                          </p:val>
                                        </p:tav>
                                        <p:tav tm="69870">
                                          <p:val>
                                            <p:fltVal val="-19.8271"/>
                                          </p:val>
                                        </p:tav>
                                        <p:tav tm="73190">
                                          <p:val>
                                            <p:fltVal val="-19.9924"/>
                                          </p:val>
                                        </p:tav>
                                        <p:tav tm="76510">
                                          <p:val>
                                            <p:fltVal val="-19.9955"/>
                                          </p:val>
                                        </p:tav>
                                        <p:tav tm="79830">
                                          <p:val>
                                            <p:fltVal val="-19.8557"/>
                                          </p:val>
                                        </p:tav>
                                        <p:tav tm="83160">
                                          <p:val>
                                            <p:fltVal val="-19.3045"/>
                                          </p:val>
                                        </p:tav>
                                        <p:tav tm="86480">
                                          <p:val>
                                            <p:fltVal val="-18.0634"/>
                                          </p:val>
                                        </p:tav>
                                        <p:tav tm="89800">
                                          <p:val>
                                            <p:fltVal val="-15.8505"/>
                                          </p:val>
                                        </p:tav>
                                        <p:tav tm="93120">
                                          <p:val>
                                            <p:fltVal val="-12.3847"/>
                                          </p:val>
                                        </p:tav>
                                        <p:tav tm="96450">
                                          <p:val>
                                            <p:fltVal val="-7.3674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!!3" descr="Wondering | Grappige gezichten, Smiley, Grappige plaatjes">
            <a:extLst>
              <a:ext uri="{FF2B5EF4-FFF2-40B4-BE49-F238E27FC236}">
                <a16:creationId xmlns:a16="http://schemas.microsoft.com/office/drawing/2014/main" xmlns="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283" y="3219897"/>
            <a:ext cx="2707878" cy="324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xmlns="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21024" y="215153"/>
            <a:ext cx="5317250" cy="52322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38274" y="1563636"/>
            <a:ext cx="5365376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794" y="1240920"/>
            <a:ext cx="3671957" cy="309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0988" y="416859"/>
            <a:ext cx="9897036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2800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8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8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59415" y="2729021"/>
            <a:ext cx="6212228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m, n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</a:t>
            </a: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m, p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n, p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E.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6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39" y="1615401"/>
            <a:ext cx="4129237" cy="361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57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xmlns="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15" y="626987"/>
            <a:ext cx="2857500" cy="257175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891987" y="417147"/>
            <a:ext cx="6754210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57227" y="4054092"/>
            <a:ext cx="3842598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211" y="3291805"/>
            <a:ext cx="3671957" cy="309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0988" y="416859"/>
            <a:ext cx="9897036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8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8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89655" y="2490913"/>
            <a:ext cx="5575649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HS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HS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HS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chéo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6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23" y="2765341"/>
            <a:ext cx="4815157" cy="105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9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56643" y="1174750"/>
            <a:ext cx="5715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M, N.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7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0" name="AutoShape 3"/>
          <p:cNvSpPr>
            <a:spLocks noChangeAspect="1" noChangeArrowheads="1" noTextEdit="1"/>
          </p:cNvSpPr>
          <p:nvPr/>
        </p:nvSpPr>
        <p:spPr bwMode="auto">
          <a:xfrm>
            <a:off x="904039" y="1315704"/>
            <a:ext cx="3357563" cy="252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999289" y="3193716"/>
            <a:ext cx="3167063" cy="28575"/>
          </a:xfrm>
          <a:prstGeom prst="line">
            <a:avLst/>
          </a:prstGeom>
          <a:noFill/>
          <a:ln w="28575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2354514" y="1618316"/>
            <a:ext cx="1431925" cy="2125662"/>
          </a:xfrm>
          <a:prstGeom prst="line">
            <a:avLst/>
          </a:prstGeom>
          <a:noFill/>
          <a:ln w="28575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2505827" y="1430004"/>
            <a:ext cx="206375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115177" y="2880979"/>
            <a:ext cx="192088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5" name="Group 12"/>
          <p:cNvGrpSpPr>
            <a:grpSpLocks/>
          </p:cNvGrpSpPr>
          <p:nvPr/>
        </p:nvGrpSpPr>
        <p:grpSpPr bwMode="auto">
          <a:xfrm>
            <a:off x="3253539" y="3177841"/>
            <a:ext cx="260350" cy="369887"/>
            <a:chOff x="2100" y="2022"/>
            <a:chExt cx="164" cy="233"/>
          </a:xfrm>
        </p:grpSpPr>
        <p:sp>
          <p:nvSpPr>
            <p:cNvPr id="20" name="Oval 9"/>
            <p:cNvSpPr>
              <a:spLocks noChangeArrowheads="1"/>
            </p:cNvSpPr>
            <p:nvPr/>
          </p:nvSpPr>
          <p:spPr bwMode="auto">
            <a:xfrm>
              <a:off x="2179" y="2022"/>
              <a:ext cx="49" cy="4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10"/>
            <p:cNvSpPr>
              <a:spLocks noChangeArrowheads="1"/>
            </p:cNvSpPr>
            <p:nvPr/>
          </p:nvSpPr>
          <p:spPr bwMode="auto">
            <a:xfrm>
              <a:off x="2179" y="2022"/>
              <a:ext cx="49" cy="48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11"/>
            <p:cNvSpPr>
              <a:spLocks noChangeArrowheads="1"/>
            </p:cNvSpPr>
            <p:nvPr/>
          </p:nvSpPr>
          <p:spPr bwMode="auto">
            <a:xfrm>
              <a:off x="2100" y="2062"/>
              <a:ext cx="164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2737602" y="2020554"/>
            <a:ext cx="381000" cy="306387"/>
            <a:chOff x="1775" y="1293"/>
            <a:chExt cx="240" cy="193"/>
          </a:xfrm>
        </p:grpSpPr>
        <p:sp>
          <p:nvSpPr>
            <p:cNvPr id="17" name="Oval 13"/>
            <p:cNvSpPr>
              <a:spLocks noChangeArrowheads="1"/>
            </p:cNvSpPr>
            <p:nvPr/>
          </p:nvSpPr>
          <p:spPr bwMode="auto">
            <a:xfrm>
              <a:off x="1775" y="1421"/>
              <a:ext cx="48" cy="4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4"/>
            <p:cNvSpPr>
              <a:spLocks noChangeArrowheads="1"/>
            </p:cNvSpPr>
            <p:nvPr/>
          </p:nvSpPr>
          <p:spPr bwMode="auto">
            <a:xfrm>
              <a:off x="1775" y="1421"/>
              <a:ext cx="48" cy="48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1828" y="1293"/>
              <a:ext cx="187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496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0096A91-93C8-4C7A-BF68-944591874A6D}">
  <ds:schemaRefs>
    <ds:schemaRef ds:uri="http://www.w3.org/XML/1998/namespace"/>
    <ds:schemaRef ds:uri="http://purl.org/dc/dcmitype/"/>
    <ds:schemaRef ds:uri="71af3243-3dd4-4a8d-8c0d-dd76da1f02a5"/>
    <ds:schemaRef ds:uri="16c05727-aa75-4e4a-9b5f-8a80a1165891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631</TotalTime>
  <Words>1153</Words>
  <Application>Microsoft Office PowerPoint</Application>
  <PresentationFormat>Custom</PresentationFormat>
  <Paragraphs>364</Paragraphs>
  <Slides>18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 HAI ĐƯỜNG THẲNG CẮT NHAU, HAI ĐƯỜNG THẲNG SONG SONG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Remember… Safety First!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Admin</cp:lastModifiedBy>
  <cp:revision>43</cp:revision>
  <dcterms:created xsi:type="dcterms:W3CDTF">2021-06-07T13:44:30Z</dcterms:created>
  <dcterms:modified xsi:type="dcterms:W3CDTF">2022-01-09T14:51:36Z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