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6" r:id="rId5"/>
    <p:sldId id="258" r:id="rId6"/>
    <p:sldId id="303" r:id="rId7"/>
    <p:sldId id="304" r:id="rId8"/>
    <p:sldId id="292" r:id="rId9"/>
    <p:sldId id="294" r:id="rId10"/>
    <p:sldId id="306" r:id="rId11"/>
    <p:sldId id="295" r:id="rId12"/>
    <p:sldId id="293" r:id="rId13"/>
    <p:sldId id="307" r:id="rId14"/>
    <p:sldId id="301" r:id="rId15"/>
    <p:sldId id="309" r:id="rId16"/>
    <p:sldId id="310" r:id="rId17"/>
    <p:sldId id="265" r:id="rId18"/>
    <p:sldId id="285" r:id="rId19"/>
    <p:sldId id="311" r:id="rId20"/>
    <p:sldId id="308" r:id="rId21"/>
    <p:sldId id="286" r:id="rId22"/>
    <p:sldId id="313" r:id="rId23"/>
    <p:sldId id="302" r:id="rId24"/>
    <p:sldId id="312" r:id="rId25"/>
    <p:sldId id="271" r:id="rId26"/>
    <p:sldId id="297" r:id="rId27"/>
    <p:sldId id="298" r:id="rId28"/>
    <p:sldId id="299" r:id="rId29"/>
    <p:sldId id="2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ED7D31"/>
    <a:srgbClr val="C55A11"/>
    <a:srgbClr val="FAED3B"/>
    <a:srgbClr val="15142A"/>
    <a:srgbClr val="A7FDFF"/>
    <a:srgbClr val="3CDFE6"/>
    <a:srgbClr val="0C0D0E"/>
    <a:srgbClr val="1F4E79"/>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20" autoAdjust="0"/>
    <p:restoredTop sz="84954" autoAdjust="0"/>
  </p:normalViewPr>
  <p:slideViewPr>
    <p:cSldViewPr snapToGrid="0">
      <p:cViewPr>
        <p:scale>
          <a:sx n="89" d="100"/>
          <a:sy n="89" d="100"/>
        </p:scale>
        <p:origin x="-216"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3/18/2022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1"/>
        <p:cNvGrpSpPr/>
        <p:nvPr/>
      </p:nvGrpSpPr>
      <p:grpSpPr>
        <a:xfrm>
          <a:off x="0" y="0"/>
          <a:ext cx="0" cy="0"/>
          <a:chOff x="0" y="0"/>
          <a:chExt cx="0" cy="0"/>
        </a:xfrm>
      </p:grpSpPr>
      <p:sp>
        <p:nvSpPr>
          <p:cNvPr id="2962" name="Google Shape;2962;gc323b4e32e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3" name="Google Shape;2963;gc323b4e32e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25</a:t>
            </a:fld>
            <a:endParaRPr lang="en-US"/>
          </a:p>
        </p:txBody>
      </p:sp>
    </p:spTree>
    <p:extLst>
      <p:ext uri="{BB962C8B-B14F-4D97-AF65-F5344CB8AC3E}">
        <p14:creationId xmlns:p14="http://schemas.microsoft.com/office/powerpoint/2010/main" val="4252787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26</a:t>
            </a:fld>
            <a:endParaRPr lang="en-US"/>
          </a:p>
        </p:txBody>
      </p:sp>
    </p:spTree>
    <p:extLst>
      <p:ext uri="{BB962C8B-B14F-4D97-AF65-F5344CB8AC3E}">
        <p14:creationId xmlns:p14="http://schemas.microsoft.com/office/powerpoint/2010/main" val="40052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1"/>
        <p:cNvGrpSpPr/>
        <p:nvPr/>
      </p:nvGrpSpPr>
      <p:grpSpPr>
        <a:xfrm>
          <a:off x="0" y="0"/>
          <a:ext cx="0" cy="0"/>
          <a:chOff x="0" y="0"/>
          <a:chExt cx="0" cy="0"/>
        </a:xfrm>
      </p:grpSpPr>
      <p:sp>
        <p:nvSpPr>
          <p:cNvPr id="3672" name="Google Shape;3672;gc52ef24844_0_19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3" name="Google Shape;3673;gc52ef24844_0_19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2"/>
        <p:cNvGrpSpPr/>
        <p:nvPr/>
      </p:nvGrpSpPr>
      <p:grpSpPr>
        <a:xfrm>
          <a:off x="0" y="0"/>
          <a:ext cx="0" cy="0"/>
          <a:chOff x="0" y="0"/>
          <a:chExt cx="0" cy="0"/>
        </a:xfrm>
      </p:grpSpPr>
      <p:sp>
        <p:nvSpPr>
          <p:cNvPr id="3933" name="Google Shape;3933;gc323b4e32e_0_1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4" name="Google Shape;3934;gc323b4e32e_0_1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4"/>
        <p:cNvGrpSpPr/>
        <p:nvPr/>
      </p:nvGrpSpPr>
      <p:grpSpPr>
        <a:xfrm>
          <a:off x="0" y="0"/>
          <a:ext cx="0" cy="0"/>
          <a:chOff x="0" y="0"/>
          <a:chExt cx="0" cy="0"/>
        </a:xfrm>
      </p:grpSpPr>
      <p:sp>
        <p:nvSpPr>
          <p:cNvPr id="3995" name="Google Shape;3995;gc323b4e32e_0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6" name="Google Shape;3996;gc323b4e32e_0_1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7"/>
        <p:cNvGrpSpPr/>
        <p:nvPr/>
      </p:nvGrpSpPr>
      <p:grpSpPr>
        <a:xfrm>
          <a:off x="0" y="0"/>
          <a:ext cx="0" cy="0"/>
          <a:chOff x="0" y="0"/>
          <a:chExt cx="0" cy="0"/>
        </a:xfrm>
      </p:grpSpPr>
      <p:sp>
        <p:nvSpPr>
          <p:cNvPr id="4118" name="Google Shape;4118;gc323b4e32e_0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9" name="Google Shape;4119;gc323b4e32e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4"/>
        <p:cNvGrpSpPr/>
        <p:nvPr/>
      </p:nvGrpSpPr>
      <p:grpSpPr>
        <a:xfrm>
          <a:off x="0" y="0"/>
          <a:ext cx="0" cy="0"/>
          <a:chOff x="0" y="0"/>
          <a:chExt cx="0" cy="0"/>
        </a:xfrm>
      </p:grpSpPr>
      <p:sp>
        <p:nvSpPr>
          <p:cNvPr id="4345" name="Google Shape;4345;gc323b4e32e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6" name="Google Shape;4346;gc323b4e32e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22</a:t>
            </a:fld>
            <a:endParaRPr lang="en-US"/>
          </a:p>
        </p:txBody>
      </p:sp>
    </p:spTree>
    <p:extLst>
      <p:ext uri="{BB962C8B-B14F-4D97-AF65-F5344CB8AC3E}">
        <p14:creationId xmlns:p14="http://schemas.microsoft.com/office/powerpoint/2010/main" val="245356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23</a:t>
            </a:fld>
            <a:endParaRPr lang="en-US"/>
          </a:p>
        </p:txBody>
      </p:sp>
    </p:spTree>
    <p:extLst>
      <p:ext uri="{BB962C8B-B14F-4D97-AF65-F5344CB8AC3E}">
        <p14:creationId xmlns:p14="http://schemas.microsoft.com/office/powerpoint/2010/main" val="2534486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24</a:t>
            </a:fld>
            <a:endParaRPr lang="en-US"/>
          </a:p>
        </p:txBody>
      </p:sp>
    </p:spTree>
    <p:extLst>
      <p:ext uri="{BB962C8B-B14F-4D97-AF65-F5344CB8AC3E}">
        <p14:creationId xmlns:p14="http://schemas.microsoft.com/office/powerpoint/2010/main" val="3557078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3/18/2022</a:t>
            </a:fld>
            <a:endParaRPr lang="en-US" dirty="0"/>
          </a:p>
        </p:txBody>
      </p:sp>
      <p:sp>
        <p:nvSpPr>
          <p:cNvPr id="5" name="Footer Placeholder 4">
            <a:extLst>
              <a:ext uri="{FF2B5EF4-FFF2-40B4-BE49-F238E27FC236}">
                <a16:creationId xmlns=""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accent6"/>
        </a:solidFill>
        <a:effectLst/>
      </p:bgPr>
    </p:bg>
    <p:spTree>
      <p:nvGrpSpPr>
        <p:cNvPr id="1" name="Shape 145"/>
        <p:cNvGrpSpPr/>
        <p:nvPr/>
      </p:nvGrpSpPr>
      <p:grpSpPr>
        <a:xfrm>
          <a:off x="0" y="0"/>
          <a:ext cx="0" cy="0"/>
          <a:chOff x="0" y="0"/>
          <a:chExt cx="0" cy="0"/>
        </a:xfrm>
      </p:grpSpPr>
      <p:grpSp>
        <p:nvGrpSpPr>
          <p:cNvPr id="146" name="Google Shape;146;p6"/>
          <p:cNvGrpSpPr/>
          <p:nvPr/>
        </p:nvGrpSpPr>
        <p:grpSpPr>
          <a:xfrm>
            <a:off x="-434485" y="-296800"/>
            <a:ext cx="12690592" cy="10316157"/>
            <a:chOff x="-325864" y="-222600"/>
            <a:chExt cx="9517944" cy="7737118"/>
          </a:xfrm>
        </p:grpSpPr>
        <p:sp>
          <p:nvSpPr>
            <p:cNvPr id="147" name="Google Shape;147;p6"/>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6"/>
            <p:cNvGrpSpPr/>
            <p:nvPr/>
          </p:nvGrpSpPr>
          <p:grpSpPr>
            <a:xfrm>
              <a:off x="-185781" y="-222600"/>
              <a:ext cx="9377821" cy="2147740"/>
              <a:chOff x="-185781" y="-222600"/>
              <a:chExt cx="9377821" cy="2147740"/>
            </a:xfrm>
          </p:grpSpPr>
          <p:sp>
            <p:nvSpPr>
              <p:cNvPr id="162" name="Google Shape;162;p6"/>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6"/>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544333" y="483676"/>
            <a:ext cx="11245600" cy="6126000"/>
          </a:xfrm>
          <a:prstGeom prst="rect">
            <a:avLst/>
          </a:pr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75" name="Google Shape;175;p6"/>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76" name="Google Shape;176;p6"/>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121897" tIns="121897" rIns="121897" bIns="121897"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77" name="Google Shape;177;p6"/>
          <p:cNvSpPr txBox="1">
            <a:spLocks noGrp="1"/>
          </p:cNvSpPr>
          <p:nvPr>
            <p:ph type="subTitle" idx="1"/>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2494189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910"/>
        <p:cNvGrpSpPr/>
        <p:nvPr/>
      </p:nvGrpSpPr>
      <p:grpSpPr>
        <a:xfrm>
          <a:off x="0" y="0"/>
          <a:ext cx="0" cy="0"/>
          <a:chOff x="0" y="0"/>
          <a:chExt cx="0" cy="0"/>
        </a:xfrm>
      </p:grpSpPr>
      <p:grpSp>
        <p:nvGrpSpPr>
          <p:cNvPr id="911" name="Google Shape;911;p29"/>
          <p:cNvGrpSpPr/>
          <p:nvPr/>
        </p:nvGrpSpPr>
        <p:grpSpPr>
          <a:xfrm>
            <a:off x="-332885" y="-3243200"/>
            <a:ext cx="12690592" cy="10316157"/>
            <a:chOff x="-249664" y="-2432400"/>
            <a:chExt cx="9517944" cy="7737118"/>
          </a:xfrm>
        </p:grpSpPr>
        <p:sp>
          <p:nvSpPr>
            <p:cNvPr id="912" name="Google Shape;912;p29"/>
            <p:cNvSpPr/>
            <p:nvPr/>
          </p:nvSpPr>
          <p:spPr>
            <a:xfrm>
              <a:off x="-2415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9"/>
            <p:cNvSpPr/>
            <p:nvPr/>
          </p:nvSpPr>
          <p:spPr>
            <a:xfrm>
              <a:off x="-2416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9"/>
            <p:cNvSpPr/>
            <p:nvPr/>
          </p:nvSpPr>
          <p:spPr>
            <a:xfrm>
              <a:off x="-2415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9"/>
            <p:cNvSpPr/>
            <p:nvPr/>
          </p:nvSpPr>
          <p:spPr>
            <a:xfrm>
              <a:off x="-2415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9"/>
            <p:cNvSpPr/>
            <p:nvPr/>
          </p:nvSpPr>
          <p:spPr>
            <a:xfrm>
              <a:off x="-2412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9"/>
            <p:cNvSpPr/>
            <p:nvPr/>
          </p:nvSpPr>
          <p:spPr>
            <a:xfrm>
              <a:off x="-2415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9"/>
            <p:cNvSpPr/>
            <p:nvPr/>
          </p:nvSpPr>
          <p:spPr>
            <a:xfrm>
              <a:off x="-2415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9"/>
            <p:cNvSpPr/>
            <p:nvPr/>
          </p:nvSpPr>
          <p:spPr>
            <a:xfrm>
              <a:off x="41601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9"/>
            <p:cNvSpPr/>
            <p:nvPr/>
          </p:nvSpPr>
          <p:spPr>
            <a:xfrm>
              <a:off x="-2415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9"/>
            <p:cNvSpPr/>
            <p:nvPr/>
          </p:nvSpPr>
          <p:spPr>
            <a:xfrm>
              <a:off x="26222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9"/>
            <p:cNvSpPr/>
            <p:nvPr/>
          </p:nvSpPr>
          <p:spPr>
            <a:xfrm>
              <a:off x="78963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9"/>
            <p:cNvSpPr/>
            <p:nvPr/>
          </p:nvSpPr>
          <p:spPr>
            <a:xfrm>
              <a:off x="47938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9"/>
            <p:cNvSpPr/>
            <p:nvPr/>
          </p:nvSpPr>
          <p:spPr>
            <a:xfrm>
              <a:off x="49243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9"/>
            <p:cNvSpPr/>
            <p:nvPr/>
          </p:nvSpPr>
          <p:spPr>
            <a:xfrm>
              <a:off x="-2496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29"/>
            <p:cNvGrpSpPr/>
            <p:nvPr/>
          </p:nvGrpSpPr>
          <p:grpSpPr>
            <a:xfrm>
              <a:off x="-249624" y="-2432400"/>
              <a:ext cx="9377821" cy="2147740"/>
              <a:chOff x="-249624" y="-2432400"/>
              <a:chExt cx="9377821" cy="2147740"/>
            </a:xfrm>
          </p:grpSpPr>
          <p:sp>
            <p:nvSpPr>
              <p:cNvPr id="927" name="Google Shape;927;p29"/>
              <p:cNvSpPr/>
              <p:nvPr/>
            </p:nvSpPr>
            <p:spPr>
              <a:xfrm>
                <a:off x="-2415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9"/>
              <p:cNvSpPr/>
              <p:nvPr/>
            </p:nvSpPr>
            <p:spPr>
              <a:xfrm>
                <a:off x="-2496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29"/>
            <p:cNvSpPr/>
            <p:nvPr/>
          </p:nvSpPr>
          <p:spPr>
            <a:xfrm>
              <a:off x="-2496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9"/>
            <p:cNvSpPr/>
            <p:nvPr/>
          </p:nvSpPr>
          <p:spPr>
            <a:xfrm>
              <a:off x="-2495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9"/>
            <p:cNvSpPr/>
            <p:nvPr/>
          </p:nvSpPr>
          <p:spPr>
            <a:xfrm>
              <a:off x="-2495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9"/>
            <p:cNvSpPr/>
            <p:nvPr/>
          </p:nvSpPr>
          <p:spPr>
            <a:xfrm>
              <a:off x="-2496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9"/>
            <p:cNvSpPr/>
            <p:nvPr/>
          </p:nvSpPr>
          <p:spPr>
            <a:xfrm>
              <a:off x="-2495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9"/>
            <p:cNvSpPr/>
            <p:nvPr/>
          </p:nvSpPr>
          <p:spPr>
            <a:xfrm>
              <a:off x="41508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9"/>
            <p:cNvSpPr/>
            <p:nvPr/>
          </p:nvSpPr>
          <p:spPr>
            <a:xfrm>
              <a:off x="-2495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9"/>
            <p:cNvSpPr/>
            <p:nvPr/>
          </p:nvSpPr>
          <p:spPr>
            <a:xfrm>
              <a:off x="26158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9"/>
            <p:cNvSpPr/>
            <p:nvPr/>
          </p:nvSpPr>
          <p:spPr>
            <a:xfrm>
              <a:off x="47798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9"/>
            <p:cNvSpPr/>
            <p:nvPr/>
          </p:nvSpPr>
          <p:spPr>
            <a:xfrm>
              <a:off x="49126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9" name="Google Shape;939;p29"/>
          <p:cNvSpPr/>
          <p:nvPr/>
        </p:nvSpPr>
        <p:spPr>
          <a:xfrm>
            <a:off x="544333" y="483676"/>
            <a:ext cx="11245600" cy="6126000"/>
          </a:xfrm>
          <a:prstGeom prst="rect">
            <a:avLst/>
          </a:pr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40" name="Google Shape;940;p29"/>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41" name="Google Shape;941;p29"/>
          <p:cNvSpPr txBox="1">
            <a:spLocks noGrp="1"/>
          </p:cNvSpPr>
          <p:nvPr>
            <p:ph type="subTitle" idx="1"/>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42" name="Google Shape;942;p29"/>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121897" tIns="121897" rIns="121897" bIns="121897"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943" name="Google Shape;943;p29"/>
          <p:cNvSpPr txBox="1">
            <a:spLocks noGrp="1"/>
          </p:cNvSpPr>
          <p:nvPr>
            <p:ph type="title" idx="2" hasCustomPrompt="1"/>
          </p:nvPr>
        </p:nvSpPr>
        <p:spPr>
          <a:xfrm>
            <a:off x="2892533" y="2224567"/>
            <a:ext cx="3349200" cy="1104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6200"/>
              <a:buNone/>
              <a:defRPr sz="6400">
                <a:latin typeface="Arial" panose="020B0604020202020204" pitchFamily="34" charset="0"/>
                <a:cs typeface="Arial" panose="020B0604020202020204" pitchFamily="34" charset="0"/>
              </a:defRPr>
            </a:lvl1pPr>
            <a:lvl2pPr lvl="1" algn="ctr" rtl="0">
              <a:spcBef>
                <a:spcPts val="0"/>
              </a:spcBef>
              <a:spcAft>
                <a:spcPts val="0"/>
              </a:spcAft>
              <a:buSzPts val="6200"/>
              <a:buNone/>
              <a:defRPr sz="8300"/>
            </a:lvl2pPr>
            <a:lvl3pPr lvl="2" algn="ctr" rtl="0">
              <a:spcBef>
                <a:spcPts val="0"/>
              </a:spcBef>
              <a:spcAft>
                <a:spcPts val="0"/>
              </a:spcAft>
              <a:buSzPts val="6200"/>
              <a:buNone/>
              <a:defRPr sz="8300"/>
            </a:lvl3pPr>
            <a:lvl4pPr lvl="3" algn="ctr" rtl="0">
              <a:spcBef>
                <a:spcPts val="0"/>
              </a:spcBef>
              <a:spcAft>
                <a:spcPts val="0"/>
              </a:spcAft>
              <a:buSzPts val="6200"/>
              <a:buNone/>
              <a:defRPr sz="8300"/>
            </a:lvl4pPr>
            <a:lvl5pPr lvl="4" algn="ctr" rtl="0">
              <a:spcBef>
                <a:spcPts val="0"/>
              </a:spcBef>
              <a:spcAft>
                <a:spcPts val="0"/>
              </a:spcAft>
              <a:buSzPts val="6200"/>
              <a:buNone/>
              <a:defRPr sz="8300"/>
            </a:lvl5pPr>
            <a:lvl6pPr lvl="5" algn="ctr" rtl="0">
              <a:spcBef>
                <a:spcPts val="0"/>
              </a:spcBef>
              <a:spcAft>
                <a:spcPts val="0"/>
              </a:spcAft>
              <a:buSzPts val="6200"/>
              <a:buNone/>
              <a:defRPr sz="8300"/>
            </a:lvl6pPr>
            <a:lvl7pPr lvl="6" algn="ctr" rtl="0">
              <a:spcBef>
                <a:spcPts val="0"/>
              </a:spcBef>
              <a:spcAft>
                <a:spcPts val="0"/>
              </a:spcAft>
              <a:buSzPts val="6200"/>
              <a:buNone/>
              <a:defRPr sz="8300"/>
            </a:lvl7pPr>
            <a:lvl8pPr lvl="7" algn="ctr" rtl="0">
              <a:spcBef>
                <a:spcPts val="0"/>
              </a:spcBef>
              <a:spcAft>
                <a:spcPts val="0"/>
              </a:spcAft>
              <a:buSzPts val="6200"/>
              <a:buNone/>
              <a:defRPr sz="8300"/>
            </a:lvl8pPr>
            <a:lvl9pPr lvl="8" algn="ctr" rtl="0">
              <a:spcBef>
                <a:spcPts val="0"/>
              </a:spcBef>
              <a:spcAft>
                <a:spcPts val="0"/>
              </a:spcAft>
              <a:buSzPts val="6200"/>
              <a:buNone/>
              <a:defRPr sz="8300"/>
            </a:lvl9pPr>
          </a:lstStyle>
          <a:p>
            <a:r>
              <a:rPr dirty="0"/>
              <a:t>xx%</a:t>
            </a:r>
          </a:p>
        </p:txBody>
      </p:sp>
      <p:sp>
        <p:nvSpPr>
          <p:cNvPr id="944" name="Google Shape;944;p29"/>
          <p:cNvSpPr txBox="1">
            <a:spLocks noGrp="1"/>
          </p:cNvSpPr>
          <p:nvPr>
            <p:ph type="subTitle" idx="3"/>
          </p:nvPr>
        </p:nvSpPr>
        <p:spPr>
          <a:xfrm>
            <a:off x="2892533" y="3165933"/>
            <a:ext cx="3349200" cy="59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45" name="Google Shape;945;p29"/>
          <p:cNvSpPr txBox="1">
            <a:spLocks noGrp="1"/>
          </p:cNvSpPr>
          <p:nvPr>
            <p:ph type="title" idx="4" hasCustomPrompt="1"/>
          </p:nvPr>
        </p:nvSpPr>
        <p:spPr>
          <a:xfrm>
            <a:off x="2892533" y="4166100"/>
            <a:ext cx="3349200" cy="1104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6200"/>
              <a:buNone/>
              <a:defRPr sz="6400">
                <a:latin typeface="Arial" panose="020B0604020202020204" pitchFamily="34" charset="0"/>
                <a:cs typeface="Arial" panose="020B0604020202020204" pitchFamily="34" charset="0"/>
              </a:defRPr>
            </a:lvl1pPr>
            <a:lvl2pPr lvl="1" algn="ctr" rtl="0">
              <a:spcBef>
                <a:spcPts val="0"/>
              </a:spcBef>
              <a:spcAft>
                <a:spcPts val="0"/>
              </a:spcAft>
              <a:buSzPts val="6200"/>
              <a:buNone/>
              <a:defRPr sz="8300"/>
            </a:lvl2pPr>
            <a:lvl3pPr lvl="2" algn="ctr" rtl="0">
              <a:spcBef>
                <a:spcPts val="0"/>
              </a:spcBef>
              <a:spcAft>
                <a:spcPts val="0"/>
              </a:spcAft>
              <a:buSzPts val="6200"/>
              <a:buNone/>
              <a:defRPr sz="8300"/>
            </a:lvl3pPr>
            <a:lvl4pPr lvl="3" algn="ctr" rtl="0">
              <a:spcBef>
                <a:spcPts val="0"/>
              </a:spcBef>
              <a:spcAft>
                <a:spcPts val="0"/>
              </a:spcAft>
              <a:buSzPts val="6200"/>
              <a:buNone/>
              <a:defRPr sz="8300"/>
            </a:lvl4pPr>
            <a:lvl5pPr lvl="4" algn="ctr" rtl="0">
              <a:spcBef>
                <a:spcPts val="0"/>
              </a:spcBef>
              <a:spcAft>
                <a:spcPts val="0"/>
              </a:spcAft>
              <a:buSzPts val="6200"/>
              <a:buNone/>
              <a:defRPr sz="8300"/>
            </a:lvl5pPr>
            <a:lvl6pPr lvl="5" algn="ctr" rtl="0">
              <a:spcBef>
                <a:spcPts val="0"/>
              </a:spcBef>
              <a:spcAft>
                <a:spcPts val="0"/>
              </a:spcAft>
              <a:buSzPts val="6200"/>
              <a:buNone/>
              <a:defRPr sz="8300"/>
            </a:lvl6pPr>
            <a:lvl7pPr lvl="6" algn="ctr" rtl="0">
              <a:spcBef>
                <a:spcPts val="0"/>
              </a:spcBef>
              <a:spcAft>
                <a:spcPts val="0"/>
              </a:spcAft>
              <a:buSzPts val="6200"/>
              <a:buNone/>
              <a:defRPr sz="8300"/>
            </a:lvl7pPr>
            <a:lvl8pPr lvl="7" algn="ctr" rtl="0">
              <a:spcBef>
                <a:spcPts val="0"/>
              </a:spcBef>
              <a:spcAft>
                <a:spcPts val="0"/>
              </a:spcAft>
              <a:buSzPts val="6200"/>
              <a:buNone/>
              <a:defRPr sz="8300"/>
            </a:lvl8pPr>
            <a:lvl9pPr lvl="8" algn="ctr" rtl="0">
              <a:spcBef>
                <a:spcPts val="0"/>
              </a:spcBef>
              <a:spcAft>
                <a:spcPts val="0"/>
              </a:spcAft>
              <a:buSzPts val="6200"/>
              <a:buNone/>
              <a:defRPr sz="8300"/>
            </a:lvl9pPr>
          </a:lstStyle>
          <a:p>
            <a:r>
              <a:rPr dirty="0"/>
              <a:t>xx%</a:t>
            </a:r>
          </a:p>
        </p:txBody>
      </p:sp>
      <p:sp>
        <p:nvSpPr>
          <p:cNvPr id="946" name="Google Shape;946;p29"/>
          <p:cNvSpPr txBox="1">
            <a:spLocks noGrp="1"/>
          </p:cNvSpPr>
          <p:nvPr>
            <p:ph type="subTitle" idx="5"/>
          </p:nvPr>
        </p:nvSpPr>
        <p:spPr>
          <a:xfrm>
            <a:off x="2892533" y="5107467"/>
            <a:ext cx="3349200" cy="59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47" name="Google Shape;947;p29"/>
          <p:cNvSpPr txBox="1">
            <a:spLocks noGrp="1"/>
          </p:cNvSpPr>
          <p:nvPr>
            <p:ph type="title" idx="6" hasCustomPrompt="1"/>
          </p:nvPr>
        </p:nvSpPr>
        <p:spPr>
          <a:xfrm>
            <a:off x="6820700" y="2555067"/>
            <a:ext cx="1960800" cy="8740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6200"/>
              <a:buNone/>
              <a:defRPr>
                <a:latin typeface="Arial" panose="020B0604020202020204" pitchFamily="34" charset="0"/>
                <a:cs typeface="Arial" panose="020B0604020202020204" pitchFamily="34" charset="0"/>
              </a:defRPr>
            </a:lvl1pPr>
            <a:lvl2pPr lvl="1" algn="ctr" rtl="0">
              <a:spcBef>
                <a:spcPts val="0"/>
              </a:spcBef>
              <a:spcAft>
                <a:spcPts val="0"/>
              </a:spcAft>
              <a:buSzPts val="6200"/>
              <a:buNone/>
              <a:defRPr sz="8300"/>
            </a:lvl2pPr>
            <a:lvl3pPr lvl="2" algn="ctr" rtl="0">
              <a:spcBef>
                <a:spcPts val="0"/>
              </a:spcBef>
              <a:spcAft>
                <a:spcPts val="0"/>
              </a:spcAft>
              <a:buSzPts val="6200"/>
              <a:buNone/>
              <a:defRPr sz="8300"/>
            </a:lvl3pPr>
            <a:lvl4pPr lvl="3" algn="ctr" rtl="0">
              <a:spcBef>
                <a:spcPts val="0"/>
              </a:spcBef>
              <a:spcAft>
                <a:spcPts val="0"/>
              </a:spcAft>
              <a:buSzPts val="6200"/>
              <a:buNone/>
              <a:defRPr sz="8300"/>
            </a:lvl4pPr>
            <a:lvl5pPr lvl="4" algn="ctr" rtl="0">
              <a:spcBef>
                <a:spcPts val="0"/>
              </a:spcBef>
              <a:spcAft>
                <a:spcPts val="0"/>
              </a:spcAft>
              <a:buSzPts val="6200"/>
              <a:buNone/>
              <a:defRPr sz="8300"/>
            </a:lvl5pPr>
            <a:lvl6pPr lvl="5" algn="ctr" rtl="0">
              <a:spcBef>
                <a:spcPts val="0"/>
              </a:spcBef>
              <a:spcAft>
                <a:spcPts val="0"/>
              </a:spcAft>
              <a:buSzPts val="6200"/>
              <a:buNone/>
              <a:defRPr sz="8300"/>
            </a:lvl6pPr>
            <a:lvl7pPr lvl="6" algn="ctr" rtl="0">
              <a:spcBef>
                <a:spcPts val="0"/>
              </a:spcBef>
              <a:spcAft>
                <a:spcPts val="0"/>
              </a:spcAft>
              <a:buSzPts val="6200"/>
              <a:buNone/>
              <a:defRPr sz="8300"/>
            </a:lvl7pPr>
            <a:lvl8pPr lvl="7" algn="ctr" rtl="0">
              <a:spcBef>
                <a:spcPts val="0"/>
              </a:spcBef>
              <a:spcAft>
                <a:spcPts val="0"/>
              </a:spcAft>
              <a:buSzPts val="6200"/>
              <a:buNone/>
              <a:defRPr sz="8300"/>
            </a:lvl8pPr>
            <a:lvl9pPr lvl="8" algn="ctr" rtl="0">
              <a:spcBef>
                <a:spcPts val="0"/>
              </a:spcBef>
              <a:spcAft>
                <a:spcPts val="0"/>
              </a:spcAft>
              <a:buSzPts val="6200"/>
              <a:buNone/>
              <a:defRPr sz="8300"/>
            </a:lvl9pPr>
          </a:lstStyle>
          <a:p>
            <a:r>
              <a:rPr dirty="0"/>
              <a:t>xx%</a:t>
            </a:r>
          </a:p>
        </p:txBody>
      </p:sp>
      <p:sp>
        <p:nvSpPr>
          <p:cNvPr id="948" name="Google Shape;948;p29"/>
          <p:cNvSpPr txBox="1">
            <a:spLocks noGrp="1"/>
          </p:cNvSpPr>
          <p:nvPr>
            <p:ph type="subTitle" idx="7"/>
          </p:nvPr>
        </p:nvSpPr>
        <p:spPr>
          <a:xfrm>
            <a:off x="6820700" y="4207500"/>
            <a:ext cx="1960800" cy="1104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49" name="Google Shape;949;p29"/>
          <p:cNvSpPr txBox="1">
            <a:spLocks noGrp="1"/>
          </p:cNvSpPr>
          <p:nvPr>
            <p:ph type="title" idx="8" hasCustomPrompt="1"/>
          </p:nvPr>
        </p:nvSpPr>
        <p:spPr>
          <a:xfrm>
            <a:off x="9271200" y="2555067"/>
            <a:ext cx="1960800" cy="8740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6200"/>
              <a:buNone/>
              <a:defRPr>
                <a:latin typeface="Arial" panose="020B0604020202020204" pitchFamily="34" charset="0"/>
                <a:cs typeface="Arial" panose="020B0604020202020204" pitchFamily="34" charset="0"/>
              </a:defRPr>
            </a:lvl1pPr>
            <a:lvl2pPr lvl="1" algn="ctr" rtl="0">
              <a:spcBef>
                <a:spcPts val="0"/>
              </a:spcBef>
              <a:spcAft>
                <a:spcPts val="0"/>
              </a:spcAft>
              <a:buSzPts val="6200"/>
              <a:buNone/>
              <a:defRPr sz="8300"/>
            </a:lvl2pPr>
            <a:lvl3pPr lvl="2" algn="ctr" rtl="0">
              <a:spcBef>
                <a:spcPts val="0"/>
              </a:spcBef>
              <a:spcAft>
                <a:spcPts val="0"/>
              </a:spcAft>
              <a:buSzPts val="6200"/>
              <a:buNone/>
              <a:defRPr sz="8300"/>
            </a:lvl3pPr>
            <a:lvl4pPr lvl="3" algn="ctr" rtl="0">
              <a:spcBef>
                <a:spcPts val="0"/>
              </a:spcBef>
              <a:spcAft>
                <a:spcPts val="0"/>
              </a:spcAft>
              <a:buSzPts val="6200"/>
              <a:buNone/>
              <a:defRPr sz="8300"/>
            </a:lvl4pPr>
            <a:lvl5pPr lvl="4" algn="ctr" rtl="0">
              <a:spcBef>
                <a:spcPts val="0"/>
              </a:spcBef>
              <a:spcAft>
                <a:spcPts val="0"/>
              </a:spcAft>
              <a:buSzPts val="6200"/>
              <a:buNone/>
              <a:defRPr sz="8300"/>
            </a:lvl5pPr>
            <a:lvl6pPr lvl="5" algn="ctr" rtl="0">
              <a:spcBef>
                <a:spcPts val="0"/>
              </a:spcBef>
              <a:spcAft>
                <a:spcPts val="0"/>
              </a:spcAft>
              <a:buSzPts val="6200"/>
              <a:buNone/>
              <a:defRPr sz="8300"/>
            </a:lvl6pPr>
            <a:lvl7pPr lvl="6" algn="ctr" rtl="0">
              <a:spcBef>
                <a:spcPts val="0"/>
              </a:spcBef>
              <a:spcAft>
                <a:spcPts val="0"/>
              </a:spcAft>
              <a:buSzPts val="6200"/>
              <a:buNone/>
              <a:defRPr sz="8300"/>
            </a:lvl7pPr>
            <a:lvl8pPr lvl="7" algn="ctr" rtl="0">
              <a:spcBef>
                <a:spcPts val="0"/>
              </a:spcBef>
              <a:spcAft>
                <a:spcPts val="0"/>
              </a:spcAft>
              <a:buSzPts val="6200"/>
              <a:buNone/>
              <a:defRPr sz="8300"/>
            </a:lvl8pPr>
            <a:lvl9pPr lvl="8" algn="ctr" rtl="0">
              <a:spcBef>
                <a:spcPts val="0"/>
              </a:spcBef>
              <a:spcAft>
                <a:spcPts val="0"/>
              </a:spcAft>
              <a:buSzPts val="6200"/>
              <a:buNone/>
              <a:defRPr sz="8300"/>
            </a:lvl9pPr>
          </a:lstStyle>
          <a:p>
            <a:r>
              <a:rPr dirty="0"/>
              <a:t>xx%</a:t>
            </a:r>
          </a:p>
        </p:txBody>
      </p:sp>
      <p:sp>
        <p:nvSpPr>
          <p:cNvPr id="950" name="Google Shape;950;p29"/>
          <p:cNvSpPr txBox="1">
            <a:spLocks noGrp="1"/>
          </p:cNvSpPr>
          <p:nvPr>
            <p:ph type="subTitle" idx="9"/>
          </p:nvPr>
        </p:nvSpPr>
        <p:spPr>
          <a:xfrm>
            <a:off x="9271200" y="4207500"/>
            <a:ext cx="1960800" cy="1104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1771232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eleven columns">
  <p:cSld name="Title and eleven columns">
    <p:bg>
      <p:bgPr>
        <a:solidFill>
          <a:schemeClr val="accent6"/>
        </a:solidFill>
        <a:effectLst/>
      </p:bgPr>
    </p:bg>
    <p:spTree>
      <p:nvGrpSpPr>
        <p:cNvPr id="1" name="Shape 855"/>
        <p:cNvGrpSpPr/>
        <p:nvPr/>
      </p:nvGrpSpPr>
      <p:grpSpPr>
        <a:xfrm>
          <a:off x="0" y="0"/>
          <a:ext cx="0" cy="0"/>
          <a:chOff x="0" y="0"/>
          <a:chExt cx="0" cy="0"/>
        </a:xfrm>
      </p:grpSpPr>
      <p:grpSp>
        <p:nvGrpSpPr>
          <p:cNvPr id="856" name="Google Shape;856;p28"/>
          <p:cNvGrpSpPr/>
          <p:nvPr/>
        </p:nvGrpSpPr>
        <p:grpSpPr>
          <a:xfrm>
            <a:off x="-129685" y="-296800"/>
            <a:ext cx="12690592" cy="10316157"/>
            <a:chOff x="-97264" y="-222600"/>
            <a:chExt cx="9517944" cy="7737118"/>
          </a:xfrm>
        </p:grpSpPr>
        <p:sp>
          <p:nvSpPr>
            <p:cNvPr id="857" name="Google Shape;857;p28"/>
            <p:cNvSpPr/>
            <p:nvPr/>
          </p:nvSpPr>
          <p:spPr>
            <a:xfrm>
              <a:off x="-89101"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8"/>
            <p:cNvSpPr/>
            <p:nvPr/>
          </p:nvSpPr>
          <p:spPr>
            <a:xfrm>
              <a:off x="-89221"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8"/>
            <p:cNvSpPr/>
            <p:nvPr/>
          </p:nvSpPr>
          <p:spPr>
            <a:xfrm>
              <a:off x="-89101"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8"/>
            <p:cNvSpPr/>
            <p:nvPr/>
          </p:nvSpPr>
          <p:spPr>
            <a:xfrm>
              <a:off x="-89101"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8"/>
            <p:cNvSpPr/>
            <p:nvPr/>
          </p:nvSpPr>
          <p:spPr>
            <a:xfrm>
              <a:off x="-88861"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8"/>
            <p:cNvSpPr/>
            <p:nvPr/>
          </p:nvSpPr>
          <p:spPr>
            <a:xfrm>
              <a:off x="-8910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8"/>
            <p:cNvSpPr/>
            <p:nvPr/>
          </p:nvSpPr>
          <p:spPr>
            <a:xfrm>
              <a:off x="-89101"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8"/>
            <p:cNvSpPr/>
            <p:nvPr/>
          </p:nvSpPr>
          <p:spPr>
            <a:xfrm>
              <a:off x="4312517"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8"/>
            <p:cNvSpPr/>
            <p:nvPr/>
          </p:nvSpPr>
          <p:spPr>
            <a:xfrm>
              <a:off x="-89101"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8"/>
            <p:cNvSpPr/>
            <p:nvPr/>
          </p:nvSpPr>
          <p:spPr>
            <a:xfrm>
              <a:off x="2774626"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8"/>
            <p:cNvSpPr/>
            <p:nvPr/>
          </p:nvSpPr>
          <p:spPr>
            <a:xfrm>
              <a:off x="8048796"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8"/>
            <p:cNvSpPr/>
            <p:nvPr/>
          </p:nvSpPr>
          <p:spPr>
            <a:xfrm>
              <a:off x="4946282"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8"/>
            <p:cNvSpPr/>
            <p:nvPr/>
          </p:nvSpPr>
          <p:spPr>
            <a:xfrm>
              <a:off x="5076700"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8"/>
            <p:cNvSpPr/>
            <p:nvPr/>
          </p:nvSpPr>
          <p:spPr>
            <a:xfrm>
              <a:off x="-97224"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1" name="Google Shape;871;p28"/>
            <p:cNvGrpSpPr/>
            <p:nvPr/>
          </p:nvGrpSpPr>
          <p:grpSpPr>
            <a:xfrm>
              <a:off x="-97224" y="-222600"/>
              <a:ext cx="9377821" cy="2147740"/>
              <a:chOff x="-97224" y="-222600"/>
              <a:chExt cx="9377821" cy="2147740"/>
            </a:xfrm>
          </p:grpSpPr>
          <p:sp>
            <p:nvSpPr>
              <p:cNvPr id="872" name="Google Shape;872;p28"/>
              <p:cNvSpPr/>
              <p:nvPr/>
            </p:nvSpPr>
            <p:spPr>
              <a:xfrm>
                <a:off x="-89101"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8"/>
              <p:cNvSpPr/>
              <p:nvPr/>
            </p:nvSpPr>
            <p:spPr>
              <a:xfrm>
                <a:off x="-97224"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4" name="Google Shape;874;p28"/>
            <p:cNvSpPr/>
            <p:nvPr/>
          </p:nvSpPr>
          <p:spPr>
            <a:xfrm>
              <a:off x="-97224"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8"/>
            <p:cNvSpPr/>
            <p:nvPr/>
          </p:nvSpPr>
          <p:spPr>
            <a:xfrm>
              <a:off x="-97184"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8"/>
            <p:cNvSpPr/>
            <p:nvPr/>
          </p:nvSpPr>
          <p:spPr>
            <a:xfrm>
              <a:off x="-97104"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8"/>
            <p:cNvSpPr/>
            <p:nvPr/>
          </p:nvSpPr>
          <p:spPr>
            <a:xfrm>
              <a:off x="-97264"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8"/>
            <p:cNvSpPr/>
            <p:nvPr/>
          </p:nvSpPr>
          <p:spPr>
            <a:xfrm>
              <a:off x="-97184"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8"/>
            <p:cNvSpPr/>
            <p:nvPr/>
          </p:nvSpPr>
          <p:spPr>
            <a:xfrm>
              <a:off x="4303273"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8"/>
            <p:cNvSpPr/>
            <p:nvPr/>
          </p:nvSpPr>
          <p:spPr>
            <a:xfrm>
              <a:off x="-97184"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8"/>
            <p:cNvSpPr/>
            <p:nvPr/>
          </p:nvSpPr>
          <p:spPr>
            <a:xfrm>
              <a:off x="2768223"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8"/>
            <p:cNvSpPr/>
            <p:nvPr/>
          </p:nvSpPr>
          <p:spPr>
            <a:xfrm>
              <a:off x="4932235"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8"/>
            <p:cNvSpPr/>
            <p:nvPr/>
          </p:nvSpPr>
          <p:spPr>
            <a:xfrm>
              <a:off x="5065015"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28"/>
          <p:cNvSpPr/>
          <p:nvPr/>
        </p:nvSpPr>
        <p:spPr>
          <a:xfrm>
            <a:off x="544333" y="483676"/>
            <a:ext cx="11245600" cy="6126000"/>
          </a:xfrm>
          <a:prstGeom prst="rect">
            <a:avLst/>
          </a:pr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85" name="Google Shape;885;p28"/>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86" name="Google Shape;886;p28"/>
          <p:cNvSpPr txBox="1">
            <a:spLocks noGrp="1"/>
          </p:cNvSpPr>
          <p:nvPr>
            <p:ph type="subTitle" idx="1"/>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87" name="Google Shape;887;p28"/>
          <p:cNvSpPr txBox="1">
            <a:spLocks noGrp="1"/>
          </p:cNvSpPr>
          <p:nvPr>
            <p:ph type="title"/>
          </p:nvPr>
        </p:nvSpPr>
        <p:spPr>
          <a:xfrm>
            <a:off x="960000" y="1904567"/>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121897" tIns="121897" rIns="121897" bIns="121897"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88" name="Google Shape;888;p28"/>
          <p:cNvSpPr txBox="1">
            <a:spLocks noGrp="1"/>
          </p:cNvSpPr>
          <p:nvPr>
            <p:ph type="subTitle" idx="2"/>
          </p:nvPr>
        </p:nvSpPr>
        <p:spPr>
          <a:xfrm>
            <a:off x="960000" y="2608167"/>
            <a:ext cx="2390800" cy="449200"/>
          </a:xfrm>
          <a:prstGeom prst="rect">
            <a:avLst/>
          </a:prstGeom>
          <a:noFill/>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89" name="Google Shape;889;p28"/>
          <p:cNvSpPr txBox="1">
            <a:spLocks noGrp="1"/>
          </p:cNvSpPr>
          <p:nvPr>
            <p:ph type="title" idx="3"/>
          </p:nvPr>
        </p:nvSpPr>
        <p:spPr>
          <a:xfrm>
            <a:off x="3587067" y="1904567"/>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121897" tIns="121897" rIns="121897" bIns="121897"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90" name="Google Shape;890;p28"/>
          <p:cNvSpPr txBox="1">
            <a:spLocks noGrp="1"/>
          </p:cNvSpPr>
          <p:nvPr>
            <p:ph type="subTitle" idx="4"/>
          </p:nvPr>
        </p:nvSpPr>
        <p:spPr>
          <a:xfrm>
            <a:off x="3587067" y="2608167"/>
            <a:ext cx="2390800" cy="449200"/>
          </a:xfrm>
          <a:prstGeom prst="rect">
            <a:avLst/>
          </a:prstGeom>
          <a:noFill/>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91" name="Google Shape;891;p28"/>
          <p:cNvSpPr txBox="1">
            <a:spLocks noGrp="1"/>
          </p:cNvSpPr>
          <p:nvPr>
            <p:ph type="title" idx="5"/>
          </p:nvPr>
        </p:nvSpPr>
        <p:spPr>
          <a:xfrm>
            <a:off x="6214133" y="1904567"/>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121897" tIns="121897" rIns="121897" bIns="121897"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92" name="Google Shape;892;p28"/>
          <p:cNvSpPr txBox="1">
            <a:spLocks noGrp="1"/>
          </p:cNvSpPr>
          <p:nvPr>
            <p:ph type="subTitle" idx="6"/>
          </p:nvPr>
        </p:nvSpPr>
        <p:spPr>
          <a:xfrm>
            <a:off x="6214133" y="2608167"/>
            <a:ext cx="2390800" cy="449200"/>
          </a:xfrm>
          <a:prstGeom prst="rect">
            <a:avLst/>
          </a:prstGeom>
          <a:noFill/>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93" name="Google Shape;893;p28"/>
          <p:cNvSpPr txBox="1">
            <a:spLocks noGrp="1"/>
          </p:cNvSpPr>
          <p:nvPr>
            <p:ph type="title" idx="7"/>
          </p:nvPr>
        </p:nvSpPr>
        <p:spPr>
          <a:xfrm>
            <a:off x="8841200" y="1904567"/>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121897" tIns="121897" rIns="121897" bIns="121897"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94" name="Google Shape;894;p28"/>
          <p:cNvSpPr txBox="1">
            <a:spLocks noGrp="1"/>
          </p:cNvSpPr>
          <p:nvPr>
            <p:ph type="subTitle" idx="8"/>
          </p:nvPr>
        </p:nvSpPr>
        <p:spPr>
          <a:xfrm>
            <a:off x="8841200" y="2608167"/>
            <a:ext cx="2390800" cy="449200"/>
          </a:xfrm>
          <a:prstGeom prst="rect">
            <a:avLst/>
          </a:prstGeom>
          <a:noFill/>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solidFill>
                  <a:schemeClr val="hlink"/>
                </a:solidFill>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95" name="Google Shape;895;p28"/>
          <p:cNvSpPr txBox="1">
            <a:spLocks noGrp="1"/>
          </p:cNvSpPr>
          <p:nvPr>
            <p:ph type="title" idx="9"/>
          </p:nvPr>
        </p:nvSpPr>
        <p:spPr>
          <a:xfrm>
            <a:off x="960000" y="4985200"/>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121897" tIns="121897" rIns="121897" bIns="121897"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96" name="Google Shape;896;p28"/>
          <p:cNvSpPr txBox="1">
            <a:spLocks noGrp="1"/>
          </p:cNvSpPr>
          <p:nvPr>
            <p:ph type="subTitle" idx="13"/>
          </p:nvPr>
        </p:nvSpPr>
        <p:spPr>
          <a:xfrm>
            <a:off x="960000" y="5688800"/>
            <a:ext cx="2390800" cy="449200"/>
          </a:xfrm>
          <a:prstGeom prst="rect">
            <a:avLst/>
          </a:prstGeom>
          <a:noFill/>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97" name="Google Shape;897;p28"/>
          <p:cNvSpPr txBox="1">
            <a:spLocks noGrp="1"/>
          </p:cNvSpPr>
          <p:nvPr>
            <p:ph type="title" idx="14"/>
          </p:nvPr>
        </p:nvSpPr>
        <p:spPr>
          <a:xfrm>
            <a:off x="3587067" y="4985200"/>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121897" tIns="121897" rIns="121897" bIns="121897"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98" name="Google Shape;898;p28"/>
          <p:cNvSpPr txBox="1">
            <a:spLocks noGrp="1"/>
          </p:cNvSpPr>
          <p:nvPr>
            <p:ph type="subTitle" idx="15"/>
          </p:nvPr>
        </p:nvSpPr>
        <p:spPr>
          <a:xfrm>
            <a:off x="3587067" y="5688800"/>
            <a:ext cx="2390800" cy="449200"/>
          </a:xfrm>
          <a:prstGeom prst="rect">
            <a:avLst/>
          </a:prstGeom>
          <a:noFill/>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99" name="Google Shape;899;p28"/>
          <p:cNvSpPr txBox="1">
            <a:spLocks noGrp="1"/>
          </p:cNvSpPr>
          <p:nvPr>
            <p:ph type="title" idx="16"/>
          </p:nvPr>
        </p:nvSpPr>
        <p:spPr>
          <a:xfrm>
            <a:off x="6214133" y="4985200"/>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121897" tIns="121897" rIns="121897" bIns="121897"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900" name="Google Shape;900;p28"/>
          <p:cNvSpPr txBox="1">
            <a:spLocks noGrp="1"/>
          </p:cNvSpPr>
          <p:nvPr>
            <p:ph type="subTitle" idx="17"/>
          </p:nvPr>
        </p:nvSpPr>
        <p:spPr>
          <a:xfrm>
            <a:off x="6214133" y="5688800"/>
            <a:ext cx="2390800" cy="449200"/>
          </a:xfrm>
          <a:prstGeom prst="rect">
            <a:avLst/>
          </a:prstGeom>
          <a:noFill/>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01" name="Google Shape;901;p28"/>
          <p:cNvSpPr txBox="1">
            <a:spLocks noGrp="1"/>
          </p:cNvSpPr>
          <p:nvPr>
            <p:ph type="title" idx="18"/>
          </p:nvPr>
        </p:nvSpPr>
        <p:spPr>
          <a:xfrm>
            <a:off x="960000" y="3444884"/>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121897" tIns="121897" rIns="121897" bIns="121897"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902" name="Google Shape;902;p28"/>
          <p:cNvSpPr txBox="1">
            <a:spLocks noGrp="1"/>
          </p:cNvSpPr>
          <p:nvPr>
            <p:ph type="subTitle" idx="19"/>
          </p:nvPr>
        </p:nvSpPr>
        <p:spPr>
          <a:xfrm>
            <a:off x="960000" y="4148484"/>
            <a:ext cx="2390800" cy="449200"/>
          </a:xfrm>
          <a:prstGeom prst="rect">
            <a:avLst/>
          </a:prstGeom>
          <a:noFill/>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03" name="Google Shape;903;p28"/>
          <p:cNvSpPr txBox="1">
            <a:spLocks noGrp="1"/>
          </p:cNvSpPr>
          <p:nvPr>
            <p:ph type="title" idx="20"/>
          </p:nvPr>
        </p:nvSpPr>
        <p:spPr>
          <a:xfrm>
            <a:off x="3587067" y="3444884"/>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121897" tIns="121897" rIns="121897" bIns="121897"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904" name="Google Shape;904;p28"/>
          <p:cNvSpPr txBox="1">
            <a:spLocks noGrp="1"/>
          </p:cNvSpPr>
          <p:nvPr>
            <p:ph type="subTitle" idx="21"/>
          </p:nvPr>
        </p:nvSpPr>
        <p:spPr>
          <a:xfrm>
            <a:off x="3587067" y="4148484"/>
            <a:ext cx="2390800" cy="449200"/>
          </a:xfrm>
          <a:prstGeom prst="rect">
            <a:avLst/>
          </a:prstGeom>
          <a:noFill/>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05" name="Google Shape;905;p28"/>
          <p:cNvSpPr txBox="1">
            <a:spLocks noGrp="1"/>
          </p:cNvSpPr>
          <p:nvPr>
            <p:ph type="title" idx="22"/>
          </p:nvPr>
        </p:nvSpPr>
        <p:spPr>
          <a:xfrm>
            <a:off x="6214133" y="3444884"/>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121897" tIns="121897" rIns="121897" bIns="121897"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906" name="Google Shape;906;p28"/>
          <p:cNvSpPr txBox="1">
            <a:spLocks noGrp="1"/>
          </p:cNvSpPr>
          <p:nvPr>
            <p:ph type="subTitle" idx="23"/>
          </p:nvPr>
        </p:nvSpPr>
        <p:spPr>
          <a:xfrm>
            <a:off x="6214133" y="4148484"/>
            <a:ext cx="2390800" cy="449200"/>
          </a:xfrm>
          <a:prstGeom prst="rect">
            <a:avLst/>
          </a:prstGeom>
          <a:noFill/>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07" name="Google Shape;907;p28"/>
          <p:cNvSpPr txBox="1">
            <a:spLocks noGrp="1"/>
          </p:cNvSpPr>
          <p:nvPr>
            <p:ph type="title" idx="24"/>
          </p:nvPr>
        </p:nvSpPr>
        <p:spPr>
          <a:xfrm>
            <a:off x="8841200" y="3444884"/>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121897" tIns="121897" rIns="121897" bIns="121897"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908" name="Google Shape;908;p28"/>
          <p:cNvSpPr txBox="1">
            <a:spLocks noGrp="1"/>
          </p:cNvSpPr>
          <p:nvPr>
            <p:ph type="subTitle" idx="25"/>
          </p:nvPr>
        </p:nvSpPr>
        <p:spPr>
          <a:xfrm>
            <a:off x="8841200" y="4148484"/>
            <a:ext cx="2390800" cy="449200"/>
          </a:xfrm>
          <a:prstGeom prst="rect">
            <a:avLst/>
          </a:prstGeom>
          <a:noFill/>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09" name="Google Shape;909;p28"/>
          <p:cNvSpPr txBox="1">
            <a:spLocks noGrp="1"/>
          </p:cNvSpPr>
          <p:nvPr>
            <p:ph type="title" idx="26"/>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121897" tIns="121897" rIns="121897" bIns="121897"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3056166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accent6"/>
        </a:solidFill>
        <a:effectLst/>
      </p:bgPr>
    </p:bg>
    <p:spTree>
      <p:nvGrpSpPr>
        <p:cNvPr id="1" name="Shape 769"/>
        <p:cNvGrpSpPr/>
        <p:nvPr/>
      </p:nvGrpSpPr>
      <p:grpSpPr>
        <a:xfrm>
          <a:off x="0" y="0"/>
          <a:ext cx="0" cy="0"/>
          <a:chOff x="0" y="0"/>
          <a:chExt cx="0" cy="0"/>
        </a:xfrm>
      </p:grpSpPr>
      <p:grpSp>
        <p:nvGrpSpPr>
          <p:cNvPr id="770" name="Google Shape;770;p26"/>
          <p:cNvGrpSpPr/>
          <p:nvPr/>
        </p:nvGrpSpPr>
        <p:grpSpPr>
          <a:xfrm>
            <a:off x="-129685" y="-2227200"/>
            <a:ext cx="12690592" cy="10316157"/>
            <a:chOff x="-97264" y="-1670400"/>
            <a:chExt cx="9517944" cy="7737118"/>
          </a:xfrm>
        </p:grpSpPr>
        <p:sp>
          <p:nvSpPr>
            <p:cNvPr id="771" name="Google Shape;771;p26"/>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6"/>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6"/>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6"/>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6"/>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6"/>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6"/>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6"/>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6"/>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6"/>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6"/>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6"/>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6"/>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6"/>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5" name="Google Shape;785;p26"/>
            <p:cNvGrpSpPr/>
            <p:nvPr/>
          </p:nvGrpSpPr>
          <p:grpSpPr>
            <a:xfrm>
              <a:off x="-97224" y="3918978"/>
              <a:ext cx="9377821" cy="2147740"/>
              <a:chOff x="-97224" y="3918978"/>
              <a:chExt cx="9377821" cy="2147740"/>
            </a:xfrm>
          </p:grpSpPr>
          <p:sp>
            <p:nvSpPr>
              <p:cNvPr id="786" name="Google Shape;786;p26"/>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6"/>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8" name="Google Shape;788;p26"/>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6"/>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6"/>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6"/>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6"/>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6"/>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6"/>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6"/>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6"/>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6"/>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798;p26"/>
          <p:cNvSpPr/>
          <p:nvPr/>
        </p:nvSpPr>
        <p:spPr>
          <a:xfrm>
            <a:off x="544333" y="483676"/>
            <a:ext cx="11245600" cy="6126000"/>
          </a:xfrm>
          <a:prstGeom prst="rect">
            <a:avLst/>
          </a:pr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99" name="Google Shape;799;p26"/>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00" name="Google Shape;800;p26"/>
          <p:cNvSpPr txBox="1">
            <a:spLocks noGrp="1"/>
          </p:cNvSpPr>
          <p:nvPr>
            <p:ph type="subTitle" idx="1"/>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01" name="Google Shape;801;p26"/>
          <p:cNvSpPr txBox="1">
            <a:spLocks noGrp="1"/>
          </p:cNvSpPr>
          <p:nvPr>
            <p:ph type="title"/>
          </p:nvPr>
        </p:nvSpPr>
        <p:spPr>
          <a:xfrm>
            <a:off x="959993" y="2000567"/>
            <a:ext cx="23756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02" name="Google Shape;802;p26"/>
          <p:cNvSpPr txBox="1">
            <a:spLocks noGrp="1"/>
          </p:cNvSpPr>
          <p:nvPr>
            <p:ph type="subTitle" idx="2"/>
          </p:nvPr>
        </p:nvSpPr>
        <p:spPr>
          <a:xfrm>
            <a:off x="960000" y="2553333"/>
            <a:ext cx="2375600" cy="875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03" name="Google Shape;803;p26"/>
          <p:cNvSpPr txBox="1">
            <a:spLocks noGrp="1"/>
          </p:cNvSpPr>
          <p:nvPr>
            <p:ph type="title" idx="3"/>
          </p:nvPr>
        </p:nvSpPr>
        <p:spPr>
          <a:xfrm>
            <a:off x="3592127" y="2000567"/>
            <a:ext cx="23756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04" name="Google Shape;804;p26"/>
          <p:cNvSpPr txBox="1">
            <a:spLocks noGrp="1"/>
          </p:cNvSpPr>
          <p:nvPr>
            <p:ph type="subTitle" idx="4"/>
          </p:nvPr>
        </p:nvSpPr>
        <p:spPr>
          <a:xfrm>
            <a:off x="3592133" y="2553333"/>
            <a:ext cx="2375600" cy="875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05" name="Google Shape;805;p26"/>
          <p:cNvSpPr txBox="1">
            <a:spLocks noGrp="1"/>
          </p:cNvSpPr>
          <p:nvPr>
            <p:ph type="title" idx="5"/>
          </p:nvPr>
        </p:nvSpPr>
        <p:spPr>
          <a:xfrm>
            <a:off x="6224260" y="2000567"/>
            <a:ext cx="23756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06" name="Google Shape;806;p26"/>
          <p:cNvSpPr txBox="1">
            <a:spLocks noGrp="1"/>
          </p:cNvSpPr>
          <p:nvPr>
            <p:ph type="subTitle" idx="6"/>
          </p:nvPr>
        </p:nvSpPr>
        <p:spPr>
          <a:xfrm>
            <a:off x="6224267" y="2553333"/>
            <a:ext cx="2375600" cy="875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07" name="Google Shape;807;p26"/>
          <p:cNvSpPr txBox="1">
            <a:spLocks noGrp="1"/>
          </p:cNvSpPr>
          <p:nvPr>
            <p:ph type="title" idx="7"/>
          </p:nvPr>
        </p:nvSpPr>
        <p:spPr>
          <a:xfrm>
            <a:off x="8856393" y="2000567"/>
            <a:ext cx="23756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08" name="Google Shape;808;p26"/>
          <p:cNvSpPr txBox="1">
            <a:spLocks noGrp="1"/>
          </p:cNvSpPr>
          <p:nvPr>
            <p:ph type="subTitle" idx="8"/>
          </p:nvPr>
        </p:nvSpPr>
        <p:spPr>
          <a:xfrm>
            <a:off x="8856400" y="2553333"/>
            <a:ext cx="2375600" cy="875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09" name="Google Shape;809;p26"/>
          <p:cNvSpPr txBox="1">
            <a:spLocks noGrp="1"/>
          </p:cNvSpPr>
          <p:nvPr>
            <p:ph type="title" idx="9"/>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121897" tIns="121897" rIns="121897" bIns="121897"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405626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3/18/2022</a:t>
            </a:fld>
            <a:endParaRPr lang="en-US" dirty="0"/>
          </a:p>
        </p:txBody>
      </p:sp>
      <p:sp>
        <p:nvSpPr>
          <p:cNvPr id="5" name="Footer Placeholder 4">
            <a:extLst>
              <a:ext uri="{FF2B5EF4-FFF2-40B4-BE49-F238E27FC236}">
                <a16:creationId xmlns=""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3/18/2022</a:t>
            </a:fld>
            <a:endParaRPr lang="en-US" dirty="0"/>
          </a:p>
        </p:txBody>
      </p:sp>
      <p:sp>
        <p:nvSpPr>
          <p:cNvPr id="5" name="Footer Placeholder 4">
            <a:extLst>
              <a:ext uri="{FF2B5EF4-FFF2-40B4-BE49-F238E27FC236}">
                <a16:creationId xmlns=""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3/18/2022</a:t>
            </a:fld>
            <a:endParaRPr lang="en-US" dirty="0"/>
          </a:p>
        </p:txBody>
      </p:sp>
      <p:sp>
        <p:nvSpPr>
          <p:cNvPr id="6" name="Footer Placeholder 5">
            <a:extLst>
              <a:ext uri="{FF2B5EF4-FFF2-40B4-BE49-F238E27FC236}">
                <a16:creationId xmlns=""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3/18/2022</a:t>
            </a:fld>
            <a:endParaRPr lang="en-US" dirty="0"/>
          </a:p>
        </p:txBody>
      </p:sp>
      <p:sp>
        <p:nvSpPr>
          <p:cNvPr id="8" name="Footer Placeholder 7">
            <a:extLst>
              <a:ext uri="{FF2B5EF4-FFF2-40B4-BE49-F238E27FC236}">
                <a16:creationId xmlns=""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3/18/2022</a:t>
            </a:fld>
            <a:endParaRPr lang="en-US" dirty="0"/>
          </a:p>
        </p:txBody>
      </p:sp>
      <p:sp>
        <p:nvSpPr>
          <p:cNvPr id="4" name="Footer Placeholder 3">
            <a:extLst>
              <a:ext uri="{FF2B5EF4-FFF2-40B4-BE49-F238E27FC236}">
                <a16:creationId xmlns=""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3/18/2022</a:t>
            </a:fld>
            <a:endParaRPr lang="en-US" dirty="0"/>
          </a:p>
        </p:txBody>
      </p:sp>
      <p:sp>
        <p:nvSpPr>
          <p:cNvPr id="3" name="Footer Placeholder 2">
            <a:extLst>
              <a:ext uri="{FF2B5EF4-FFF2-40B4-BE49-F238E27FC236}">
                <a16:creationId xmlns=""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3/18/2022</a:t>
            </a:fld>
            <a:endParaRPr lang="en-US" dirty="0"/>
          </a:p>
        </p:txBody>
      </p:sp>
      <p:sp>
        <p:nvSpPr>
          <p:cNvPr id="6" name="Footer Placeholder 5">
            <a:extLst>
              <a:ext uri="{FF2B5EF4-FFF2-40B4-BE49-F238E27FC236}">
                <a16:creationId xmlns=""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3/18/2022</a:t>
            </a:fld>
            <a:endParaRPr lang="en-US" dirty="0"/>
          </a:p>
        </p:txBody>
      </p:sp>
      <p:sp>
        <p:nvSpPr>
          <p:cNvPr id="6" name="Footer Placeholder 5">
            <a:extLst>
              <a:ext uri="{FF2B5EF4-FFF2-40B4-BE49-F238E27FC236}">
                <a16:creationId xmlns=""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gency FB" panose="020B0503020202020204" pitchFamily="34" charset="0"/>
              </a:defRPr>
            </a:lvl1pPr>
          </a:lstStyle>
          <a:p>
            <a:fld id="{3133F5E9-5DAC-4C4A-9DF5-C2B87276BCC8}" type="datetimeFigureOut">
              <a:rPr lang="en-US" smtClean="0"/>
              <a:pPr/>
              <a:t>3/18/2022</a:t>
            </a:fld>
            <a:endParaRPr lang="en-US" dirty="0"/>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gency FB" panose="020B0503020202020204" pitchFamily="34" charset="0"/>
              </a:defRPr>
            </a:lvl1pPr>
          </a:lstStyle>
          <a:p>
            <a:endParaRPr lang="en-US" dirty="0"/>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gency FB" panose="020B0503020202020204" pitchFamily="34" charset="0"/>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15"/>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Agency FB"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gency FB"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gency FB"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gency FB"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gency FB"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gency FB"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0.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4.pn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emf"/><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8.bin"/><Relationship Id="rId18" Type="http://schemas.openxmlformats.org/officeDocument/2006/relationships/image" Target="../media/image36.wmf"/><Relationship Id="rId3" Type="http://schemas.openxmlformats.org/officeDocument/2006/relationships/notesSlide" Target="../notesSlides/notesSlide6.xml"/><Relationship Id="rId7" Type="http://schemas.openxmlformats.org/officeDocument/2006/relationships/oleObject" Target="../embeddings/oleObject4.bin"/><Relationship Id="rId12" Type="http://schemas.openxmlformats.org/officeDocument/2006/relationships/image" Target="../media/image33.wmf"/><Relationship Id="rId17" Type="http://schemas.openxmlformats.org/officeDocument/2006/relationships/oleObject" Target="../embeddings/oleObject10.bin"/><Relationship Id="rId2" Type="http://schemas.openxmlformats.org/officeDocument/2006/relationships/slideLayout" Target="../slideLayouts/slideLayout13.xml"/><Relationship Id="rId16" Type="http://schemas.openxmlformats.org/officeDocument/2006/relationships/image" Target="../media/image35.wmf"/><Relationship Id="rId1" Type="http://schemas.openxmlformats.org/officeDocument/2006/relationships/vmlDrawing" Target="../drawings/vmlDrawing3.vml"/><Relationship Id="rId6" Type="http://schemas.openxmlformats.org/officeDocument/2006/relationships/image" Target="../media/image17.png"/><Relationship Id="rId11" Type="http://schemas.openxmlformats.org/officeDocument/2006/relationships/oleObject" Target="../embeddings/oleObject7.bin"/><Relationship Id="rId5" Type="http://schemas.microsoft.com/office/2007/relationships/hdphoto" Target="../media/hdphoto3.wdp"/><Relationship Id="rId15" Type="http://schemas.openxmlformats.org/officeDocument/2006/relationships/oleObject" Target="../embeddings/oleObject9.bin"/><Relationship Id="rId10" Type="http://schemas.openxmlformats.org/officeDocument/2006/relationships/oleObject" Target="../embeddings/oleObject6.bin"/><Relationship Id="rId4" Type="http://schemas.openxmlformats.org/officeDocument/2006/relationships/image" Target="../media/image37.png"/><Relationship Id="rId9" Type="http://schemas.openxmlformats.org/officeDocument/2006/relationships/oleObject" Target="../embeddings/oleObject5.bin"/><Relationship Id="rId14" Type="http://schemas.openxmlformats.org/officeDocument/2006/relationships/image" Target="../media/image3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0.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42.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39.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14.bin"/><Relationship Id="rId14" Type="http://schemas.openxmlformats.org/officeDocument/2006/relationships/image" Target="../media/image43.wmf"/></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44.emf"/><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18.wmf"/><Relationship Id="rId4" Type="http://schemas.openxmlformats.org/officeDocument/2006/relationships/image" Target="../media/image32.pn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60.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370.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2.bin"/><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png"/><Relationship Id="rId7" Type="http://schemas.openxmlformats.org/officeDocument/2006/relationships/image" Target="../media/image25.png"/><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0.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6.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 xmlns:a16="http://schemas.microsoft.com/office/drawing/2014/main" id="{F4B5F415-7490-4054-85B4-10F7AE6D3385}"/>
              </a:ext>
            </a:extLst>
          </p:cNvPr>
          <p:cNvSpPr>
            <a:spLocks noGrp="1"/>
          </p:cNvSpPr>
          <p:nvPr>
            <p:ph type="ctrTitle"/>
          </p:nvPr>
        </p:nvSpPr>
        <p:spPr>
          <a:xfrm>
            <a:off x="239628" y="2323835"/>
            <a:ext cx="11952372" cy="1417123"/>
          </a:xfrm>
        </p:spPr>
        <p:txBody>
          <a:bodyPr>
            <a:noAutofit/>
          </a:bodyPr>
          <a:lstStyle/>
          <a:p>
            <a:r>
              <a:rPr lang="en-US" sz="5000" b="1" dirty="0" err="1" smtClean="0">
                <a:solidFill>
                  <a:schemeClr val="accent2">
                    <a:lumMod val="75000"/>
                  </a:schemeClr>
                </a:solidFill>
                <a:latin typeface="+mj-lt"/>
                <a:cs typeface="Arial" panose="020B0604020202020204" pitchFamily="34" charset="0"/>
              </a:rPr>
              <a:t>Tiết</a:t>
            </a:r>
            <a:r>
              <a:rPr lang="en-US" sz="5000" b="1" dirty="0" smtClean="0">
                <a:solidFill>
                  <a:schemeClr val="accent2">
                    <a:lumMod val="75000"/>
                  </a:schemeClr>
                </a:solidFill>
                <a:latin typeface="+mj-lt"/>
                <a:cs typeface="Arial" panose="020B0604020202020204" pitchFamily="34" charset="0"/>
              </a:rPr>
              <a:t> 28. GÓC (</a:t>
            </a:r>
            <a:r>
              <a:rPr lang="en-US" sz="5000" b="1" dirty="0" err="1" smtClean="0">
                <a:solidFill>
                  <a:schemeClr val="accent2">
                    <a:lumMod val="75000"/>
                  </a:schemeClr>
                </a:solidFill>
                <a:latin typeface="+mj-lt"/>
                <a:cs typeface="Arial" panose="020B0604020202020204" pitchFamily="34" charset="0"/>
              </a:rPr>
              <a:t>tiết</a:t>
            </a:r>
            <a:r>
              <a:rPr lang="en-US" sz="5000" b="1" dirty="0" smtClean="0">
                <a:solidFill>
                  <a:schemeClr val="accent2">
                    <a:lumMod val="75000"/>
                  </a:schemeClr>
                </a:solidFill>
                <a:latin typeface="+mj-lt"/>
                <a:cs typeface="Arial" panose="020B0604020202020204" pitchFamily="34" charset="0"/>
              </a:rPr>
              <a:t> 2)</a:t>
            </a:r>
            <a:endParaRPr lang="en-US" sz="5000" b="1" dirty="0">
              <a:solidFill>
                <a:schemeClr val="accent2">
                  <a:lumMod val="75000"/>
                </a:schemeClr>
              </a:solidFill>
              <a:latin typeface="+mj-lt"/>
              <a:cs typeface="Arial" panose="020B0604020202020204" pitchFamily="34" charset="0"/>
            </a:endParaRPr>
          </a:p>
        </p:txBody>
      </p:sp>
      <p:cxnSp>
        <p:nvCxnSpPr>
          <p:cNvPr id="5" name="Straight Connector 4">
            <a:extLst>
              <a:ext uri="{FF2B5EF4-FFF2-40B4-BE49-F238E27FC236}">
                <a16:creationId xmlns=""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dirty="0" err="1">
                <a:solidFill>
                  <a:schemeClr val="bg1"/>
                </a:solidFill>
                <a:latin typeface="+mj-lt"/>
                <a:ea typeface="Tahoma" panose="020B0604030504040204" pitchFamily="34" charset="0"/>
                <a:cs typeface="Arial" panose="020B0604020202020204" pitchFamily="34" charset="0"/>
              </a:rPr>
              <a:t>Giáo</a:t>
            </a:r>
            <a:r>
              <a:rPr lang="en-US" sz="2800" dirty="0">
                <a:solidFill>
                  <a:schemeClr val="bg1"/>
                </a:solidFill>
                <a:latin typeface="+mj-lt"/>
                <a:ea typeface="Tahoma" panose="020B0604030504040204" pitchFamily="34" charset="0"/>
                <a:cs typeface="Arial" panose="020B0604020202020204" pitchFamily="34" charset="0"/>
              </a:rPr>
              <a:t> </a:t>
            </a:r>
            <a:r>
              <a:rPr lang="en-US" sz="2800" dirty="0" err="1" smtClean="0">
                <a:solidFill>
                  <a:schemeClr val="bg1"/>
                </a:solidFill>
                <a:latin typeface="+mj-lt"/>
                <a:ea typeface="Tahoma" panose="020B0604030504040204" pitchFamily="34" charset="0"/>
                <a:cs typeface="Arial" panose="020B0604020202020204" pitchFamily="34" charset="0"/>
              </a:rPr>
              <a:t>viên</a:t>
            </a:r>
            <a:r>
              <a:rPr lang="en-US" sz="2800" dirty="0" smtClean="0">
                <a:solidFill>
                  <a:schemeClr val="bg1"/>
                </a:solidFill>
                <a:latin typeface="+mj-lt"/>
                <a:ea typeface="Tahoma" panose="020B0604030504040204" pitchFamily="34" charset="0"/>
                <a:cs typeface="Arial" panose="020B0604020202020204" pitchFamily="34" charset="0"/>
              </a:rPr>
              <a:t>: </a:t>
            </a:r>
            <a:r>
              <a:rPr lang="en-US" sz="2800" dirty="0" err="1" smtClean="0">
                <a:solidFill>
                  <a:schemeClr val="bg1"/>
                </a:solidFill>
                <a:latin typeface="+mj-lt"/>
                <a:ea typeface="Tahoma" panose="020B0604030504040204" pitchFamily="34" charset="0"/>
                <a:cs typeface="Arial" panose="020B0604020202020204" pitchFamily="34" charset="0"/>
              </a:rPr>
              <a:t>Trịnh</a:t>
            </a:r>
            <a:r>
              <a:rPr lang="en-US" sz="2800" dirty="0" smtClean="0">
                <a:solidFill>
                  <a:schemeClr val="bg1"/>
                </a:solidFill>
                <a:latin typeface="+mj-lt"/>
                <a:ea typeface="Tahoma" panose="020B0604030504040204" pitchFamily="34" charset="0"/>
                <a:cs typeface="Arial" panose="020B0604020202020204" pitchFamily="34" charset="0"/>
              </a:rPr>
              <a:t> </a:t>
            </a:r>
            <a:r>
              <a:rPr lang="en-US" sz="2800" dirty="0" err="1" smtClean="0">
                <a:solidFill>
                  <a:schemeClr val="bg1"/>
                </a:solidFill>
                <a:latin typeface="+mj-lt"/>
                <a:ea typeface="Tahoma" panose="020B0604030504040204" pitchFamily="34" charset="0"/>
                <a:cs typeface="Arial" panose="020B0604020202020204" pitchFamily="34" charset="0"/>
              </a:rPr>
              <a:t>Ngọc</a:t>
            </a:r>
            <a:r>
              <a:rPr lang="en-US" sz="2800" dirty="0" smtClean="0">
                <a:solidFill>
                  <a:schemeClr val="bg1"/>
                </a:solidFill>
                <a:latin typeface="+mj-lt"/>
                <a:ea typeface="Tahoma" panose="020B0604030504040204" pitchFamily="34" charset="0"/>
                <a:cs typeface="Arial" panose="020B0604020202020204" pitchFamily="34" charset="0"/>
              </a:rPr>
              <a:t> </a:t>
            </a:r>
            <a:r>
              <a:rPr lang="en-US" sz="2800" dirty="0" err="1" smtClean="0">
                <a:solidFill>
                  <a:schemeClr val="bg1"/>
                </a:solidFill>
                <a:latin typeface="+mj-lt"/>
                <a:ea typeface="Tahoma" panose="020B0604030504040204" pitchFamily="34" charset="0"/>
                <a:cs typeface="Arial" panose="020B0604020202020204" pitchFamily="34" charset="0"/>
              </a:rPr>
              <a:t>Xuân</a:t>
            </a:r>
            <a:endParaRPr lang="en-US" sz="2800" dirty="0">
              <a:solidFill>
                <a:schemeClr val="bg1"/>
              </a:solidFill>
              <a:latin typeface="+mj-lt"/>
              <a:ea typeface="Tahoma" panose="020B0604030504040204" pitchFamily="34" charset="0"/>
              <a:cs typeface="Arial" panose="020B0604020202020204" pitchFamily="34" charset="0"/>
            </a:endParaRPr>
          </a:p>
        </p:txBody>
      </p:sp>
      <p:pic>
        <p:nvPicPr>
          <p:cNvPr id="15"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1"/>
                </a:solidFill>
                <a:latin typeface="+mj-lt"/>
                <a:ea typeface="Tahoma" panose="020B0604030504040204" pitchFamily="34" charset="0"/>
                <a:cs typeface="Times New Roman" panose="02020603050405020304" pitchFamily="18" charset="0"/>
              </a:rPr>
              <a:t>    </a:t>
            </a:r>
            <a:r>
              <a:rPr lang="en-US" sz="2800" dirty="0">
                <a:solidFill>
                  <a:schemeClr val="bg1"/>
                </a:solidFill>
                <a:latin typeface="+mj-lt"/>
                <a:ea typeface="Tahoma" panose="020B0604030504040204" pitchFamily="34" charset="0"/>
                <a:cs typeface="Arial" panose="020B0604020202020204" pitchFamily="34" charset="0"/>
              </a:rPr>
              <a:t>PHÒNG </a:t>
            </a:r>
            <a:r>
              <a:rPr lang="en-US" sz="2800" dirty="0" smtClean="0">
                <a:solidFill>
                  <a:schemeClr val="bg1"/>
                </a:solidFill>
                <a:latin typeface="+mj-lt"/>
                <a:ea typeface="Tahoma" panose="020B0604030504040204" pitchFamily="34" charset="0"/>
                <a:cs typeface="Arial" panose="020B0604020202020204" pitchFamily="34" charset="0"/>
              </a:rPr>
              <a:t>GD&amp;ĐT MAI SƠN</a:t>
            </a:r>
            <a:endParaRPr lang="en-US" sz="2800" dirty="0">
              <a:solidFill>
                <a:schemeClr val="bg1"/>
              </a:solidFill>
              <a:latin typeface="+mj-lt"/>
              <a:ea typeface="Tahoma" panose="020B0604030504040204" pitchFamily="34" charset="0"/>
              <a:cs typeface="Arial" panose="020B0604020202020204" pitchFamily="34" charset="0"/>
            </a:endParaRPr>
          </a:p>
          <a:p>
            <a:pPr algn="l"/>
            <a:r>
              <a:rPr lang="en-US" sz="2800" dirty="0">
                <a:solidFill>
                  <a:schemeClr val="bg1"/>
                </a:solidFill>
                <a:latin typeface="+mj-lt"/>
                <a:ea typeface="Tahoma" panose="020B0604030504040204" pitchFamily="34" charset="0"/>
                <a:cs typeface="Arial" panose="020B0604020202020204" pitchFamily="34" charset="0"/>
              </a:rPr>
              <a:t>TRƯỜNG THCS </a:t>
            </a:r>
            <a:r>
              <a:rPr lang="en-US" sz="2800" dirty="0" smtClean="0">
                <a:solidFill>
                  <a:schemeClr val="bg1"/>
                </a:solidFill>
                <a:latin typeface="+mj-lt"/>
                <a:ea typeface="Tahoma" panose="020B0604030504040204" pitchFamily="34" charset="0"/>
                <a:cs typeface="Arial" panose="020B0604020202020204" pitchFamily="34" charset="0"/>
              </a:rPr>
              <a:t> CHẤT LƯỢNG CAO</a:t>
            </a:r>
            <a:endParaRPr lang="en-US" sz="2800" dirty="0">
              <a:solidFill>
                <a:schemeClr val="bg1"/>
              </a:solidFill>
              <a:latin typeface="+mj-lt"/>
              <a:ea typeface="Tahoma" panose="020B0604030504040204" pitchFamily="34" charset="0"/>
              <a:cs typeface="Arial" panose="020B0604020202020204" pitchFamily="34" charset="0"/>
            </a:endParaRPr>
          </a:p>
        </p:txBody>
      </p:sp>
      <p:sp>
        <p:nvSpPr>
          <p:cNvPr id="9" name="TextBox 8"/>
          <p:cNvSpPr txBox="1"/>
          <p:nvPr/>
        </p:nvSpPr>
        <p:spPr>
          <a:xfrm>
            <a:off x="4926563" y="2046235"/>
            <a:ext cx="3925078" cy="769441"/>
          </a:xfrm>
          <a:prstGeom prst="rect">
            <a:avLst/>
          </a:prstGeom>
          <a:noFill/>
        </p:spPr>
        <p:txBody>
          <a:bodyPr wrap="square" rtlCol="0">
            <a:spAutoFit/>
          </a:bodyPr>
          <a:lstStyle/>
          <a:p>
            <a:r>
              <a:rPr lang="en-US" sz="4400" b="1" dirty="0">
                <a:solidFill>
                  <a:srgbClr val="00B050"/>
                </a:solidFill>
                <a:latin typeface="Arial" pitchFamily="34" charset="0"/>
                <a:cs typeface="Arial" pitchFamily="34" charset="0"/>
              </a:rPr>
              <a:t>H6-C6-B5</a:t>
            </a:r>
            <a:endParaRPr lang="en-US" sz="4400"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35"/>
        <p:cNvGrpSpPr/>
        <p:nvPr/>
      </p:nvGrpSpPr>
      <p:grpSpPr>
        <a:xfrm>
          <a:off x="0" y="0"/>
          <a:ext cx="0" cy="0"/>
          <a:chOff x="0" y="0"/>
          <a:chExt cx="0" cy="0"/>
        </a:xfrm>
      </p:grpSpPr>
      <p:sp>
        <p:nvSpPr>
          <p:cNvPr id="3962" name="Google Shape;3962;p56"/>
          <p:cNvSpPr txBox="1">
            <a:spLocks noGrp="1"/>
          </p:cNvSpPr>
          <p:nvPr>
            <p:ph type="title"/>
          </p:nvPr>
        </p:nvSpPr>
        <p:spPr>
          <a:xfrm>
            <a:off x="960000" y="720000"/>
            <a:ext cx="10148267" cy="1227333"/>
          </a:xfrm>
          <a:prstGeom prst="rect">
            <a:avLst/>
          </a:prstGeom>
        </p:spPr>
        <p:txBody>
          <a:bodyPr spcFirstLastPara="1" wrap="square" lIns="121897" tIns="121897" rIns="121897" bIns="121897" anchor="ctr" anchorCtr="0">
            <a:noAutofit/>
          </a:bodyPr>
          <a:lstStyle/>
          <a:p>
            <a:pPr algn="just">
              <a:lnSpc>
                <a:spcPct val="120000"/>
              </a:lnSpc>
            </a:pPr>
            <a:r>
              <a:rPr lang="en" sz="3200" b="1" dirty="0">
                <a:solidFill>
                  <a:srgbClr val="0070C0"/>
                </a:solidFill>
              </a:rPr>
              <a:t>Luyện tập 3. </a:t>
            </a:r>
            <a:r>
              <a:rPr lang="en" sz="3200" dirty="0"/>
              <a:t>Dùng thước đo góc để đo góc quyển sách toán của em.</a:t>
            </a:r>
            <a:endParaRPr sz="3200" b="1" dirty="0"/>
          </a:p>
        </p:txBody>
      </p:sp>
      <p:pic>
        <p:nvPicPr>
          <p:cNvPr id="82" name="Picture 81">
            <a:extLst>
              <a:ext uri="{FF2B5EF4-FFF2-40B4-BE49-F238E27FC236}">
                <a16:creationId xmlns="" xmlns:a16="http://schemas.microsoft.com/office/drawing/2014/main" id="{5E09367F-CD4C-4530-95E5-C067177032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960000" y="2646473"/>
            <a:ext cx="3004387" cy="3004387"/>
          </a:xfrm>
          <a:prstGeom prst="rect">
            <a:avLst/>
          </a:prstGeom>
        </p:spPr>
      </p:pic>
      <p:sp>
        <p:nvSpPr>
          <p:cNvPr id="24" name="Arrow: Right 23">
            <a:extLst>
              <a:ext uri="{FF2B5EF4-FFF2-40B4-BE49-F238E27FC236}">
                <a16:creationId xmlns="" xmlns:a16="http://schemas.microsoft.com/office/drawing/2014/main" id="{7AEE0EF5-1FCF-4BB1-B758-4C5DA22F9F2C}"/>
              </a:ext>
            </a:extLst>
          </p:cNvPr>
          <p:cNvSpPr/>
          <p:nvPr/>
        </p:nvSpPr>
        <p:spPr>
          <a:xfrm>
            <a:off x="4419600" y="3742267"/>
            <a:ext cx="1913467" cy="812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vi-VN"/>
          </a:p>
        </p:txBody>
      </p:sp>
      <p:pic>
        <p:nvPicPr>
          <p:cNvPr id="5122" name="Picture 2" descr="Hình ảnh Học Sinh, Sinh Viên Clipart, Học Tập, đọc Hiểu miễn phí tải tập  tin PNG PSDComment và Vector">
            <a:extLst>
              <a:ext uri="{FF2B5EF4-FFF2-40B4-BE49-F238E27FC236}">
                <a16:creationId xmlns="" xmlns:a16="http://schemas.microsoft.com/office/drawing/2014/main" id="{487958FF-F8FF-4393-AB81-F482B76D864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142600" y="2375535"/>
            <a:ext cx="3847133" cy="3847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71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circle(in)">
                                      <p:cBhvr>
                                        <p:cTn id="7" dur="2000"/>
                                        <p:tgtEl>
                                          <p:spTgt spid="8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2500"/>
                            </p:stCondLst>
                            <p:childTnLst>
                              <p:par>
                                <p:cTn id="13" presetID="14" presetClass="entr" presetSubtype="10"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randombar(horizontal)">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grpSp>
      <p:grpSp>
        <p:nvGrpSpPr>
          <p:cNvPr id="31" name="Group 30">
            <a:extLst>
              <a:ext uri="{FF2B5EF4-FFF2-40B4-BE49-F238E27FC236}">
                <a16:creationId xmlns:a16="http://schemas.microsoft.com/office/drawing/2014/main" xmlns=""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xmlns=""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gency FB" panose="020B0503020202020204" pitchFamily="34" charset="0"/>
              </a:endParaRPr>
            </a:p>
          </p:txBody>
        </p:sp>
        <p:sp>
          <p:nvSpPr>
            <p:cNvPr id="30" name="TextBox 29">
              <a:extLst>
                <a:ext uri="{FF2B5EF4-FFF2-40B4-BE49-F238E27FC236}">
                  <a16:creationId xmlns:a16="http://schemas.microsoft.com/office/drawing/2014/main" xmlns=""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latin typeface="Agency FB" panose="020B0503020202020204" pitchFamily="34" charset="0"/>
              </a:endParaRP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A3A062DA-93BF-4842-B601-4404401BCCE3}"/>
                  </a:ext>
                </a:extLst>
              </p:cNvPr>
              <p:cNvSpPr txBox="1"/>
              <p:nvPr/>
            </p:nvSpPr>
            <p:spPr>
              <a:xfrm>
                <a:off x="446678" y="0"/>
                <a:ext cx="10780122" cy="1525546"/>
              </a:xfrm>
              <a:prstGeom prst="rect">
                <a:avLst/>
              </a:prstGeom>
              <a:noFill/>
            </p:spPr>
            <p:txBody>
              <a:bodyPr wrap="square">
                <a:spAutoFit/>
              </a:bodyPr>
              <a:lstStyle/>
              <a:p>
                <a:pPr algn="just">
                  <a:lnSpc>
                    <a:spcPct val="150000"/>
                  </a:lnSpc>
                </a:pPr>
                <a:r>
                  <a:rPr lang="en-US" sz="3200" b="1" dirty="0">
                    <a:solidFill>
                      <a:srgbClr val="FF0000"/>
                    </a:solidFill>
                    <a:latin typeface="Arial" pitchFamily="34" charset="0"/>
                    <a:cs typeface="Arial" pitchFamily="34" charset="0"/>
                  </a:rPr>
                  <a:t>Ví </a:t>
                </a:r>
                <a:r>
                  <a:rPr lang="en-US" sz="3200" b="1" dirty="0" err="1">
                    <a:solidFill>
                      <a:srgbClr val="FF0000"/>
                    </a:solidFill>
                    <a:latin typeface="Arial" pitchFamily="34" charset="0"/>
                    <a:cs typeface="Arial" pitchFamily="34" charset="0"/>
                  </a:rPr>
                  <a:t>dụ</a:t>
                </a:r>
                <a:r>
                  <a:rPr lang="en-US" sz="3200" b="1" dirty="0">
                    <a:solidFill>
                      <a:srgbClr val="FF0000"/>
                    </a:solidFill>
                    <a:latin typeface="Arial" pitchFamily="34" charset="0"/>
                    <a:cs typeface="Arial" pitchFamily="34" charset="0"/>
                  </a:rPr>
                  <a:t> 6 </a:t>
                </a:r>
                <a:r>
                  <a:rPr lang="en-US" sz="3200" b="1" i="1" dirty="0">
                    <a:solidFill>
                      <a:srgbClr val="FF0000"/>
                    </a:solidFill>
                    <a:latin typeface="Arial" pitchFamily="34" charset="0"/>
                    <a:cs typeface="Arial" pitchFamily="34" charset="0"/>
                  </a:rPr>
                  <a:t>(</a:t>
                </a:r>
                <a:r>
                  <a:rPr lang="en-US" sz="3200" b="1" i="1" dirty="0" err="1">
                    <a:solidFill>
                      <a:srgbClr val="FF0000"/>
                    </a:solidFill>
                    <a:latin typeface="Arial" pitchFamily="34" charset="0"/>
                    <a:cs typeface="Arial" pitchFamily="34" charset="0"/>
                  </a:rPr>
                  <a:t>thảo</a:t>
                </a:r>
                <a:r>
                  <a:rPr lang="en-US" sz="3200" b="1" i="1" dirty="0">
                    <a:solidFill>
                      <a:srgbClr val="FF0000"/>
                    </a:solidFill>
                    <a:latin typeface="Arial" pitchFamily="34" charset="0"/>
                    <a:cs typeface="Arial" pitchFamily="34" charset="0"/>
                  </a:rPr>
                  <a:t> </a:t>
                </a:r>
                <a:r>
                  <a:rPr lang="en-US" sz="3200" b="1" i="1" dirty="0" err="1">
                    <a:solidFill>
                      <a:srgbClr val="FF0000"/>
                    </a:solidFill>
                    <a:latin typeface="Arial" pitchFamily="34" charset="0"/>
                    <a:cs typeface="Arial" pitchFamily="34" charset="0"/>
                  </a:rPr>
                  <a:t>luận</a:t>
                </a:r>
                <a:r>
                  <a:rPr lang="en-US" sz="3200" b="1" i="1" dirty="0">
                    <a:solidFill>
                      <a:srgbClr val="FF0000"/>
                    </a:solidFill>
                    <a:latin typeface="Arial" pitchFamily="34" charset="0"/>
                    <a:cs typeface="Arial" pitchFamily="34" charset="0"/>
                  </a:rPr>
                  <a:t> </a:t>
                </a:r>
                <a:r>
                  <a:rPr lang="en-US" sz="3200" b="1" i="1" dirty="0" err="1">
                    <a:solidFill>
                      <a:srgbClr val="FF0000"/>
                    </a:solidFill>
                    <a:latin typeface="Arial" pitchFamily="34" charset="0"/>
                    <a:cs typeface="Arial" pitchFamily="34" charset="0"/>
                  </a:rPr>
                  <a:t>nhóm</a:t>
                </a:r>
                <a:r>
                  <a:rPr lang="en-US" sz="3200" b="1" i="1" dirty="0">
                    <a:solidFill>
                      <a:srgbClr val="FF0000"/>
                    </a:solidFill>
                    <a:latin typeface="Arial" pitchFamily="34" charset="0"/>
                    <a:cs typeface="Arial" pitchFamily="34" charset="0"/>
                  </a:rPr>
                  <a:t> 4)</a:t>
                </a:r>
                <a:r>
                  <a:rPr lang="en-US" sz="3200" b="1" dirty="0">
                    <a:solidFill>
                      <a:srgbClr val="FF0000"/>
                    </a:solidFill>
                    <a:latin typeface="Arial" pitchFamily="34" charset="0"/>
                    <a:cs typeface="Arial" pitchFamily="34" charset="0"/>
                  </a:rPr>
                  <a:t>: </a:t>
                </a:r>
                <a:r>
                  <a:rPr lang="en-US" sz="3200" b="1" dirty="0" err="1">
                    <a:solidFill>
                      <a:srgbClr val="0070C0"/>
                    </a:solidFill>
                    <a:latin typeface="Arial" pitchFamily="34" charset="0"/>
                    <a:cs typeface="Arial" pitchFamily="34" charset="0"/>
                  </a:rPr>
                  <a:t>Dùng</a:t>
                </a:r>
                <a:r>
                  <a:rPr lang="en-US" sz="3200" b="1" dirty="0">
                    <a:solidFill>
                      <a:srgbClr val="0070C0"/>
                    </a:solidFill>
                    <a:latin typeface="Arial" pitchFamily="34" charset="0"/>
                    <a:cs typeface="Arial" pitchFamily="34" charset="0"/>
                  </a:rPr>
                  <a:t> </a:t>
                </a:r>
                <a:r>
                  <a:rPr lang="en-US" sz="3200" b="1" dirty="0" err="1">
                    <a:solidFill>
                      <a:srgbClr val="0070C0"/>
                    </a:solidFill>
                    <a:latin typeface="Arial" pitchFamily="34" charset="0"/>
                    <a:cs typeface="Arial" pitchFamily="34" charset="0"/>
                  </a:rPr>
                  <a:t>thước</a:t>
                </a:r>
                <a:r>
                  <a:rPr lang="en-US" sz="3200" b="1" dirty="0">
                    <a:solidFill>
                      <a:srgbClr val="0070C0"/>
                    </a:solidFill>
                    <a:latin typeface="Arial" pitchFamily="34" charset="0"/>
                    <a:cs typeface="Arial" pitchFamily="34" charset="0"/>
                  </a:rPr>
                  <a:t> </a:t>
                </a:r>
                <a:r>
                  <a:rPr lang="en-US" sz="3200" b="1" dirty="0" err="1">
                    <a:solidFill>
                      <a:srgbClr val="0070C0"/>
                    </a:solidFill>
                    <a:latin typeface="Arial" pitchFamily="34" charset="0"/>
                    <a:cs typeface="Arial" pitchFamily="34" charset="0"/>
                  </a:rPr>
                  <a:t>đo</a:t>
                </a:r>
                <a:r>
                  <a:rPr lang="en-US" sz="3200" b="1" dirty="0">
                    <a:solidFill>
                      <a:srgbClr val="0070C0"/>
                    </a:solidFill>
                    <a:latin typeface="Arial" pitchFamily="34" charset="0"/>
                    <a:cs typeface="Arial" pitchFamily="34" charset="0"/>
                  </a:rPr>
                  <a:t> </a:t>
                </a:r>
                <a:r>
                  <a:rPr lang="en-US" sz="3200" b="1" dirty="0" err="1">
                    <a:solidFill>
                      <a:srgbClr val="0070C0"/>
                    </a:solidFill>
                    <a:latin typeface="Arial" pitchFamily="34" charset="0"/>
                    <a:cs typeface="Arial" pitchFamily="34" charset="0"/>
                  </a:rPr>
                  <a:t>góc</a:t>
                </a:r>
                <a:r>
                  <a:rPr lang="en-US" sz="3200" b="1" dirty="0">
                    <a:solidFill>
                      <a:srgbClr val="0070C0"/>
                    </a:solidFill>
                    <a:latin typeface="Arial" pitchFamily="34" charset="0"/>
                    <a:cs typeface="Arial" pitchFamily="34" charset="0"/>
                  </a:rPr>
                  <a:t> </a:t>
                </a:r>
                <a:r>
                  <a:rPr lang="en-US" sz="3200" b="1" dirty="0" err="1">
                    <a:solidFill>
                      <a:srgbClr val="0070C0"/>
                    </a:solidFill>
                    <a:latin typeface="Arial" pitchFamily="34" charset="0"/>
                    <a:cs typeface="Arial" pitchFamily="34" charset="0"/>
                  </a:rPr>
                  <a:t>để</a:t>
                </a:r>
                <a:r>
                  <a:rPr lang="en-US" sz="3200" b="1" dirty="0">
                    <a:solidFill>
                      <a:srgbClr val="0070C0"/>
                    </a:solidFill>
                    <a:latin typeface="Arial" pitchFamily="34" charset="0"/>
                    <a:cs typeface="Arial" pitchFamily="34" charset="0"/>
                  </a:rPr>
                  <a:t> </a:t>
                </a:r>
                <a:r>
                  <a:rPr lang="en-US" sz="3200" b="1" dirty="0" err="1">
                    <a:solidFill>
                      <a:srgbClr val="0070C0"/>
                    </a:solidFill>
                    <a:latin typeface="Arial" pitchFamily="34" charset="0"/>
                    <a:cs typeface="Arial" pitchFamily="34" charset="0"/>
                  </a:rPr>
                  <a:t>vẽ</a:t>
                </a:r>
                <a:r>
                  <a:rPr lang="en-US" sz="3200" b="1" dirty="0">
                    <a:solidFill>
                      <a:srgbClr val="0070C0"/>
                    </a:solidFill>
                    <a:latin typeface="Arial" pitchFamily="34" charset="0"/>
                    <a:cs typeface="Arial" pitchFamily="34" charset="0"/>
                  </a:rPr>
                  <a:t> </a:t>
                </a:r>
                <a:r>
                  <a:rPr lang="en-US" sz="3200" b="1" dirty="0" err="1">
                    <a:solidFill>
                      <a:srgbClr val="0070C0"/>
                    </a:solidFill>
                    <a:latin typeface="Arial" pitchFamily="34" charset="0"/>
                    <a:cs typeface="Arial" pitchFamily="34" charset="0"/>
                  </a:rPr>
                  <a:t>góc</a:t>
                </a:r>
                <a:r>
                  <a:rPr lang="en-US" sz="3200" b="1" dirty="0">
                    <a:solidFill>
                      <a:srgbClr val="0070C0"/>
                    </a:solidFill>
                    <a:latin typeface="Arial" pitchFamily="34" charset="0"/>
                    <a:cs typeface="Arial" pitchFamily="34" charset="0"/>
                  </a:rPr>
                  <a:t> </a:t>
                </a:r>
                <a:r>
                  <a:rPr lang="en-US" sz="3200" b="1" dirty="0" err="1">
                    <a:solidFill>
                      <a:srgbClr val="0070C0"/>
                    </a:solidFill>
                    <a:latin typeface="Arial" pitchFamily="34" charset="0"/>
                    <a:cs typeface="Arial" pitchFamily="34" charset="0"/>
                  </a:rPr>
                  <a:t>xOy</a:t>
                </a:r>
                <a:r>
                  <a:rPr lang="en-US" sz="3200" b="1" dirty="0">
                    <a:solidFill>
                      <a:srgbClr val="0070C0"/>
                    </a:solidFill>
                    <a:latin typeface="Arial" pitchFamily="34" charset="0"/>
                    <a:cs typeface="Arial" pitchFamily="34" charset="0"/>
                  </a:rPr>
                  <a:t> </a:t>
                </a:r>
                <a:r>
                  <a:rPr lang="en-US" sz="3200" b="1" dirty="0" err="1">
                    <a:solidFill>
                      <a:srgbClr val="0070C0"/>
                    </a:solidFill>
                    <a:latin typeface="Arial" pitchFamily="34" charset="0"/>
                    <a:cs typeface="Arial" pitchFamily="34" charset="0"/>
                  </a:rPr>
                  <a:t>có</a:t>
                </a:r>
                <a:r>
                  <a:rPr lang="en-US" sz="3200" b="1" dirty="0">
                    <a:solidFill>
                      <a:srgbClr val="0070C0"/>
                    </a:solidFill>
                    <a:latin typeface="Arial" pitchFamily="34" charset="0"/>
                    <a:cs typeface="Arial" pitchFamily="34" charset="0"/>
                  </a:rPr>
                  <a:t> </a:t>
                </a:r>
                <a:r>
                  <a:rPr lang="en-US" sz="3200" b="1" dirty="0" err="1">
                    <a:solidFill>
                      <a:srgbClr val="0070C0"/>
                    </a:solidFill>
                    <a:latin typeface="Arial" pitchFamily="34" charset="0"/>
                    <a:cs typeface="Arial" pitchFamily="34" charset="0"/>
                  </a:rPr>
                  <a:t>số</a:t>
                </a:r>
                <a:r>
                  <a:rPr lang="en-US" sz="3200" b="1" dirty="0">
                    <a:solidFill>
                      <a:srgbClr val="0070C0"/>
                    </a:solidFill>
                    <a:latin typeface="Arial" pitchFamily="34" charset="0"/>
                    <a:cs typeface="Arial" pitchFamily="34" charset="0"/>
                  </a:rPr>
                  <a:t> </a:t>
                </a:r>
                <a:r>
                  <a:rPr lang="en-US" sz="3200" b="1" dirty="0" err="1">
                    <a:solidFill>
                      <a:srgbClr val="0070C0"/>
                    </a:solidFill>
                    <a:latin typeface="Arial" pitchFamily="34" charset="0"/>
                    <a:cs typeface="Arial" pitchFamily="34" charset="0"/>
                  </a:rPr>
                  <a:t>đo</a:t>
                </a:r>
                <a:r>
                  <a:rPr lang="en-US" sz="3200" b="1" dirty="0">
                    <a:solidFill>
                      <a:srgbClr val="0070C0"/>
                    </a:solidFill>
                    <a:latin typeface="Arial" pitchFamily="34" charset="0"/>
                    <a:cs typeface="Arial" pitchFamily="34" charset="0"/>
                  </a:rPr>
                  <a:t> </a:t>
                </a:r>
                <a:r>
                  <a:rPr lang="en-US" sz="3200" b="1" dirty="0" err="1">
                    <a:solidFill>
                      <a:srgbClr val="0070C0"/>
                    </a:solidFill>
                    <a:latin typeface="Arial" pitchFamily="34" charset="0"/>
                    <a:cs typeface="Arial" pitchFamily="34" charset="0"/>
                  </a:rPr>
                  <a:t>bằng</a:t>
                </a:r>
                <a:r>
                  <a:rPr lang="en-US" sz="3200" b="1" dirty="0">
                    <a:solidFill>
                      <a:srgbClr val="0070C0"/>
                    </a:solidFill>
                    <a:latin typeface="Arial" pitchFamily="34" charset="0"/>
                    <a:cs typeface="Arial" pitchFamily="34" charset="0"/>
                  </a:rPr>
                  <a:t> </a:t>
                </a:r>
                <a14:m>
                  <m:oMath xmlns:m="http://schemas.openxmlformats.org/officeDocument/2006/math">
                    <m:sSup>
                      <m:sSupPr>
                        <m:ctrlPr>
                          <a:rPr lang="en-US" sz="3200" b="1" i="1" smtClean="0">
                            <a:solidFill>
                              <a:srgbClr val="0070C0"/>
                            </a:solidFill>
                            <a:latin typeface="Cambria Math"/>
                            <a:cs typeface="Arial" pitchFamily="34" charset="0"/>
                          </a:rPr>
                        </m:ctrlPr>
                      </m:sSupPr>
                      <m:e>
                        <m:r>
                          <a:rPr lang="en-US" sz="3200" b="1" i="1" smtClean="0">
                            <a:solidFill>
                              <a:srgbClr val="0070C0"/>
                            </a:solidFill>
                            <a:latin typeface="Cambria Math" panose="02040503050406030204" pitchFamily="18" charset="0"/>
                            <a:cs typeface="Arial" pitchFamily="34" charset="0"/>
                          </a:rPr>
                          <m:t>𝟑𝟎</m:t>
                        </m:r>
                      </m:e>
                      <m:sup>
                        <m:r>
                          <a:rPr lang="en-US" sz="3200" b="1" i="1" smtClean="0">
                            <a:solidFill>
                              <a:srgbClr val="0070C0"/>
                            </a:solidFill>
                            <a:latin typeface="Cambria Math" panose="02040503050406030204" pitchFamily="18" charset="0"/>
                            <a:cs typeface="Arial" pitchFamily="34" charset="0"/>
                          </a:rPr>
                          <m:t>𝟎</m:t>
                        </m:r>
                      </m:sup>
                    </m:sSup>
                  </m:oMath>
                </a14:m>
                <a:endParaRPr lang="en-US" sz="3200" dirty="0">
                  <a:latin typeface="Arial" pitchFamily="34" charset="0"/>
                  <a:cs typeface="Arial" pitchFamily="34" charset="0"/>
                </a:endParaRPr>
              </a:p>
            </p:txBody>
          </p:sp>
        </mc:Choice>
        <mc:Fallback xmlns="">
          <p:sp>
            <p:nvSpPr>
              <p:cNvPr id="13" name="TextBox 12">
                <a:extLst>
                  <a:ext uri="{FF2B5EF4-FFF2-40B4-BE49-F238E27FC236}">
                    <a16:creationId xmlns:a16="http://schemas.microsoft.com/office/drawing/2014/main" xmlns:a14="http://schemas.microsoft.com/office/drawing/2010/main" xmlns="" id="{A3A062DA-93BF-4842-B601-4404401BCCE3}"/>
                  </a:ext>
                </a:extLst>
              </p:cNvPr>
              <p:cNvSpPr txBox="1">
                <a:spLocks noRot="1" noChangeAspect="1" noMove="1" noResize="1" noEditPoints="1" noAdjustHandles="1" noChangeArrowheads="1" noChangeShapeType="1" noTextEdit="1"/>
              </p:cNvSpPr>
              <p:nvPr/>
            </p:nvSpPr>
            <p:spPr>
              <a:xfrm>
                <a:off x="446678" y="0"/>
                <a:ext cx="10780122" cy="1525546"/>
              </a:xfrm>
              <a:prstGeom prst="rect">
                <a:avLst/>
              </a:prstGeom>
              <a:blipFill rotWithShape="0">
                <a:blip r:embed="rId2"/>
                <a:stretch>
                  <a:fillRect l="-1413" r="-1413" b="-10000"/>
                </a:stretch>
              </a:blipFill>
            </p:spPr>
            <p:txBody>
              <a:bodyPr/>
              <a:lstStyle/>
              <a:p>
                <a:r>
                  <a:rPr lang="en-US">
                    <a:noFill/>
                  </a:rPr>
                  <a:t> </a:t>
                </a:r>
              </a:p>
            </p:txBody>
          </p:sp>
        </mc:Fallback>
      </mc:AlternateContent>
      <p:sp>
        <p:nvSpPr>
          <p:cNvPr id="16" name="Line 13"/>
          <p:cNvSpPr>
            <a:spLocks noChangeShapeType="1"/>
          </p:cNvSpPr>
          <p:nvPr/>
        </p:nvSpPr>
        <p:spPr bwMode="auto">
          <a:xfrm flipV="1">
            <a:off x="2850705" y="2535128"/>
            <a:ext cx="2518582" cy="1454752"/>
          </a:xfrm>
          <a:prstGeom prst="line">
            <a:avLst/>
          </a:prstGeom>
          <a:noFill/>
          <a:ln w="381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 name="Group 16"/>
          <p:cNvGrpSpPr/>
          <p:nvPr/>
        </p:nvGrpSpPr>
        <p:grpSpPr>
          <a:xfrm>
            <a:off x="2822329" y="3965104"/>
            <a:ext cx="3530940" cy="63500"/>
            <a:chOff x="2822329" y="3965104"/>
            <a:chExt cx="3530940" cy="63500"/>
          </a:xfrm>
        </p:grpSpPr>
        <p:sp>
          <p:nvSpPr>
            <p:cNvPr id="18" name="Line 12"/>
            <p:cNvSpPr>
              <a:spLocks noChangeShapeType="1"/>
            </p:cNvSpPr>
            <p:nvPr/>
          </p:nvSpPr>
          <p:spPr bwMode="auto">
            <a:xfrm>
              <a:off x="2848069" y="3997325"/>
              <a:ext cx="3505200" cy="0"/>
            </a:xfrm>
            <a:prstGeom prst="line">
              <a:avLst/>
            </a:prstGeom>
            <a:noFill/>
            <a:ln w="381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Oval 66"/>
            <p:cNvSpPr>
              <a:spLocks noChangeArrowheads="1"/>
            </p:cNvSpPr>
            <p:nvPr/>
          </p:nvSpPr>
          <p:spPr bwMode="auto">
            <a:xfrm>
              <a:off x="2822329" y="3965104"/>
              <a:ext cx="63500" cy="63500"/>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Text Box 69"/>
          <p:cNvSpPr txBox="1">
            <a:spLocks noChangeArrowheads="1"/>
          </p:cNvSpPr>
          <p:nvPr/>
        </p:nvSpPr>
        <p:spPr bwMode="auto">
          <a:xfrm>
            <a:off x="667534" y="4390857"/>
            <a:ext cx="1076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t>- </a:t>
            </a:r>
            <a:r>
              <a:rPr lang="en-US" sz="2800" b="1" dirty="0" err="1"/>
              <a:t>Bước</a:t>
            </a:r>
            <a:r>
              <a:rPr lang="en-US" sz="2800" b="1" dirty="0"/>
              <a:t> 1: </a:t>
            </a:r>
            <a:r>
              <a:rPr lang="en-US" sz="2800" b="1" dirty="0" err="1"/>
              <a:t>Vẽ</a:t>
            </a:r>
            <a:r>
              <a:rPr lang="en-US" sz="2800" b="1" dirty="0"/>
              <a:t> </a:t>
            </a:r>
            <a:r>
              <a:rPr lang="en-US" sz="2800" b="1" dirty="0" err="1"/>
              <a:t>tia</a:t>
            </a:r>
            <a:r>
              <a:rPr lang="en-US" sz="2800" b="1" dirty="0"/>
              <a:t> Ox</a:t>
            </a:r>
          </a:p>
        </p:txBody>
      </p:sp>
      <p:sp>
        <p:nvSpPr>
          <p:cNvPr id="28" name="Text Box 70"/>
          <p:cNvSpPr txBox="1">
            <a:spLocks noChangeArrowheads="1"/>
          </p:cNvSpPr>
          <p:nvPr/>
        </p:nvSpPr>
        <p:spPr bwMode="auto">
          <a:xfrm>
            <a:off x="656329" y="4746892"/>
            <a:ext cx="1083047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800" b="1" dirty="0"/>
              <a:t>- </a:t>
            </a:r>
            <a:r>
              <a:rPr lang="en-US" sz="2800" b="1" dirty="0" err="1"/>
              <a:t>Bước</a:t>
            </a:r>
            <a:r>
              <a:rPr lang="en-US" sz="2800" b="1" dirty="0"/>
              <a:t> 2: </a:t>
            </a:r>
            <a:r>
              <a:rPr lang="en-US" sz="2800" b="1" dirty="0" err="1"/>
              <a:t>Đặt</a:t>
            </a:r>
            <a:r>
              <a:rPr lang="en-US" sz="2800" b="1" dirty="0"/>
              <a:t> </a:t>
            </a:r>
            <a:r>
              <a:rPr lang="en-US" sz="2800" b="1" dirty="0" err="1"/>
              <a:t>thước</a:t>
            </a:r>
            <a:r>
              <a:rPr lang="en-US" sz="2800" b="1" dirty="0"/>
              <a:t> </a:t>
            </a:r>
            <a:r>
              <a:rPr lang="en-US" sz="2800" b="1" dirty="0" err="1"/>
              <a:t>đo</a:t>
            </a:r>
            <a:r>
              <a:rPr lang="en-US" sz="2800" b="1" dirty="0"/>
              <a:t> </a:t>
            </a:r>
            <a:r>
              <a:rPr lang="en-US" sz="2800" b="1" dirty="0" err="1"/>
              <a:t>góc</a:t>
            </a:r>
            <a:r>
              <a:rPr lang="en-US" sz="2800" b="1" dirty="0"/>
              <a:t> </a:t>
            </a:r>
            <a:r>
              <a:rPr lang="en-US" sz="2800" b="1" dirty="0" err="1"/>
              <a:t>sao</a:t>
            </a:r>
            <a:r>
              <a:rPr lang="en-US" sz="2800" b="1" dirty="0"/>
              <a:t> </a:t>
            </a:r>
            <a:r>
              <a:rPr lang="en-US" sz="2800" b="1" dirty="0" err="1"/>
              <a:t>cho</a:t>
            </a:r>
            <a:r>
              <a:rPr lang="en-US" sz="2800" b="1" dirty="0"/>
              <a:t> </a:t>
            </a:r>
            <a:r>
              <a:rPr lang="en-US" sz="2800" b="1" dirty="0" err="1"/>
              <a:t>tâm</a:t>
            </a:r>
            <a:r>
              <a:rPr lang="en-US" sz="2800" b="1" dirty="0"/>
              <a:t> </a:t>
            </a:r>
            <a:r>
              <a:rPr lang="en-US" sz="2800" b="1" dirty="0" err="1"/>
              <a:t>của</a:t>
            </a:r>
            <a:r>
              <a:rPr lang="en-US" sz="2800" b="1" dirty="0"/>
              <a:t> </a:t>
            </a:r>
            <a:r>
              <a:rPr lang="en-US" sz="2800" b="1" dirty="0" err="1"/>
              <a:t>thước</a:t>
            </a:r>
            <a:r>
              <a:rPr lang="en-US" sz="2800" b="1" dirty="0"/>
              <a:t> </a:t>
            </a:r>
            <a:r>
              <a:rPr lang="en-US" sz="2800" b="1" dirty="0" err="1"/>
              <a:t>trùng</a:t>
            </a:r>
            <a:r>
              <a:rPr lang="en-US" sz="2800" b="1" dirty="0"/>
              <a:t> </a:t>
            </a:r>
            <a:r>
              <a:rPr lang="en-US" sz="2800" b="1" dirty="0" err="1"/>
              <a:t>với</a:t>
            </a:r>
            <a:r>
              <a:rPr lang="en-US" sz="2800" b="1" dirty="0"/>
              <a:t> O, </a:t>
            </a:r>
            <a:r>
              <a:rPr lang="en-US" sz="2800" b="1" dirty="0" err="1"/>
              <a:t>vạch</a:t>
            </a:r>
            <a:r>
              <a:rPr lang="en-US" sz="2800" b="1" dirty="0"/>
              <a:t> 0 </a:t>
            </a:r>
            <a:r>
              <a:rPr lang="en-US" sz="2800" b="1" dirty="0" err="1"/>
              <a:t>của</a:t>
            </a:r>
            <a:r>
              <a:rPr lang="en-US" sz="2800" b="1" dirty="0"/>
              <a:t> </a:t>
            </a:r>
            <a:r>
              <a:rPr lang="en-US" sz="2800" b="1" dirty="0" err="1"/>
              <a:t>thước</a:t>
            </a:r>
            <a:r>
              <a:rPr lang="en-US" sz="2800" b="1" dirty="0"/>
              <a:t> </a:t>
            </a:r>
            <a:r>
              <a:rPr lang="en-US" sz="2800" b="1" dirty="0" err="1"/>
              <a:t>nằm</a:t>
            </a:r>
            <a:r>
              <a:rPr lang="en-US" sz="2800" b="1" dirty="0"/>
              <a:t> </a:t>
            </a:r>
            <a:r>
              <a:rPr lang="en-US" sz="2800" b="1" dirty="0" err="1"/>
              <a:t>trên</a:t>
            </a:r>
            <a:r>
              <a:rPr lang="en-US" sz="2800" b="1" dirty="0"/>
              <a:t> </a:t>
            </a:r>
            <a:r>
              <a:rPr lang="en-US" sz="2800" b="1" dirty="0" err="1"/>
              <a:t>tia</a:t>
            </a:r>
            <a:r>
              <a:rPr lang="en-US" sz="2800" b="1" dirty="0"/>
              <a:t> Ox</a:t>
            </a:r>
          </a:p>
        </p:txBody>
      </p:sp>
      <mc:AlternateContent xmlns:mc="http://schemas.openxmlformats.org/markup-compatibility/2006" xmlns:a14="http://schemas.microsoft.com/office/drawing/2010/main">
        <mc:Choice Requires="a14">
          <p:sp>
            <p:nvSpPr>
              <p:cNvPr id="32" name="Text Box 71"/>
              <p:cNvSpPr txBox="1">
                <a:spLocks noChangeArrowheads="1"/>
              </p:cNvSpPr>
              <p:nvPr/>
            </p:nvSpPr>
            <p:spPr bwMode="auto">
              <a:xfrm>
                <a:off x="702447" y="5538174"/>
                <a:ext cx="10830471" cy="140910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en-US" sz="2800" b="1" dirty="0"/>
                  <a:t>- </a:t>
                </a:r>
                <a:r>
                  <a:rPr lang="en-US" sz="2800" b="1" dirty="0" err="1"/>
                  <a:t>Bước</a:t>
                </a:r>
                <a:r>
                  <a:rPr lang="en-US" sz="2800" b="1" dirty="0"/>
                  <a:t> 3: </a:t>
                </a:r>
                <a:r>
                  <a:rPr lang="en-US" sz="2800" b="1" dirty="0" err="1"/>
                  <a:t>Đánh</a:t>
                </a:r>
                <a:r>
                  <a:rPr lang="en-US" sz="2800" b="1" dirty="0"/>
                  <a:t> </a:t>
                </a:r>
                <a:r>
                  <a:rPr lang="en-US" sz="2800" b="1" dirty="0" err="1"/>
                  <a:t>dấu</a:t>
                </a:r>
                <a:r>
                  <a:rPr lang="en-US" sz="2800" b="1" dirty="0"/>
                  <a:t> </a:t>
                </a:r>
                <a:r>
                  <a:rPr lang="en-US" sz="2800" b="1" dirty="0" err="1"/>
                  <a:t>một</a:t>
                </a:r>
                <a:r>
                  <a:rPr lang="en-US" sz="2800" b="1" dirty="0"/>
                  <a:t> </a:t>
                </a:r>
                <a:r>
                  <a:rPr lang="en-US" sz="2800" b="1" dirty="0" err="1"/>
                  <a:t>điểm</a:t>
                </a:r>
                <a:r>
                  <a:rPr lang="en-US" sz="2800" b="1" dirty="0"/>
                  <a:t> </a:t>
                </a:r>
                <a:r>
                  <a:rPr lang="en-US" sz="2800" b="1" dirty="0" err="1"/>
                  <a:t>trên</a:t>
                </a:r>
                <a:r>
                  <a:rPr lang="en-US" sz="2800" b="1" dirty="0"/>
                  <a:t> </a:t>
                </a:r>
                <a:r>
                  <a:rPr lang="en-US" sz="2800" b="1" dirty="0" err="1"/>
                  <a:t>vạch</a:t>
                </a:r>
                <a:r>
                  <a:rPr lang="en-US" sz="2800" b="1" dirty="0"/>
                  <a:t> chia </a:t>
                </a:r>
                <a:r>
                  <a:rPr lang="en-US" sz="2800" b="1" dirty="0" err="1"/>
                  <a:t>độ</a:t>
                </a:r>
                <a:r>
                  <a:rPr lang="en-US" sz="2800" b="1" dirty="0"/>
                  <a:t> </a:t>
                </a:r>
                <a:r>
                  <a:rPr lang="en-US" sz="2800" b="1" dirty="0" err="1"/>
                  <a:t>của</a:t>
                </a:r>
                <a:r>
                  <a:rPr lang="en-US" sz="2800" b="1" dirty="0"/>
                  <a:t> </a:t>
                </a:r>
                <a:r>
                  <a:rPr lang="en-US" sz="2800" b="1" dirty="0" err="1"/>
                  <a:t>thước</a:t>
                </a:r>
                <a:r>
                  <a:rPr lang="en-US" sz="2800" b="1" dirty="0"/>
                  <a:t> </a:t>
                </a:r>
                <a:r>
                  <a:rPr lang="en-US" sz="2800" b="1" dirty="0" err="1"/>
                  <a:t>tương</a:t>
                </a:r>
                <a:r>
                  <a:rPr lang="en-US" sz="2800" b="1" dirty="0"/>
                  <a:t> </a:t>
                </a:r>
                <a:r>
                  <a:rPr lang="en-US" sz="2800" b="1" dirty="0" err="1"/>
                  <a:t>ứng</a:t>
                </a:r>
                <a:r>
                  <a:rPr lang="en-US" sz="2800" b="1" dirty="0"/>
                  <a:t> </a:t>
                </a:r>
                <a:r>
                  <a:rPr lang="en-US" sz="2800" b="1" dirty="0" err="1"/>
                  <a:t>với</a:t>
                </a:r>
                <a:r>
                  <a:rPr lang="en-US" sz="2800" b="1" dirty="0"/>
                  <a:t> </a:t>
                </a:r>
                <a:r>
                  <a:rPr lang="en-US" sz="2800" b="1" dirty="0" err="1"/>
                  <a:t>chỉ</a:t>
                </a:r>
                <a:r>
                  <a:rPr lang="en-US" sz="2800" b="1" dirty="0"/>
                  <a:t> </a:t>
                </a:r>
                <a:r>
                  <a:rPr lang="en-US" sz="2800" b="1" dirty="0" err="1"/>
                  <a:t>số</a:t>
                </a:r>
                <a:r>
                  <a:rPr lang="en-US" sz="2800" b="1" dirty="0"/>
                  <a:t> </a:t>
                </a:r>
                <a14:m>
                  <m:oMath xmlns:m="http://schemas.openxmlformats.org/officeDocument/2006/math">
                    <m:sSup>
                      <m:sSupPr>
                        <m:ctrlPr>
                          <a:rPr lang="en-US" sz="2800" b="1" i="1" smtClean="0">
                            <a:latin typeface="Cambria Math"/>
                          </a:rPr>
                        </m:ctrlPr>
                      </m:sSupPr>
                      <m:e>
                        <m:r>
                          <a:rPr lang="en-US" sz="2800" b="1" i="1" smtClean="0">
                            <a:latin typeface="Cambria Math" panose="02040503050406030204" pitchFamily="18" charset="0"/>
                          </a:rPr>
                          <m:t>𝟑𝟎</m:t>
                        </m:r>
                      </m:e>
                      <m:sup>
                        <m:r>
                          <a:rPr lang="en-US" sz="2800" b="1" i="1" smtClean="0">
                            <a:latin typeface="Cambria Math" panose="02040503050406030204" pitchFamily="18" charset="0"/>
                          </a:rPr>
                          <m:t>𝟎</m:t>
                        </m:r>
                      </m:sup>
                    </m:sSup>
                  </m:oMath>
                </a14:m>
                <a:r>
                  <a:rPr lang="en-US" sz="2800" b="1" dirty="0"/>
                  <a:t>, </a:t>
                </a:r>
                <a:r>
                  <a:rPr lang="en-US" sz="2800" b="1" dirty="0" err="1"/>
                  <a:t>kẻ</a:t>
                </a:r>
                <a:r>
                  <a:rPr lang="en-US" sz="2800" b="1" dirty="0"/>
                  <a:t> </a:t>
                </a:r>
                <a:r>
                  <a:rPr lang="en-US" sz="2800" b="1" dirty="0" err="1"/>
                  <a:t>tia</a:t>
                </a:r>
                <a:r>
                  <a:rPr lang="en-US" sz="2800" b="1" dirty="0"/>
                  <a:t> </a:t>
                </a:r>
                <a:r>
                  <a:rPr lang="en-US" sz="2800" b="1" dirty="0" err="1"/>
                  <a:t>Oy</a:t>
                </a:r>
                <a:r>
                  <a:rPr lang="en-US" sz="2800" b="1" dirty="0"/>
                  <a:t> </a:t>
                </a:r>
                <a:r>
                  <a:rPr lang="en-US" sz="2800" b="1" dirty="0" err="1"/>
                  <a:t>đi</a:t>
                </a:r>
                <a:r>
                  <a:rPr lang="en-US" sz="2800" b="1" dirty="0"/>
                  <a:t> qua </a:t>
                </a:r>
                <a:r>
                  <a:rPr lang="en-US" sz="2800" b="1" dirty="0" err="1"/>
                  <a:t>điểm</a:t>
                </a:r>
                <a:r>
                  <a:rPr lang="en-US" sz="2800" b="1" dirty="0"/>
                  <a:t> </a:t>
                </a:r>
                <a:r>
                  <a:rPr lang="en-US" sz="2800" b="1" dirty="0" err="1"/>
                  <a:t>đã</a:t>
                </a:r>
                <a:r>
                  <a:rPr lang="en-US" sz="2800" b="1" dirty="0"/>
                  <a:t> </a:t>
                </a:r>
                <a:r>
                  <a:rPr lang="en-US" sz="2800" b="1" dirty="0" err="1"/>
                  <a:t>đánh</a:t>
                </a:r>
                <a:r>
                  <a:rPr lang="en-US" sz="2800" b="1" dirty="0"/>
                  <a:t> </a:t>
                </a:r>
                <a:r>
                  <a:rPr lang="en-US" sz="2800" b="1" dirty="0" err="1"/>
                  <a:t>dấu</a:t>
                </a:r>
                <a:r>
                  <a:rPr lang="en-US" sz="2800" b="1" dirty="0"/>
                  <a:t>. Ta </a:t>
                </a:r>
                <a:r>
                  <a:rPr lang="en-US" sz="2800" b="1" dirty="0" err="1"/>
                  <a:t>có</a:t>
                </a:r>
                <a:r>
                  <a:rPr lang="en-US" sz="2800" b="1" dirty="0"/>
                  <a:t> </a:t>
                </a:r>
                <a14:m>
                  <m:oMath xmlns:m="http://schemas.openxmlformats.org/officeDocument/2006/math">
                    <m:acc>
                      <m:accPr>
                        <m:chr m:val="̂"/>
                        <m:ctrlPr>
                          <a:rPr lang="en-US" sz="2800" b="1" i="1" smtClean="0">
                            <a:latin typeface="Cambria Math"/>
                          </a:rPr>
                        </m:ctrlPr>
                      </m:accPr>
                      <m:e>
                        <m:r>
                          <a:rPr lang="en-US" sz="2800" b="1" i="1" smtClean="0">
                            <a:latin typeface="Cambria Math" panose="02040503050406030204" pitchFamily="18" charset="0"/>
                          </a:rPr>
                          <m:t>𝒙𝑶𝒚</m:t>
                        </m:r>
                      </m:e>
                    </m:acc>
                    <m:r>
                      <a:rPr lang="en-US" sz="2800" b="1" i="1" smtClean="0">
                        <a:latin typeface="Cambria Math" panose="02040503050406030204" pitchFamily="18" charset="0"/>
                      </a:rPr>
                      <m:t>=</m:t>
                    </m:r>
                    <m:sSup>
                      <m:sSupPr>
                        <m:ctrlPr>
                          <a:rPr lang="en-US" sz="2800" b="1" i="1" smtClean="0">
                            <a:latin typeface="Cambria Math"/>
                          </a:rPr>
                        </m:ctrlPr>
                      </m:sSupPr>
                      <m:e>
                        <m:r>
                          <a:rPr lang="en-US" sz="2800" b="1" i="1" smtClean="0">
                            <a:latin typeface="Cambria Math" panose="02040503050406030204" pitchFamily="18" charset="0"/>
                          </a:rPr>
                          <m:t>𝟑𝟎</m:t>
                        </m:r>
                      </m:e>
                      <m:sup>
                        <m:r>
                          <a:rPr lang="en-US" sz="2800" b="1" i="1" smtClean="0">
                            <a:latin typeface="Cambria Math" panose="02040503050406030204" pitchFamily="18" charset="0"/>
                          </a:rPr>
                          <m:t>𝟎</m:t>
                        </m:r>
                      </m:sup>
                    </m:sSup>
                  </m:oMath>
                </a14:m>
                <a:endParaRPr lang="en-US" sz="2800" b="1" dirty="0"/>
              </a:p>
            </p:txBody>
          </p:sp>
        </mc:Choice>
        <mc:Fallback xmlns="">
          <p:sp>
            <p:nvSpPr>
              <p:cNvPr id="32" name="Text Box 71"/>
              <p:cNvSpPr txBox="1">
                <a:spLocks noRot="1" noChangeAspect="1" noMove="1" noResize="1" noEditPoints="1" noAdjustHandles="1" noChangeArrowheads="1" noChangeShapeType="1" noTextEdit="1"/>
              </p:cNvSpPr>
              <p:nvPr/>
            </p:nvSpPr>
            <p:spPr bwMode="auto">
              <a:xfrm>
                <a:off x="702447" y="5538174"/>
                <a:ext cx="10830471" cy="1409104"/>
              </a:xfrm>
              <a:prstGeom prst="rect">
                <a:avLst/>
              </a:prstGeom>
              <a:blipFill rotWithShape="0">
                <a:blip r:embed="rId3"/>
                <a:stretch>
                  <a:fillRect l="-1125" t="-4310" r="-1182" b="-1077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8" name="AutoShape 78"/>
          <p:cNvSpPr>
            <a:spLocks noChangeArrowheads="1"/>
          </p:cNvSpPr>
          <p:nvPr/>
        </p:nvSpPr>
        <p:spPr bwMode="auto">
          <a:xfrm>
            <a:off x="7226300" y="619124"/>
            <a:ext cx="3510413" cy="1851025"/>
          </a:xfrm>
          <a:prstGeom prst="cloudCallout">
            <a:avLst>
              <a:gd name="adj1" fmla="val -119523"/>
              <a:gd name="adj2" fmla="val 63115"/>
            </a:avLst>
          </a:prstGeom>
          <a:solidFill>
            <a:schemeClr val="accent4">
              <a:lumMod val="40000"/>
              <a:lumOff val="60000"/>
            </a:schemeClr>
          </a:solidFill>
          <a:ln w="9525">
            <a:solidFill>
              <a:schemeClr val="tx1"/>
            </a:solidFill>
            <a:round/>
            <a:headEnd/>
            <a:tailEnd/>
          </a:ln>
          <a:effectLst/>
        </p:spPr>
        <p:txBody>
          <a:bodyPr/>
          <a:lstStyle/>
          <a:p>
            <a:pPr algn="ctr"/>
            <a:r>
              <a:rPr lang="en-US" sz="2800" b="1" dirty="0">
                <a:solidFill>
                  <a:srgbClr val="FF0066"/>
                </a:solidFill>
              </a:rPr>
              <a:t>Ta </a:t>
            </a:r>
            <a:r>
              <a:rPr lang="en-US" sz="2800" b="1" dirty="0" err="1">
                <a:solidFill>
                  <a:srgbClr val="FF0066"/>
                </a:solidFill>
              </a:rPr>
              <a:t>vẽ</a:t>
            </a:r>
            <a:r>
              <a:rPr lang="en-US" sz="2800" b="1" dirty="0">
                <a:solidFill>
                  <a:srgbClr val="FF0066"/>
                </a:solidFill>
              </a:rPr>
              <a:t> </a:t>
            </a:r>
            <a:r>
              <a:rPr lang="en-US" sz="2800" b="1" dirty="0" err="1">
                <a:solidFill>
                  <a:srgbClr val="FF0066"/>
                </a:solidFill>
              </a:rPr>
              <a:t>được</a:t>
            </a:r>
            <a:r>
              <a:rPr lang="en-US" sz="2800" b="1" dirty="0">
                <a:solidFill>
                  <a:srgbClr val="FF0066"/>
                </a:solidFill>
              </a:rPr>
              <a:t> </a:t>
            </a:r>
            <a:r>
              <a:rPr lang="en-US" sz="2800" b="1" dirty="0" err="1">
                <a:solidFill>
                  <a:srgbClr val="FF0066"/>
                </a:solidFill>
              </a:rPr>
              <a:t>mấy</a:t>
            </a:r>
            <a:r>
              <a:rPr lang="en-US" sz="2800" b="1" dirty="0">
                <a:solidFill>
                  <a:srgbClr val="FF0066"/>
                </a:solidFill>
              </a:rPr>
              <a:t> </a:t>
            </a:r>
            <a:r>
              <a:rPr lang="en-US" sz="2800" b="1" dirty="0" err="1">
                <a:solidFill>
                  <a:srgbClr val="FF0066"/>
                </a:solidFill>
              </a:rPr>
              <a:t>tia</a:t>
            </a:r>
            <a:r>
              <a:rPr lang="en-US" sz="2800" b="1" dirty="0">
                <a:solidFill>
                  <a:srgbClr val="FF0066"/>
                </a:solidFill>
              </a:rPr>
              <a:t> </a:t>
            </a:r>
            <a:r>
              <a:rPr lang="en-US" sz="2800" b="1" dirty="0" err="1">
                <a:solidFill>
                  <a:srgbClr val="FF0066"/>
                </a:solidFill>
              </a:rPr>
              <a:t>Oy</a:t>
            </a:r>
            <a:r>
              <a:rPr lang="en-US" sz="2800" b="1" dirty="0">
                <a:solidFill>
                  <a:srgbClr val="FF0066"/>
                </a:solidFill>
              </a:rPr>
              <a:t>?</a:t>
            </a:r>
          </a:p>
        </p:txBody>
      </p:sp>
      <p:sp>
        <p:nvSpPr>
          <p:cNvPr id="39" name="AutoShape 77"/>
          <p:cNvSpPr>
            <a:spLocks noChangeArrowheads="1"/>
          </p:cNvSpPr>
          <p:nvPr/>
        </p:nvSpPr>
        <p:spPr bwMode="auto">
          <a:xfrm>
            <a:off x="6772342" y="590561"/>
            <a:ext cx="4172552" cy="1748279"/>
          </a:xfrm>
          <a:prstGeom prst="cloudCallout">
            <a:avLst>
              <a:gd name="adj1" fmla="val -59926"/>
              <a:gd name="adj2" fmla="val 8742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b="1" dirty="0" err="1"/>
              <a:t>Em</a:t>
            </a:r>
            <a:r>
              <a:rPr lang="en-US" sz="2800" b="1" dirty="0"/>
              <a:t> </a:t>
            </a:r>
            <a:r>
              <a:rPr lang="en-US" sz="2800" b="1" dirty="0" err="1"/>
              <a:t>hãy</a:t>
            </a:r>
            <a:r>
              <a:rPr lang="en-US" sz="2800" b="1" dirty="0"/>
              <a:t> </a:t>
            </a:r>
            <a:r>
              <a:rPr lang="en-US" sz="2800" b="1" dirty="0" err="1"/>
              <a:t>tự</a:t>
            </a:r>
            <a:r>
              <a:rPr lang="en-US" sz="2800" b="1" dirty="0"/>
              <a:t> </a:t>
            </a:r>
            <a:r>
              <a:rPr lang="en-US" sz="2800" b="1" dirty="0" err="1"/>
              <a:t>vẽ</a:t>
            </a:r>
            <a:r>
              <a:rPr lang="en-US" sz="2800" b="1" dirty="0"/>
              <a:t> </a:t>
            </a:r>
            <a:r>
              <a:rPr lang="en-US" sz="2800" b="1" dirty="0" err="1"/>
              <a:t>lại</a:t>
            </a:r>
            <a:r>
              <a:rPr lang="en-US" sz="2800" b="1" dirty="0"/>
              <a:t> </a:t>
            </a:r>
            <a:r>
              <a:rPr lang="en-US" sz="2800" b="1" dirty="0" err="1"/>
              <a:t>góc</a:t>
            </a:r>
            <a:r>
              <a:rPr lang="en-US" sz="2800" b="1" dirty="0"/>
              <a:t> </a:t>
            </a:r>
            <a:r>
              <a:rPr lang="en-US" sz="2800" b="1" dirty="0" err="1"/>
              <a:t>xOy</a:t>
            </a:r>
            <a:r>
              <a:rPr lang="en-US" sz="2800" b="1" dirty="0"/>
              <a:t> </a:t>
            </a:r>
            <a:r>
              <a:rPr lang="en-US" sz="2800" b="1" dirty="0" err="1"/>
              <a:t>vào</a:t>
            </a:r>
            <a:r>
              <a:rPr lang="en-US" sz="2800" b="1" dirty="0"/>
              <a:t> </a:t>
            </a:r>
            <a:r>
              <a:rPr lang="en-US" sz="2800" b="1" dirty="0" err="1"/>
              <a:t>vở</a:t>
            </a:r>
            <a:endParaRPr lang="en-US" sz="2800" b="1" dirty="0"/>
          </a:p>
        </p:txBody>
      </p:sp>
      <p:sp>
        <p:nvSpPr>
          <p:cNvPr id="40" name="Text Box 14"/>
          <p:cNvSpPr txBox="1">
            <a:spLocks noChangeArrowheads="1"/>
          </p:cNvSpPr>
          <p:nvPr/>
        </p:nvSpPr>
        <p:spPr bwMode="auto">
          <a:xfrm>
            <a:off x="2695669" y="4073525"/>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O</a:t>
            </a:r>
          </a:p>
        </p:txBody>
      </p:sp>
      <p:sp>
        <p:nvSpPr>
          <p:cNvPr id="41" name="Text Box 16"/>
          <p:cNvSpPr txBox="1">
            <a:spLocks noChangeArrowheads="1"/>
          </p:cNvSpPr>
          <p:nvPr/>
        </p:nvSpPr>
        <p:spPr bwMode="auto">
          <a:xfrm>
            <a:off x="5972269" y="3997325"/>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x</a:t>
            </a:r>
          </a:p>
        </p:txBody>
      </p:sp>
      <p:pic>
        <p:nvPicPr>
          <p:cNvPr id="42" name="Picture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038" y="1950450"/>
            <a:ext cx="4046061"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2452" y="4012964"/>
            <a:ext cx="4343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66"/>
          <p:cNvSpPr>
            <a:spLocks noChangeArrowheads="1"/>
          </p:cNvSpPr>
          <p:nvPr/>
        </p:nvSpPr>
        <p:spPr bwMode="auto">
          <a:xfrm>
            <a:off x="4419600" y="3010590"/>
            <a:ext cx="109111" cy="45719"/>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Text Box 67"/>
          <p:cNvSpPr txBox="1">
            <a:spLocks noChangeArrowheads="1"/>
          </p:cNvSpPr>
          <p:nvPr/>
        </p:nvSpPr>
        <p:spPr bwMode="auto">
          <a:xfrm>
            <a:off x="2771869" y="3381440"/>
            <a:ext cx="71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dirty="0">
                <a:latin typeface="Tahoma" panose="020B0604030504040204" pitchFamily="34" charset="0"/>
                <a:sym typeface="Wingdings" panose="05000000000000000000" pitchFamily="2" charset="2"/>
              </a:rPr>
              <a:t></a:t>
            </a:r>
          </a:p>
        </p:txBody>
      </p:sp>
      <p:pic>
        <p:nvPicPr>
          <p:cNvPr id="46"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817008">
            <a:off x="2479060" y="3246404"/>
            <a:ext cx="3569933" cy="78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65"/>
          <p:cNvSpPr txBox="1">
            <a:spLocks noChangeArrowheads="1"/>
          </p:cNvSpPr>
          <p:nvPr/>
        </p:nvSpPr>
        <p:spPr bwMode="auto">
          <a:xfrm>
            <a:off x="5757863" y="256561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y</a:t>
            </a:r>
          </a:p>
        </p:txBody>
      </p:sp>
      <p:sp>
        <p:nvSpPr>
          <p:cNvPr id="48" name="Text Box 67"/>
          <p:cNvSpPr txBox="1">
            <a:spLocks noChangeArrowheads="1"/>
          </p:cNvSpPr>
          <p:nvPr/>
        </p:nvSpPr>
        <p:spPr bwMode="auto">
          <a:xfrm>
            <a:off x="2711256" y="3418543"/>
            <a:ext cx="71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dirty="0">
                <a:latin typeface="Tahoma" panose="020B0604030504040204" pitchFamily="34" charset="0"/>
                <a:sym typeface="Wingdings" panose="05000000000000000000" pitchFamily="2" charset="2"/>
              </a:rPr>
              <a:t></a:t>
            </a:r>
          </a:p>
        </p:txBody>
      </p:sp>
    </p:spTree>
    <p:extLst>
      <p:ext uri="{BB962C8B-B14F-4D97-AF65-F5344CB8AC3E}">
        <p14:creationId xmlns:p14="http://schemas.microsoft.com/office/powerpoint/2010/main" val="3739481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childTnLst>
                          </p:cTn>
                        </p:par>
                        <p:par>
                          <p:cTn id="12" fill="hold">
                            <p:stCondLst>
                              <p:cond delay="1000"/>
                            </p:stCondLst>
                            <p:childTnLst>
                              <p:par>
                                <p:cTn id="13" presetID="1" presetClass="entr" presetSubtype="0" fill="hold" nodeType="afterEffect">
                                  <p:stCondLst>
                                    <p:cond delay="70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4.16667E-7 -1.11111E-6 L 0.25664 -0.00208 " pathEditMode="relative" rAng="0" ptsTypes="AA">
                                      <p:cBhvr>
                                        <p:cTn id="22" dur="2000" fill="hold"/>
                                        <p:tgtEl>
                                          <p:spTgt spid="45"/>
                                        </p:tgtEl>
                                        <p:attrNameLst>
                                          <p:attrName>ppt_x</p:attrName>
                                          <p:attrName>ppt_y</p:attrName>
                                        </p:attrNameLst>
                                      </p:cBhvr>
                                      <p:rCtr x="12826" y="-116"/>
                                    </p:animMotion>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xit" presetSubtype="0" fill="hold" grpId="2" nodeType="withEffect">
                                  <p:stCondLst>
                                    <p:cond delay="0"/>
                                  </p:stCondLst>
                                  <p:childTnLst>
                                    <p:set>
                                      <p:cBhvr>
                                        <p:cTn id="32" dur="1" fill="hold">
                                          <p:stCondLst>
                                            <p:cond delay="0"/>
                                          </p:stCondLst>
                                        </p:cTn>
                                        <p:tgtEl>
                                          <p:spTgt spid="4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1" presetClass="entr" presetSubtype="0" fill="hold" nodeType="afterEffect">
                                  <p:stCondLst>
                                    <p:cond delay="60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1000"/>
                                        <p:tgtEl>
                                          <p:spTgt spid="32"/>
                                        </p:tgtEl>
                                      </p:cBhvr>
                                    </p:animEffect>
                                    <p:anim calcmode="lin" valueType="num">
                                      <p:cBhvr>
                                        <p:cTn id="52" dur="1000" fill="hold"/>
                                        <p:tgtEl>
                                          <p:spTgt spid="32"/>
                                        </p:tgtEl>
                                        <p:attrNameLst>
                                          <p:attrName>ppt_x</p:attrName>
                                        </p:attrNameLst>
                                      </p:cBhvr>
                                      <p:tavLst>
                                        <p:tav tm="0">
                                          <p:val>
                                            <p:strVal val="#ppt_x"/>
                                          </p:val>
                                        </p:tav>
                                        <p:tav tm="100000">
                                          <p:val>
                                            <p:strVal val="#ppt_x"/>
                                          </p:val>
                                        </p:tav>
                                      </p:tavLst>
                                    </p:anim>
                                    <p:anim calcmode="lin" valueType="num">
                                      <p:cBhvr>
                                        <p:cTn id="53" dur="1000" fill="hold"/>
                                        <p:tgtEl>
                                          <p:spTgt spid="32"/>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1" presetClass="entr" presetSubtype="0" fill="hold" grpId="0" nodeType="afterEffect">
                                  <p:stCondLst>
                                    <p:cond delay="60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5" presetClass="emph" presetSubtype="0" fill="hold" nodeType="clickEffect">
                                  <p:stCondLst>
                                    <p:cond delay="0"/>
                                  </p:stCondLst>
                                  <p:childTnLst>
                                    <p:animClr clrSpc="hsl" dir="cw">
                                      <p:cBhvr override="childStyle">
                                        <p:cTn id="60" dur="500" fill="hold"/>
                                        <p:tgtEl>
                                          <p:spTgt spid="42"/>
                                        </p:tgtEl>
                                        <p:attrNameLst>
                                          <p:attrName>style.color</p:attrName>
                                        </p:attrNameLst>
                                      </p:cBhvr>
                                      <p:by>
                                        <p:hsl h="0" s="-70588" l="0"/>
                                      </p:by>
                                    </p:animClr>
                                    <p:animClr clrSpc="hsl" dir="cw">
                                      <p:cBhvr>
                                        <p:cTn id="61" dur="500" fill="hold"/>
                                        <p:tgtEl>
                                          <p:spTgt spid="42"/>
                                        </p:tgtEl>
                                        <p:attrNameLst>
                                          <p:attrName>fillcolor</p:attrName>
                                        </p:attrNameLst>
                                      </p:cBhvr>
                                      <p:by>
                                        <p:hsl h="0" s="-70588" l="0"/>
                                      </p:by>
                                    </p:animClr>
                                    <p:animClr clrSpc="hsl" dir="cw">
                                      <p:cBhvr>
                                        <p:cTn id="62" dur="500" fill="hold"/>
                                        <p:tgtEl>
                                          <p:spTgt spid="42"/>
                                        </p:tgtEl>
                                        <p:attrNameLst>
                                          <p:attrName>stroke.color</p:attrName>
                                        </p:attrNameLst>
                                      </p:cBhvr>
                                      <p:by>
                                        <p:hsl h="0" s="-70588" l="0"/>
                                      </p:by>
                                    </p:animClr>
                                    <p:set>
                                      <p:cBhvr>
                                        <p:cTn id="63" dur="500" fill="hold"/>
                                        <p:tgtEl>
                                          <p:spTgt spid="42"/>
                                        </p:tgtEl>
                                        <p:attrNameLst>
                                          <p:attrName>fill.type</p:attrName>
                                        </p:attrNameLst>
                                      </p:cBhvr>
                                      <p:to>
                                        <p:strVal val="solid"/>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42"/>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8"/>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2.5E-6 4.81481E-6 L 0.18607 -0.19514 " pathEditMode="relative" rAng="0" ptsTypes="AA">
                                      <p:cBhvr>
                                        <p:cTn id="77" dur="2000" fill="hold"/>
                                        <p:tgtEl>
                                          <p:spTgt spid="48"/>
                                        </p:tgtEl>
                                        <p:attrNameLst>
                                          <p:attrName>ppt_x</p:attrName>
                                          <p:attrName>ppt_y</p:attrName>
                                        </p:attrNameLst>
                                      </p:cBhvr>
                                      <p:rCtr x="9297" y="-9769"/>
                                    </p:animMotion>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46"/>
                                        </p:tgtEl>
                                        <p:attrNameLst>
                                          <p:attrName>style.visibility</p:attrName>
                                        </p:attrNameLst>
                                      </p:cBhvr>
                                      <p:to>
                                        <p:strVal val="hidden"/>
                                      </p:to>
                                    </p:set>
                                  </p:childTnLst>
                                </p:cTn>
                              </p:par>
                              <p:par>
                                <p:cTn id="82" presetID="1" presetClass="entr" presetSubtype="0" fill="hold" grpId="0" nodeType="withEffect">
                                  <p:stCondLst>
                                    <p:cond delay="0"/>
                                  </p:stCondLst>
                                  <p:childTnLst>
                                    <p:set>
                                      <p:cBhvr>
                                        <p:cTn id="83" dur="1" fill="hold">
                                          <p:stCondLst>
                                            <p:cond delay="0"/>
                                          </p:stCondLst>
                                        </p:cTn>
                                        <p:tgtEl>
                                          <p:spTgt spid="16"/>
                                        </p:tgtEl>
                                        <p:attrNameLst>
                                          <p:attrName>style.visibility</p:attrName>
                                        </p:attrNameLst>
                                      </p:cBhvr>
                                      <p:to>
                                        <p:strVal val="visible"/>
                                      </p:to>
                                    </p:set>
                                  </p:childTnLst>
                                </p:cTn>
                              </p:par>
                              <p:par>
                                <p:cTn id="84" presetID="1" presetClass="exit" presetSubtype="0" fill="hold" grpId="2" nodeType="withEffect">
                                  <p:stCondLst>
                                    <p:cond delay="0"/>
                                  </p:stCondLst>
                                  <p:childTnLst>
                                    <p:set>
                                      <p:cBhvr>
                                        <p:cTn id="85" dur="1" fill="hold">
                                          <p:stCondLst>
                                            <p:cond delay="0"/>
                                          </p:stCondLst>
                                        </p:cTn>
                                        <p:tgtEl>
                                          <p:spTgt spid="48"/>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childTnLst>
                                </p:cTn>
                              </p:par>
                              <p:par>
                                <p:cTn id="88" presetID="1" presetClass="exit" presetSubtype="0" fill="hold" nodeType="withEffect">
                                  <p:stCondLst>
                                    <p:cond delay="0"/>
                                  </p:stCondLst>
                                  <p:childTnLst>
                                    <p:set>
                                      <p:cBhvr>
                                        <p:cTn id="89" dur="1" fill="hold">
                                          <p:stCondLst>
                                            <p:cond delay="0"/>
                                          </p:stCondLst>
                                        </p:cTn>
                                        <p:tgtEl>
                                          <p:spTgt spid="42"/>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38"/>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39"/>
                                        </p:tgtEl>
                                        <p:attrNameLst>
                                          <p:attrName>style.visibility</p:attrName>
                                        </p:attrNameLst>
                                      </p:cBhvr>
                                      <p:to>
                                        <p:strVal val="visible"/>
                                      </p:to>
                                    </p:set>
                                  </p:childTnLst>
                                </p:cTn>
                              </p:par>
                              <p:par>
                                <p:cTn id="98" presetID="1" presetClass="exit" presetSubtype="0" fill="hold" grpId="1" nodeType="withEffect">
                                  <p:stCondLst>
                                    <p:cond delay="0"/>
                                  </p:stCondLst>
                                  <p:childTnLst>
                                    <p:set>
                                      <p:cBhvr>
                                        <p:cTn id="99"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27" grpId="0"/>
      <p:bldP spid="28" grpId="0"/>
      <p:bldP spid="32" grpId="0"/>
      <p:bldP spid="38" grpId="0" animBg="1"/>
      <p:bldP spid="38" grpId="1" animBg="1"/>
      <p:bldP spid="39" grpId="0" animBg="1"/>
      <p:bldP spid="40" grpId="0"/>
      <p:bldP spid="41" grpId="0"/>
      <p:bldP spid="44" grpId="0" animBg="1"/>
      <p:bldP spid="45" grpId="0"/>
      <p:bldP spid="45" grpId="1"/>
      <p:bldP spid="45" grpId="2"/>
      <p:bldP spid="47" grpId="0"/>
      <p:bldP spid="48" grpId="0"/>
      <p:bldP spid="48" grpId="1"/>
      <p:bldP spid="48"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97"/>
        <p:cNvGrpSpPr/>
        <p:nvPr/>
      </p:nvGrpSpPr>
      <p:grpSpPr>
        <a:xfrm>
          <a:off x="0" y="0"/>
          <a:ext cx="0" cy="0"/>
          <a:chOff x="0" y="0"/>
          <a:chExt cx="0" cy="0"/>
        </a:xfrm>
      </p:grpSpPr>
      <p:grpSp>
        <p:nvGrpSpPr>
          <p:cNvPr id="4062" name="Google Shape;4062;p57"/>
          <p:cNvGrpSpPr/>
          <p:nvPr/>
        </p:nvGrpSpPr>
        <p:grpSpPr>
          <a:xfrm>
            <a:off x="10139226" y="5385151"/>
            <a:ext cx="994241" cy="1239627"/>
            <a:chOff x="6496103" y="3793969"/>
            <a:chExt cx="745681" cy="929720"/>
          </a:xfrm>
        </p:grpSpPr>
        <p:sp>
          <p:nvSpPr>
            <p:cNvPr id="4063" name="Google Shape;4063;p57"/>
            <p:cNvSpPr/>
            <p:nvPr/>
          </p:nvSpPr>
          <p:spPr>
            <a:xfrm rot="961257">
              <a:off x="7000527" y="3820345"/>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endParaRPr/>
            </a:p>
          </p:txBody>
        </p:sp>
        <p:sp>
          <p:nvSpPr>
            <p:cNvPr id="4064" name="Google Shape;4064;p57"/>
            <p:cNvSpPr/>
            <p:nvPr/>
          </p:nvSpPr>
          <p:spPr>
            <a:xfrm rot="961257">
              <a:off x="6995904" y="3853726"/>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65" name="Google Shape;4065;p57"/>
            <p:cNvSpPr/>
            <p:nvPr/>
          </p:nvSpPr>
          <p:spPr>
            <a:xfrm rot="961257">
              <a:off x="7116338" y="3832193"/>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066" name="Google Shape;4066;p57"/>
            <p:cNvSpPr/>
            <p:nvPr/>
          </p:nvSpPr>
          <p:spPr>
            <a:xfrm rot="961257">
              <a:off x="6530193" y="4469807"/>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067" name="Google Shape;4067;p57"/>
            <p:cNvSpPr/>
            <p:nvPr/>
          </p:nvSpPr>
          <p:spPr>
            <a:xfrm rot="961257">
              <a:off x="6552600" y="4574741"/>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endParaRPr/>
            </a:p>
          </p:txBody>
        </p:sp>
        <p:sp>
          <p:nvSpPr>
            <p:cNvPr id="4068" name="Google Shape;4068;p57"/>
            <p:cNvSpPr/>
            <p:nvPr/>
          </p:nvSpPr>
          <p:spPr>
            <a:xfrm rot="961257">
              <a:off x="6625853" y="4643924"/>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endParaRPr/>
            </a:p>
          </p:txBody>
        </p:sp>
        <p:sp>
          <p:nvSpPr>
            <p:cNvPr id="4069" name="Google Shape;4069;p57"/>
            <p:cNvSpPr/>
            <p:nvPr/>
          </p:nvSpPr>
          <p:spPr>
            <a:xfrm rot="961257">
              <a:off x="6640231" y="3884288"/>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070" name="Google Shape;4070;p57"/>
            <p:cNvSpPr/>
            <p:nvPr/>
          </p:nvSpPr>
          <p:spPr>
            <a:xfrm rot="961257">
              <a:off x="6720030" y="3912439"/>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71" name="Google Shape;4071;p57"/>
            <p:cNvSpPr/>
            <p:nvPr/>
          </p:nvSpPr>
          <p:spPr>
            <a:xfrm rot="961257">
              <a:off x="6988643" y="3829246"/>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072" name="Google Shape;4072;p57"/>
            <p:cNvSpPr/>
            <p:nvPr/>
          </p:nvSpPr>
          <p:spPr>
            <a:xfrm rot="961257">
              <a:off x="7109532" y="3807848"/>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073" name="Google Shape;4073;p57"/>
            <p:cNvSpPr/>
            <p:nvPr/>
          </p:nvSpPr>
          <p:spPr>
            <a:xfrm rot="961257">
              <a:off x="6513069" y="4515706"/>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074" name="Google Shape;4074;p57"/>
            <p:cNvSpPr/>
            <p:nvPr/>
          </p:nvSpPr>
          <p:spPr>
            <a:xfrm rot="961257">
              <a:off x="6633220" y="3859878"/>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075" name="Google Shape;4075;p57"/>
            <p:cNvSpPr/>
            <p:nvPr/>
          </p:nvSpPr>
          <p:spPr>
            <a:xfrm rot="961257">
              <a:off x="6713394" y="3888160"/>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endParaRPr/>
            </a:p>
          </p:txBody>
        </p:sp>
      </p:grpSp>
      <p:sp>
        <p:nvSpPr>
          <p:cNvPr id="129" name="Google Shape;3962;p56">
            <a:extLst>
              <a:ext uri="{FF2B5EF4-FFF2-40B4-BE49-F238E27FC236}">
                <a16:creationId xmlns="" xmlns:a16="http://schemas.microsoft.com/office/drawing/2014/main" id="{F9F99BD1-15B4-4843-99BA-060CCB59EACA}"/>
              </a:ext>
            </a:extLst>
          </p:cNvPr>
          <p:cNvSpPr txBox="1">
            <a:spLocks noGrp="1"/>
          </p:cNvSpPr>
          <p:nvPr>
            <p:ph type="title"/>
          </p:nvPr>
        </p:nvSpPr>
        <p:spPr>
          <a:xfrm>
            <a:off x="960000" y="720000"/>
            <a:ext cx="10161009" cy="820933"/>
          </a:xfrm>
          <a:prstGeom prst="rect">
            <a:avLst/>
          </a:prstGeom>
        </p:spPr>
        <p:txBody>
          <a:bodyPr spcFirstLastPara="1" wrap="square" lIns="121897" tIns="121897" rIns="121897" bIns="121897" anchor="ctr" anchorCtr="0">
            <a:noAutofit/>
          </a:bodyPr>
          <a:lstStyle/>
          <a:p>
            <a:pPr algn="just">
              <a:lnSpc>
                <a:spcPct val="120000"/>
              </a:lnSpc>
            </a:pPr>
            <a:r>
              <a:rPr lang="en" b="1" i="1" dirty="0" smtClean="0">
                <a:solidFill>
                  <a:srgbClr val="FF0000"/>
                </a:solidFill>
              </a:rPr>
              <a:t>Bài tập2</a:t>
            </a:r>
            <a:r>
              <a:rPr lang="en" i="1" dirty="0" smtClean="0"/>
              <a:t>: Dùng </a:t>
            </a:r>
            <a:r>
              <a:rPr lang="en" i="1" dirty="0"/>
              <a:t>thước đo góc để vẽ góc xOy có số đo bằng 70</a:t>
            </a:r>
            <a:r>
              <a:rPr lang="en" i="1" baseline="30000" dirty="0"/>
              <a:t>o</a:t>
            </a:r>
            <a:endParaRPr b="1" i="1" dirty="0"/>
          </a:p>
        </p:txBody>
      </p:sp>
      <p:sp>
        <p:nvSpPr>
          <p:cNvPr id="51" name="TextBox 50">
            <a:extLst>
              <a:ext uri="{FF2B5EF4-FFF2-40B4-BE49-F238E27FC236}">
                <a16:creationId xmlns="" xmlns:a16="http://schemas.microsoft.com/office/drawing/2014/main" id="{0A184E86-816A-4C9B-808B-100143537FE7}"/>
              </a:ext>
            </a:extLst>
          </p:cNvPr>
          <p:cNvSpPr txBox="1"/>
          <p:nvPr/>
        </p:nvSpPr>
        <p:spPr>
          <a:xfrm>
            <a:off x="959999" y="1786143"/>
            <a:ext cx="4148667" cy="533480"/>
          </a:xfrm>
          <a:prstGeom prst="rect">
            <a:avLst/>
          </a:prstGeom>
          <a:noFill/>
        </p:spPr>
        <p:txBody>
          <a:bodyPr wrap="square" lIns="121917" tIns="60958" rIns="121917" bIns="60958" rtlCol="0">
            <a:spAutoFit/>
          </a:bodyPr>
          <a:lstStyle/>
          <a:p>
            <a:pPr algn="l"/>
            <a:r>
              <a:rPr lang="en-US" sz="2700" b="1" u="sng" dirty="0" err="1">
                <a:solidFill>
                  <a:srgbClr val="002060"/>
                </a:solidFill>
              </a:rPr>
              <a:t>Bước</a:t>
            </a:r>
            <a:r>
              <a:rPr lang="en-US" sz="2700" b="1" u="sng" dirty="0">
                <a:solidFill>
                  <a:srgbClr val="002060"/>
                </a:solidFill>
              </a:rPr>
              <a:t> 1.</a:t>
            </a:r>
            <a:r>
              <a:rPr lang="en-US" sz="2700" b="1" dirty="0">
                <a:solidFill>
                  <a:srgbClr val="002060"/>
                </a:solidFill>
              </a:rPr>
              <a:t> </a:t>
            </a:r>
            <a:r>
              <a:rPr lang="en-US" sz="2700" dirty="0" err="1">
                <a:solidFill>
                  <a:srgbClr val="00040C"/>
                </a:solidFill>
              </a:rPr>
              <a:t>Vẽ</a:t>
            </a:r>
            <a:r>
              <a:rPr lang="en-US" sz="2700" dirty="0">
                <a:solidFill>
                  <a:srgbClr val="00040C"/>
                </a:solidFill>
              </a:rPr>
              <a:t> </a:t>
            </a:r>
            <a:r>
              <a:rPr lang="en-US" sz="2700" dirty="0" err="1">
                <a:solidFill>
                  <a:srgbClr val="00040C"/>
                </a:solidFill>
              </a:rPr>
              <a:t>tia</a:t>
            </a:r>
            <a:r>
              <a:rPr lang="en-US" sz="2700" dirty="0">
                <a:solidFill>
                  <a:srgbClr val="00040C"/>
                </a:solidFill>
              </a:rPr>
              <a:t> Ox</a:t>
            </a:r>
            <a:endParaRPr lang="vi-VN" sz="2700" dirty="0">
              <a:solidFill>
                <a:srgbClr val="00040C"/>
              </a:solidFill>
            </a:endParaRPr>
          </a:p>
        </p:txBody>
      </p:sp>
      <p:pic>
        <p:nvPicPr>
          <p:cNvPr id="53" name="Picture 52">
            <a:extLst>
              <a:ext uri="{FF2B5EF4-FFF2-40B4-BE49-F238E27FC236}">
                <a16:creationId xmlns="" xmlns:a16="http://schemas.microsoft.com/office/drawing/2014/main" id="{B09015BB-EB00-4E6C-9A84-2A75CE822876}"/>
              </a:ext>
            </a:extLst>
          </p:cNvPr>
          <p:cNvPicPr>
            <a:picLocks noChangeAspect="1"/>
          </p:cNvPicPr>
          <p:nvPr/>
        </p:nvPicPr>
        <p:blipFill>
          <a:blip r:embed="rId3"/>
          <a:stretch>
            <a:fillRect/>
          </a:stretch>
        </p:blipFill>
        <p:spPr>
          <a:xfrm>
            <a:off x="4282440" y="1676250"/>
            <a:ext cx="4778587" cy="753265"/>
          </a:xfrm>
          <a:prstGeom prst="rect">
            <a:avLst/>
          </a:prstGeom>
        </p:spPr>
      </p:pic>
      <p:sp>
        <p:nvSpPr>
          <p:cNvPr id="133" name="TextBox 132">
            <a:extLst>
              <a:ext uri="{FF2B5EF4-FFF2-40B4-BE49-F238E27FC236}">
                <a16:creationId xmlns="" xmlns:a16="http://schemas.microsoft.com/office/drawing/2014/main" id="{55E1174E-1781-4011-9D33-1DF00CCF52FB}"/>
              </a:ext>
            </a:extLst>
          </p:cNvPr>
          <p:cNvSpPr txBox="1"/>
          <p:nvPr/>
        </p:nvSpPr>
        <p:spPr>
          <a:xfrm>
            <a:off x="959999" y="2468386"/>
            <a:ext cx="10554669" cy="1203402"/>
          </a:xfrm>
          <a:prstGeom prst="rect">
            <a:avLst/>
          </a:prstGeom>
          <a:noFill/>
        </p:spPr>
        <p:txBody>
          <a:bodyPr wrap="square" lIns="121917" tIns="60958" rIns="121917" bIns="60958" rtlCol="0">
            <a:spAutoFit/>
          </a:bodyPr>
          <a:lstStyle/>
          <a:p>
            <a:pPr algn="l">
              <a:lnSpc>
                <a:spcPct val="130000"/>
              </a:lnSpc>
            </a:pPr>
            <a:r>
              <a:rPr lang="en-US" sz="2700" b="1" u="sng" dirty="0" err="1">
                <a:solidFill>
                  <a:srgbClr val="002060"/>
                </a:solidFill>
              </a:rPr>
              <a:t>Bước</a:t>
            </a:r>
            <a:r>
              <a:rPr lang="en-US" sz="2700" b="1" u="sng" dirty="0">
                <a:solidFill>
                  <a:srgbClr val="002060"/>
                </a:solidFill>
              </a:rPr>
              <a:t> 2.</a:t>
            </a:r>
            <a:r>
              <a:rPr lang="en-US" sz="2700" b="1" dirty="0">
                <a:solidFill>
                  <a:srgbClr val="002060"/>
                </a:solidFill>
              </a:rPr>
              <a:t> </a:t>
            </a:r>
            <a:r>
              <a:rPr lang="en-US" sz="2700" dirty="0" err="1">
                <a:solidFill>
                  <a:srgbClr val="00040C"/>
                </a:solidFill>
              </a:rPr>
              <a:t>Đặt</a:t>
            </a:r>
            <a:r>
              <a:rPr lang="en-US" sz="2700" dirty="0">
                <a:solidFill>
                  <a:srgbClr val="00040C"/>
                </a:solidFill>
              </a:rPr>
              <a:t> </a:t>
            </a:r>
            <a:r>
              <a:rPr lang="en-US" sz="2700" dirty="0" err="1">
                <a:solidFill>
                  <a:srgbClr val="00040C"/>
                </a:solidFill>
              </a:rPr>
              <a:t>thước</a:t>
            </a:r>
            <a:r>
              <a:rPr lang="en-US" sz="2700" dirty="0">
                <a:solidFill>
                  <a:srgbClr val="00040C"/>
                </a:solidFill>
              </a:rPr>
              <a:t> </a:t>
            </a:r>
            <a:r>
              <a:rPr lang="en-US" sz="2700" dirty="0" err="1">
                <a:solidFill>
                  <a:srgbClr val="00040C"/>
                </a:solidFill>
              </a:rPr>
              <a:t>đo</a:t>
            </a:r>
            <a:r>
              <a:rPr lang="en-US" sz="2700" dirty="0">
                <a:solidFill>
                  <a:srgbClr val="00040C"/>
                </a:solidFill>
              </a:rPr>
              <a:t> </a:t>
            </a:r>
            <a:r>
              <a:rPr lang="en-US" sz="2700" dirty="0" err="1">
                <a:solidFill>
                  <a:srgbClr val="00040C"/>
                </a:solidFill>
              </a:rPr>
              <a:t>góc</a:t>
            </a:r>
            <a:r>
              <a:rPr lang="en-US" sz="2700" dirty="0">
                <a:solidFill>
                  <a:srgbClr val="00040C"/>
                </a:solidFill>
              </a:rPr>
              <a:t> </a:t>
            </a:r>
            <a:r>
              <a:rPr lang="en-US" sz="2700" dirty="0" err="1">
                <a:solidFill>
                  <a:srgbClr val="00040C"/>
                </a:solidFill>
              </a:rPr>
              <a:t>sao</a:t>
            </a:r>
            <a:r>
              <a:rPr lang="en-US" sz="2700" dirty="0">
                <a:solidFill>
                  <a:srgbClr val="00040C"/>
                </a:solidFill>
              </a:rPr>
              <a:t> </a:t>
            </a:r>
            <a:r>
              <a:rPr lang="en-US" sz="2700" dirty="0" err="1">
                <a:solidFill>
                  <a:srgbClr val="00040C"/>
                </a:solidFill>
              </a:rPr>
              <a:t>tâm</a:t>
            </a:r>
            <a:r>
              <a:rPr lang="en-US" sz="2700" dirty="0">
                <a:solidFill>
                  <a:srgbClr val="00040C"/>
                </a:solidFill>
              </a:rPr>
              <a:t> </a:t>
            </a:r>
            <a:r>
              <a:rPr lang="en-US" sz="2700" dirty="0" err="1">
                <a:solidFill>
                  <a:srgbClr val="00040C"/>
                </a:solidFill>
              </a:rPr>
              <a:t>của</a:t>
            </a:r>
            <a:r>
              <a:rPr lang="en-US" sz="2700" dirty="0">
                <a:solidFill>
                  <a:srgbClr val="00040C"/>
                </a:solidFill>
              </a:rPr>
              <a:t> </a:t>
            </a:r>
            <a:r>
              <a:rPr lang="en-US" sz="2700" dirty="0" err="1">
                <a:solidFill>
                  <a:srgbClr val="00040C"/>
                </a:solidFill>
              </a:rPr>
              <a:t>thước</a:t>
            </a:r>
            <a:r>
              <a:rPr lang="en-US" sz="2700" dirty="0">
                <a:solidFill>
                  <a:srgbClr val="00040C"/>
                </a:solidFill>
              </a:rPr>
              <a:t> </a:t>
            </a:r>
            <a:r>
              <a:rPr lang="en-US" sz="2700" dirty="0" err="1">
                <a:solidFill>
                  <a:srgbClr val="00040C"/>
                </a:solidFill>
              </a:rPr>
              <a:t>trùng</a:t>
            </a:r>
            <a:r>
              <a:rPr lang="en-US" sz="2700" dirty="0">
                <a:solidFill>
                  <a:srgbClr val="00040C"/>
                </a:solidFill>
              </a:rPr>
              <a:t> </a:t>
            </a:r>
            <a:r>
              <a:rPr lang="en-US" sz="2700" dirty="0" err="1">
                <a:solidFill>
                  <a:srgbClr val="00040C"/>
                </a:solidFill>
              </a:rPr>
              <a:t>với</a:t>
            </a:r>
            <a:r>
              <a:rPr lang="en-US" sz="2700" dirty="0">
                <a:solidFill>
                  <a:srgbClr val="00040C"/>
                </a:solidFill>
              </a:rPr>
              <a:t> O, </a:t>
            </a:r>
            <a:r>
              <a:rPr lang="en-US" sz="2700" dirty="0" err="1">
                <a:solidFill>
                  <a:srgbClr val="00040C"/>
                </a:solidFill>
              </a:rPr>
              <a:t>vạch</a:t>
            </a:r>
            <a:r>
              <a:rPr lang="en-US" sz="2700" dirty="0">
                <a:solidFill>
                  <a:srgbClr val="00040C"/>
                </a:solidFill>
              </a:rPr>
              <a:t> 0 </a:t>
            </a:r>
            <a:r>
              <a:rPr lang="en-US" sz="2700" dirty="0" err="1">
                <a:solidFill>
                  <a:srgbClr val="00040C"/>
                </a:solidFill>
              </a:rPr>
              <a:t>của</a:t>
            </a:r>
            <a:r>
              <a:rPr lang="en-US" sz="2700" dirty="0">
                <a:solidFill>
                  <a:srgbClr val="00040C"/>
                </a:solidFill>
              </a:rPr>
              <a:t> </a:t>
            </a:r>
            <a:r>
              <a:rPr lang="en-US" sz="2700" dirty="0" err="1">
                <a:solidFill>
                  <a:srgbClr val="00040C"/>
                </a:solidFill>
              </a:rPr>
              <a:t>thước</a:t>
            </a:r>
            <a:r>
              <a:rPr lang="en-US" sz="2700" dirty="0">
                <a:solidFill>
                  <a:srgbClr val="00040C"/>
                </a:solidFill>
              </a:rPr>
              <a:t> </a:t>
            </a:r>
            <a:r>
              <a:rPr lang="en-US" sz="2700" dirty="0" err="1">
                <a:solidFill>
                  <a:srgbClr val="00040C"/>
                </a:solidFill>
              </a:rPr>
              <a:t>nằm</a:t>
            </a:r>
            <a:r>
              <a:rPr lang="en-US" sz="2700" dirty="0">
                <a:solidFill>
                  <a:srgbClr val="00040C"/>
                </a:solidFill>
              </a:rPr>
              <a:t> </a:t>
            </a:r>
            <a:r>
              <a:rPr lang="en-US" sz="2700" dirty="0" err="1">
                <a:solidFill>
                  <a:srgbClr val="00040C"/>
                </a:solidFill>
              </a:rPr>
              <a:t>trên</a:t>
            </a:r>
            <a:r>
              <a:rPr lang="en-US" sz="2700" dirty="0">
                <a:solidFill>
                  <a:srgbClr val="00040C"/>
                </a:solidFill>
              </a:rPr>
              <a:t> </a:t>
            </a:r>
            <a:r>
              <a:rPr lang="en-US" sz="2700" dirty="0" err="1">
                <a:solidFill>
                  <a:srgbClr val="00040C"/>
                </a:solidFill>
              </a:rPr>
              <a:t>tia</a:t>
            </a:r>
            <a:r>
              <a:rPr lang="en-US" sz="2700" dirty="0">
                <a:solidFill>
                  <a:srgbClr val="00040C"/>
                </a:solidFill>
              </a:rPr>
              <a:t> Ox.</a:t>
            </a:r>
            <a:endParaRPr lang="vi-VN" sz="2700" dirty="0">
              <a:solidFill>
                <a:srgbClr val="00040C"/>
              </a:solidFill>
            </a:endParaRPr>
          </a:p>
        </p:txBody>
      </p:sp>
      <p:pic>
        <p:nvPicPr>
          <p:cNvPr id="55" name="Picture 54">
            <a:extLst>
              <a:ext uri="{FF2B5EF4-FFF2-40B4-BE49-F238E27FC236}">
                <a16:creationId xmlns="" xmlns:a16="http://schemas.microsoft.com/office/drawing/2014/main" id="{C67738E4-B25A-46DB-BB23-61367CC970C6}"/>
              </a:ext>
            </a:extLst>
          </p:cNvPr>
          <p:cNvPicPr>
            <a:picLocks noChangeAspect="1"/>
          </p:cNvPicPr>
          <p:nvPr/>
        </p:nvPicPr>
        <p:blipFill>
          <a:blip r:embed="rId4"/>
          <a:stretch>
            <a:fillRect/>
          </a:stretch>
        </p:blipFill>
        <p:spPr>
          <a:xfrm>
            <a:off x="2212616" y="3316843"/>
            <a:ext cx="7032984" cy="3156872"/>
          </a:xfrm>
          <a:prstGeom prst="rect">
            <a:avLst/>
          </a:prstGeom>
        </p:spPr>
      </p:pic>
    </p:spTree>
    <p:extLst>
      <p:ext uri="{BB962C8B-B14F-4D97-AF65-F5344CB8AC3E}">
        <p14:creationId xmlns:p14="http://schemas.microsoft.com/office/powerpoint/2010/main" val="292029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left)">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3"/>
                                        </p:tgtEl>
                                        <p:attrNameLst>
                                          <p:attrName>style.visibility</p:attrName>
                                        </p:attrNameLst>
                                      </p:cBhvr>
                                      <p:to>
                                        <p:strVal val="visible"/>
                                      </p:to>
                                    </p:set>
                                    <p:anim calcmode="lin" valueType="num">
                                      <p:cBhvr additive="base">
                                        <p:cTn id="18" dur="500" fill="hold"/>
                                        <p:tgtEl>
                                          <p:spTgt spid="133"/>
                                        </p:tgtEl>
                                        <p:attrNameLst>
                                          <p:attrName>ppt_x</p:attrName>
                                        </p:attrNameLst>
                                      </p:cBhvr>
                                      <p:tavLst>
                                        <p:tav tm="0">
                                          <p:val>
                                            <p:strVal val="#ppt_x"/>
                                          </p:val>
                                        </p:tav>
                                        <p:tav tm="100000">
                                          <p:val>
                                            <p:strVal val="#ppt_x"/>
                                          </p:val>
                                        </p:tav>
                                      </p:tavLst>
                                    </p:anim>
                                    <p:anim calcmode="lin" valueType="num">
                                      <p:cBhvr additive="base">
                                        <p:cTn id="19"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randombar(horizontal)">
                                      <p:cBhvr>
                                        <p:cTn id="2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20"/>
        <p:cNvGrpSpPr/>
        <p:nvPr/>
      </p:nvGrpSpPr>
      <p:grpSpPr>
        <a:xfrm>
          <a:off x="0" y="0"/>
          <a:ext cx="0" cy="0"/>
          <a:chOff x="0" y="0"/>
          <a:chExt cx="0" cy="0"/>
        </a:xfrm>
      </p:grpSpPr>
      <p:grpSp>
        <p:nvGrpSpPr>
          <p:cNvPr id="4278" name="Google Shape;4278;p59"/>
          <p:cNvGrpSpPr/>
          <p:nvPr/>
        </p:nvGrpSpPr>
        <p:grpSpPr>
          <a:xfrm>
            <a:off x="10233892" y="5611017"/>
            <a:ext cx="1428241" cy="864859"/>
            <a:chOff x="3277464" y="3929444"/>
            <a:chExt cx="1071181" cy="648644"/>
          </a:xfrm>
        </p:grpSpPr>
        <p:sp>
          <p:nvSpPr>
            <p:cNvPr id="4279" name="Google Shape;4279;p59"/>
            <p:cNvSpPr/>
            <p:nvPr/>
          </p:nvSpPr>
          <p:spPr>
            <a:xfrm rot="-6175966">
              <a:off x="3301900" y="4114378"/>
              <a:ext cx="218568" cy="19504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endParaRPr/>
            </a:p>
          </p:txBody>
        </p:sp>
        <p:sp>
          <p:nvSpPr>
            <p:cNvPr id="4280" name="Google Shape;4280;p59"/>
            <p:cNvSpPr/>
            <p:nvPr/>
          </p:nvSpPr>
          <p:spPr>
            <a:xfrm rot="-6175966">
              <a:off x="3318480" y="4127520"/>
              <a:ext cx="218543" cy="16101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1" name="Google Shape;4281;p59"/>
            <p:cNvSpPr/>
            <p:nvPr/>
          </p:nvSpPr>
          <p:spPr>
            <a:xfrm rot="-6175966">
              <a:off x="3296551" y="4160795"/>
              <a:ext cx="87722" cy="65348"/>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82" name="Google Shape;4282;p59"/>
            <p:cNvSpPr/>
            <p:nvPr/>
          </p:nvSpPr>
          <p:spPr>
            <a:xfrm rot="-6175966">
              <a:off x="4085719" y="4175879"/>
              <a:ext cx="251716" cy="223467"/>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83" name="Google Shape;4283;p59"/>
            <p:cNvSpPr/>
            <p:nvPr/>
          </p:nvSpPr>
          <p:spPr>
            <a:xfrm rot="-6175966">
              <a:off x="4226184" y="4292715"/>
              <a:ext cx="81822" cy="71298"/>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endParaRPr/>
            </a:p>
          </p:txBody>
        </p:sp>
        <p:sp>
          <p:nvSpPr>
            <p:cNvPr id="4284" name="Google Shape;4284;p59"/>
            <p:cNvSpPr/>
            <p:nvPr/>
          </p:nvSpPr>
          <p:spPr>
            <a:xfrm rot="-6175966">
              <a:off x="4275477" y="4267379"/>
              <a:ext cx="14999"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endParaRPr/>
            </a:p>
          </p:txBody>
        </p:sp>
        <p:sp>
          <p:nvSpPr>
            <p:cNvPr id="4285" name="Google Shape;4285;p59"/>
            <p:cNvSpPr/>
            <p:nvPr/>
          </p:nvSpPr>
          <p:spPr>
            <a:xfrm rot="-6175966">
              <a:off x="3603229" y="3854622"/>
              <a:ext cx="468384" cy="780923"/>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86" name="Google Shape;4286;p59"/>
            <p:cNvSpPr/>
            <p:nvPr/>
          </p:nvSpPr>
          <p:spPr>
            <a:xfrm rot="-6175966">
              <a:off x="3683024" y="3882768"/>
              <a:ext cx="308789" cy="724625"/>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87" name="Google Shape;4287;p59"/>
            <p:cNvSpPr/>
            <p:nvPr/>
          </p:nvSpPr>
          <p:spPr>
            <a:xfrm rot="-6175966">
              <a:off x="3297799" y="4136314"/>
              <a:ext cx="226867" cy="16879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288" name="Google Shape;4288;p59"/>
            <p:cNvSpPr/>
            <p:nvPr/>
          </p:nvSpPr>
          <p:spPr>
            <a:xfrm rot="-6175966">
              <a:off x="3275869" y="4169209"/>
              <a:ext cx="95897" cy="73097"/>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289" name="Google Shape;4289;p59"/>
            <p:cNvSpPr/>
            <p:nvPr/>
          </p:nvSpPr>
          <p:spPr>
            <a:xfrm rot="-6175966">
              <a:off x="4113751" y="4223373"/>
              <a:ext cx="239867" cy="156695"/>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290" name="Google Shape;4290;p59"/>
            <p:cNvSpPr/>
            <p:nvPr/>
          </p:nvSpPr>
          <p:spPr>
            <a:xfrm rot="-6175966">
              <a:off x="3582456" y="3863219"/>
              <a:ext cx="476709" cy="788623"/>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291" name="Google Shape;4291;p59"/>
            <p:cNvSpPr/>
            <p:nvPr/>
          </p:nvSpPr>
          <p:spPr>
            <a:xfrm rot="-6175966">
              <a:off x="3662452" y="3891156"/>
              <a:ext cx="316739" cy="732300"/>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endParaRPr/>
            </a:p>
          </p:txBody>
        </p:sp>
      </p:grpSp>
      <p:grpSp>
        <p:nvGrpSpPr>
          <p:cNvPr id="4292" name="Google Shape;4292;p59"/>
          <p:cNvGrpSpPr/>
          <p:nvPr/>
        </p:nvGrpSpPr>
        <p:grpSpPr>
          <a:xfrm>
            <a:off x="8367921" y="5864116"/>
            <a:ext cx="1742299" cy="589077"/>
            <a:chOff x="1877987" y="4271668"/>
            <a:chExt cx="1306724" cy="441808"/>
          </a:xfrm>
        </p:grpSpPr>
        <p:sp>
          <p:nvSpPr>
            <p:cNvPr id="4293" name="Google Shape;4293;p59"/>
            <p:cNvSpPr/>
            <p:nvPr/>
          </p:nvSpPr>
          <p:spPr>
            <a:xfrm rot="2730142">
              <a:off x="2188555" y="4292653"/>
              <a:ext cx="23176" cy="30576"/>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294" name="Google Shape;4294;p59"/>
            <p:cNvSpPr/>
            <p:nvPr/>
          </p:nvSpPr>
          <p:spPr>
            <a:xfrm rot="2730142">
              <a:off x="2128296" y="4315339"/>
              <a:ext cx="19726" cy="32001"/>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295" name="Google Shape;4295;p59"/>
            <p:cNvSpPr/>
            <p:nvPr/>
          </p:nvSpPr>
          <p:spPr>
            <a:xfrm rot="2730142">
              <a:off x="2674568" y="4582991"/>
              <a:ext cx="24426" cy="29776"/>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296" name="Google Shape;4296;p59"/>
            <p:cNvSpPr/>
            <p:nvPr/>
          </p:nvSpPr>
          <p:spPr>
            <a:xfrm rot="2730142">
              <a:off x="2674121" y="4520037"/>
              <a:ext cx="30476" cy="24026"/>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297" name="Google Shape;4297;p59"/>
            <p:cNvSpPr/>
            <p:nvPr/>
          </p:nvSpPr>
          <p:spPr>
            <a:xfrm rot="2730142">
              <a:off x="2526756" y="4678316"/>
              <a:ext cx="29201"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298" name="Google Shape;4298;p59"/>
            <p:cNvSpPr/>
            <p:nvPr/>
          </p:nvSpPr>
          <p:spPr>
            <a:xfrm rot="2730142">
              <a:off x="2892787" y="4334327"/>
              <a:ext cx="27926" cy="26726"/>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299" name="Google Shape;4299;p59"/>
            <p:cNvSpPr/>
            <p:nvPr/>
          </p:nvSpPr>
          <p:spPr>
            <a:xfrm rot="2730142">
              <a:off x="2827425" y="4336799"/>
              <a:ext cx="26126" cy="28551"/>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00" name="Google Shape;4300;p59"/>
            <p:cNvSpPr/>
            <p:nvPr/>
          </p:nvSpPr>
          <p:spPr>
            <a:xfrm rot="2730142">
              <a:off x="2763594" y="4348119"/>
              <a:ext cx="23601" cy="30326"/>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01" name="Google Shape;4301;p59"/>
            <p:cNvSpPr/>
            <p:nvPr/>
          </p:nvSpPr>
          <p:spPr>
            <a:xfrm rot="2730142">
              <a:off x="2651322" y="4461099"/>
              <a:ext cx="33526"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02" name="Google Shape;4302;p59"/>
            <p:cNvSpPr/>
            <p:nvPr/>
          </p:nvSpPr>
          <p:spPr>
            <a:xfrm rot="2730142">
              <a:off x="2500950" y="4616652"/>
              <a:ext cx="29101" cy="25551"/>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03" name="Google Shape;4303;p59"/>
            <p:cNvSpPr/>
            <p:nvPr/>
          </p:nvSpPr>
          <p:spPr>
            <a:xfrm rot="2730142">
              <a:off x="3149649" y="4388684"/>
              <a:ext cx="32526" cy="20751"/>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04" name="Google Shape;4304;p59"/>
            <p:cNvSpPr/>
            <p:nvPr/>
          </p:nvSpPr>
          <p:spPr>
            <a:xfrm rot="2730142">
              <a:off x="3086811" y="4367713"/>
              <a:ext cx="31826" cy="21926"/>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05" name="Google Shape;4305;p59"/>
            <p:cNvSpPr/>
            <p:nvPr/>
          </p:nvSpPr>
          <p:spPr>
            <a:xfrm rot="2730142">
              <a:off x="2594034" y="4679269"/>
              <a:ext cx="22526" cy="30776"/>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06" name="Google Shape;4306;p59"/>
            <p:cNvSpPr/>
            <p:nvPr/>
          </p:nvSpPr>
          <p:spPr>
            <a:xfrm rot="2730142">
              <a:off x="2651212" y="4640382"/>
              <a:ext cx="14250" cy="33026"/>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07" name="Google Shape;4307;p59"/>
            <p:cNvSpPr/>
            <p:nvPr/>
          </p:nvSpPr>
          <p:spPr>
            <a:xfrm rot="2730142">
              <a:off x="2958097" y="4339452"/>
              <a:ext cx="29676" cy="24926"/>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08" name="Google Shape;4308;p59"/>
            <p:cNvSpPr/>
            <p:nvPr/>
          </p:nvSpPr>
          <p:spPr>
            <a:xfrm rot="2730142">
              <a:off x="3022844" y="4350987"/>
              <a:ext cx="31026" cy="23376"/>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09" name="Google Shape;4309;p59"/>
            <p:cNvSpPr/>
            <p:nvPr/>
          </p:nvSpPr>
          <p:spPr>
            <a:xfrm rot="2730142">
              <a:off x="2022920" y="4389062"/>
              <a:ext cx="11900" cy="33176"/>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10" name="Google Shape;4310;p59"/>
            <p:cNvSpPr/>
            <p:nvPr/>
          </p:nvSpPr>
          <p:spPr>
            <a:xfrm rot="2730142">
              <a:off x="1906095" y="4552455"/>
              <a:ext cx="21476" cy="31376"/>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11" name="Google Shape;4311;p59"/>
            <p:cNvSpPr/>
            <p:nvPr/>
          </p:nvSpPr>
          <p:spPr>
            <a:xfrm rot="2730142">
              <a:off x="2072768" y="4347834"/>
              <a:ext cx="15875" cy="32876"/>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12" name="Google Shape;4312;p59"/>
            <p:cNvSpPr/>
            <p:nvPr/>
          </p:nvSpPr>
          <p:spPr>
            <a:xfrm rot="2730142">
              <a:off x="1937039" y="4492470"/>
              <a:ext cx="18126" cy="32426"/>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13" name="Google Shape;4313;p59"/>
            <p:cNvSpPr/>
            <p:nvPr/>
          </p:nvSpPr>
          <p:spPr>
            <a:xfrm rot="2730142">
              <a:off x="1976570" y="4437593"/>
              <a:ext cx="14275" cy="33026"/>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14" name="Google Shape;4314;p59"/>
            <p:cNvSpPr/>
            <p:nvPr/>
          </p:nvSpPr>
          <p:spPr>
            <a:xfrm rot="2730142">
              <a:off x="1884864" y="4616563"/>
              <a:ext cx="24601" cy="29601"/>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15" name="Google Shape;4315;p59"/>
            <p:cNvSpPr/>
            <p:nvPr/>
          </p:nvSpPr>
          <p:spPr>
            <a:xfrm rot="2730142">
              <a:off x="2445457" y="4302206"/>
              <a:ext cx="32176" cy="21276"/>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16" name="Google Shape;4316;p59"/>
            <p:cNvSpPr/>
            <p:nvPr/>
          </p:nvSpPr>
          <p:spPr>
            <a:xfrm rot="2730142">
              <a:off x="2506148" y="4328933"/>
              <a:ext cx="33426" cy="18226"/>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17" name="Google Shape;4317;p59"/>
            <p:cNvSpPr/>
            <p:nvPr/>
          </p:nvSpPr>
          <p:spPr>
            <a:xfrm rot="2730142">
              <a:off x="2317218" y="4277690"/>
              <a:ext cx="28001" cy="26501"/>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18" name="Google Shape;4318;p59"/>
            <p:cNvSpPr/>
            <p:nvPr/>
          </p:nvSpPr>
          <p:spPr>
            <a:xfrm rot="2730142">
              <a:off x="2252101" y="4280129"/>
              <a:ext cx="25851" cy="28676"/>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19" name="Google Shape;4319;p59"/>
            <p:cNvSpPr/>
            <p:nvPr/>
          </p:nvSpPr>
          <p:spPr>
            <a:xfrm rot="2730142">
              <a:off x="2381981" y="4285103"/>
              <a:ext cx="30476" cy="24101"/>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20" name="Google Shape;4320;p59"/>
            <p:cNvSpPr/>
            <p:nvPr/>
          </p:nvSpPr>
          <p:spPr>
            <a:xfrm rot="2730142">
              <a:off x="2702572" y="4369213"/>
              <a:ext cx="20451" cy="31726"/>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21" name="Google Shape;4321;p59"/>
            <p:cNvSpPr/>
            <p:nvPr/>
          </p:nvSpPr>
          <p:spPr>
            <a:xfrm rot="2730142">
              <a:off x="2515614" y="4548938"/>
              <a:ext cx="21476" cy="31251"/>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22" name="Google Shape;4322;p59"/>
            <p:cNvSpPr/>
            <p:nvPr/>
          </p:nvSpPr>
          <p:spPr>
            <a:xfrm rot="2730142">
              <a:off x="2550491" y="4490261"/>
              <a:ext cx="15800" cy="32901"/>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23" name="Google Shape;4323;p59"/>
            <p:cNvSpPr/>
            <p:nvPr/>
          </p:nvSpPr>
          <p:spPr>
            <a:xfrm rot="2730142">
              <a:off x="2621335" y="4389574"/>
              <a:ext cx="42676" cy="40026"/>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24" name="Google Shape;4324;p59"/>
            <p:cNvSpPr/>
            <p:nvPr/>
          </p:nvSpPr>
          <p:spPr>
            <a:xfrm rot="2730142">
              <a:off x="2562982" y="4365207"/>
              <a:ext cx="33351"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endParaRPr/>
            </a:p>
          </p:txBody>
        </p:sp>
        <p:sp>
          <p:nvSpPr>
            <p:cNvPr id="4325" name="Google Shape;4325;p59"/>
            <p:cNvSpPr/>
            <p:nvPr/>
          </p:nvSpPr>
          <p:spPr>
            <a:xfrm rot="2730142">
              <a:off x="2596220" y="4440447"/>
              <a:ext cx="11825" cy="33151"/>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endParaRPr/>
            </a:p>
          </p:txBody>
        </p:sp>
      </p:grpSp>
      <p:sp>
        <p:nvSpPr>
          <p:cNvPr id="229" name="TextBox 228">
            <a:extLst>
              <a:ext uri="{FF2B5EF4-FFF2-40B4-BE49-F238E27FC236}">
                <a16:creationId xmlns="" xmlns:a16="http://schemas.microsoft.com/office/drawing/2014/main" id="{98E55D5F-BC7E-4BA7-B4B2-18D856CE4022}"/>
              </a:ext>
            </a:extLst>
          </p:cNvPr>
          <p:cNvSpPr txBox="1"/>
          <p:nvPr/>
        </p:nvSpPr>
        <p:spPr>
          <a:xfrm>
            <a:off x="818666" y="739937"/>
            <a:ext cx="10554669" cy="2043632"/>
          </a:xfrm>
          <a:prstGeom prst="rect">
            <a:avLst/>
          </a:prstGeom>
          <a:noFill/>
        </p:spPr>
        <p:txBody>
          <a:bodyPr wrap="square" lIns="121917" tIns="60958" rIns="121917" bIns="60958" rtlCol="0">
            <a:spAutoFit/>
          </a:bodyPr>
          <a:lstStyle/>
          <a:p>
            <a:pPr algn="just">
              <a:lnSpc>
                <a:spcPct val="130000"/>
              </a:lnSpc>
            </a:pPr>
            <a:r>
              <a:rPr lang="en-US" sz="3200" b="1" u="sng" dirty="0" err="1">
                <a:solidFill>
                  <a:srgbClr val="002060"/>
                </a:solidFill>
              </a:rPr>
              <a:t>Bước</a:t>
            </a:r>
            <a:r>
              <a:rPr lang="en-US" sz="3200" b="1" u="sng" dirty="0">
                <a:solidFill>
                  <a:srgbClr val="002060"/>
                </a:solidFill>
              </a:rPr>
              <a:t> 3.</a:t>
            </a:r>
            <a:r>
              <a:rPr lang="en-US" sz="3200" b="1" dirty="0">
                <a:solidFill>
                  <a:srgbClr val="002060"/>
                </a:solidFill>
              </a:rPr>
              <a:t> </a:t>
            </a:r>
            <a:r>
              <a:rPr lang="en-US" sz="3200" dirty="0" err="1">
                <a:solidFill>
                  <a:srgbClr val="00040C"/>
                </a:solidFill>
              </a:rPr>
              <a:t>Đánh</a:t>
            </a:r>
            <a:r>
              <a:rPr lang="en-US" sz="3200" dirty="0">
                <a:solidFill>
                  <a:srgbClr val="00040C"/>
                </a:solidFill>
              </a:rPr>
              <a:t> </a:t>
            </a:r>
            <a:r>
              <a:rPr lang="en-US" sz="3200" dirty="0" err="1">
                <a:solidFill>
                  <a:srgbClr val="00040C"/>
                </a:solidFill>
              </a:rPr>
              <a:t>dấu</a:t>
            </a:r>
            <a:r>
              <a:rPr lang="en-US" sz="3200" dirty="0">
                <a:solidFill>
                  <a:srgbClr val="00040C"/>
                </a:solidFill>
              </a:rPr>
              <a:t> </a:t>
            </a:r>
            <a:r>
              <a:rPr lang="en-US" sz="3200" dirty="0" err="1">
                <a:solidFill>
                  <a:srgbClr val="00040C"/>
                </a:solidFill>
              </a:rPr>
              <a:t>một</a:t>
            </a:r>
            <a:r>
              <a:rPr lang="en-US" sz="3200" dirty="0">
                <a:solidFill>
                  <a:srgbClr val="00040C"/>
                </a:solidFill>
              </a:rPr>
              <a:t> </a:t>
            </a:r>
            <a:r>
              <a:rPr lang="en-US" sz="3200" dirty="0" err="1">
                <a:solidFill>
                  <a:srgbClr val="00040C"/>
                </a:solidFill>
              </a:rPr>
              <a:t>điểm</a:t>
            </a:r>
            <a:r>
              <a:rPr lang="en-US" sz="3200" dirty="0">
                <a:solidFill>
                  <a:srgbClr val="00040C"/>
                </a:solidFill>
              </a:rPr>
              <a:t> </a:t>
            </a:r>
            <a:r>
              <a:rPr lang="en-US" sz="3200" dirty="0" err="1">
                <a:solidFill>
                  <a:srgbClr val="00040C"/>
                </a:solidFill>
              </a:rPr>
              <a:t>trên</a:t>
            </a:r>
            <a:r>
              <a:rPr lang="en-US" sz="3200" dirty="0">
                <a:solidFill>
                  <a:srgbClr val="00040C"/>
                </a:solidFill>
              </a:rPr>
              <a:t> </a:t>
            </a:r>
            <a:r>
              <a:rPr lang="en-US" sz="3200" dirty="0" err="1">
                <a:solidFill>
                  <a:srgbClr val="00040C"/>
                </a:solidFill>
              </a:rPr>
              <a:t>vạch</a:t>
            </a:r>
            <a:r>
              <a:rPr lang="en-US" sz="3200" dirty="0">
                <a:solidFill>
                  <a:srgbClr val="00040C"/>
                </a:solidFill>
              </a:rPr>
              <a:t> chia </a:t>
            </a:r>
            <a:r>
              <a:rPr lang="en-US" sz="3200" dirty="0" err="1">
                <a:solidFill>
                  <a:srgbClr val="00040C"/>
                </a:solidFill>
              </a:rPr>
              <a:t>độ</a:t>
            </a:r>
            <a:r>
              <a:rPr lang="en-US" sz="3200" dirty="0">
                <a:solidFill>
                  <a:srgbClr val="00040C"/>
                </a:solidFill>
              </a:rPr>
              <a:t> </a:t>
            </a:r>
            <a:r>
              <a:rPr lang="en-US" sz="3200" dirty="0" err="1">
                <a:solidFill>
                  <a:srgbClr val="00040C"/>
                </a:solidFill>
              </a:rPr>
              <a:t>của</a:t>
            </a:r>
            <a:r>
              <a:rPr lang="en-US" sz="3200" dirty="0">
                <a:solidFill>
                  <a:srgbClr val="00040C"/>
                </a:solidFill>
              </a:rPr>
              <a:t> </a:t>
            </a:r>
            <a:r>
              <a:rPr lang="en-US" sz="3200" dirty="0" err="1">
                <a:solidFill>
                  <a:srgbClr val="00040C"/>
                </a:solidFill>
              </a:rPr>
              <a:t>thước</a:t>
            </a:r>
            <a:r>
              <a:rPr lang="en-US" sz="3200" dirty="0">
                <a:solidFill>
                  <a:srgbClr val="00040C"/>
                </a:solidFill>
              </a:rPr>
              <a:t> </a:t>
            </a:r>
            <a:r>
              <a:rPr lang="en-US" sz="3200" dirty="0" err="1">
                <a:solidFill>
                  <a:srgbClr val="00040C"/>
                </a:solidFill>
              </a:rPr>
              <a:t>tượng</a:t>
            </a:r>
            <a:r>
              <a:rPr lang="en-US" sz="3200" dirty="0">
                <a:solidFill>
                  <a:srgbClr val="00040C"/>
                </a:solidFill>
              </a:rPr>
              <a:t> </a:t>
            </a:r>
            <a:r>
              <a:rPr lang="en-US" sz="3200" dirty="0" err="1">
                <a:solidFill>
                  <a:srgbClr val="00040C"/>
                </a:solidFill>
              </a:rPr>
              <a:t>ứng</a:t>
            </a:r>
            <a:r>
              <a:rPr lang="en-US" sz="3200" dirty="0">
                <a:solidFill>
                  <a:srgbClr val="00040C"/>
                </a:solidFill>
              </a:rPr>
              <a:t> </a:t>
            </a:r>
            <a:r>
              <a:rPr lang="en-US" sz="3200" dirty="0" err="1">
                <a:solidFill>
                  <a:srgbClr val="00040C"/>
                </a:solidFill>
              </a:rPr>
              <a:t>với</a:t>
            </a:r>
            <a:r>
              <a:rPr lang="en-US" sz="3200" dirty="0">
                <a:solidFill>
                  <a:srgbClr val="00040C"/>
                </a:solidFill>
              </a:rPr>
              <a:t> </a:t>
            </a:r>
            <a:r>
              <a:rPr lang="en-US" sz="3200" dirty="0" err="1">
                <a:solidFill>
                  <a:srgbClr val="00040C"/>
                </a:solidFill>
              </a:rPr>
              <a:t>số</a:t>
            </a:r>
            <a:r>
              <a:rPr lang="en-US" sz="3200" dirty="0">
                <a:solidFill>
                  <a:srgbClr val="00040C"/>
                </a:solidFill>
              </a:rPr>
              <a:t> </a:t>
            </a:r>
            <a:r>
              <a:rPr lang="en-US" sz="3200" dirty="0" err="1">
                <a:solidFill>
                  <a:srgbClr val="00040C"/>
                </a:solidFill>
              </a:rPr>
              <a:t>chỉ</a:t>
            </a:r>
            <a:r>
              <a:rPr lang="en-US" sz="3200" dirty="0">
                <a:solidFill>
                  <a:srgbClr val="00040C"/>
                </a:solidFill>
              </a:rPr>
              <a:t>  </a:t>
            </a:r>
            <a:r>
              <a:rPr lang="en-US" sz="3200" dirty="0" smtClean="0">
                <a:solidFill>
                  <a:srgbClr val="00040C"/>
                </a:solidFill>
              </a:rPr>
              <a:t>70</a:t>
            </a:r>
            <a:r>
              <a:rPr lang="en-US" sz="3200" baseline="30000" dirty="0" smtClean="0">
                <a:solidFill>
                  <a:srgbClr val="00040C"/>
                </a:solidFill>
              </a:rPr>
              <a:t>o</a:t>
            </a:r>
            <a:r>
              <a:rPr lang="en-US" sz="3200" dirty="0">
                <a:solidFill>
                  <a:srgbClr val="00040C"/>
                </a:solidFill>
              </a:rPr>
              <a:t>, </a:t>
            </a:r>
            <a:r>
              <a:rPr lang="en-US" sz="3200" dirty="0" err="1">
                <a:solidFill>
                  <a:srgbClr val="00040C"/>
                </a:solidFill>
              </a:rPr>
              <a:t>kẻ</a:t>
            </a:r>
            <a:r>
              <a:rPr lang="en-US" sz="3200" dirty="0">
                <a:solidFill>
                  <a:srgbClr val="00040C"/>
                </a:solidFill>
              </a:rPr>
              <a:t> </a:t>
            </a:r>
            <a:r>
              <a:rPr lang="en-US" sz="3200" dirty="0" err="1">
                <a:solidFill>
                  <a:srgbClr val="00040C"/>
                </a:solidFill>
              </a:rPr>
              <a:t>tia</a:t>
            </a:r>
            <a:r>
              <a:rPr lang="en-US" sz="3200" dirty="0">
                <a:solidFill>
                  <a:srgbClr val="00040C"/>
                </a:solidFill>
              </a:rPr>
              <a:t> Oy </a:t>
            </a:r>
            <a:r>
              <a:rPr lang="en-US" sz="3200" dirty="0" err="1">
                <a:solidFill>
                  <a:srgbClr val="00040C"/>
                </a:solidFill>
              </a:rPr>
              <a:t>đi</a:t>
            </a:r>
            <a:r>
              <a:rPr lang="en-US" sz="3200" dirty="0">
                <a:solidFill>
                  <a:srgbClr val="00040C"/>
                </a:solidFill>
              </a:rPr>
              <a:t> qua </a:t>
            </a:r>
            <a:r>
              <a:rPr lang="en-US" sz="3200" dirty="0" err="1">
                <a:solidFill>
                  <a:srgbClr val="00040C"/>
                </a:solidFill>
              </a:rPr>
              <a:t>điểm</a:t>
            </a:r>
            <a:r>
              <a:rPr lang="en-US" sz="3200" dirty="0">
                <a:solidFill>
                  <a:srgbClr val="00040C"/>
                </a:solidFill>
              </a:rPr>
              <a:t> </a:t>
            </a:r>
            <a:r>
              <a:rPr lang="en-US" sz="3200" dirty="0" err="1">
                <a:solidFill>
                  <a:srgbClr val="00040C"/>
                </a:solidFill>
              </a:rPr>
              <a:t>đã</a:t>
            </a:r>
            <a:r>
              <a:rPr lang="en-US" sz="3200" dirty="0">
                <a:solidFill>
                  <a:srgbClr val="00040C"/>
                </a:solidFill>
              </a:rPr>
              <a:t> </a:t>
            </a:r>
            <a:r>
              <a:rPr lang="en-US" sz="3200" dirty="0" err="1">
                <a:solidFill>
                  <a:srgbClr val="00040C"/>
                </a:solidFill>
              </a:rPr>
              <a:t>đánh</a:t>
            </a:r>
            <a:r>
              <a:rPr lang="en-US" sz="3200" dirty="0">
                <a:solidFill>
                  <a:srgbClr val="00040C"/>
                </a:solidFill>
              </a:rPr>
              <a:t> </a:t>
            </a:r>
            <a:r>
              <a:rPr lang="en-US" sz="3200" dirty="0" err="1">
                <a:solidFill>
                  <a:srgbClr val="00040C"/>
                </a:solidFill>
              </a:rPr>
              <a:t>dấu</a:t>
            </a:r>
            <a:r>
              <a:rPr lang="en-US" sz="3200" dirty="0">
                <a:solidFill>
                  <a:srgbClr val="00040C"/>
                </a:solidFill>
              </a:rPr>
              <a:t>.</a:t>
            </a:r>
            <a:endParaRPr lang="vi-VN" sz="3200" dirty="0">
              <a:solidFill>
                <a:srgbClr val="00040C"/>
              </a:solidFill>
            </a:endParaRPr>
          </a:p>
        </p:txBody>
      </p:sp>
      <p:pic>
        <p:nvPicPr>
          <p:cNvPr id="7" name="Picture 6">
            <a:extLst>
              <a:ext uri="{FF2B5EF4-FFF2-40B4-BE49-F238E27FC236}">
                <a16:creationId xmlns="" xmlns:a16="http://schemas.microsoft.com/office/drawing/2014/main" id="{567B9155-6EA4-445B-A6AE-38B6CC0EDF88}"/>
              </a:ext>
            </a:extLst>
          </p:cNvPr>
          <p:cNvPicPr>
            <a:picLocks noChangeAspect="1"/>
          </p:cNvPicPr>
          <p:nvPr/>
        </p:nvPicPr>
        <p:blipFill>
          <a:blip r:embed="rId3"/>
          <a:stretch>
            <a:fillRect/>
          </a:stretch>
        </p:blipFill>
        <p:spPr>
          <a:xfrm>
            <a:off x="1513937" y="2428872"/>
            <a:ext cx="8067040" cy="3621024"/>
          </a:xfrm>
          <a:prstGeom prst="rect">
            <a:avLst/>
          </a:prstGeom>
        </p:spPr>
      </p:pic>
      <p:pic>
        <p:nvPicPr>
          <p:cNvPr id="11" name="Picture 10">
            <a:extLst>
              <a:ext uri="{FF2B5EF4-FFF2-40B4-BE49-F238E27FC236}">
                <a16:creationId xmlns="" xmlns:a16="http://schemas.microsoft.com/office/drawing/2014/main" id="{107C4F0A-0BD8-4ABB-9A29-8F1B9003780D}"/>
              </a:ext>
            </a:extLst>
          </p:cNvPr>
          <p:cNvPicPr>
            <a:picLocks noChangeAspect="1"/>
          </p:cNvPicPr>
          <p:nvPr/>
        </p:nvPicPr>
        <p:blipFill>
          <a:blip r:embed="rId4"/>
          <a:stretch>
            <a:fillRect/>
          </a:stretch>
        </p:blipFill>
        <p:spPr>
          <a:xfrm>
            <a:off x="4655071" y="1835932"/>
            <a:ext cx="1615440" cy="3990848"/>
          </a:xfrm>
          <a:prstGeom prst="rect">
            <a:avLst/>
          </a:prstGeom>
        </p:spPr>
      </p:pic>
      <p:sp>
        <p:nvSpPr>
          <p:cNvPr id="12" name="TextBox 11">
            <a:extLst>
              <a:ext uri="{FF2B5EF4-FFF2-40B4-BE49-F238E27FC236}">
                <a16:creationId xmlns="" xmlns:a16="http://schemas.microsoft.com/office/drawing/2014/main" id="{5E2ECD1C-85DA-4817-B2BC-88C4A2F62139}"/>
              </a:ext>
            </a:extLst>
          </p:cNvPr>
          <p:cNvSpPr txBox="1"/>
          <p:nvPr/>
        </p:nvSpPr>
        <p:spPr>
          <a:xfrm>
            <a:off x="7315201" y="2716889"/>
            <a:ext cx="3981417" cy="1600434"/>
          </a:xfrm>
          <a:prstGeom prst="rect">
            <a:avLst/>
          </a:prstGeom>
          <a:noFill/>
        </p:spPr>
        <p:txBody>
          <a:bodyPr wrap="square" lIns="121917" tIns="60958" rIns="121917" bIns="60958" rtlCol="0">
            <a:spAutoFit/>
          </a:bodyPr>
          <a:lstStyle/>
          <a:p>
            <a:pPr marL="457189" indent="-457189" algn="just">
              <a:lnSpc>
                <a:spcPct val="150000"/>
              </a:lnSpc>
              <a:buFont typeface="Symbol" panose="05050102010706020507" pitchFamily="18" charset="2"/>
              <a:buChar char="Þ"/>
            </a:pPr>
            <a:r>
              <a:rPr lang="en-US" sz="3200" b="1" dirty="0">
                <a:solidFill>
                  <a:srgbClr val="002060"/>
                </a:solidFill>
              </a:rPr>
              <a:t>Ta </a:t>
            </a:r>
            <a:r>
              <a:rPr lang="en-US" sz="3200" b="1" dirty="0" err="1">
                <a:solidFill>
                  <a:srgbClr val="002060"/>
                </a:solidFill>
              </a:rPr>
              <a:t>được</a:t>
            </a:r>
            <a:r>
              <a:rPr lang="en-US" sz="3200" b="1" dirty="0">
                <a:solidFill>
                  <a:srgbClr val="002060"/>
                </a:solidFill>
              </a:rPr>
              <a:t>: </a:t>
            </a:r>
          </a:p>
          <a:p>
            <a:pPr algn="ctr">
              <a:lnSpc>
                <a:spcPct val="150000"/>
              </a:lnSpc>
            </a:pPr>
            <a:r>
              <a:rPr lang="en-US" sz="3200" b="1" dirty="0" err="1">
                <a:solidFill>
                  <a:srgbClr val="002060"/>
                </a:solidFill>
              </a:rPr>
              <a:t>Góc</a:t>
            </a:r>
            <a:r>
              <a:rPr lang="en-US" sz="3200" b="1" dirty="0">
                <a:solidFill>
                  <a:srgbClr val="002060"/>
                </a:solidFill>
              </a:rPr>
              <a:t> </a:t>
            </a:r>
            <a:r>
              <a:rPr lang="en-US" sz="3200" b="1" dirty="0" err="1">
                <a:solidFill>
                  <a:srgbClr val="002060"/>
                </a:solidFill>
              </a:rPr>
              <a:t>xOy</a:t>
            </a:r>
            <a:r>
              <a:rPr lang="en-US" sz="3200" b="1" dirty="0">
                <a:solidFill>
                  <a:srgbClr val="002060"/>
                </a:solidFill>
              </a:rPr>
              <a:t> = 70</a:t>
            </a:r>
            <a:r>
              <a:rPr lang="en-US" sz="3200" b="1" baseline="30000" dirty="0">
                <a:solidFill>
                  <a:srgbClr val="002060"/>
                </a:solidFill>
              </a:rPr>
              <a:t>o </a:t>
            </a:r>
            <a:endParaRPr lang="vi-VN" sz="3200" b="1" dirty="0">
              <a:solidFill>
                <a:srgbClr val="002060"/>
              </a:solidFill>
            </a:endParaRPr>
          </a:p>
        </p:txBody>
      </p:sp>
    </p:spTree>
    <p:extLst>
      <p:ext uri="{BB962C8B-B14F-4D97-AF65-F5344CB8AC3E}">
        <p14:creationId xmlns:p14="http://schemas.microsoft.com/office/powerpoint/2010/main" val="36370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additive="base">
                                        <p:cTn id="7" dur="500" fill="hold"/>
                                        <p:tgtEl>
                                          <p:spTgt spid="229"/>
                                        </p:tgtEl>
                                        <p:attrNameLst>
                                          <p:attrName>ppt_x</p:attrName>
                                        </p:attrNameLst>
                                      </p:cBhvr>
                                      <p:tavLst>
                                        <p:tav tm="0">
                                          <p:val>
                                            <p:strVal val="#ppt_x"/>
                                          </p:val>
                                        </p:tav>
                                        <p:tav tm="100000">
                                          <p:val>
                                            <p:strVal val="#ppt_x"/>
                                          </p:val>
                                        </p:tav>
                                      </p:tavLst>
                                    </p:anim>
                                    <p:anim calcmode="lin" valueType="num">
                                      <p:cBhvr additive="base">
                                        <p:cTn id="8" dur="500" fill="hold"/>
                                        <p:tgtEl>
                                          <p:spTgt spid="2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461325" y="5323175"/>
            <a:ext cx="1267280" cy="2079678"/>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gency FB" panose="020B0503020202020204" pitchFamily="34" charset="0"/>
              </a:endParaRPr>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latin typeface="Agency FB" panose="020B0503020202020204" pitchFamily="34" charset="0"/>
              </a:endParaRPr>
            </a:p>
          </p:txBody>
        </p:sp>
      </p:grpSp>
      <p:sp>
        <p:nvSpPr>
          <p:cNvPr id="9" name="TextBox 8"/>
          <p:cNvSpPr txBox="1"/>
          <p:nvPr/>
        </p:nvSpPr>
        <p:spPr>
          <a:xfrm>
            <a:off x="789992" y="901428"/>
            <a:ext cx="9299510" cy="646331"/>
          </a:xfrm>
          <a:prstGeom prst="rect">
            <a:avLst/>
          </a:prstGeom>
          <a:noFill/>
        </p:spPr>
        <p:txBody>
          <a:bodyPr wrap="square" rtlCol="0">
            <a:spAutoFit/>
          </a:bodyPr>
          <a:lstStyle/>
          <a:p>
            <a:r>
              <a:rPr lang="en-US" sz="3600" b="1" dirty="0" err="1" smtClean="0">
                <a:solidFill>
                  <a:srgbClr val="FF0000"/>
                </a:solidFill>
              </a:rPr>
              <a:t>Chú</a:t>
            </a:r>
            <a:r>
              <a:rPr lang="en-US" sz="3600" b="1" dirty="0" smtClean="0">
                <a:solidFill>
                  <a:srgbClr val="FF0000"/>
                </a:solidFill>
              </a:rPr>
              <a:t> ý:</a:t>
            </a:r>
          </a:p>
        </p:txBody>
      </p:sp>
      <mc:AlternateContent xmlns:mc="http://schemas.openxmlformats.org/markup-compatibility/2006" xmlns:a14="http://schemas.microsoft.com/office/drawing/2010/main">
        <mc:Choice Requires="a14">
          <p:sp>
            <p:nvSpPr>
              <p:cNvPr id="11" name="TextBox 10"/>
              <p:cNvSpPr txBox="1"/>
              <p:nvPr/>
            </p:nvSpPr>
            <p:spPr>
              <a:xfrm>
                <a:off x="740229" y="1747935"/>
                <a:ext cx="5368212" cy="3582327"/>
              </a:xfrm>
              <a:prstGeom prst="rect">
                <a:avLst/>
              </a:prstGeom>
              <a:noFill/>
            </p:spPr>
            <p:txBody>
              <a:bodyPr wrap="square" rtlCol="0">
                <a:spAutoFit/>
              </a:bodyPr>
              <a:lstStyle/>
              <a:p>
                <a:pPr algn="just"/>
                <a:r>
                  <a:rPr lang="en-US" sz="2800" dirty="0" smtClean="0">
                    <a:solidFill>
                      <a:srgbClr val="0070C0"/>
                    </a:solidFill>
                  </a:rPr>
                  <a:t>Trong </a:t>
                </a:r>
                <a:r>
                  <a:rPr lang="en-US" sz="2800" dirty="0" err="1" smtClean="0">
                    <a:solidFill>
                      <a:srgbClr val="0070C0"/>
                    </a:solidFill>
                  </a:rPr>
                  <a:t>một</a:t>
                </a:r>
                <a:r>
                  <a:rPr lang="en-US" sz="2800" dirty="0" smtClean="0">
                    <a:solidFill>
                      <a:srgbClr val="0070C0"/>
                    </a:solidFill>
                  </a:rPr>
                  <a:t> </a:t>
                </a:r>
                <a:r>
                  <a:rPr lang="en-US" sz="2800" dirty="0" err="1" smtClean="0">
                    <a:solidFill>
                      <a:srgbClr val="0070C0"/>
                    </a:solidFill>
                  </a:rPr>
                  <a:t>hình</a:t>
                </a:r>
                <a:r>
                  <a:rPr lang="en-US" sz="2800" dirty="0" smtClean="0">
                    <a:solidFill>
                      <a:srgbClr val="0070C0"/>
                    </a:solidFill>
                  </a:rPr>
                  <a:t> </a:t>
                </a:r>
                <a:r>
                  <a:rPr lang="en-US" sz="2800" dirty="0" err="1" smtClean="0">
                    <a:solidFill>
                      <a:srgbClr val="0070C0"/>
                    </a:solidFill>
                  </a:rPr>
                  <a:t>có</a:t>
                </a:r>
                <a:r>
                  <a:rPr lang="en-US" sz="2800" dirty="0" smtClean="0">
                    <a:solidFill>
                      <a:srgbClr val="0070C0"/>
                    </a:solidFill>
                  </a:rPr>
                  <a:t> </a:t>
                </a:r>
                <a:r>
                  <a:rPr lang="en-US" sz="2800" dirty="0" err="1" smtClean="0">
                    <a:solidFill>
                      <a:srgbClr val="0070C0"/>
                    </a:solidFill>
                  </a:rPr>
                  <a:t>nhiều</a:t>
                </a:r>
                <a:r>
                  <a:rPr lang="en-US" sz="2800" dirty="0" smtClean="0">
                    <a:solidFill>
                      <a:srgbClr val="0070C0"/>
                    </a:solidFill>
                  </a:rPr>
                  <a:t> </a:t>
                </a:r>
                <a:r>
                  <a:rPr lang="en-US" sz="2800" dirty="0" err="1" smtClean="0">
                    <a:solidFill>
                      <a:srgbClr val="0070C0"/>
                    </a:solidFill>
                  </a:rPr>
                  <a:t>góc</a:t>
                </a:r>
                <a:r>
                  <a:rPr lang="en-US" sz="2800" dirty="0" smtClean="0">
                    <a:solidFill>
                      <a:srgbClr val="0070C0"/>
                    </a:solidFill>
                  </a:rPr>
                  <a:t>, </a:t>
                </a:r>
                <a:r>
                  <a:rPr lang="en-US" sz="2800" dirty="0" err="1" smtClean="0">
                    <a:solidFill>
                      <a:srgbClr val="0070C0"/>
                    </a:solidFill>
                  </a:rPr>
                  <a:t>người</a:t>
                </a:r>
                <a:r>
                  <a:rPr lang="en-US" sz="2800" dirty="0" smtClean="0">
                    <a:solidFill>
                      <a:srgbClr val="0070C0"/>
                    </a:solidFill>
                  </a:rPr>
                  <a:t> ta </a:t>
                </a:r>
                <a:r>
                  <a:rPr lang="en-US" sz="2800" dirty="0" err="1" smtClean="0">
                    <a:solidFill>
                      <a:srgbClr val="0070C0"/>
                    </a:solidFill>
                  </a:rPr>
                  <a:t>thường</a:t>
                </a:r>
                <a:r>
                  <a:rPr lang="en-US" sz="2800" dirty="0" smtClean="0">
                    <a:solidFill>
                      <a:srgbClr val="0070C0"/>
                    </a:solidFill>
                  </a:rPr>
                  <a:t> </a:t>
                </a:r>
                <a:r>
                  <a:rPr lang="en-US" sz="2800" dirty="0" err="1" smtClean="0">
                    <a:solidFill>
                      <a:srgbClr val="0070C0"/>
                    </a:solidFill>
                  </a:rPr>
                  <a:t>vẽ</a:t>
                </a:r>
                <a:r>
                  <a:rPr lang="en-US" sz="2800" dirty="0" smtClean="0">
                    <a:solidFill>
                      <a:srgbClr val="0070C0"/>
                    </a:solidFill>
                  </a:rPr>
                  <a:t> </a:t>
                </a:r>
                <a:r>
                  <a:rPr lang="en-US" sz="2800" dirty="0" err="1" smtClean="0">
                    <a:solidFill>
                      <a:srgbClr val="0070C0"/>
                    </a:solidFill>
                  </a:rPr>
                  <a:t>thêm</a:t>
                </a:r>
                <a:r>
                  <a:rPr lang="en-US" sz="2800" dirty="0" smtClean="0">
                    <a:solidFill>
                      <a:srgbClr val="0070C0"/>
                    </a:solidFill>
                  </a:rPr>
                  <a:t> </a:t>
                </a:r>
                <a:r>
                  <a:rPr lang="en-US" sz="2800" dirty="0" err="1" smtClean="0">
                    <a:solidFill>
                      <a:srgbClr val="0070C0"/>
                    </a:solidFill>
                  </a:rPr>
                  <a:t>một</a:t>
                </a:r>
                <a:r>
                  <a:rPr lang="en-US" sz="2800" dirty="0" smtClean="0">
                    <a:solidFill>
                      <a:srgbClr val="0070C0"/>
                    </a:solidFill>
                  </a:rPr>
                  <a:t> hay </a:t>
                </a:r>
                <a:r>
                  <a:rPr lang="en-US" sz="2800" dirty="0" err="1" smtClean="0">
                    <a:solidFill>
                      <a:srgbClr val="0070C0"/>
                    </a:solidFill>
                  </a:rPr>
                  <a:t>nhiều</a:t>
                </a:r>
                <a:r>
                  <a:rPr lang="en-US" sz="2800" dirty="0" smtClean="0">
                    <a:solidFill>
                      <a:srgbClr val="0070C0"/>
                    </a:solidFill>
                  </a:rPr>
                  <a:t> </a:t>
                </a:r>
                <a:r>
                  <a:rPr lang="en-US" sz="2800" dirty="0" err="1" smtClean="0">
                    <a:solidFill>
                      <a:srgbClr val="0070C0"/>
                    </a:solidFill>
                  </a:rPr>
                  <a:t>vòng</a:t>
                </a:r>
                <a:r>
                  <a:rPr lang="en-US" sz="2800" dirty="0" smtClean="0">
                    <a:solidFill>
                      <a:srgbClr val="0070C0"/>
                    </a:solidFill>
                  </a:rPr>
                  <a:t> </a:t>
                </a:r>
                <a:r>
                  <a:rPr lang="en-US" sz="2800" dirty="0" err="1" smtClean="0">
                    <a:solidFill>
                      <a:srgbClr val="0070C0"/>
                    </a:solidFill>
                  </a:rPr>
                  <a:t>cung</a:t>
                </a:r>
                <a:r>
                  <a:rPr lang="en-US" sz="2800" dirty="0" smtClean="0">
                    <a:solidFill>
                      <a:srgbClr val="0070C0"/>
                    </a:solidFill>
                  </a:rPr>
                  <a:t> </a:t>
                </a:r>
                <a:r>
                  <a:rPr lang="en-US" sz="2800" dirty="0" err="1" smtClean="0">
                    <a:solidFill>
                      <a:srgbClr val="0070C0"/>
                    </a:solidFill>
                  </a:rPr>
                  <a:t>nhỏ</a:t>
                </a:r>
                <a:r>
                  <a:rPr lang="en-US" sz="2800" dirty="0" smtClean="0">
                    <a:solidFill>
                      <a:srgbClr val="0070C0"/>
                    </a:solidFill>
                  </a:rPr>
                  <a:t> </a:t>
                </a:r>
                <a:r>
                  <a:rPr lang="en-US" sz="2800" dirty="0" err="1" smtClean="0">
                    <a:solidFill>
                      <a:srgbClr val="0070C0"/>
                    </a:solidFill>
                  </a:rPr>
                  <a:t>nối</a:t>
                </a:r>
                <a:r>
                  <a:rPr lang="en-US" sz="2800" dirty="0" smtClean="0">
                    <a:solidFill>
                      <a:srgbClr val="0070C0"/>
                    </a:solidFill>
                  </a:rPr>
                  <a:t> </a:t>
                </a:r>
                <a:r>
                  <a:rPr lang="en-US" sz="2800" dirty="0" err="1" smtClean="0">
                    <a:solidFill>
                      <a:srgbClr val="0070C0"/>
                    </a:solidFill>
                  </a:rPr>
                  <a:t>hai</a:t>
                </a:r>
                <a:r>
                  <a:rPr lang="en-US" sz="2800" dirty="0" smtClean="0">
                    <a:solidFill>
                      <a:srgbClr val="0070C0"/>
                    </a:solidFill>
                  </a:rPr>
                  <a:t> </a:t>
                </a:r>
                <a:r>
                  <a:rPr lang="en-US" sz="2800" dirty="0" err="1" smtClean="0">
                    <a:solidFill>
                      <a:srgbClr val="0070C0"/>
                    </a:solidFill>
                  </a:rPr>
                  <a:t>cạnh</a:t>
                </a:r>
                <a:r>
                  <a:rPr lang="en-US" sz="2800" dirty="0" smtClean="0">
                    <a:solidFill>
                      <a:srgbClr val="0070C0"/>
                    </a:solidFill>
                  </a:rPr>
                  <a:t> </a:t>
                </a:r>
                <a:r>
                  <a:rPr lang="en-US" sz="2800" dirty="0" err="1" smtClean="0">
                    <a:solidFill>
                      <a:srgbClr val="0070C0"/>
                    </a:solidFill>
                  </a:rPr>
                  <a:t>của</a:t>
                </a:r>
                <a:r>
                  <a:rPr lang="en-US" sz="2800" dirty="0" smtClean="0">
                    <a:solidFill>
                      <a:srgbClr val="0070C0"/>
                    </a:solidFill>
                  </a:rPr>
                  <a:t> </a:t>
                </a:r>
                <a:r>
                  <a:rPr lang="en-US" sz="2800" dirty="0" err="1" smtClean="0">
                    <a:solidFill>
                      <a:srgbClr val="0070C0"/>
                    </a:solidFill>
                  </a:rPr>
                  <a:t>góc</a:t>
                </a:r>
                <a:r>
                  <a:rPr lang="en-US" sz="2800" dirty="0" smtClean="0">
                    <a:solidFill>
                      <a:srgbClr val="0070C0"/>
                    </a:solidFill>
                  </a:rPr>
                  <a:t> </a:t>
                </a:r>
                <a:r>
                  <a:rPr lang="en-US" sz="2800" dirty="0" err="1" smtClean="0">
                    <a:solidFill>
                      <a:srgbClr val="0070C0"/>
                    </a:solidFill>
                  </a:rPr>
                  <a:t>đó</a:t>
                </a:r>
                <a:r>
                  <a:rPr lang="en-US" sz="2800" dirty="0" smtClean="0">
                    <a:solidFill>
                      <a:srgbClr val="0070C0"/>
                    </a:solidFill>
                  </a:rPr>
                  <a:t> </a:t>
                </a:r>
                <a:r>
                  <a:rPr lang="en-US" sz="2800" dirty="0" err="1" smtClean="0">
                    <a:solidFill>
                      <a:srgbClr val="0070C0"/>
                    </a:solidFill>
                  </a:rPr>
                  <a:t>để</a:t>
                </a:r>
                <a:r>
                  <a:rPr lang="en-US" sz="2800" dirty="0" smtClean="0">
                    <a:solidFill>
                      <a:srgbClr val="0070C0"/>
                    </a:solidFill>
                  </a:rPr>
                  <a:t> </a:t>
                </a:r>
                <a:r>
                  <a:rPr lang="en-US" sz="2800" dirty="0" err="1" smtClean="0">
                    <a:solidFill>
                      <a:srgbClr val="0070C0"/>
                    </a:solidFill>
                  </a:rPr>
                  <a:t>dễ</a:t>
                </a:r>
                <a:r>
                  <a:rPr lang="en-US" sz="2800" dirty="0" smtClean="0">
                    <a:solidFill>
                      <a:srgbClr val="0070C0"/>
                    </a:solidFill>
                  </a:rPr>
                  <a:t> </a:t>
                </a:r>
                <a:r>
                  <a:rPr lang="en-US" sz="2800" dirty="0" err="1" smtClean="0">
                    <a:solidFill>
                      <a:srgbClr val="0070C0"/>
                    </a:solidFill>
                  </a:rPr>
                  <a:t>thấy</a:t>
                </a:r>
                <a:r>
                  <a:rPr lang="en-US" sz="2800" dirty="0" smtClean="0">
                    <a:solidFill>
                      <a:srgbClr val="0070C0"/>
                    </a:solidFill>
                  </a:rPr>
                  <a:t> </a:t>
                </a:r>
                <a:r>
                  <a:rPr lang="en-US" sz="2800" dirty="0" err="1" smtClean="0">
                    <a:solidFill>
                      <a:srgbClr val="0070C0"/>
                    </a:solidFill>
                  </a:rPr>
                  <a:t>góc</a:t>
                </a:r>
                <a:r>
                  <a:rPr lang="en-US" sz="2800" dirty="0" smtClean="0">
                    <a:solidFill>
                      <a:srgbClr val="0070C0"/>
                    </a:solidFill>
                  </a:rPr>
                  <a:t> </a:t>
                </a:r>
                <a:r>
                  <a:rPr lang="en-US" sz="2800" dirty="0" err="1" smtClean="0">
                    <a:solidFill>
                      <a:srgbClr val="0070C0"/>
                    </a:solidFill>
                  </a:rPr>
                  <a:t>mà</a:t>
                </a:r>
                <a:r>
                  <a:rPr lang="en-US" sz="2800" dirty="0" smtClean="0">
                    <a:solidFill>
                      <a:srgbClr val="0070C0"/>
                    </a:solidFill>
                  </a:rPr>
                  <a:t> ta </a:t>
                </a:r>
                <a:r>
                  <a:rPr lang="en-US" sz="2800" dirty="0" err="1" smtClean="0">
                    <a:solidFill>
                      <a:srgbClr val="0070C0"/>
                    </a:solidFill>
                  </a:rPr>
                  <a:t>đang</a:t>
                </a:r>
                <a:r>
                  <a:rPr lang="en-US" sz="2800" dirty="0" smtClean="0">
                    <a:solidFill>
                      <a:srgbClr val="0070C0"/>
                    </a:solidFill>
                  </a:rPr>
                  <a:t> </a:t>
                </a:r>
                <a:r>
                  <a:rPr lang="en-US" sz="2800" dirty="0" err="1" smtClean="0">
                    <a:solidFill>
                      <a:srgbClr val="0070C0"/>
                    </a:solidFill>
                  </a:rPr>
                  <a:t>xét</a:t>
                </a:r>
                <a:r>
                  <a:rPr lang="en-US" sz="2800" dirty="0" smtClean="0">
                    <a:solidFill>
                      <a:srgbClr val="0070C0"/>
                    </a:solidFill>
                  </a:rPr>
                  <a:t> </a:t>
                </a:r>
                <a:r>
                  <a:rPr lang="en-US" sz="2800" dirty="0" err="1" smtClean="0">
                    <a:solidFill>
                      <a:srgbClr val="0070C0"/>
                    </a:solidFill>
                  </a:rPr>
                  <a:t>tới</a:t>
                </a:r>
                <a:r>
                  <a:rPr lang="en-US" sz="2800" dirty="0" smtClean="0">
                    <a:solidFill>
                      <a:srgbClr val="0070C0"/>
                    </a:solidFill>
                  </a:rPr>
                  <a:t>. </a:t>
                </a:r>
                <a:r>
                  <a:rPr lang="en-US" sz="2800" dirty="0" err="1" smtClean="0">
                    <a:solidFill>
                      <a:srgbClr val="0070C0"/>
                    </a:solidFill>
                  </a:rPr>
                  <a:t>Khi</a:t>
                </a:r>
                <a:r>
                  <a:rPr lang="en-US" sz="2800" dirty="0" smtClean="0">
                    <a:solidFill>
                      <a:srgbClr val="0070C0"/>
                    </a:solidFill>
                  </a:rPr>
                  <a:t> </a:t>
                </a:r>
                <a:r>
                  <a:rPr lang="en-US" sz="2800" dirty="0" err="1" smtClean="0">
                    <a:solidFill>
                      <a:srgbClr val="0070C0"/>
                    </a:solidFill>
                  </a:rPr>
                  <a:t>cần</a:t>
                </a:r>
                <a:r>
                  <a:rPr lang="en-US" sz="2800" dirty="0" smtClean="0">
                    <a:solidFill>
                      <a:srgbClr val="0070C0"/>
                    </a:solidFill>
                  </a:rPr>
                  <a:t> </a:t>
                </a:r>
                <a:r>
                  <a:rPr lang="en-US" sz="2800" dirty="0" err="1" smtClean="0">
                    <a:solidFill>
                      <a:srgbClr val="0070C0"/>
                    </a:solidFill>
                  </a:rPr>
                  <a:t>phân</a:t>
                </a:r>
                <a:r>
                  <a:rPr lang="en-US" sz="2800" dirty="0" smtClean="0">
                    <a:solidFill>
                      <a:srgbClr val="0070C0"/>
                    </a:solidFill>
                  </a:rPr>
                  <a:t> </a:t>
                </a:r>
                <a:r>
                  <a:rPr lang="en-US" sz="2800" dirty="0" err="1" smtClean="0">
                    <a:solidFill>
                      <a:srgbClr val="0070C0"/>
                    </a:solidFill>
                  </a:rPr>
                  <a:t>biệt</a:t>
                </a:r>
                <a:r>
                  <a:rPr lang="en-US" sz="2800" dirty="0" smtClean="0">
                    <a:solidFill>
                      <a:srgbClr val="0070C0"/>
                    </a:solidFill>
                  </a:rPr>
                  <a:t> </a:t>
                </a:r>
                <a:r>
                  <a:rPr lang="en-US" sz="2800" dirty="0" err="1" smtClean="0">
                    <a:solidFill>
                      <a:srgbClr val="0070C0"/>
                    </a:solidFill>
                  </a:rPr>
                  <a:t>các</a:t>
                </a:r>
                <a:r>
                  <a:rPr lang="en-US" sz="2800" dirty="0" smtClean="0">
                    <a:solidFill>
                      <a:srgbClr val="0070C0"/>
                    </a:solidFill>
                  </a:rPr>
                  <a:t> </a:t>
                </a:r>
                <a:r>
                  <a:rPr lang="en-US" sz="2800" dirty="0" err="1" smtClean="0">
                    <a:solidFill>
                      <a:srgbClr val="0070C0"/>
                    </a:solidFill>
                  </a:rPr>
                  <a:t>góc</a:t>
                </a:r>
                <a:r>
                  <a:rPr lang="en-US" sz="2800" dirty="0" smtClean="0">
                    <a:solidFill>
                      <a:srgbClr val="0070C0"/>
                    </a:solidFill>
                  </a:rPr>
                  <a:t> </a:t>
                </a:r>
                <a:r>
                  <a:rPr lang="en-US" sz="2800" dirty="0" err="1" smtClean="0">
                    <a:solidFill>
                      <a:srgbClr val="0070C0"/>
                    </a:solidFill>
                  </a:rPr>
                  <a:t>có</a:t>
                </a:r>
                <a:r>
                  <a:rPr lang="en-US" sz="2800" dirty="0" smtClean="0">
                    <a:solidFill>
                      <a:srgbClr val="0070C0"/>
                    </a:solidFill>
                  </a:rPr>
                  <a:t> </a:t>
                </a:r>
                <a:r>
                  <a:rPr lang="en-US" sz="2800" dirty="0" err="1" smtClean="0">
                    <a:solidFill>
                      <a:srgbClr val="0070C0"/>
                    </a:solidFill>
                  </a:rPr>
                  <a:t>chung</a:t>
                </a:r>
                <a:r>
                  <a:rPr lang="en-US" sz="2800" dirty="0" smtClean="0">
                    <a:solidFill>
                      <a:srgbClr val="0070C0"/>
                    </a:solidFill>
                  </a:rPr>
                  <a:t> </a:t>
                </a:r>
                <a:r>
                  <a:rPr lang="en-US" sz="2800" dirty="0" err="1" smtClean="0">
                    <a:solidFill>
                      <a:srgbClr val="0070C0"/>
                    </a:solidFill>
                  </a:rPr>
                  <a:t>một</a:t>
                </a:r>
                <a:r>
                  <a:rPr lang="en-US" sz="2800" dirty="0" smtClean="0">
                    <a:solidFill>
                      <a:srgbClr val="0070C0"/>
                    </a:solidFill>
                  </a:rPr>
                  <a:t> </a:t>
                </a:r>
                <a:r>
                  <a:rPr lang="en-US" sz="2800" dirty="0" err="1" smtClean="0">
                    <a:solidFill>
                      <a:srgbClr val="0070C0"/>
                    </a:solidFill>
                  </a:rPr>
                  <a:t>đỉnh</a:t>
                </a:r>
                <a:r>
                  <a:rPr lang="en-US" sz="2800" dirty="0" smtClean="0">
                    <a:solidFill>
                      <a:srgbClr val="0070C0"/>
                    </a:solidFill>
                  </a:rPr>
                  <a:t>, </a:t>
                </a:r>
                <a:r>
                  <a:rPr lang="en-US" sz="2800" dirty="0" err="1" smtClean="0">
                    <a:solidFill>
                      <a:srgbClr val="0070C0"/>
                    </a:solidFill>
                  </a:rPr>
                  <a:t>chẳng</a:t>
                </a:r>
                <a:r>
                  <a:rPr lang="en-US" sz="2800" dirty="0" smtClean="0">
                    <a:solidFill>
                      <a:srgbClr val="0070C0"/>
                    </a:solidFill>
                  </a:rPr>
                  <a:t> </a:t>
                </a:r>
                <a:r>
                  <a:rPr lang="en-US" sz="2800" dirty="0" err="1" smtClean="0">
                    <a:solidFill>
                      <a:srgbClr val="0070C0"/>
                    </a:solidFill>
                  </a:rPr>
                  <a:t>hạn</a:t>
                </a:r>
                <a:r>
                  <a:rPr lang="en-US" sz="2800" dirty="0" smtClean="0">
                    <a:solidFill>
                      <a:srgbClr val="0070C0"/>
                    </a:solidFill>
                  </a:rPr>
                  <a:t> </a:t>
                </a:r>
                <a:r>
                  <a:rPr lang="en-US" sz="2800" dirty="0" err="1" smtClean="0">
                    <a:solidFill>
                      <a:srgbClr val="0070C0"/>
                    </a:solidFill>
                  </a:rPr>
                  <a:t>chung</a:t>
                </a:r>
                <a:r>
                  <a:rPr lang="en-US" sz="2800" dirty="0" smtClean="0">
                    <a:solidFill>
                      <a:srgbClr val="0070C0"/>
                    </a:solidFill>
                  </a:rPr>
                  <a:t> </a:t>
                </a:r>
                <a:r>
                  <a:rPr lang="en-US" sz="2800" dirty="0" err="1" smtClean="0">
                    <a:solidFill>
                      <a:srgbClr val="0070C0"/>
                    </a:solidFill>
                  </a:rPr>
                  <a:t>đỉnh</a:t>
                </a:r>
                <a:r>
                  <a:rPr lang="en-US" sz="2800" dirty="0" smtClean="0">
                    <a:solidFill>
                      <a:srgbClr val="0070C0"/>
                    </a:solidFill>
                  </a:rPr>
                  <a:t> O </a:t>
                </a:r>
                <a:r>
                  <a:rPr lang="en-US" sz="2800" dirty="0" err="1" smtClean="0">
                    <a:solidFill>
                      <a:srgbClr val="0070C0"/>
                    </a:solidFill>
                  </a:rPr>
                  <a:t>trong</a:t>
                </a:r>
                <a:r>
                  <a:rPr lang="en-US" sz="2800" dirty="0" smtClean="0">
                    <a:solidFill>
                      <a:srgbClr val="0070C0"/>
                    </a:solidFill>
                  </a:rPr>
                  <a:t> </a:t>
                </a:r>
                <a:r>
                  <a:rPr lang="en-US" sz="2800" i="1" dirty="0" err="1" smtClean="0">
                    <a:solidFill>
                      <a:srgbClr val="0070C0"/>
                    </a:solidFill>
                  </a:rPr>
                  <a:t>Hình</a:t>
                </a:r>
                <a:r>
                  <a:rPr lang="en-US" sz="2800" i="1" dirty="0" smtClean="0">
                    <a:solidFill>
                      <a:srgbClr val="0070C0"/>
                    </a:solidFill>
                  </a:rPr>
                  <a:t> 79</a:t>
                </a:r>
                <a:r>
                  <a:rPr lang="en-US" sz="2800" dirty="0" smtClean="0">
                    <a:solidFill>
                      <a:srgbClr val="0070C0"/>
                    </a:solidFill>
                  </a:rPr>
                  <a:t>, ta </a:t>
                </a:r>
                <a:r>
                  <a:rPr lang="en-US" sz="2800" dirty="0" err="1" smtClean="0">
                    <a:solidFill>
                      <a:srgbClr val="0070C0"/>
                    </a:solidFill>
                  </a:rPr>
                  <a:t>dùng</a:t>
                </a:r>
                <a:r>
                  <a:rPr lang="en-US" sz="2800" dirty="0" smtClean="0">
                    <a:solidFill>
                      <a:srgbClr val="0070C0"/>
                    </a:solidFill>
                  </a:rPr>
                  <a:t> </a:t>
                </a:r>
                <a:r>
                  <a:rPr lang="en-US" sz="2800" dirty="0" err="1" smtClean="0">
                    <a:solidFill>
                      <a:srgbClr val="0070C0"/>
                    </a:solidFill>
                  </a:rPr>
                  <a:t>kí</a:t>
                </a:r>
                <a:r>
                  <a:rPr lang="en-US" sz="2800" dirty="0" smtClean="0">
                    <a:solidFill>
                      <a:srgbClr val="0070C0"/>
                    </a:solidFill>
                  </a:rPr>
                  <a:t> </a:t>
                </a:r>
                <a:r>
                  <a:rPr lang="en-US" sz="2800" dirty="0" err="1" smtClean="0">
                    <a:solidFill>
                      <a:srgbClr val="0070C0"/>
                    </a:solidFill>
                  </a:rPr>
                  <a:t>hiệu</a:t>
                </a:r>
                <a:r>
                  <a:rPr lang="en-US" sz="2800" dirty="0" smtClean="0">
                    <a:solidFill>
                      <a:srgbClr val="0070C0"/>
                    </a:solidFill>
                  </a:rPr>
                  <a:t> </a:t>
                </a:r>
                <a14:m>
                  <m:oMath xmlns:m="http://schemas.openxmlformats.org/officeDocument/2006/math">
                    <m:acc>
                      <m:accPr>
                        <m:chr m:val="̂"/>
                        <m:ctrlPr>
                          <a:rPr lang="en-US" sz="2800" i="1" smtClean="0">
                            <a:solidFill>
                              <a:srgbClr val="0070C0"/>
                            </a:solidFill>
                            <a:latin typeface="Cambria Math"/>
                          </a:rPr>
                        </m:ctrlPr>
                      </m:accPr>
                      <m:e>
                        <m:sSub>
                          <m:sSubPr>
                            <m:ctrlPr>
                              <a:rPr lang="en-US" sz="2800" i="1" smtClean="0">
                                <a:solidFill>
                                  <a:srgbClr val="0070C0"/>
                                </a:solidFill>
                                <a:latin typeface="Cambria Math"/>
                              </a:rPr>
                            </m:ctrlPr>
                          </m:sSubPr>
                          <m:e>
                            <m:r>
                              <a:rPr lang="en-US" sz="2800" b="0" i="1" smtClean="0">
                                <a:solidFill>
                                  <a:srgbClr val="0070C0"/>
                                </a:solidFill>
                                <a:latin typeface="Cambria Math" panose="02040503050406030204" pitchFamily="18" charset="0"/>
                              </a:rPr>
                              <m:t>𝑂</m:t>
                            </m:r>
                          </m:e>
                          <m:sub>
                            <m:r>
                              <a:rPr lang="en-US" sz="2800" b="0" i="1" smtClean="0">
                                <a:solidFill>
                                  <a:srgbClr val="0070C0"/>
                                </a:solidFill>
                                <a:latin typeface="Cambria Math" panose="02040503050406030204" pitchFamily="18" charset="0"/>
                              </a:rPr>
                              <m:t>1, </m:t>
                            </m:r>
                          </m:sub>
                        </m:sSub>
                      </m:e>
                    </m:acc>
                    <m:acc>
                      <m:accPr>
                        <m:chr m:val="̂"/>
                        <m:ctrlPr>
                          <a:rPr lang="en-US" sz="2800" i="1" smtClean="0">
                            <a:solidFill>
                              <a:srgbClr val="0070C0"/>
                            </a:solidFill>
                            <a:latin typeface="Cambria Math"/>
                          </a:rPr>
                        </m:ctrlPr>
                      </m:accPr>
                      <m:e>
                        <m:sSub>
                          <m:sSubPr>
                            <m:ctrlPr>
                              <a:rPr lang="en-US" sz="2800" i="1" smtClean="0">
                                <a:solidFill>
                                  <a:srgbClr val="0070C0"/>
                                </a:solidFill>
                                <a:latin typeface="Cambria Math"/>
                              </a:rPr>
                            </m:ctrlPr>
                          </m:sSubPr>
                          <m:e>
                            <m:r>
                              <a:rPr lang="en-US" sz="2800" b="0" i="1" smtClean="0">
                                <a:solidFill>
                                  <a:srgbClr val="0070C0"/>
                                </a:solidFill>
                                <a:latin typeface="Cambria Math" panose="02040503050406030204" pitchFamily="18" charset="0"/>
                              </a:rPr>
                              <m:t>𝑂</m:t>
                            </m:r>
                          </m:e>
                          <m:sub>
                            <m:r>
                              <a:rPr lang="en-US" sz="2800" b="0" i="1" smtClean="0">
                                <a:solidFill>
                                  <a:srgbClr val="0070C0"/>
                                </a:solidFill>
                                <a:latin typeface="Cambria Math" panose="02040503050406030204" pitchFamily="18" charset="0"/>
                              </a:rPr>
                              <m:t>2.</m:t>
                            </m:r>
                          </m:sub>
                        </m:sSub>
                      </m:e>
                    </m:acc>
                  </m:oMath>
                </a14:m>
                <a:endParaRPr lang="en-US" sz="2800" dirty="0">
                  <a:solidFill>
                    <a:srgbClr val="0070C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40229" y="1747935"/>
                <a:ext cx="5368212" cy="3582327"/>
              </a:xfrm>
              <a:prstGeom prst="rect">
                <a:avLst/>
              </a:prstGeom>
              <a:blipFill rotWithShape="0">
                <a:blip r:embed="rId3"/>
                <a:stretch>
                  <a:fillRect l="-2270" t="-1874" r="-2384" b="-3066"/>
                </a:stretch>
              </a:blipFill>
            </p:spPr>
            <p:txBody>
              <a:bodyPr/>
              <a:lstStyle/>
              <a:p>
                <a:r>
                  <a:rPr lang="en-US">
                    <a:noFill/>
                  </a:rPr>
                  <a:t> </a:t>
                </a:r>
              </a:p>
            </p:txBody>
          </p:sp>
        </mc:Fallback>
      </mc:AlternateContent>
      <p:sp>
        <p:nvSpPr>
          <p:cNvPr id="12" name="Rectangle 2"/>
          <p:cNvSpPr>
            <a:spLocks noChangeArrowheads="1"/>
          </p:cNvSpPr>
          <p:nvPr/>
        </p:nvSpPr>
        <p:spPr bwMode="auto">
          <a:xfrm>
            <a:off x="8011886" y="198431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244661518"/>
              </p:ext>
            </p:extLst>
          </p:nvPr>
        </p:nvGraphicFramePr>
        <p:xfrm>
          <a:off x="6077339" y="1984310"/>
          <a:ext cx="5312227" cy="3035558"/>
        </p:xfrm>
        <a:graphic>
          <a:graphicData uri="http://schemas.openxmlformats.org/presentationml/2006/ole">
            <mc:AlternateContent xmlns:mc="http://schemas.openxmlformats.org/markup-compatibility/2006">
              <mc:Choice xmlns:v="urn:schemas-microsoft-com:vml" Requires="v">
                <p:oleObj spid="_x0000_s3147" name="Bitmap Image" r:id="rId4" imgW="2676899" imgH="1704762" progId="Paint.Picture">
                  <p:embed/>
                </p:oleObj>
              </mc:Choice>
              <mc:Fallback>
                <p:oleObj name="Bitmap Image" r:id="rId4" imgW="2676899" imgH="1704762"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7339" y="1984310"/>
                        <a:ext cx="5312227" cy="3035558"/>
                      </a:xfrm>
                      <a:prstGeom prst="rect">
                        <a:avLst/>
                      </a:prstGeom>
                      <a:noFill/>
                    </p:spPr>
                  </p:pic>
                </p:oleObj>
              </mc:Fallback>
            </mc:AlternateContent>
          </a:graphicData>
        </a:graphic>
      </p:graphicFrame>
    </p:spTree>
    <p:extLst>
      <p:ext uri="{BB962C8B-B14F-4D97-AF65-F5344CB8AC3E}">
        <p14:creationId xmlns:p14="http://schemas.microsoft.com/office/powerpoint/2010/main" val="185269398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gency FB" panose="020B0503020202020204" pitchFamily="34" charset="0"/>
              </a:endParaRPr>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latin typeface="Agency FB" panose="020B0503020202020204" pitchFamily="34" charset="0"/>
              </a:endParaRPr>
            </a:p>
          </p:txBody>
        </p:sp>
      </p:grpSp>
      <p:grpSp>
        <p:nvGrpSpPr>
          <p:cNvPr id="5" name="Group 4"/>
          <p:cNvGrpSpPr/>
          <p:nvPr/>
        </p:nvGrpSpPr>
        <p:grpSpPr>
          <a:xfrm>
            <a:off x="5029671" y="305473"/>
            <a:ext cx="3810000" cy="2538413"/>
            <a:chOff x="5029671" y="1034143"/>
            <a:chExt cx="3810000" cy="2538413"/>
          </a:xfrm>
        </p:grpSpPr>
        <p:pic>
          <p:nvPicPr>
            <p:cNvPr id="6" name="Picture 4" descr="Cách tính độ dốc mái nhà chuẩn kỹ thuật nhất có thể bạn chưa b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671" y="1034143"/>
              <a:ext cx="3810000" cy="2538413"/>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5034605" y="2996556"/>
              <a:ext cx="576000" cy="576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3300"/>
                  </a:solidFill>
                  <a:latin typeface="+mj-lt"/>
                  <a:cs typeface="Times New Roman" panose="02020603050405020304" pitchFamily="18" charset="0"/>
                </a:rPr>
                <a:t>b</a:t>
              </a:r>
              <a:endParaRPr lang="en-US" sz="3200" b="1" dirty="0">
                <a:solidFill>
                  <a:srgbClr val="FF3300"/>
                </a:solidFill>
                <a:latin typeface="+mj-lt"/>
                <a:cs typeface="Times New Roman" panose="02020603050405020304" pitchFamily="18" charset="0"/>
              </a:endParaRPr>
            </a:p>
          </p:txBody>
        </p:sp>
      </p:grpSp>
      <p:grpSp>
        <p:nvGrpSpPr>
          <p:cNvPr id="8" name="Group 7"/>
          <p:cNvGrpSpPr/>
          <p:nvPr/>
        </p:nvGrpSpPr>
        <p:grpSpPr>
          <a:xfrm>
            <a:off x="464131" y="333041"/>
            <a:ext cx="3715175" cy="2510845"/>
            <a:chOff x="464131" y="1061711"/>
            <a:chExt cx="3715175" cy="251084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31" y="1061711"/>
              <a:ext cx="3715175" cy="2510845"/>
            </a:xfrm>
            <a:prstGeom prst="rect">
              <a:avLst/>
            </a:prstGeom>
          </p:spPr>
        </p:pic>
        <p:sp>
          <p:nvSpPr>
            <p:cNvPr id="10" name="Oval 9"/>
            <p:cNvSpPr/>
            <p:nvPr/>
          </p:nvSpPr>
          <p:spPr>
            <a:xfrm>
              <a:off x="464131" y="2996556"/>
              <a:ext cx="576000" cy="576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3300"/>
                  </a:solidFill>
                  <a:latin typeface="+mj-lt"/>
                  <a:cs typeface="Times New Roman" panose="02020603050405020304" pitchFamily="18" charset="0"/>
                </a:rPr>
                <a:t>a</a:t>
              </a:r>
              <a:endParaRPr lang="en-US" sz="3200" b="1" dirty="0">
                <a:solidFill>
                  <a:srgbClr val="FF3300"/>
                </a:solidFill>
                <a:latin typeface="+mj-lt"/>
                <a:cs typeface="Times New Roman" panose="02020603050405020304" pitchFamily="18" charset="0"/>
              </a:endParaRPr>
            </a:p>
          </p:txBody>
        </p:sp>
      </p:grpSp>
      <p:grpSp>
        <p:nvGrpSpPr>
          <p:cNvPr id="11" name="Group 10"/>
          <p:cNvGrpSpPr/>
          <p:nvPr/>
        </p:nvGrpSpPr>
        <p:grpSpPr>
          <a:xfrm>
            <a:off x="3065471" y="3918862"/>
            <a:ext cx="2475320" cy="2843228"/>
            <a:chOff x="3065471" y="3918862"/>
            <a:chExt cx="2475320" cy="2843228"/>
          </a:xfrm>
        </p:grpSpPr>
        <p:pic>
          <p:nvPicPr>
            <p:cNvPr id="12" name="Picture 2" descr="Trang trại hiện đại theo xu hướng nhà nghỉ dưỡng tại Texas"/>
            <p:cNvPicPr>
              <a:picLocks noChangeAspect="1" noChangeArrowheads="1"/>
            </p:cNvPicPr>
            <p:nvPr/>
          </p:nvPicPr>
          <p:blipFill rotWithShape="1">
            <a:blip r:embed="rId4">
              <a:extLst>
                <a:ext uri="{28A0092B-C50C-407E-A947-70E740481C1C}">
                  <a14:useLocalDpi xmlns:a14="http://schemas.microsoft.com/office/drawing/2010/main" val="0"/>
                </a:ext>
              </a:extLst>
            </a:blip>
            <a:srcRect l="26341" r="24222" b="14727"/>
            <a:stretch/>
          </p:blipFill>
          <p:spPr bwMode="auto">
            <a:xfrm>
              <a:off x="3065471" y="3918862"/>
              <a:ext cx="2475320" cy="2843228"/>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4884347" y="6171815"/>
              <a:ext cx="576000" cy="576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3300"/>
                  </a:solidFill>
                  <a:latin typeface="+mj-lt"/>
                  <a:cs typeface="Times New Roman" panose="02020603050405020304" pitchFamily="18" charset="0"/>
                </a:rPr>
                <a:t>c</a:t>
              </a:r>
              <a:endParaRPr lang="en-US" sz="3200" b="1" dirty="0">
                <a:solidFill>
                  <a:srgbClr val="FF3300"/>
                </a:solidFill>
                <a:latin typeface="+mj-lt"/>
                <a:cs typeface="Times New Roman" panose="02020603050405020304" pitchFamily="18" charset="0"/>
              </a:endParaRPr>
            </a:p>
          </p:txBody>
        </p:sp>
      </p:grpSp>
      <p:sp>
        <p:nvSpPr>
          <p:cNvPr id="17" name="Rounded Rectangle 16"/>
          <p:cNvSpPr/>
          <p:nvPr/>
        </p:nvSpPr>
        <p:spPr>
          <a:xfrm>
            <a:off x="100193" y="2993448"/>
            <a:ext cx="4300538" cy="873572"/>
          </a:xfrm>
          <a:prstGeom prst="roundRect">
            <a:avLst/>
          </a:prstGeom>
          <a:solidFill>
            <a:srgbClr val="92D050">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FF0000"/>
                </a:solidFill>
                <a:latin typeface="+mj-lt"/>
                <a:cs typeface="Times New Roman" panose="02020603050405020304" pitchFamily="18" charset="0"/>
              </a:rPr>
              <a:t>HOẠT ĐỘNG NHÓM</a:t>
            </a:r>
            <a:endParaRPr lang="en-US" sz="3000" b="1" dirty="0">
              <a:solidFill>
                <a:srgbClr val="FF0000"/>
              </a:solidFill>
              <a:latin typeface="+mj-lt"/>
              <a:cs typeface="Times New Roman" panose="02020603050405020304" pitchFamily="18" charset="0"/>
            </a:endParaRPr>
          </a:p>
        </p:txBody>
      </p:sp>
      <p:pic>
        <p:nvPicPr>
          <p:cNvPr id="18" name="Picture 17"/>
          <p:cNvPicPr>
            <a:picLocks noChangeAspect="1"/>
          </p:cNvPicPr>
          <p:nvPr/>
        </p:nvPicPr>
        <p:blipFill>
          <a:blip r:embed="rId5"/>
          <a:stretch>
            <a:fillRect/>
          </a:stretch>
        </p:blipFill>
        <p:spPr>
          <a:xfrm>
            <a:off x="921373" y="661304"/>
            <a:ext cx="2297453" cy="890745"/>
          </a:xfrm>
          <a:prstGeom prst="rect">
            <a:avLst/>
          </a:prstGeom>
        </p:spPr>
      </p:pic>
      <p:pic>
        <p:nvPicPr>
          <p:cNvPr id="19" name="Picture 18"/>
          <p:cNvPicPr>
            <a:picLocks noChangeAspect="1"/>
          </p:cNvPicPr>
          <p:nvPr/>
        </p:nvPicPr>
        <p:blipFill>
          <a:blip r:embed="rId6"/>
          <a:stretch>
            <a:fillRect/>
          </a:stretch>
        </p:blipFill>
        <p:spPr>
          <a:xfrm>
            <a:off x="5456323" y="466388"/>
            <a:ext cx="3411923" cy="1242476"/>
          </a:xfrm>
          <a:prstGeom prst="rect">
            <a:avLst/>
          </a:prstGeom>
        </p:spPr>
      </p:pic>
      <p:pic>
        <p:nvPicPr>
          <p:cNvPr id="20" name="Picture 19"/>
          <p:cNvPicPr>
            <a:picLocks noChangeAspect="1"/>
          </p:cNvPicPr>
          <p:nvPr/>
        </p:nvPicPr>
        <p:blipFill>
          <a:blip r:embed="rId7"/>
          <a:stretch>
            <a:fillRect/>
          </a:stretch>
        </p:blipFill>
        <p:spPr>
          <a:xfrm>
            <a:off x="3101878" y="3961817"/>
            <a:ext cx="2402505" cy="1813466"/>
          </a:xfrm>
          <a:prstGeom prst="rect">
            <a:avLst/>
          </a:prstGeom>
        </p:spPr>
      </p:pic>
      <p:sp>
        <p:nvSpPr>
          <p:cNvPr id="22" name="TextBox 21"/>
          <p:cNvSpPr txBox="1"/>
          <p:nvPr/>
        </p:nvSpPr>
        <p:spPr>
          <a:xfrm>
            <a:off x="6360072" y="3347295"/>
            <a:ext cx="4063532" cy="2062103"/>
          </a:xfrm>
          <a:prstGeom prst="rect">
            <a:avLst/>
          </a:prstGeom>
          <a:noFill/>
        </p:spPr>
        <p:txBody>
          <a:bodyPr wrap="square" rtlCol="0">
            <a:spAutoFit/>
          </a:bodyPr>
          <a:lstStyle/>
          <a:p>
            <a:pPr algn="just"/>
            <a:r>
              <a:rPr lang="en-US" sz="3200" dirty="0" err="1" smtClean="0">
                <a:solidFill>
                  <a:srgbClr val="0070C0"/>
                </a:solidFill>
                <a:latin typeface="+mj-lt"/>
                <a:cs typeface="Times New Roman" panose="02020603050405020304" pitchFamily="18" charset="0"/>
              </a:rPr>
              <a:t>Ước</a:t>
            </a:r>
            <a:r>
              <a:rPr lang="en-US" sz="3200" dirty="0" smtClean="0">
                <a:solidFill>
                  <a:srgbClr val="0070C0"/>
                </a:solidFill>
                <a:latin typeface="+mj-lt"/>
                <a:cs typeface="Times New Roman" panose="02020603050405020304" pitchFamily="18" charset="0"/>
              </a:rPr>
              <a:t> </a:t>
            </a:r>
            <a:r>
              <a:rPr lang="en-US" sz="3200" dirty="0" err="1" smtClean="0">
                <a:solidFill>
                  <a:srgbClr val="0070C0"/>
                </a:solidFill>
                <a:latin typeface="+mj-lt"/>
                <a:cs typeface="Times New Roman" panose="02020603050405020304" pitchFamily="18" charset="0"/>
              </a:rPr>
              <a:t>lượng</a:t>
            </a:r>
            <a:r>
              <a:rPr lang="en-US" sz="3200" dirty="0" smtClean="0">
                <a:solidFill>
                  <a:srgbClr val="0070C0"/>
                </a:solidFill>
                <a:latin typeface="+mj-lt"/>
                <a:cs typeface="Times New Roman" panose="02020603050405020304" pitchFamily="18" charset="0"/>
              </a:rPr>
              <a:t> </a:t>
            </a:r>
            <a:r>
              <a:rPr lang="en-US" sz="3200" dirty="0" err="1" smtClean="0">
                <a:solidFill>
                  <a:srgbClr val="0070C0"/>
                </a:solidFill>
                <a:latin typeface="+mj-lt"/>
                <a:cs typeface="Times New Roman" panose="02020603050405020304" pitchFamily="18" charset="0"/>
              </a:rPr>
              <a:t>và</a:t>
            </a:r>
            <a:r>
              <a:rPr lang="en-US" sz="3200" dirty="0" smtClean="0">
                <a:solidFill>
                  <a:srgbClr val="0070C0"/>
                </a:solidFill>
                <a:latin typeface="+mj-lt"/>
                <a:cs typeface="Times New Roman" panose="02020603050405020304" pitchFamily="18" charset="0"/>
              </a:rPr>
              <a:t> </a:t>
            </a:r>
            <a:r>
              <a:rPr lang="en-US" sz="3200" dirty="0" err="1" smtClean="0">
                <a:solidFill>
                  <a:srgbClr val="0070C0"/>
                </a:solidFill>
                <a:latin typeface="+mj-lt"/>
                <a:cs typeface="Times New Roman" panose="02020603050405020304" pitchFamily="18" charset="0"/>
              </a:rPr>
              <a:t>sắp</a:t>
            </a:r>
            <a:r>
              <a:rPr lang="en-US" sz="3200" dirty="0" smtClean="0">
                <a:solidFill>
                  <a:srgbClr val="0070C0"/>
                </a:solidFill>
                <a:latin typeface="+mj-lt"/>
                <a:cs typeface="Times New Roman" panose="02020603050405020304" pitchFamily="18" charset="0"/>
              </a:rPr>
              <a:t> </a:t>
            </a:r>
            <a:r>
              <a:rPr lang="en-US" sz="3200" dirty="0" err="1" smtClean="0">
                <a:solidFill>
                  <a:srgbClr val="0070C0"/>
                </a:solidFill>
                <a:latin typeface="+mj-lt"/>
                <a:cs typeface="Times New Roman" panose="02020603050405020304" pitchFamily="18" charset="0"/>
              </a:rPr>
              <a:t>xếp</a:t>
            </a:r>
            <a:r>
              <a:rPr lang="en-US" sz="3200" dirty="0" smtClean="0">
                <a:solidFill>
                  <a:srgbClr val="0070C0"/>
                </a:solidFill>
                <a:latin typeface="+mj-lt"/>
                <a:cs typeface="Times New Roman" panose="02020603050405020304" pitchFamily="18" charset="0"/>
              </a:rPr>
              <a:t> </a:t>
            </a:r>
            <a:r>
              <a:rPr lang="en-US" sz="3200" dirty="0" err="1" smtClean="0">
                <a:solidFill>
                  <a:srgbClr val="0070C0"/>
                </a:solidFill>
                <a:latin typeface="+mj-lt"/>
                <a:cs typeface="Times New Roman" panose="02020603050405020304" pitchFamily="18" charset="0"/>
              </a:rPr>
              <a:t>các</a:t>
            </a:r>
            <a:r>
              <a:rPr lang="en-US" sz="3200" dirty="0" smtClean="0">
                <a:solidFill>
                  <a:srgbClr val="0070C0"/>
                </a:solidFill>
                <a:latin typeface="+mj-lt"/>
                <a:cs typeface="Times New Roman" panose="02020603050405020304" pitchFamily="18" charset="0"/>
              </a:rPr>
              <a:t> </a:t>
            </a:r>
            <a:r>
              <a:rPr lang="en-US" sz="3200" dirty="0" err="1" smtClean="0">
                <a:solidFill>
                  <a:srgbClr val="0070C0"/>
                </a:solidFill>
                <a:latin typeface="+mj-lt"/>
                <a:cs typeface="Times New Roman" panose="02020603050405020304" pitchFamily="18" charset="0"/>
              </a:rPr>
              <a:t>góc</a:t>
            </a:r>
            <a:r>
              <a:rPr lang="en-US" sz="3200" dirty="0" smtClean="0">
                <a:solidFill>
                  <a:srgbClr val="0070C0"/>
                </a:solidFill>
                <a:latin typeface="+mj-lt"/>
                <a:cs typeface="Times New Roman" panose="02020603050405020304" pitchFamily="18" charset="0"/>
              </a:rPr>
              <a:t> </a:t>
            </a:r>
            <a:r>
              <a:rPr lang="en-US" sz="3200" dirty="0" err="1" smtClean="0">
                <a:solidFill>
                  <a:srgbClr val="0070C0"/>
                </a:solidFill>
                <a:latin typeface="+mj-lt"/>
                <a:cs typeface="Times New Roman" panose="02020603050405020304" pitchFamily="18" charset="0"/>
              </a:rPr>
              <a:t>của</a:t>
            </a:r>
            <a:r>
              <a:rPr lang="en-US" sz="3200" dirty="0" smtClean="0">
                <a:solidFill>
                  <a:srgbClr val="0070C0"/>
                </a:solidFill>
                <a:latin typeface="+mj-lt"/>
                <a:cs typeface="Times New Roman" panose="02020603050405020304" pitchFamily="18" charset="0"/>
              </a:rPr>
              <a:t> </a:t>
            </a:r>
            <a:r>
              <a:rPr lang="en-US" sz="3200" dirty="0" err="1" smtClean="0">
                <a:solidFill>
                  <a:srgbClr val="0070C0"/>
                </a:solidFill>
                <a:latin typeface="+mj-lt"/>
                <a:cs typeface="Times New Roman" panose="02020603050405020304" pitchFamily="18" charset="0"/>
              </a:rPr>
              <a:t>các</a:t>
            </a:r>
            <a:r>
              <a:rPr lang="en-US" sz="3200" dirty="0" smtClean="0">
                <a:solidFill>
                  <a:srgbClr val="0070C0"/>
                </a:solidFill>
                <a:latin typeface="+mj-lt"/>
                <a:cs typeface="Times New Roman" panose="02020603050405020304" pitchFamily="18" charset="0"/>
              </a:rPr>
              <a:t> </a:t>
            </a:r>
            <a:r>
              <a:rPr lang="en-US" sz="3200" dirty="0" err="1" smtClean="0">
                <a:solidFill>
                  <a:srgbClr val="0070C0"/>
                </a:solidFill>
                <a:latin typeface="+mj-lt"/>
                <a:cs typeface="Times New Roman" panose="02020603050405020304" pitchFamily="18" charset="0"/>
              </a:rPr>
              <a:t>mái</a:t>
            </a:r>
            <a:r>
              <a:rPr lang="en-US" sz="3200" dirty="0" smtClean="0">
                <a:solidFill>
                  <a:srgbClr val="0070C0"/>
                </a:solidFill>
                <a:latin typeface="+mj-lt"/>
                <a:cs typeface="Times New Roman" panose="02020603050405020304" pitchFamily="18" charset="0"/>
              </a:rPr>
              <a:t> </a:t>
            </a:r>
            <a:r>
              <a:rPr lang="en-US" sz="3200" dirty="0" err="1" smtClean="0">
                <a:solidFill>
                  <a:srgbClr val="0070C0"/>
                </a:solidFill>
                <a:latin typeface="+mj-lt"/>
                <a:cs typeface="Times New Roman" panose="02020603050405020304" pitchFamily="18" charset="0"/>
              </a:rPr>
              <a:t>nhà</a:t>
            </a:r>
            <a:r>
              <a:rPr lang="en-US" sz="3200" dirty="0" smtClean="0">
                <a:solidFill>
                  <a:srgbClr val="0070C0"/>
                </a:solidFill>
                <a:latin typeface="+mj-lt"/>
                <a:cs typeface="Times New Roman" panose="02020603050405020304" pitchFamily="18" charset="0"/>
              </a:rPr>
              <a:t> </a:t>
            </a:r>
            <a:r>
              <a:rPr lang="en-US" sz="3200" dirty="0" err="1" smtClean="0">
                <a:solidFill>
                  <a:srgbClr val="0070C0"/>
                </a:solidFill>
                <a:latin typeface="+mj-lt"/>
                <a:cs typeface="Times New Roman" panose="02020603050405020304" pitchFamily="18" charset="0"/>
              </a:rPr>
              <a:t>theo</a:t>
            </a:r>
            <a:r>
              <a:rPr lang="en-US" sz="3200" dirty="0" smtClean="0">
                <a:solidFill>
                  <a:srgbClr val="0070C0"/>
                </a:solidFill>
                <a:latin typeface="+mj-lt"/>
                <a:cs typeface="Times New Roman" panose="02020603050405020304" pitchFamily="18" charset="0"/>
              </a:rPr>
              <a:t> </a:t>
            </a:r>
            <a:r>
              <a:rPr lang="en-US" sz="3200" dirty="0" err="1" smtClean="0">
                <a:solidFill>
                  <a:srgbClr val="0070C0"/>
                </a:solidFill>
                <a:latin typeface="+mj-lt"/>
                <a:cs typeface="Times New Roman" panose="02020603050405020304" pitchFamily="18" charset="0"/>
              </a:rPr>
              <a:t>thứ</a:t>
            </a:r>
            <a:r>
              <a:rPr lang="en-US" sz="3200" dirty="0" smtClean="0">
                <a:solidFill>
                  <a:srgbClr val="0070C0"/>
                </a:solidFill>
                <a:latin typeface="+mj-lt"/>
                <a:cs typeface="Times New Roman" panose="02020603050405020304" pitchFamily="18" charset="0"/>
              </a:rPr>
              <a:t> </a:t>
            </a:r>
            <a:r>
              <a:rPr lang="en-US" sz="3200" dirty="0" err="1" smtClean="0">
                <a:solidFill>
                  <a:srgbClr val="0070C0"/>
                </a:solidFill>
                <a:latin typeface="+mj-lt"/>
                <a:cs typeface="Times New Roman" panose="02020603050405020304" pitchFamily="18" charset="0"/>
              </a:rPr>
              <a:t>tự</a:t>
            </a:r>
            <a:r>
              <a:rPr lang="en-US" sz="3200" dirty="0" smtClean="0">
                <a:solidFill>
                  <a:srgbClr val="0070C0"/>
                </a:solidFill>
                <a:latin typeface="+mj-lt"/>
                <a:cs typeface="Times New Roman" panose="02020603050405020304" pitchFamily="18" charset="0"/>
              </a:rPr>
              <a:t> </a:t>
            </a:r>
            <a:r>
              <a:rPr lang="en-US" sz="3200" dirty="0" err="1" smtClean="0">
                <a:solidFill>
                  <a:srgbClr val="0070C0"/>
                </a:solidFill>
                <a:latin typeface="+mj-lt"/>
                <a:cs typeface="Times New Roman" panose="02020603050405020304" pitchFamily="18" charset="0"/>
              </a:rPr>
              <a:t>từ</a:t>
            </a:r>
            <a:r>
              <a:rPr lang="en-US" sz="3200" dirty="0" smtClean="0">
                <a:solidFill>
                  <a:srgbClr val="0070C0"/>
                </a:solidFill>
                <a:latin typeface="+mj-lt"/>
                <a:cs typeface="Times New Roman" panose="02020603050405020304" pitchFamily="18" charset="0"/>
              </a:rPr>
              <a:t> </a:t>
            </a:r>
            <a:r>
              <a:rPr lang="en-US" sz="3200" dirty="0" err="1" smtClean="0">
                <a:solidFill>
                  <a:srgbClr val="0070C0"/>
                </a:solidFill>
                <a:latin typeface="+mj-lt"/>
                <a:cs typeface="Times New Roman" panose="02020603050405020304" pitchFamily="18" charset="0"/>
              </a:rPr>
              <a:t>nhỏ</a:t>
            </a:r>
            <a:r>
              <a:rPr lang="en-US" sz="3200" dirty="0" smtClean="0">
                <a:solidFill>
                  <a:srgbClr val="0070C0"/>
                </a:solidFill>
                <a:latin typeface="+mj-lt"/>
                <a:cs typeface="Times New Roman" panose="02020603050405020304" pitchFamily="18" charset="0"/>
              </a:rPr>
              <a:t> </a:t>
            </a:r>
            <a:r>
              <a:rPr lang="en-US" sz="3200" dirty="0" err="1" smtClean="0">
                <a:solidFill>
                  <a:srgbClr val="0070C0"/>
                </a:solidFill>
                <a:latin typeface="+mj-lt"/>
                <a:cs typeface="Times New Roman" panose="02020603050405020304" pitchFamily="18" charset="0"/>
              </a:rPr>
              <a:t>đến</a:t>
            </a:r>
            <a:r>
              <a:rPr lang="en-US" sz="3200" dirty="0" smtClean="0">
                <a:solidFill>
                  <a:srgbClr val="0070C0"/>
                </a:solidFill>
                <a:latin typeface="+mj-lt"/>
                <a:cs typeface="Times New Roman" panose="02020603050405020304" pitchFamily="18" charset="0"/>
              </a:rPr>
              <a:t> </a:t>
            </a:r>
            <a:r>
              <a:rPr lang="en-US" sz="3200" dirty="0" err="1" smtClean="0">
                <a:solidFill>
                  <a:srgbClr val="0070C0"/>
                </a:solidFill>
                <a:latin typeface="+mj-lt"/>
                <a:cs typeface="Times New Roman" panose="02020603050405020304" pitchFamily="18" charset="0"/>
              </a:rPr>
              <a:t>lớn</a:t>
            </a:r>
            <a:endParaRPr lang="en-US" sz="3200" dirty="0">
              <a:solidFill>
                <a:srgbClr val="0070C0"/>
              </a:solidFill>
              <a:latin typeface="+mj-lt"/>
              <a:cs typeface="Times New Roman" panose="02020603050405020304" pitchFamily="18" charset="0"/>
            </a:endParaRPr>
          </a:p>
        </p:txBody>
      </p:sp>
      <p:sp>
        <p:nvSpPr>
          <p:cNvPr id="23" name="Oval 22"/>
          <p:cNvSpPr/>
          <p:nvPr/>
        </p:nvSpPr>
        <p:spPr>
          <a:xfrm>
            <a:off x="152868" y="5019416"/>
            <a:ext cx="576000" cy="576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3300"/>
                </a:solidFill>
                <a:latin typeface="+mj-lt"/>
                <a:cs typeface="Times New Roman" panose="02020603050405020304" pitchFamily="18" charset="0"/>
              </a:rPr>
              <a:t>c</a:t>
            </a:r>
            <a:endParaRPr lang="en-US" sz="3200" b="1" dirty="0">
              <a:solidFill>
                <a:srgbClr val="FF3300"/>
              </a:solidFill>
              <a:latin typeface="+mj-lt"/>
              <a:cs typeface="Times New Roman" panose="02020603050405020304" pitchFamily="18" charset="0"/>
            </a:endParaRPr>
          </a:p>
        </p:txBody>
      </p:sp>
      <p:sp>
        <p:nvSpPr>
          <p:cNvPr id="24" name="Oval 23"/>
          <p:cNvSpPr/>
          <p:nvPr/>
        </p:nvSpPr>
        <p:spPr>
          <a:xfrm>
            <a:off x="1231437" y="5052476"/>
            <a:ext cx="576000" cy="576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3300"/>
                </a:solidFill>
                <a:latin typeface="+mj-lt"/>
                <a:cs typeface="Times New Roman" panose="02020603050405020304" pitchFamily="18" charset="0"/>
              </a:rPr>
              <a:t>b</a:t>
            </a:r>
            <a:endParaRPr lang="en-US" sz="3200" b="1" dirty="0">
              <a:solidFill>
                <a:srgbClr val="FF3300"/>
              </a:solidFill>
              <a:latin typeface="+mj-lt"/>
              <a:cs typeface="Times New Roman" panose="02020603050405020304" pitchFamily="18" charset="0"/>
            </a:endParaRPr>
          </a:p>
        </p:txBody>
      </p:sp>
      <p:sp>
        <p:nvSpPr>
          <p:cNvPr id="25" name="Oval 24"/>
          <p:cNvSpPr/>
          <p:nvPr/>
        </p:nvSpPr>
        <p:spPr>
          <a:xfrm>
            <a:off x="2242055" y="5052476"/>
            <a:ext cx="576000" cy="576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3300"/>
                </a:solidFill>
                <a:latin typeface="+mj-lt"/>
                <a:cs typeface="Times New Roman" panose="02020603050405020304" pitchFamily="18" charset="0"/>
              </a:rPr>
              <a:t>a</a:t>
            </a:r>
            <a:endParaRPr lang="en-US" sz="3200" b="1" dirty="0">
              <a:solidFill>
                <a:srgbClr val="FF3300"/>
              </a:solidFill>
              <a:latin typeface="+mj-lt"/>
              <a:cs typeface="Times New Roman" panose="02020603050405020304" pitchFamily="18" charset="0"/>
            </a:endParaRPr>
          </a:p>
        </p:txBody>
      </p:sp>
      <p:cxnSp>
        <p:nvCxnSpPr>
          <p:cNvPr id="27" name="Straight Arrow Connector 26"/>
          <p:cNvCxnSpPr/>
          <p:nvPr/>
        </p:nvCxnSpPr>
        <p:spPr>
          <a:xfrm flipV="1">
            <a:off x="858664" y="5345106"/>
            <a:ext cx="250713"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p:nvPr/>
        </p:nvCxnSpPr>
        <p:spPr>
          <a:xfrm flipV="1">
            <a:off x="1925489" y="5340476"/>
            <a:ext cx="250713"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6320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par>
                          <p:cTn id="44" fill="hold">
                            <p:stCondLst>
                              <p:cond delay="1500"/>
                            </p:stCondLst>
                            <p:childTnLst>
                              <p:par>
                                <p:cTn id="45" presetID="22" presetClass="entr" presetSubtype="8"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47"/>
        <p:cNvGrpSpPr/>
        <p:nvPr/>
      </p:nvGrpSpPr>
      <p:grpSpPr>
        <a:xfrm>
          <a:off x="0" y="0"/>
          <a:ext cx="0" cy="0"/>
          <a:chOff x="0" y="0"/>
          <a:chExt cx="0" cy="0"/>
        </a:xfrm>
      </p:grpSpPr>
      <p:grpSp>
        <p:nvGrpSpPr>
          <p:cNvPr id="4424" name="Google Shape;4424;p60"/>
          <p:cNvGrpSpPr/>
          <p:nvPr/>
        </p:nvGrpSpPr>
        <p:grpSpPr>
          <a:xfrm>
            <a:off x="243240" y="5827652"/>
            <a:ext cx="1513267" cy="1322233"/>
            <a:chOff x="2272475" y="4107650"/>
            <a:chExt cx="1134950" cy="991675"/>
          </a:xfrm>
        </p:grpSpPr>
        <p:sp>
          <p:nvSpPr>
            <p:cNvPr id="4425" name="Google Shape;4425;p60"/>
            <p:cNvSpPr/>
            <p:nvPr/>
          </p:nvSpPr>
          <p:spPr>
            <a:xfrm>
              <a:off x="2273675" y="4118925"/>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26" name="Google Shape;4426;p60"/>
            <p:cNvSpPr/>
            <p:nvPr/>
          </p:nvSpPr>
          <p:spPr>
            <a:xfrm>
              <a:off x="2291650" y="4107650"/>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427" name="Google Shape;4427;p60"/>
            <p:cNvSpPr/>
            <p:nvPr/>
          </p:nvSpPr>
          <p:spPr>
            <a:xfrm>
              <a:off x="2272475" y="4400200"/>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28" name="Google Shape;4428;p60"/>
            <p:cNvSpPr/>
            <p:nvPr/>
          </p:nvSpPr>
          <p:spPr>
            <a:xfrm>
              <a:off x="2276875" y="4384600"/>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29" name="Google Shape;4429;p60"/>
            <p:cNvSpPr/>
            <p:nvPr/>
          </p:nvSpPr>
          <p:spPr>
            <a:xfrm>
              <a:off x="2327025" y="4419900"/>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30" name="Google Shape;4430;p60"/>
            <p:cNvSpPr/>
            <p:nvPr/>
          </p:nvSpPr>
          <p:spPr>
            <a:xfrm>
              <a:off x="2293575" y="4413825"/>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31" name="Google Shape;4431;p60"/>
            <p:cNvSpPr/>
            <p:nvPr/>
          </p:nvSpPr>
          <p:spPr>
            <a:xfrm>
              <a:off x="2308825" y="4424575"/>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32" name="Google Shape;4432;p60"/>
            <p:cNvSpPr/>
            <p:nvPr/>
          </p:nvSpPr>
          <p:spPr>
            <a:xfrm>
              <a:off x="2376375" y="4454725"/>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33" name="Google Shape;4433;p60"/>
            <p:cNvSpPr/>
            <p:nvPr/>
          </p:nvSpPr>
          <p:spPr>
            <a:xfrm>
              <a:off x="2342975" y="4448625"/>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34" name="Google Shape;4434;p60"/>
            <p:cNvSpPr/>
            <p:nvPr/>
          </p:nvSpPr>
          <p:spPr>
            <a:xfrm>
              <a:off x="2358225" y="4459350"/>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35" name="Google Shape;4435;p60"/>
            <p:cNvSpPr/>
            <p:nvPr/>
          </p:nvSpPr>
          <p:spPr>
            <a:xfrm>
              <a:off x="2425825" y="4489500"/>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36" name="Google Shape;4436;p60"/>
            <p:cNvSpPr/>
            <p:nvPr/>
          </p:nvSpPr>
          <p:spPr>
            <a:xfrm>
              <a:off x="2392375" y="4483425"/>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37" name="Google Shape;4437;p60"/>
            <p:cNvSpPr/>
            <p:nvPr/>
          </p:nvSpPr>
          <p:spPr>
            <a:xfrm>
              <a:off x="2407650" y="4494150"/>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38" name="Google Shape;4438;p60"/>
            <p:cNvSpPr/>
            <p:nvPr/>
          </p:nvSpPr>
          <p:spPr>
            <a:xfrm>
              <a:off x="2475225" y="4524275"/>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39" name="Google Shape;4439;p60"/>
            <p:cNvSpPr/>
            <p:nvPr/>
          </p:nvSpPr>
          <p:spPr>
            <a:xfrm>
              <a:off x="2441750" y="4518200"/>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40" name="Google Shape;4440;p60"/>
            <p:cNvSpPr/>
            <p:nvPr/>
          </p:nvSpPr>
          <p:spPr>
            <a:xfrm>
              <a:off x="2457050" y="4528900"/>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41" name="Google Shape;4441;p60"/>
            <p:cNvSpPr/>
            <p:nvPr/>
          </p:nvSpPr>
          <p:spPr>
            <a:xfrm>
              <a:off x="2524600" y="4559100"/>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42" name="Google Shape;4442;p60"/>
            <p:cNvSpPr/>
            <p:nvPr/>
          </p:nvSpPr>
          <p:spPr>
            <a:xfrm>
              <a:off x="2491200" y="4553000"/>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43" name="Google Shape;4443;p60"/>
            <p:cNvSpPr/>
            <p:nvPr/>
          </p:nvSpPr>
          <p:spPr>
            <a:xfrm>
              <a:off x="2506475" y="4563750"/>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44" name="Google Shape;4444;p60"/>
            <p:cNvSpPr/>
            <p:nvPr/>
          </p:nvSpPr>
          <p:spPr>
            <a:xfrm>
              <a:off x="2574025" y="4593900"/>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45" name="Google Shape;4445;p60"/>
            <p:cNvSpPr/>
            <p:nvPr/>
          </p:nvSpPr>
          <p:spPr>
            <a:xfrm>
              <a:off x="2540600" y="4587775"/>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46" name="Google Shape;4446;p60"/>
            <p:cNvSpPr/>
            <p:nvPr/>
          </p:nvSpPr>
          <p:spPr>
            <a:xfrm>
              <a:off x="2555850" y="4598525"/>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47" name="Google Shape;4447;p60"/>
            <p:cNvSpPr/>
            <p:nvPr/>
          </p:nvSpPr>
          <p:spPr>
            <a:xfrm>
              <a:off x="2623400" y="4628625"/>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48" name="Google Shape;4448;p60"/>
            <p:cNvSpPr/>
            <p:nvPr/>
          </p:nvSpPr>
          <p:spPr>
            <a:xfrm>
              <a:off x="2590000" y="4622550"/>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49" name="Google Shape;4449;p60"/>
            <p:cNvSpPr/>
            <p:nvPr/>
          </p:nvSpPr>
          <p:spPr>
            <a:xfrm>
              <a:off x="2605250" y="4633325"/>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50" name="Google Shape;4450;p60"/>
            <p:cNvSpPr/>
            <p:nvPr/>
          </p:nvSpPr>
          <p:spPr>
            <a:xfrm>
              <a:off x="2672825" y="4663400"/>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51" name="Google Shape;4451;p60"/>
            <p:cNvSpPr/>
            <p:nvPr/>
          </p:nvSpPr>
          <p:spPr>
            <a:xfrm>
              <a:off x="2639400" y="4657350"/>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52" name="Google Shape;4452;p60"/>
            <p:cNvSpPr/>
            <p:nvPr/>
          </p:nvSpPr>
          <p:spPr>
            <a:xfrm>
              <a:off x="2654650" y="4668100"/>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53" name="Google Shape;4453;p60"/>
            <p:cNvSpPr/>
            <p:nvPr/>
          </p:nvSpPr>
          <p:spPr>
            <a:xfrm>
              <a:off x="2722225" y="4698225"/>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54" name="Google Shape;4454;p60"/>
            <p:cNvSpPr/>
            <p:nvPr/>
          </p:nvSpPr>
          <p:spPr>
            <a:xfrm>
              <a:off x="2688825" y="4692175"/>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55" name="Google Shape;4455;p60"/>
            <p:cNvSpPr/>
            <p:nvPr/>
          </p:nvSpPr>
          <p:spPr>
            <a:xfrm>
              <a:off x="2704050" y="4702875"/>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56" name="Google Shape;4456;p60"/>
            <p:cNvSpPr/>
            <p:nvPr/>
          </p:nvSpPr>
          <p:spPr>
            <a:xfrm>
              <a:off x="2771600" y="4733025"/>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57" name="Google Shape;4457;p60"/>
            <p:cNvSpPr/>
            <p:nvPr/>
          </p:nvSpPr>
          <p:spPr>
            <a:xfrm>
              <a:off x="2738200" y="4726950"/>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58" name="Google Shape;4458;p60"/>
            <p:cNvSpPr/>
            <p:nvPr/>
          </p:nvSpPr>
          <p:spPr>
            <a:xfrm>
              <a:off x="2753475" y="4737675"/>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59" name="Google Shape;4459;p60"/>
            <p:cNvSpPr/>
            <p:nvPr/>
          </p:nvSpPr>
          <p:spPr>
            <a:xfrm>
              <a:off x="2821025" y="4767800"/>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60" name="Google Shape;4460;p60"/>
            <p:cNvSpPr/>
            <p:nvPr/>
          </p:nvSpPr>
          <p:spPr>
            <a:xfrm>
              <a:off x="2787600" y="4761725"/>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61" name="Google Shape;4461;p60"/>
            <p:cNvSpPr/>
            <p:nvPr/>
          </p:nvSpPr>
          <p:spPr>
            <a:xfrm>
              <a:off x="2802850" y="4772500"/>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62" name="Google Shape;4462;p60"/>
            <p:cNvSpPr/>
            <p:nvPr/>
          </p:nvSpPr>
          <p:spPr>
            <a:xfrm>
              <a:off x="2870400" y="4802600"/>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63" name="Google Shape;4463;p60"/>
            <p:cNvSpPr/>
            <p:nvPr/>
          </p:nvSpPr>
          <p:spPr>
            <a:xfrm>
              <a:off x="2837000" y="4796500"/>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64" name="Google Shape;4464;p60"/>
            <p:cNvSpPr/>
            <p:nvPr/>
          </p:nvSpPr>
          <p:spPr>
            <a:xfrm>
              <a:off x="2852250" y="4807275"/>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65" name="Google Shape;4465;p60"/>
            <p:cNvSpPr/>
            <p:nvPr/>
          </p:nvSpPr>
          <p:spPr>
            <a:xfrm>
              <a:off x="2919800" y="4837425"/>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66" name="Google Shape;4466;p60"/>
            <p:cNvSpPr/>
            <p:nvPr/>
          </p:nvSpPr>
          <p:spPr>
            <a:xfrm>
              <a:off x="2886400" y="4831300"/>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67" name="Google Shape;4467;p60"/>
            <p:cNvSpPr/>
            <p:nvPr/>
          </p:nvSpPr>
          <p:spPr>
            <a:xfrm>
              <a:off x="2901650" y="4842050"/>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68" name="Google Shape;4468;p60"/>
            <p:cNvSpPr/>
            <p:nvPr/>
          </p:nvSpPr>
          <p:spPr>
            <a:xfrm>
              <a:off x="2969250" y="4872150"/>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69" name="Google Shape;4469;p60"/>
            <p:cNvSpPr/>
            <p:nvPr/>
          </p:nvSpPr>
          <p:spPr>
            <a:xfrm>
              <a:off x="2935775" y="4866075"/>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70" name="Google Shape;4470;p60"/>
            <p:cNvSpPr/>
            <p:nvPr/>
          </p:nvSpPr>
          <p:spPr>
            <a:xfrm>
              <a:off x="2951050" y="4876825"/>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71" name="Google Shape;4471;p60"/>
            <p:cNvSpPr/>
            <p:nvPr/>
          </p:nvSpPr>
          <p:spPr>
            <a:xfrm>
              <a:off x="3018600" y="4906975"/>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72" name="Google Shape;4472;p60"/>
            <p:cNvSpPr/>
            <p:nvPr/>
          </p:nvSpPr>
          <p:spPr>
            <a:xfrm>
              <a:off x="2985200" y="4900875"/>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73" name="Google Shape;4473;p60"/>
            <p:cNvSpPr/>
            <p:nvPr/>
          </p:nvSpPr>
          <p:spPr>
            <a:xfrm>
              <a:off x="3000500" y="4911625"/>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74" name="Google Shape;4474;p60"/>
            <p:cNvSpPr/>
            <p:nvPr/>
          </p:nvSpPr>
          <p:spPr>
            <a:xfrm>
              <a:off x="3068050" y="4941775"/>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75" name="Google Shape;4475;p60"/>
            <p:cNvSpPr/>
            <p:nvPr/>
          </p:nvSpPr>
          <p:spPr>
            <a:xfrm>
              <a:off x="3034600" y="4935700"/>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76" name="Google Shape;4476;p60"/>
            <p:cNvSpPr/>
            <p:nvPr/>
          </p:nvSpPr>
          <p:spPr>
            <a:xfrm>
              <a:off x="3049850" y="4946400"/>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77" name="Google Shape;4477;p60"/>
            <p:cNvSpPr/>
            <p:nvPr/>
          </p:nvSpPr>
          <p:spPr>
            <a:xfrm>
              <a:off x="3117400" y="4976550"/>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78" name="Google Shape;4478;p60"/>
            <p:cNvSpPr/>
            <p:nvPr/>
          </p:nvSpPr>
          <p:spPr>
            <a:xfrm>
              <a:off x="3084000" y="4970475"/>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79" name="Google Shape;4479;p60"/>
            <p:cNvSpPr/>
            <p:nvPr/>
          </p:nvSpPr>
          <p:spPr>
            <a:xfrm>
              <a:off x="3099275" y="4981200"/>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80" name="Google Shape;4480;p60"/>
            <p:cNvSpPr/>
            <p:nvPr/>
          </p:nvSpPr>
          <p:spPr>
            <a:xfrm>
              <a:off x="3166800" y="5011325"/>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81" name="Google Shape;4481;p60"/>
            <p:cNvSpPr/>
            <p:nvPr/>
          </p:nvSpPr>
          <p:spPr>
            <a:xfrm>
              <a:off x="3133400" y="5005250"/>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82" name="Google Shape;4482;p60"/>
            <p:cNvSpPr/>
            <p:nvPr/>
          </p:nvSpPr>
          <p:spPr>
            <a:xfrm>
              <a:off x="3148675" y="5016025"/>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83" name="Google Shape;4483;p60"/>
            <p:cNvSpPr/>
            <p:nvPr/>
          </p:nvSpPr>
          <p:spPr>
            <a:xfrm>
              <a:off x="3216250" y="5046150"/>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84" name="Google Shape;4484;p60"/>
            <p:cNvSpPr/>
            <p:nvPr/>
          </p:nvSpPr>
          <p:spPr>
            <a:xfrm>
              <a:off x="3182775" y="5040050"/>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85" name="Google Shape;4485;p60"/>
            <p:cNvSpPr/>
            <p:nvPr/>
          </p:nvSpPr>
          <p:spPr>
            <a:xfrm>
              <a:off x="3198075" y="5050800"/>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86" name="Google Shape;4486;p60"/>
            <p:cNvSpPr/>
            <p:nvPr/>
          </p:nvSpPr>
          <p:spPr>
            <a:xfrm>
              <a:off x="2866550" y="4571350"/>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87" name="Google Shape;4487;p60"/>
            <p:cNvSpPr/>
            <p:nvPr/>
          </p:nvSpPr>
          <p:spPr>
            <a:xfrm>
              <a:off x="2861500" y="4576300"/>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endParaRPr/>
            </a:p>
          </p:txBody>
        </p:sp>
      </p:grpSp>
      <p:grpSp>
        <p:nvGrpSpPr>
          <p:cNvPr id="4488" name="Google Shape;4488;p60"/>
          <p:cNvGrpSpPr/>
          <p:nvPr/>
        </p:nvGrpSpPr>
        <p:grpSpPr>
          <a:xfrm>
            <a:off x="10003782" y="5683924"/>
            <a:ext cx="1443151" cy="1116952"/>
            <a:chOff x="4064236" y="3987317"/>
            <a:chExt cx="1082363" cy="837714"/>
          </a:xfrm>
        </p:grpSpPr>
        <p:sp>
          <p:nvSpPr>
            <p:cNvPr id="4489" name="Google Shape;4489;p60"/>
            <p:cNvSpPr/>
            <p:nvPr/>
          </p:nvSpPr>
          <p:spPr>
            <a:xfrm rot="3448960">
              <a:off x="4896306" y="4208445"/>
              <a:ext cx="218593" cy="195066"/>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endParaRPr/>
            </a:p>
          </p:txBody>
        </p:sp>
        <p:sp>
          <p:nvSpPr>
            <p:cNvPr id="4490" name="Google Shape;4490;p60"/>
            <p:cNvSpPr/>
            <p:nvPr/>
          </p:nvSpPr>
          <p:spPr>
            <a:xfrm rot="3448960">
              <a:off x="4882008" y="4234656"/>
              <a:ext cx="218568" cy="16103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91" name="Google Shape;4491;p60"/>
            <p:cNvSpPr/>
            <p:nvPr/>
          </p:nvSpPr>
          <p:spPr>
            <a:xfrm rot="3448960">
              <a:off x="5034590" y="4266934"/>
              <a:ext cx="87732" cy="65356"/>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492" name="Google Shape;4492;p60"/>
            <p:cNvSpPr/>
            <p:nvPr/>
          </p:nvSpPr>
          <p:spPr>
            <a:xfrm rot="3448960">
              <a:off x="4100255" y="4391164"/>
              <a:ext cx="251746" cy="22349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493" name="Google Shape;4493;p60"/>
            <p:cNvSpPr/>
            <p:nvPr/>
          </p:nvSpPr>
          <p:spPr>
            <a:xfrm rot="3448960">
              <a:off x="4119245" y="4447457"/>
              <a:ext cx="81832" cy="71306"/>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endParaRPr/>
            </a:p>
          </p:txBody>
        </p:sp>
        <p:sp>
          <p:nvSpPr>
            <p:cNvPr id="4494" name="Google Shape;4494;p60"/>
            <p:cNvSpPr/>
            <p:nvPr/>
          </p:nvSpPr>
          <p:spPr>
            <a:xfrm rot="3448960">
              <a:off x="4155904" y="4532945"/>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endParaRPr/>
            </a:p>
          </p:txBody>
        </p:sp>
        <p:sp>
          <p:nvSpPr>
            <p:cNvPr id="4495" name="Google Shape;4495;p60"/>
            <p:cNvSpPr/>
            <p:nvPr/>
          </p:nvSpPr>
          <p:spPr>
            <a:xfrm rot="3448960">
              <a:off x="4358665" y="4027102"/>
              <a:ext cx="468439" cy="781016"/>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496" name="Google Shape;4496;p60"/>
            <p:cNvSpPr/>
            <p:nvPr/>
          </p:nvSpPr>
          <p:spPr>
            <a:xfrm rot="3448960">
              <a:off x="4438470" y="4055248"/>
              <a:ext cx="308826" cy="724711"/>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97" name="Google Shape;4497;p60"/>
            <p:cNvSpPr/>
            <p:nvPr/>
          </p:nvSpPr>
          <p:spPr>
            <a:xfrm rot="3448960">
              <a:off x="4889157" y="4213284"/>
              <a:ext cx="226894" cy="16881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98" name="Google Shape;4498;p60"/>
            <p:cNvSpPr/>
            <p:nvPr/>
          </p:nvSpPr>
          <p:spPr>
            <a:xfrm rot="3448960">
              <a:off x="5042019" y="4245919"/>
              <a:ext cx="95908" cy="73106"/>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499" name="Google Shape;4499;p60"/>
            <p:cNvSpPr/>
            <p:nvPr/>
          </p:nvSpPr>
          <p:spPr>
            <a:xfrm rot="3448960">
              <a:off x="4080625" y="4418668"/>
              <a:ext cx="239895" cy="156713"/>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500" name="Google Shape;4500;p60"/>
            <p:cNvSpPr/>
            <p:nvPr/>
          </p:nvSpPr>
          <p:spPr>
            <a:xfrm rot="3448960">
              <a:off x="4365980" y="4005959"/>
              <a:ext cx="476765" cy="788717"/>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endParaRPr/>
            </a:p>
          </p:txBody>
        </p:sp>
        <p:sp>
          <p:nvSpPr>
            <p:cNvPr id="4501" name="Google Shape;4501;p60"/>
            <p:cNvSpPr/>
            <p:nvPr/>
          </p:nvSpPr>
          <p:spPr>
            <a:xfrm rot="3448960">
              <a:off x="4446034" y="4034329"/>
              <a:ext cx="316777" cy="732387"/>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endParaRPr/>
            </a:p>
          </p:txBody>
        </p:sp>
      </p:grpSp>
      <p:sp>
        <p:nvSpPr>
          <p:cNvPr id="7" name="Title 6">
            <a:extLst>
              <a:ext uri="{FF2B5EF4-FFF2-40B4-BE49-F238E27FC236}">
                <a16:creationId xmlns="" xmlns:a16="http://schemas.microsoft.com/office/drawing/2014/main" id="{A5041A26-A16C-4256-8720-75D1550EEB52}"/>
              </a:ext>
            </a:extLst>
          </p:cNvPr>
          <p:cNvSpPr>
            <a:spLocks noGrp="1"/>
          </p:cNvSpPr>
          <p:nvPr>
            <p:ph type="title" idx="9"/>
          </p:nvPr>
        </p:nvSpPr>
        <p:spPr>
          <a:xfrm>
            <a:off x="831507" y="1251054"/>
            <a:ext cx="10488535" cy="1101333"/>
          </a:xfrm>
        </p:spPr>
        <p:txBody>
          <a:bodyPr/>
          <a:lstStyle/>
          <a:p>
            <a:pPr algn="just">
              <a:lnSpc>
                <a:spcPct val="120000"/>
              </a:lnSpc>
            </a:pPr>
            <a:r>
              <a:rPr lang="en-US" sz="3200" b="1" dirty="0">
                <a:solidFill>
                  <a:srgbClr val="002060"/>
                </a:solidFill>
              </a:rPr>
              <a:t>HĐ4. </a:t>
            </a:r>
            <a:r>
              <a:rPr lang="en-US" sz="3200" dirty="0" err="1"/>
              <a:t>Sử</a:t>
            </a:r>
            <a:r>
              <a:rPr lang="en-US" sz="3200" dirty="0"/>
              <a:t> </a:t>
            </a:r>
            <a:r>
              <a:rPr lang="en-US" sz="3200" dirty="0" err="1"/>
              <a:t>dụng</a:t>
            </a:r>
            <a:r>
              <a:rPr lang="en-US" sz="3200" dirty="0"/>
              <a:t> </a:t>
            </a:r>
            <a:r>
              <a:rPr lang="en-US" sz="3200" dirty="0" err="1"/>
              <a:t>thước</a:t>
            </a:r>
            <a:r>
              <a:rPr lang="en-US" sz="3200" dirty="0"/>
              <a:t> </a:t>
            </a:r>
            <a:r>
              <a:rPr lang="en-US" sz="3200" dirty="0" err="1"/>
              <a:t>đo</a:t>
            </a:r>
            <a:r>
              <a:rPr lang="en-US" sz="3200" dirty="0"/>
              <a:t> </a:t>
            </a:r>
            <a:r>
              <a:rPr lang="en-US" sz="3200" dirty="0" err="1"/>
              <a:t>góc</a:t>
            </a:r>
            <a:r>
              <a:rPr lang="en-US" sz="3200" dirty="0"/>
              <a:t> </a:t>
            </a:r>
            <a:r>
              <a:rPr lang="en-US" sz="3200" dirty="0" err="1"/>
              <a:t>để</a:t>
            </a:r>
            <a:r>
              <a:rPr lang="en-US" sz="3200" dirty="0"/>
              <a:t> </a:t>
            </a:r>
            <a:r>
              <a:rPr lang="en-US" sz="3200" dirty="0" err="1"/>
              <a:t>đo</a:t>
            </a:r>
            <a:r>
              <a:rPr lang="en-US" sz="3200" dirty="0"/>
              <a:t> </a:t>
            </a:r>
            <a:r>
              <a:rPr lang="en-US" sz="3200" dirty="0" err="1"/>
              <a:t>các</a:t>
            </a:r>
            <a:r>
              <a:rPr lang="en-US" sz="3200" dirty="0"/>
              <a:t> </a:t>
            </a:r>
            <a:r>
              <a:rPr lang="en-US" sz="3200" dirty="0" err="1"/>
              <a:t>góc</a:t>
            </a:r>
            <a:r>
              <a:rPr lang="en-US" sz="3200" dirty="0"/>
              <a:t> </a:t>
            </a:r>
            <a:r>
              <a:rPr lang="en-US" sz="3200" dirty="0" err="1"/>
              <a:t>trong</a:t>
            </a:r>
            <a:r>
              <a:rPr lang="en-US" sz="3200" dirty="0"/>
              <a:t> </a:t>
            </a:r>
            <a:r>
              <a:rPr lang="en-US" sz="3200" dirty="0" err="1"/>
              <a:t>hình</a:t>
            </a:r>
            <a:r>
              <a:rPr lang="en-US" sz="3200" dirty="0"/>
              <a:t> 80 </a:t>
            </a:r>
            <a:r>
              <a:rPr lang="en-US" sz="3200" dirty="0" err="1"/>
              <a:t>và</a:t>
            </a:r>
            <a:r>
              <a:rPr lang="en-US" sz="3200" dirty="0"/>
              <a:t> so </a:t>
            </a:r>
            <a:r>
              <a:rPr lang="en-US" sz="3200" dirty="0" err="1"/>
              <a:t>sánh</a:t>
            </a:r>
            <a:r>
              <a:rPr lang="en-US" sz="3200" dirty="0"/>
              <a:t> </a:t>
            </a:r>
            <a:r>
              <a:rPr lang="en-US" sz="3200" dirty="0" err="1"/>
              <a:t>số</a:t>
            </a:r>
            <a:r>
              <a:rPr lang="en-US" sz="3200" dirty="0"/>
              <a:t> </a:t>
            </a:r>
            <a:r>
              <a:rPr lang="en-US" sz="3200" dirty="0" err="1"/>
              <a:t>đo</a:t>
            </a:r>
            <a:r>
              <a:rPr lang="en-US" sz="3200" dirty="0"/>
              <a:t> </a:t>
            </a:r>
            <a:r>
              <a:rPr lang="en-US" sz="3200" dirty="0" err="1"/>
              <a:t>góc</a:t>
            </a:r>
            <a:r>
              <a:rPr lang="en-US" sz="3200" dirty="0"/>
              <a:t>  </a:t>
            </a:r>
            <a:r>
              <a:rPr lang="en-US" sz="3200" dirty="0" err="1"/>
              <a:t>của</a:t>
            </a:r>
            <a:r>
              <a:rPr lang="en-US" sz="3200" dirty="0"/>
              <a:t> </a:t>
            </a:r>
            <a:r>
              <a:rPr lang="en-US" sz="3200" dirty="0" err="1"/>
              <a:t>chúng</a:t>
            </a:r>
            <a:r>
              <a:rPr lang="en-US" sz="3200" dirty="0"/>
              <a:t>.</a:t>
            </a:r>
            <a:endParaRPr lang="vi-VN" sz="3200" dirty="0"/>
          </a:p>
        </p:txBody>
      </p:sp>
      <p:sp>
        <p:nvSpPr>
          <p:cNvPr id="22" name="TextBox 21">
            <a:extLst>
              <a:ext uri="{FF2B5EF4-FFF2-40B4-BE49-F238E27FC236}">
                <a16:creationId xmlns="" xmlns:a16="http://schemas.microsoft.com/office/drawing/2014/main" id="{1AFC109E-4670-47DE-A7DD-328FE39827C8}"/>
              </a:ext>
            </a:extLst>
          </p:cNvPr>
          <p:cNvSpPr txBox="1"/>
          <p:nvPr/>
        </p:nvSpPr>
        <p:spPr>
          <a:xfrm>
            <a:off x="963174" y="457901"/>
            <a:ext cx="5526143" cy="615553"/>
          </a:xfrm>
          <a:prstGeom prst="rect">
            <a:avLst/>
          </a:prstGeom>
          <a:noFill/>
        </p:spPr>
        <p:txBody>
          <a:bodyPr wrap="square" lIns="121917" tIns="60958" rIns="121917" bIns="60958" rtlCol="0">
            <a:spAutoFit/>
          </a:bodyPr>
          <a:lstStyle/>
          <a:p>
            <a:pPr algn="l"/>
            <a:r>
              <a:rPr lang="en-US" sz="3200" b="1" dirty="0">
                <a:solidFill>
                  <a:srgbClr val="FF0000"/>
                </a:solidFill>
              </a:rPr>
              <a:t>2</a:t>
            </a:r>
            <a:r>
              <a:rPr lang="en-US" sz="3200" b="1" dirty="0" smtClean="0">
                <a:solidFill>
                  <a:srgbClr val="FF0000"/>
                </a:solidFill>
              </a:rPr>
              <a:t>. </a:t>
            </a:r>
            <a:r>
              <a:rPr lang="en-US" sz="3200" b="1" dirty="0">
                <a:solidFill>
                  <a:srgbClr val="FF0000"/>
                </a:solidFill>
              </a:rPr>
              <a:t>So </a:t>
            </a:r>
            <a:r>
              <a:rPr lang="en-US" sz="3200" b="1" dirty="0" err="1">
                <a:solidFill>
                  <a:srgbClr val="FF0000"/>
                </a:solidFill>
              </a:rPr>
              <a:t>sánh</a:t>
            </a:r>
            <a:r>
              <a:rPr lang="en-US" sz="3200" b="1" dirty="0">
                <a:solidFill>
                  <a:srgbClr val="FF0000"/>
                </a:solidFill>
              </a:rPr>
              <a:t> </a:t>
            </a:r>
            <a:r>
              <a:rPr lang="en-US" sz="3200" b="1" dirty="0" err="1">
                <a:solidFill>
                  <a:srgbClr val="FF0000"/>
                </a:solidFill>
              </a:rPr>
              <a:t>hai</a:t>
            </a:r>
            <a:r>
              <a:rPr lang="en-US" sz="3200" b="1" dirty="0">
                <a:solidFill>
                  <a:srgbClr val="FF0000"/>
                </a:solidFill>
              </a:rPr>
              <a:t> </a:t>
            </a:r>
            <a:r>
              <a:rPr lang="en-US" sz="3200" b="1" dirty="0" err="1">
                <a:solidFill>
                  <a:srgbClr val="FF0000"/>
                </a:solidFill>
              </a:rPr>
              <a:t>góc</a:t>
            </a:r>
            <a:r>
              <a:rPr lang="en-US" sz="3200" b="1" dirty="0">
                <a:solidFill>
                  <a:srgbClr val="FF0000"/>
                </a:solidFill>
              </a:rPr>
              <a:t>  </a:t>
            </a:r>
            <a:endParaRPr lang="vi-VN" sz="3200" b="1" dirty="0">
              <a:solidFill>
                <a:srgbClr val="FF0000"/>
              </a:solidFill>
            </a:endParaRPr>
          </a:p>
        </p:txBody>
      </p:sp>
      <p:pic>
        <p:nvPicPr>
          <p:cNvPr id="24" name="Picture 23">
            <a:extLst>
              <a:ext uri="{FF2B5EF4-FFF2-40B4-BE49-F238E27FC236}">
                <a16:creationId xmlns="" xmlns:a16="http://schemas.microsoft.com/office/drawing/2014/main" id="{EFF12605-D3CB-41AC-9C96-07B58F643242}"/>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344323" y="3084214"/>
            <a:ext cx="9648127" cy="2492433"/>
          </a:xfrm>
          <a:prstGeom prst="rect">
            <a:avLst/>
          </a:prstGeom>
        </p:spPr>
      </p:pic>
      <p:pic>
        <p:nvPicPr>
          <p:cNvPr id="220" name="Picture 219">
            <a:extLst>
              <a:ext uri="{FF2B5EF4-FFF2-40B4-BE49-F238E27FC236}">
                <a16:creationId xmlns="" xmlns:a16="http://schemas.microsoft.com/office/drawing/2014/main" id="{9E0A4244-80E7-4B43-88FB-B9E98072347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8819"/>
          <a:stretch/>
        </p:blipFill>
        <p:spPr>
          <a:xfrm>
            <a:off x="176210" y="2862461"/>
            <a:ext cx="1756193" cy="1756193"/>
          </a:xfrm>
          <a:prstGeom prst="rect">
            <a:avLst/>
          </a:prstGeom>
        </p:spPr>
      </p:pic>
      <p:sp>
        <p:nvSpPr>
          <p:cNvPr id="2" name="TextBox 1"/>
          <p:cNvSpPr txBox="1"/>
          <p:nvPr/>
        </p:nvSpPr>
        <p:spPr>
          <a:xfrm>
            <a:off x="2027583" y="5353878"/>
            <a:ext cx="5327374" cy="369332"/>
          </a:xfrm>
          <a:prstGeom prst="rect">
            <a:avLst/>
          </a:prstGeom>
          <a:noFill/>
        </p:spPr>
        <p:txBody>
          <a:bodyPr wrap="square" rtlCol="0">
            <a:spAutoFit/>
          </a:bodyPr>
          <a:lstStyle/>
          <a:p>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489487118"/>
              </p:ext>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spid="_x0000_s4144" name="Equation" r:id="rId7" imgW="114120" imgH="177480" progId="Equation.DSMT4">
                  <p:embed/>
                </p:oleObj>
              </mc:Choice>
              <mc:Fallback>
                <p:oleObj name="Equation" r:id="rId7" imgW="114120" imgH="177480" progId="Equation.DSMT4">
                  <p:embed/>
                  <p:pic>
                    <p:nvPicPr>
                      <p:cNvPr id="0" name=""/>
                      <p:cNvPicPr/>
                      <p:nvPr/>
                    </p:nvPicPr>
                    <p:blipFill>
                      <a:blip r:embed="rId8"/>
                      <a:stretch>
                        <a:fillRect/>
                      </a:stretch>
                    </p:blipFill>
                    <p:spPr>
                      <a:xfrm>
                        <a:off x="4794250" y="2371725"/>
                        <a:ext cx="114300" cy="1778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07229306"/>
              </p:ext>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4145" name="Equation" r:id="rId9" imgW="914400" imgH="198720" progId="Equation.DSMT4">
                  <p:embed/>
                </p:oleObj>
              </mc:Choice>
              <mc:Fallback>
                <p:oleObj name="Equation" r:id="rId9" imgW="914400" imgH="198720" progId="Equation.DSMT4">
                  <p:embed/>
                  <p:pic>
                    <p:nvPicPr>
                      <p:cNvPr id="0" name=""/>
                      <p:cNvPicPr/>
                      <p:nvPr/>
                    </p:nvPicPr>
                    <p:blipFill>
                      <a:blip r:embed="rId8"/>
                      <a:stretch>
                        <a:fillRect/>
                      </a:stretch>
                    </p:blipFill>
                    <p:spPr>
                      <a:xfrm>
                        <a:off x="4394200" y="2362200"/>
                        <a:ext cx="914400" cy="19843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81930027"/>
              </p:ext>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spid="_x0000_s4146" name="Equation" r:id="rId10" imgW="114120" imgH="177480" progId="Equation.DSMT4">
                  <p:embed/>
                </p:oleObj>
              </mc:Choice>
              <mc:Fallback>
                <p:oleObj name="Equation" r:id="rId10" imgW="114120" imgH="177480" progId="Equation.DSMT4">
                  <p:embed/>
                  <p:pic>
                    <p:nvPicPr>
                      <p:cNvPr id="0" name=""/>
                      <p:cNvPicPr/>
                      <p:nvPr/>
                    </p:nvPicPr>
                    <p:blipFill>
                      <a:blip r:embed="rId8"/>
                      <a:stretch>
                        <a:fillRect/>
                      </a:stretch>
                    </p:blipFill>
                    <p:spPr>
                      <a:xfrm>
                        <a:off x="4794250" y="2371725"/>
                        <a:ext cx="114300" cy="177800"/>
                      </a:xfrm>
                      <a:prstGeom prst="rect">
                        <a:avLst/>
                      </a:prstGeom>
                    </p:spPr>
                  </p:pic>
                </p:oleObj>
              </mc:Fallback>
            </mc:AlternateContent>
          </a:graphicData>
        </a:graphic>
      </p:graphicFrame>
      <p:sp>
        <p:nvSpPr>
          <p:cNvPr id="9" name="Rectangle 2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740356538"/>
              </p:ext>
            </p:extLst>
          </p:nvPr>
        </p:nvGraphicFramePr>
        <p:xfrm>
          <a:off x="1724530" y="5353879"/>
          <a:ext cx="1363227" cy="636444"/>
        </p:xfrm>
        <a:graphic>
          <a:graphicData uri="http://schemas.openxmlformats.org/presentationml/2006/ole">
            <mc:AlternateContent xmlns:mc="http://schemas.openxmlformats.org/markup-compatibility/2006">
              <mc:Choice xmlns:v="urn:schemas-microsoft-com:vml" Requires="v">
                <p:oleObj spid="_x0000_s4147" name="Equation" r:id="rId11" imgW="749160" imgH="291960" progId="Equation.DSMT4">
                  <p:embed/>
                </p:oleObj>
              </mc:Choice>
              <mc:Fallback>
                <p:oleObj name="Equation" r:id="rId11" imgW="749160" imgH="291960" progId="Equation.DSMT4">
                  <p:embed/>
                  <p:pic>
                    <p:nvPicPr>
                      <p:cNvPr id="0" name="Object 28"/>
                      <p:cNvPicPr>
                        <a:picLocks noChangeAspect="1" noChangeArrowheads="1"/>
                      </p:cNvPicPr>
                      <p:nvPr/>
                    </p:nvPicPr>
                    <p:blipFill>
                      <a:blip r:embed="rId12"/>
                      <a:srcRect/>
                      <a:stretch>
                        <a:fillRect/>
                      </a:stretch>
                    </p:blipFill>
                    <p:spPr bwMode="auto">
                      <a:xfrm>
                        <a:off x="1724530" y="5353879"/>
                        <a:ext cx="1363227" cy="636444"/>
                      </a:xfrm>
                      <a:prstGeom prst="rect">
                        <a:avLst/>
                      </a:prstGeom>
                      <a:noFill/>
                    </p:spPr>
                  </p:pic>
                </p:oleObj>
              </mc:Fallback>
            </mc:AlternateContent>
          </a:graphicData>
        </a:graphic>
      </p:graphicFrame>
      <p:graphicFrame>
        <p:nvGraphicFramePr>
          <p:cNvPr id="92" name="Object 91"/>
          <p:cNvGraphicFramePr>
            <a:graphicFrameLocks noChangeAspect="1"/>
          </p:cNvGraphicFramePr>
          <p:nvPr>
            <p:extLst>
              <p:ext uri="{D42A27DB-BD31-4B8C-83A1-F6EECF244321}">
                <p14:modId xmlns:p14="http://schemas.microsoft.com/office/powerpoint/2010/main" val="3977488622"/>
              </p:ext>
            </p:extLst>
          </p:nvPr>
        </p:nvGraphicFramePr>
        <p:xfrm>
          <a:off x="5475442" y="5388038"/>
          <a:ext cx="1385888" cy="552450"/>
        </p:xfrm>
        <a:graphic>
          <a:graphicData uri="http://schemas.openxmlformats.org/presentationml/2006/ole">
            <mc:AlternateContent xmlns:mc="http://schemas.openxmlformats.org/markup-compatibility/2006">
              <mc:Choice xmlns:v="urn:schemas-microsoft-com:vml" Requires="v">
                <p:oleObj spid="_x0000_s4148" name="Equation" r:id="rId13" imgW="761760" imgH="253800" progId="Equation.DSMT4">
                  <p:embed/>
                </p:oleObj>
              </mc:Choice>
              <mc:Fallback>
                <p:oleObj name="Equation" r:id="rId13" imgW="761760" imgH="253800" progId="Equation.DSMT4">
                  <p:embed/>
                  <p:pic>
                    <p:nvPicPr>
                      <p:cNvPr id="0" name=""/>
                      <p:cNvPicPr>
                        <a:picLocks noChangeAspect="1" noChangeArrowheads="1"/>
                      </p:cNvPicPr>
                      <p:nvPr/>
                    </p:nvPicPr>
                    <p:blipFill>
                      <a:blip r:embed="rId14"/>
                      <a:srcRect/>
                      <a:stretch>
                        <a:fillRect/>
                      </a:stretch>
                    </p:blipFill>
                    <p:spPr bwMode="auto">
                      <a:xfrm>
                        <a:off x="5475442" y="5388038"/>
                        <a:ext cx="1385888" cy="552450"/>
                      </a:xfrm>
                      <a:prstGeom prst="rect">
                        <a:avLst/>
                      </a:prstGeom>
                      <a:noFill/>
                    </p:spPr>
                  </p:pic>
                </p:oleObj>
              </mc:Fallback>
            </mc:AlternateContent>
          </a:graphicData>
        </a:graphic>
      </p:graphicFrame>
      <p:graphicFrame>
        <p:nvGraphicFramePr>
          <p:cNvPr id="95" name="Object 94"/>
          <p:cNvGraphicFramePr>
            <a:graphicFrameLocks noChangeAspect="1"/>
          </p:cNvGraphicFramePr>
          <p:nvPr>
            <p:extLst>
              <p:ext uri="{D42A27DB-BD31-4B8C-83A1-F6EECF244321}">
                <p14:modId xmlns:p14="http://schemas.microsoft.com/office/powerpoint/2010/main" val="133044031"/>
              </p:ext>
            </p:extLst>
          </p:nvPr>
        </p:nvGraphicFramePr>
        <p:xfrm>
          <a:off x="8869363" y="5313363"/>
          <a:ext cx="1316037" cy="552450"/>
        </p:xfrm>
        <a:graphic>
          <a:graphicData uri="http://schemas.openxmlformats.org/presentationml/2006/ole">
            <mc:AlternateContent xmlns:mc="http://schemas.openxmlformats.org/markup-compatibility/2006">
              <mc:Choice xmlns:v="urn:schemas-microsoft-com:vml" Requires="v">
                <p:oleObj spid="_x0000_s4149" name="Equation" r:id="rId15" imgW="723600" imgH="253800" progId="Equation.DSMT4">
                  <p:embed/>
                </p:oleObj>
              </mc:Choice>
              <mc:Fallback>
                <p:oleObj name="Equation" r:id="rId15" imgW="723600" imgH="253800" progId="Equation.DSMT4">
                  <p:embed/>
                  <p:pic>
                    <p:nvPicPr>
                      <p:cNvPr id="0" name=""/>
                      <p:cNvPicPr>
                        <a:picLocks noChangeAspect="1" noChangeArrowheads="1"/>
                      </p:cNvPicPr>
                      <p:nvPr/>
                    </p:nvPicPr>
                    <p:blipFill>
                      <a:blip r:embed="rId16"/>
                      <a:srcRect/>
                      <a:stretch>
                        <a:fillRect/>
                      </a:stretch>
                    </p:blipFill>
                    <p:spPr bwMode="auto">
                      <a:xfrm>
                        <a:off x="8869363" y="5313363"/>
                        <a:ext cx="1316037" cy="552450"/>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091035293"/>
              </p:ext>
            </p:extLst>
          </p:nvPr>
        </p:nvGraphicFramePr>
        <p:xfrm>
          <a:off x="2935288" y="5865813"/>
          <a:ext cx="3233098" cy="635000"/>
        </p:xfrm>
        <a:graphic>
          <a:graphicData uri="http://schemas.openxmlformats.org/presentationml/2006/ole">
            <mc:AlternateContent xmlns:mc="http://schemas.openxmlformats.org/markup-compatibility/2006">
              <mc:Choice xmlns:v="urn:schemas-microsoft-com:vml" Requires="v">
                <p:oleObj spid="_x0000_s4150" name="Equation" r:id="rId17" imgW="1422360" imgH="291960" progId="Equation.DSMT4">
                  <p:embed/>
                </p:oleObj>
              </mc:Choice>
              <mc:Fallback>
                <p:oleObj name="Equation" r:id="rId17" imgW="1422360" imgH="291960" progId="Equation.DSMT4">
                  <p:embed/>
                  <p:pic>
                    <p:nvPicPr>
                      <p:cNvPr id="0" name="Object 9"/>
                      <p:cNvPicPr>
                        <a:picLocks noChangeAspect="1" noChangeArrowheads="1"/>
                      </p:cNvPicPr>
                      <p:nvPr/>
                    </p:nvPicPr>
                    <p:blipFill>
                      <a:blip r:embed="rId18"/>
                      <a:srcRect/>
                      <a:stretch>
                        <a:fillRect/>
                      </a:stretch>
                    </p:blipFill>
                    <p:spPr bwMode="auto">
                      <a:xfrm>
                        <a:off x="2935288" y="5865813"/>
                        <a:ext cx="3233098" cy="635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9900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220"/>
                                        </p:tgtEl>
                                        <p:attrNameLst>
                                          <p:attrName>style.visibility</p:attrName>
                                        </p:attrNameLst>
                                      </p:cBhvr>
                                      <p:to>
                                        <p:strVal val="visible"/>
                                      </p:to>
                                    </p:set>
                                    <p:animEffect transition="in" filter="circle(in)">
                                      <p:cBhvr>
                                        <p:cTn id="19" dur="2000"/>
                                        <p:tgtEl>
                                          <p:spTgt spid="22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2"/>
                                        </p:tgtEl>
                                        <p:attrNameLst>
                                          <p:attrName>style.visibility</p:attrName>
                                        </p:attrNameLst>
                                      </p:cBhvr>
                                      <p:to>
                                        <p:strVal val="visible"/>
                                      </p:to>
                                    </p:set>
                                    <p:anim calcmode="lin" valueType="num">
                                      <p:cBhvr additive="base">
                                        <p:cTn id="30" dur="500" fill="hold"/>
                                        <p:tgtEl>
                                          <p:spTgt spid="92"/>
                                        </p:tgtEl>
                                        <p:attrNameLst>
                                          <p:attrName>ppt_x</p:attrName>
                                        </p:attrNameLst>
                                      </p:cBhvr>
                                      <p:tavLst>
                                        <p:tav tm="0">
                                          <p:val>
                                            <p:strVal val="#ppt_x"/>
                                          </p:val>
                                        </p:tav>
                                        <p:tav tm="100000">
                                          <p:val>
                                            <p:strVal val="#ppt_x"/>
                                          </p:val>
                                        </p:tav>
                                      </p:tavLst>
                                    </p:anim>
                                    <p:anim calcmode="lin" valueType="num">
                                      <p:cBhvr additive="base">
                                        <p:cTn id="31"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5"/>
                                        </p:tgtEl>
                                        <p:attrNameLst>
                                          <p:attrName>style.visibility</p:attrName>
                                        </p:attrNameLst>
                                      </p:cBhvr>
                                      <p:to>
                                        <p:strVal val="visible"/>
                                      </p:to>
                                    </p:set>
                                    <p:anim calcmode="lin" valueType="num">
                                      <p:cBhvr additive="base">
                                        <p:cTn id="36" dur="500" fill="hold"/>
                                        <p:tgtEl>
                                          <p:spTgt spid="95"/>
                                        </p:tgtEl>
                                        <p:attrNameLst>
                                          <p:attrName>ppt_x</p:attrName>
                                        </p:attrNameLst>
                                      </p:cBhvr>
                                      <p:tavLst>
                                        <p:tav tm="0">
                                          <p:val>
                                            <p:strVal val="#ppt_x"/>
                                          </p:val>
                                        </p:tav>
                                        <p:tav tm="100000">
                                          <p:val>
                                            <p:strVal val="#ppt_x"/>
                                          </p:val>
                                        </p:tav>
                                      </p:tavLst>
                                    </p:anim>
                                    <p:anim calcmode="lin" valueType="num">
                                      <p:cBhvr additive="base">
                                        <p:cTn id="37"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72311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953074" y="3761929"/>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gency FB" panose="020B0503020202020204" pitchFamily="34" charset="0"/>
              </a:endParaRPr>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latin typeface="Agency FB" panose="020B0503020202020204" pitchFamily="34" charset="0"/>
              </a:endParaRPr>
            </a:p>
          </p:txBody>
        </p:sp>
      </p:grpSp>
      <p:sp>
        <p:nvSpPr>
          <p:cNvPr id="17" name="TextBox 16">
            <a:extLst>
              <a:ext uri="{FF2B5EF4-FFF2-40B4-BE49-F238E27FC236}">
                <a16:creationId xmlns="" xmlns:a16="http://schemas.microsoft.com/office/drawing/2014/main" id="{2601439E-D0B8-477E-A813-0B7BBAE39178}"/>
              </a:ext>
            </a:extLst>
          </p:cNvPr>
          <p:cNvSpPr txBox="1"/>
          <p:nvPr/>
        </p:nvSpPr>
        <p:spPr>
          <a:xfrm>
            <a:off x="286385" y="425132"/>
            <a:ext cx="4335378" cy="646331"/>
          </a:xfrm>
          <a:prstGeom prst="rect">
            <a:avLst/>
          </a:prstGeom>
          <a:noFill/>
        </p:spPr>
        <p:txBody>
          <a:bodyPr wrap="square" rtlCol="0">
            <a:spAutoFit/>
          </a:bodyPr>
          <a:lstStyle/>
          <a:p>
            <a:r>
              <a:rPr lang="en-US" sz="2800" b="1" dirty="0" smtClean="0">
                <a:solidFill>
                  <a:srgbClr val="FF0000"/>
                </a:solidFill>
                <a:cs typeface="Times New Roman" panose="02020603050405020304" pitchFamily="18" charset="0"/>
              </a:rPr>
              <a:t>2</a:t>
            </a:r>
            <a:r>
              <a:rPr lang="en-US" sz="3600" b="1" dirty="0" smtClean="0">
                <a:solidFill>
                  <a:srgbClr val="FF0000"/>
                </a:solidFill>
                <a:cs typeface="Times New Roman" panose="02020603050405020304" pitchFamily="18" charset="0"/>
              </a:rPr>
              <a:t>. So </a:t>
            </a:r>
            <a:r>
              <a:rPr lang="en-US" sz="3600" b="1" dirty="0" err="1" smtClean="0">
                <a:solidFill>
                  <a:srgbClr val="FF0000"/>
                </a:solidFill>
                <a:cs typeface="Times New Roman" panose="02020603050405020304" pitchFamily="18" charset="0"/>
              </a:rPr>
              <a:t>sánh</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góc</a:t>
            </a:r>
            <a:endParaRPr lang="en-US" sz="3600" b="1" dirty="0">
              <a:solidFill>
                <a:srgbClr val="FF0000"/>
              </a:solidFill>
              <a:cs typeface="Times New Roman" panose="02020603050405020304" pitchFamily="18" charset="0"/>
            </a:endParaRPr>
          </a:p>
        </p:txBody>
      </p:sp>
      <p:sp>
        <p:nvSpPr>
          <p:cNvPr id="18" name="TextBox 17">
            <a:extLst>
              <a:ext uri="{FF2B5EF4-FFF2-40B4-BE49-F238E27FC236}">
                <a16:creationId xmlns="" xmlns:a16="http://schemas.microsoft.com/office/drawing/2014/main" id="{2601439E-D0B8-477E-A813-0B7BBAE39178}"/>
              </a:ext>
            </a:extLst>
          </p:cNvPr>
          <p:cNvSpPr txBox="1"/>
          <p:nvPr/>
        </p:nvSpPr>
        <p:spPr>
          <a:xfrm>
            <a:off x="481646" y="1090296"/>
            <a:ext cx="9999741" cy="584775"/>
          </a:xfrm>
          <a:prstGeom prst="rect">
            <a:avLst/>
          </a:prstGeom>
          <a:noFill/>
        </p:spPr>
        <p:txBody>
          <a:bodyPr wrap="square" rtlCol="0">
            <a:spAutoFit/>
          </a:bodyPr>
          <a:lstStyle/>
          <a:p>
            <a:r>
              <a:rPr lang="en-US" sz="2800" b="1" dirty="0" smtClean="0">
                <a:cs typeface="Times New Roman" panose="02020603050405020304" pitchFamily="18" charset="0"/>
              </a:rPr>
              <a:t> </a:t>
            </a:r>
            <a:r>
              <a:rPr lang="en-US" sz="3200" dirty="0" err="1" smtClean="0">
                <a:solidFill>
                  <a:schemeClr val="accent1"/>
                </a:solidFill>
                <a:cs typeface="Times New Roman" panose="02020603050405020304" pitchFamily="18" charset="0"/>
              </a:rPr>
              <a:t>Để</a:t>
            </a:r>
            <a:r>
              <a:rPr lang="en-US" sz="3200" dirty="0" smtClean="0">
                <a:solidFill>
                  <a:schemeClr val="accent1"/>
                </a:solidFill>
                <a:cs typeface="Times New Roman" panose="02020603050405020304" pitchFamily="18" charset="0"/>
              </a:rPr>
              <a:t> so </a:t>
            </a:r>
            <a:r>
              <a:rPr lang="en-US" sz="3200" dirty="0" err="1" smtClean="0">
                <a:solidFill>
                  <a:schemeClr val="accent1"/>
                </a:solidFill>
                <a:cs typeface="Times New Roman" panose="02020603050405020304" pitchFamily="18" charset="0"/>
              </a:rPr>
              <a:t>sánh</a:t>
            </a:r>
            <a:r>
              <a:rPr lang="en-US" sz="3200" dirty="0" smtClean="0">
                <a:solidFill>
                  <a:schemeClr val="accent1"/>
                </a:solidFill>
                <a:cs typeface="Times New Roman" panose="02020603050405020304" pitchFamily="18" charset="0"/>
              </a:rPr>
              <a:t> </a:t>
            </a:r>
            <a:r>
              <a:rPr lang="en-US" sz="3200" dirty="0" err="1" smtClean="0">
                <a:solidFill>
                  <a:schemeClr val="accent1"/>
                </a:solidFill>
                <a:cs typeface="Times New Roman" panose="02020603050405020304" pitchFamily="18" charset="0"/>
              </a:rPr>
              <a:t>góc</a:t>
            </a:r>
            <a:r>
              <a:rPr lang="en-US" sz="3200" dirty="0" smtClean="0">
                <a:solidFill>
                  <a:schemeClr val="accent1"/>
                </a:solidFill>
                <a:cs typeface="Times New Roman" panose="02020603050405020304" pitchFamily="18" charset="0"/>
              </a:rPr>
              <a:t>, ta so </a:t>
            </a:r>
            <a:r>
              <a:rPr lang="en-US" sz="3200" dirty="0" err="1" smtClean="0">
                <a:solidFill>
                  <a:schemeClr val="accent1"/>
                </a:solidFill>
                <a:cs typeface="Times New Roman" panose="02020603050405020304" pitchFamily="18" charset="0"/>
              </a:rPr>
              <a:t>sánh</a:t>
            </a:r>
            <a:r>
              <a:rPr lang="en-US" sz="3200" dirty="0" smtClean="0">
                <a:solidFill>
                  <a:schemeClr val="accent1"/>
                </a:solidFill>
                <a:cs typeface="Times New Roman" panose="02020603050405020304" pitchFamily="18" charset="0"/>
              </a:rPr>
              <a:t> </a:t>
            </a:r>
            <a:r>
              <a:rPr lang="en-US" sz="3200" dirty="0" err="1" smtClean="0">
                <a:solidFill>
                  <a:schemeClr val="accent1"/>
                </a:solidFill>
                <a:cs typeface="Times New Roman" panose="02020603050405020304" pitchFamily="18" charset="0"/>
              </a:rPr>
              <a:t>các</a:t>
            </a:r>
            <a:r>
              <a:rPr lang="en-US" sz="3200" dirty="0" smtClean="0">
                <a:solidFill>
                  <a:schemeClr val="accent1"/>
                </a:solidFill>
                <a:cs typeface="Times New Roman" panose="02020603050405020304" pitchFamily="18" charset="0"/>
              </a:rPr>
              <a:t> </a:t>
            </a:r>
            <a:r>
              <a:rPr lang="en-US" sz="3200" dirty="0" err="1" smtClean="0">
                <a:solidFill>
                  <a:schemeClr val="accent1"/>
                </a:solidFill>
                <a:cs typeface="Times New Roman" panose="02020603050405020304" pitchFamily="18" charset="0"/>
              </a:rPr>
              <a:t>số</a:t>
            </a:r>
            <a:r>
              <a:rPr lang="en-US" sz="3200" dirty="0" smtClean="0">
                <a:solidFill>
                  <a:schemeClr val="accent1"/>
                </a:solidFill>
                <a:cs typeface="Times New Roman" panose="02020603050405020304" pitchFamily="18" charset="0"/>
              </a:rPr>
              <a:t> </a:t>
            </a:r>
            <a:r>
              <a:rPr lang="en-US" sz="3200" dirty="0" err="1" smtClean="0">
                <a:solidFill>
                  <a:schemeClr val="accent1"/>
                </a:solidFill>
                <a:cs typeface="Times New Roman" panose="02020603050405020304" pitchFamily="18" charset="0"/>
              </a:rPr>
              <a:t>đo</a:t>
            </a:r>
            <a:r>
              <a:rPr lang="en-US" sz="3200" dirty="0" smtClean="0">
                <a:solidFill>
                  <a:schemeClr val="accent1"/>
                </a:solidFill>
                <a:cs typeface="Times New Roman" panose="02020603050405020304" pitchFamily="18" charset="0"/>
              </a:rPr>
              <a:t> </a:t>
            </a:r>
            <a:r>
              <a:rPr lang="en-US" sz="3200" dirty="0" err="1" smtClean="0">
                <a:solidFill>
                  <a:schemeClr val="accent1"/>
                </a:solidFill>
                <a:cs typeface="Times New Roman" panose="02020603050405020304" pitchFamily="18" charset="0"/>
              </a:rPr>
              <a:t>của</a:t>
            </a:r>
            <a:r>
              <a:rPr lang="en-US" sz="3200" dirty="0" smtClean="0">
                <a:solidFill>
                  <a:schemeClr val="accent1"/>
                </a:solidFill>
                <a:cs typeface="Times New Roman" panose="02020603050405020304" pitchFamily="18" charset="0"/>
              </a:rPr>
              <a:t> </a:t>
            </a:r>
            <a:r>
              <a:rPr lang="en-US" sz="3200" dirty="0" err="1" smtClean="0">
                <a:solidFill>
                  <a:schemeClr val="accent1"/>
                </a:solidFill>
                <a:cs typeface="Times New Roman" panose="02020603050405020304" pitchFamily="18" charset="0"/>
              </a:rPr>
              <a:t>chúng</a:t>
            </a:r>
            <a:endParaRPr lang="en-US" sz="3200" b="1" dirty="0">
              <a:solidFill>
                <a:schemeClr val="accent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 xmlns:a16="http://schemas.microsoft.com/office/drawing/2014/main" id="{2601439E-D0B8-477E-A813-0B7BBAE39178}"/>
                  </a:ext>
                </a:extLst>
              </p:cNvPr>
              <p:cNvSpPr txBox="1"/>
              <p:nvPr/>
            </p:nvSpPr>
            <p:spPr>
              <a:xfrm>
                <a:off x="546204" y="1627990"/>
                <a:ext cx="10333289" cy="1030795"/>
              </a:xfrm>
              <a:prstGeom prst="rect">
                <a:avLst/>
              </a:prstGeom>
              <a:noFill/>
            </p:spPr>
            <p:txBody>
              <a:bodyPr wrap="square" rtlCol="0">
                <a:spAutoFit/>
              </a:bodyPr>
              <a:lstStyle/>
              <a:p>
                <a:pPr algn="just"/>
                <a:r>
                  <a:rPr lang="en-US" sz="2800" b="1" dirty="0" smtClean="0">
                    <a:cs typeface="Times New Roman" panose="02020603050405020304" pitchFamily="18" charset="0"/>
                  </a:rPr>
                  <a:t> </a:t>
                </a:r>
                <a:r>
                  <a:rPr lang="en-US" sz="2800" dirty="0" smtClean="0">
                    <a:cs typeface="Times New Roman" panose="02020603050405020304" pitchFamily="18" charset="0"/>
                  </a:rPr>
                  <a:t>- </a:t>
                </a:r>
                <a:r>
                  <a:rPr lang="en-US" sz="3000" dirty="0" err="1" smtClean="0">
                    <a:cs typeface="Times New Roman" panose="02020603050405020304" pitchFamily="18" charset="0"/>
                  </a:rPr>
                  <a:t>Nếu</a:t>
                </a:r>
                <a:r>
                  <a:rPr lang="en-US" sz="3000" dirty="0" smtClean="0">
                    <a:cs typeface="Times New Roman" panose="02020603050405020304" pitchFamily="18" charset="0"/>
                  </a:rPr>
                  <a:t> </a:t>
                </a:r>
                <a:r>
                  <a:rPr lang="en-US" sz="3000" dirty="0" err="1" smtClean="0">
                    <a:cs typeface="Times New Roman" panose="02020603050405020304" pitchFamily="18" charset="0"/>
                  </a:rPr>
                  <a:t>số</a:t>
                </a:r>
                <a:r>
                  <a:rPr lang="en-US" sz="3000" dirty="0" smtClean="0">
                    <a:cs typeface="Times New Roman" panose="02020603050405020304" pitchFamily="18" charset="0"/>
                  </a:rPr>
                  <a:t> </a:t>
                </a:r>
                <a:r>
                  <a:rPr lang="en-US" sz="3000" dirty="0" err="1" smtClean="0">
                    <a:cs typeface="Times New Roman" panose="02020603050405020304" pitchFamily="18" charset="0"/>
                  </a:rPr>
                  <a:t>đo</a:t>
                </a:r>
                <a:r>
                  <a:rPr lang="en-US" sz="3000" dirty="0" smtClean="0">
                    <a:cs typeface="Times New Roman" panose="02020603050405020304" pitchFamily="18" charset="0"/>
                  </a:rPr>
                  <a:t> </a:t>
                </a:r>
                <a:r>
                  <a:rPr lang="en-US" sz="3000" dirty="0" err="1" smtClean="0">
                    <a:cs typeface="Times New Roman" panose="02020603050405020304" pitchFamily="18" charset="0"/>
                  </a:rPr>
                  <a:t>của</a:t>
                </a:r>
                <a:r>
                  <a:rPr lang="en-US" sz="3000" dirty="0" smtClean="0">
                    <a:cs typeface="Times New Roman" panose="02020603050405020304" pitchFamily="18" charset="0"/>
                  </a:rPr>
                  <a:t> </a:t>
                </a:r>
                <a:r>
                  <a:rPr lang="en-US" sz="3000" dirty="0" err="1" smtClean="0">
                    <a:cs typeface="Times New Roman" panose="02020603050405020304" pitchFamily="18" charset="0"/>
                  </a:rPr>
                  <a:t>góc</a:t>
                </a:r>
                <a:r>
                  <a:rPr lang="en-US" sz="3000" dirty="0" smtClean="0">
                    <a:cs typeface="Times New Roman" panose="02020603050405020304" pitchFamily="18" charset="0"/>
                  </a:rPr>
                  <a:t> </a:t>
                </a:r>
                <a:r>
                  <a:rPr lang="en-US" sz="3000" dirty="0" err="1" smtClean="0">
                    <a:cs typeface="Times New Roman" panose="02020603050405020304" pitchFamily="18" charset="0"/>
                  </a:rPr>
                  <a:t>xOy</a:t>
                </a:r>
                <a:r>
                  <a:rPr lang="en-US" sz="3000" dirty="0" smtClean="0">
                    <a:cs typeface="Times New Roman" panose="02020603050405020304" pitchFamily="18" charset="0"/>
                  </a:rPr>
                  <a:t> </a:t>
                </a:r>
                <a:r>
                  <a:rPr lang="en-US" sz="3000" dirty="0" err="1" smtClean="0">
                    <a:cs typeface="Times New Roman" panose="02020603050405020304" pitchFamily="18" charset="0"/>
                  </a:rPr>
                  <a:t>bằng</a:t>
                </a:r>
                <a:r>
                  <a:rPr lang="en-US" sz="3000" dirty="0" smtClean="0">
                    <a:cs typeface="Times New Roman" panose="02020603050405020304" pitchFamily="18" charset="0"/>
                  </a:rPr>
                  <a:t> </a:t>
                </a:r>
                <a:r>
                  <a:rPr lang="en-US" sz="3000" dirty="0" err="1" smtClean="0">
                    <a:cs typeface="Times New Roman" panose="02020603050405020304" pitchFamily="18" charset="0"/>
                  </a:rPr>
                  <a:t>số</a:t>
                </a:r>
                <a:r>
                  <a:rPr lang="en-US" sz="3000" dirty="0" smtClean="0">
                    <a:cs typeface="Times New Roman" panose="02020603050405020304" pitchFamily="18" charset="0"/>
                  </a:rPr>
                  <a:t> </a:t>
                </a:r>
                <a:r>
                  <a:rPr lang="en-US" sz="3000" dirty="0" err="1" smtClean="0">
                    <a:cs typeface="Times New Roman" panose="02020603050405020304" pitchFamily="18" charset="0"/>
                  </a:rPr>
                  <a:t>đo</a:t>
                </a:r>
                <a:r>
                  <a:rPr lang="en-US" sz="3000" dirty="0" smtClean="0">
                    <a:cs typeface="Times New Roman" panose="02020603050405020304" pitchFamily="18" charset="0"/>
                  </a:rPr>
                  <a:t> </a:t>
                </a:r>
                <a:r>
                  <a:rPr lang="en-US" sz="3000" dirty="0" err="1" smtClean="0">
                    <a:cs typeface="Times New Roman" panose="02020603050405020304" pitchFamily="18" charset="0"/>
                  </a:rPr>
                  <a:t>của</a:t>
                </a:r>
                <a:r>
                  <a:rPr lang="en-US" sz="3000" dirty="0" smtClean="0">
                    <a:cs typeface="Times New Roman" panose="02020603050405020304" pitchFamily="18" charset="0"/>
                  </a:rPr>
                  <a:t> </a:t>
                </a:r>
                <a:r>
                  <a:rPr lang="en-US" sz="3000" dirty="0" err="1" smtClean="0">
                    <a:cs typeface="Times New Roman" panose="02020603050405020304" pitchFamily="18" charset="0"/>
                  </a:rPr>
                  <a:t>góc</a:t>
                </a:r>
                <a:r>
                  <a:rPr lang="en-US" sz="3000" dirty="0" smtClean="0">
                    <a:cs typeface="Times New Roman" panose="02020603050405020304" pitchFamily="18" charset="0"/>
                  </a:rPr>
                  <a:t> </a:t>
                </a:r>
                <a:r>
                  <a:rPr lang="en-US" sz="3000" dirty="0" err="1" smtClean="0">
                    <a:cs typeface="Times New Roman" panose="02020603050405020304" pitchFamily="18" charset="0"/>
                  </a:rPr>
                  <a:t>uPv</a:t>
                </a:r>
                <a:r>
                  <a:rPr lang="en-US" sz="3000" dirty="0" smtClean="0">
                    <a:cs typeface="Times New Roman" panose="02020603050405020304" pitchFamily="18" charset="0"/>
                  </a:rPr>
                  <a:t> </a:t>
                </a:r>
                <a:r>
                  <a:rPr lang="en-US" sz="3000" dirty="0" err="1" smtClean="0">
                    <a:cs typeface="Times New Roman" panose="02020603050405020304" pitchFamily="18" charset="0"/>
                  </a:rPr>
                  <a:t>thì</a:t>
                </a:r>
                <a:r>
                  <a:rPr lang="en-US" sz="3000" dirty="0" smtClean="0">
                    <a:cs typeface="Times New Roman" panose="02020603050405020304" pitchFamily="18" charset="0"/>
                  </a:rPr>
                  <a:t> </a:t>
                </a:r>
                <a:r>
                  <a:rPr lang="en-US" sz="3000" dirty="0" err="1" smtClean="0">
                    <a:cs typeface="Times New Roman" panose="02020603050405020304" pitchFamily="18" charset="0"/>
                  </a:rPr>
                  <a:t>góc</a:t>
                </a:r>
                <a:r>
                  <a:rPr lang="en-US" sz="3000" dirty="0" smtClean="0">
                    <a:cs typeface="Times New Roman" panose="02020603050405020304" pitchFamily="18" charset="0"/>
                  </a:rPr>
                  <a:t> </a:t>
                </a:r>
                <a:r>
                  <a:rPr lang="en-US" sz="3000" dirty="0" err="1" smtClean="0">
                    <a:cs typeface="Times New Roman" panose="02020603050405020304" pitchFamily="18" charset="0"/>
                  </a:rPr>
                  <a:t>xOy</a:t>
                </a:r>
                <a:r>
                  <a:rPr lang="en-US" sz="3000" dirty="0" smtClean="0">
                    <a:cs typeface="Times New Roman" panose="02020603050405020304" pitchFamily="18" charset="0"/>
                  </a:rPr>
                  <a:t> </a:t>
                </a:r>
                <a:r>
                  <a:rPr lang="en-US" sz="3000" dirty="0" err="1" smtClean="0">
                    <a:cs typeface="Times New Roman" panose="02020603050405020304" pitchFamily="18" charset="0"/>
                  </a:rPr>
                  <a:t>bằng</a:t>
                </a:r>
                <a:r>
                  <a:rPr lang="en-US" sz="3000" dirty="0" smtClean="0">
                    <a:cs typeface="Times New Roman" panose="02020603050405020304" pitchFamily="18" charset="0"/>
                  </a:rPr>
                  <a:t> </a:t>
                </a:r>
                <a:r>
                  <a:rPr lang="en-US" sz="3000" dirty="0" err="1" smtClean="0">
                    <a:cs typeface="Times New Roman" panose="02020603050405020304" pitchFamily="18" charset="0"/>
                  </a:rPr>
                  <a:t>góc</a:t>
                </a:r>
                <a:r>
                  <a:rPr lang="en-US" sz="3000" dirty="0" smtClean="0">
                    <a:cs typeface="Times New Roman" panose="02020603050405020304" pitchFamily="18" charset="0"/>
                  </a:rPr>
                  <a:t> </a:t>
                </a:r>
                <a:r>
                  <a:rPr lang="en-US" sz="3000" dirty="0" err="1" smtClean="0">
                    <a:cs typeface="Times New Roman" panose="02020603050405020304" pitchFamily="18" charset="0"/>
                  </a:rPr>
                  <a:t>uPv</a:t>
                </a:r>
                <a:r>
                  <a:rPr lang="en-US" sz="3000" dirty="0" smtClean="0">
                    <a:cs typeface="Times New Roman" panose="02020603050405020304" pitchFamily="18" charset="0"/>
                  </a:rPr>
                  <a:t> </a:t>
                </a:r>
                <a:r>
                  <a:rPr lang="en-US" sz="3000" dirty="0" err="1" smtClean="0">
                    <a:cs typeface="Times New Roman" panose="02020603050405020304" pitchFamily="18" charset="0"/>
                  </a:rPr>
                  <a:t>và</a:t>
                </a:r>
                <a:r>
                  <a:rPr lang="en-US" sz="3000" dirty="0" smtClean="0">
                    <a:cs typeface="Times New Roman" panose="02020603050405020304" pitchFamily="18" charset="0"/>
                  </a:rPr>
                  <a:t> </a:t>
                </a:r>
                <a:r>
                  <a:rPr lang="en-US" sz="3000" dirty="0" err="1" smtClean="0">
                    <a:cs typeface="Times New Roman" panose="02020603050405020304" pitchFamily="18" charset="0"/>
                  </a:rPr>
                  <a:t>được</a:t>
                </a:r>
                <a:r>
                  <a:rPr lang="en-US" sz="3000" dirty="0" smtClean="0">
                    <a:cs typeface="Times New Roman" panose="02020603050405020304" pitchFamily="18" charset="0"/>
                  </a:rPr>
                  <a:t> </a:t>
                </a:r>
                <a:r>
                  <a:rPr lang="en-US" sz="3000" dirty="0" err="1" smtClean="0">
                    <a:cs typeface="Times New Roman" panose="02020603050405020304" pitchFamily="18" charset="0"/>
                  </a:rPr>
                  <a:t>kí</a:t>
                </a:r>
                <a:r>
                  <a:rPr lang="en-US" sz="3000" dirty="0" smtClean="0">
                    <a:cs typeface="Times New Roman" panose="02020603050405020304" pitchFamily="18" charset="0"/>
                  </a:rPr>
                  <a:t> </a:t>
                </a:r>
                <a:r>
                  <a:rPr lang="en-US" sz="3000" dirty="0" err="1" smtClean="0">
                    <a:cs typeface="Times New Roman" panose="02020603050405020304" pitchFamily="18" charset="0"/>
                  </a:rPr>
                  <a:t>hiệu</a:t>
                </a:r>
                <a:r>
                  <a:rPr lang="en-US" sz="3000" dirty="0" smtClean="0">
                    <a:cs typeface="Times New Roman" panose="02020603050405020304" pitchFamily="18" charset="0"/>
                  </a:rPr>
                  <a:t> </a:t>
                </a:r>
                <a:r>
                  <a:rPr lang="en-US" sz="3000" dirty="0" err="1" smtClean="0">
                    <a:cs typeface="Times New Roman" panose="02020603050405020304" pitchFamily="18" charset="0"/>
                  </a:rPr>
                  <a:t>là</a:t>
                </a:r>
                <a:r>
                  <a:rPr lang="en-US" sz="3000" dirty="0" smtClean="0">
                    <a:cs typeface="Times New Roman" panose="02020603050405020304" pitchFamily="18" charset="0"/>
                  </a:rPr>
                  <a:t> </a:t>
                </a:r>
                <a14:m>
                  <m:oMath xmlns:m="http://schemas.openxmlformats.org/officeDocument/2006/math">
                    <m:acc>
                      <m:accPr>
                        <m:chr m:val="̂"/>
                        <m:ctrlPr>
                          <a:rPr lang="en-US" sz="3000" i="1" smtClean="0">
                            <a:latin typeface="Cambria Math"/>
                            <a:cs typeface="Times New Roman" panose="02020603050405020304" pitchFamily="18" charset="0"/>
                          </a:rPr>
                        </m:ctrlPr>
                      </m:accPr>
                      <m:e>
                        <m:r>
                          <a:rPr lang="en-US" sz="3000" b="0" i="1" smtClean="0">
                            <a:latin typeface="Cambria Math" panose="02040503050406030204" pitchFamily="18" charset="0"/>
                            <a:cs typeface="Times New Roman" panose="02020603050405020304" pitchFamily="18" charset="0"/>
                          </a:rPr>
                          <m:t>𝑥𝑂𝑦</m:t>
                        </m:r>
                      </m:e>
                    </m:acc>
                    <m:r>
                      <a:rPr lang="en-US" sz="3000" b="0" i="1" smtClean="0">
                        <a:latin typeface="Cambria Math" panose="02040503050406030204" pitchFamily="18" charset="0"/>
                        <a:cs typeface="Times New Roman" panose="02020603050405020304" pitchFamily="18" charset="0"/>
                      </a:rPr>
                      <m:t>=</m:t>
                    </m:r>
                    <m:acc>
                      <m:accPr>
                        <m:chr m:val="̂"/>
                        <m:ctrlPr>
                          <a:rPr lang="en-US" sz="3000" b="0" i="1" smtClean="0">
                            <a:latin typeface="Cambria Math"/>
                            <a:cs typeface="Times New Roman" panose="02020603050405020304" pitchFamily="18" charset="0"/>
                          </a:rPr>
                        </m:ctrlPr>
                      </m:accPr>
                      <m:e>
                        <m:r>
                          <a:rPr lang="en-US" sz="3000" b="0" i="1" smtClean="0">
                            <a:latin typeface="Cambria Math" panose="02040503050406030204" pitchFamily="18" charset="0"/>
                            <a:cs typeface="Times New Roman" panose="02020603050405020304" pitchFamily="18" charset="0"/>
                          </a:rPr>
                          <m:t>𝑢𝑃𝑣</m:t>
                        </m:r>
                      </m:e>
                    </m:acc>
                  </m:oMath>
                </a14:m>
                <a:r>
                  <a:rPr lang="en-US" sz="3000" b="1" dirty="0" smtClean="0">
                    <a:cs typeface="Times New Roman" panose="02020603050405020304" pitchFamily="18" charset="0"/>
                  </a:rPr>
                  <a:t>.</a:t>
                </a:r>
                <a:endParaRPr lang="en-US" sz="3000" b="1" dirty="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xmlns="" xmlns:a14="http://schemas.microsoft.com/office/drawing/2010/main" id="{2601439E-D0B8-477E-A813-0B7BBAE39178}"/>
                  </a:ext>
                </a:extLst>
              </p:cNvPr>
              <p:cNvSpPr txBox="1">
                <a:spLocks noRot="1" noChangeAspect="1" noMove="1" noResize="1" noEditPoints="1" noAdjustHandles="1" noChangeArrowheads="1" noChangeShapeType="1" noTextEdit="1"/>
              </p:cNvSpPr>
              <p:nvPr/>
            </p:nvSpPr>
            <p:spPr>
              <a:xfrm>
                <a:off x="546204" y="1627990"/>
                <a:ext cx="10333289" cy="1030795"/>
              </a:xfrm>
              <a:prstGeom prst="rect">
                <a:avLst/>
              </a:prstGeom>
              <a:blipFill rotWithShape="0">
                <a:blip r:embed="rId2"/>
                <a:stretch>
                  <a:fillRect l="-1416" t="-7692" r="-1357" b="-171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 xmlns:a16="http://schemas.microsoft.com/office/drawing/2014/main" id="{2601439E-D0B8-477E-A813-0B7BBAE39178}"/>
                  </a:ext>
                </a:extLst>
              </p:cNvPr>
              <p:cNvSpPr txBox="1"/>
              <p:nvPr/>
            </p:nvSpPr>
            <p:spPr>
              <a:xfrm>
                <a:off x="546203" y="2725648"/>
                <a:ext cx="10333289" cy="1030795"/>
              </a:xfrm>
              <a:prstGeom prst="rect">
                <a:avLst/>
              </a:prstGeom>
              <a:noFill/>
            </p:spPr>
            <p:txBody>
              <a:bodyPr wrap="square" rtlCol="0">
                <a:spAutoFit/>
              </a:bodyPr>
              <a:lstStyle/>
              <a:p>
                <a:pPr algn="just"/>
                <a:r>
                  <a:rPr lang="en-US" sz="2800" b="1" dirty="0" smtClean="0">
                    <a:cs typeface="Times New Roman" panose="02020603050405020304" pitchFamily="18" charset="0"/>
                  </a:rPr>
                  <a:t> </a:t>
                </a:r>
                <a:r>
                  <a:rPr lang="en-US" sz="2800" dirty="0" smtClean="0">
                    <a:cs typeface="Times New Roman" panose="02020603050405020304" pitchFamily="18" charset="0"/>
                  </a:rPr>
                  <a:t>- </a:t>
                </a:r>
                <a:r>
                  <a:rPr lang="en-US" sz="3000" dirty="0" err="1" smtClean="0">
                    <a:cs typeface="Times New Roman" panose="02020603050405020304" pitchFamily="18" charset="0"/>
                  </a:rPr>
                  <a:t>Nếu</a:t>
                </a:r>
                <a:r>
                  <a:rPr lang="en-US" sz="3000" dirty="0" smtClean="0">
                    <a:cs typeface="Times New Roman" panose="02020603050405020304" pitchFamily="18" charset="0"/>
                  </a:rPr>
                  <a:t> </a:t>
                </a:r>
                <a:r>
                  <a:rPr lang="en-US" sz="3000" dirty="0" err="1" smtClean="0">
                    <a:cs typeface="Times New Roman" panose="02020603050405020304" pitchFamily="18" charset="0"/>
                  </a:rPr>
                  <a:t>số</a:t>
                </a:r>
                <a:r>
                  <a:rPr lang="en-US" sz="3000" dirty="0" smtClean="0">
                    <a:cs typeface="Times New Roman" panose="02020603050405020304" pitchFamily="18" charset="0"/>
                  </a:rPr>
                  <a:t> </a:t>
                </a:r>
                <a:r>
                  <a:rPr lang="en-US" sz="3000" dirty="0" err="1" smtClean="0">
                    <a:cs typeface="Times New Roman" panose="02020603050405020304" pitchFamily="18" charset="0"/>
                  </a:rPr>
                  <a:t>đo</a:t>
                </a:r>
                <a:r>
                  <a:rPr lang="en-US" sz="3000" dirty="0" smtClean="0">
                    <a:cs typeface="Times New Roman" panose="02020603050405020304" pitchFamily="18" charset="0"/>
                  </a:rPr>
                  <a:t> </a:t>
                </a:r>
                <a:r>
                  <a:rPr lang="en-US" sz="3000" dirty="0" err="1" smtClean="0">
                    <a:cs typeface="Times New Roman" panose="02020603050405020304" pitchFamily="18" charset="0"/>
                  </a:rPr>
                  <a:t>của</a:t>
                </a:r>
                <a:r>
                  <a:rPr lang="en-US" sz="3000" dirty="0" smtClean="0">
                    <a:cs typeface="Times New Roman" panose="02020603050405020304" pitchFamily="18" charset="0"/>
                  </a:rPr>
                  <a:t> </a:t>
                </a:r>
                <a:r>
                  <a:rPr lang="en-US" sz="3000" dirty="0" err="1" smtClean="0">
                    <a:cs typeface="Times New Roman" panose="02020603050405020304" pitchFamily="18" charset="0"/>
                  </a:rPr>
                  <a:t>góc</a:t>
                </a:r>
                <a:r>
                  <a:rPr lang="en-US" sz="3000" dirty="0" smtClean="0">
                    <a:cs typeface="Times New Roman" panose="02020603050405020304" pitchFamily="18" charset="0"/>
                  </a:rPr>
                  <a:t> </a:t>
                </a:r>
                <a:r>
                  <a:rPr lang="en-US" sz="3000" dirty="0" err="1" smtClean="0">
                    <a:cs typeface="Times New Roman" panose="02020603050405020304" pitchFamily="18" charset="0"/>
                  </a:rPr>
                  <a:t>xOy</a:t>
                </a:r>
                <a:r>
                  <a:rPr lang="en-US" sz="3000" dirty="0" smtClean="0">
                    <a:cs typeface="Times New Roman" panose="02020603050405020304" pitchFamily="18" charset="0"/>
                  </a:rPr>
                  <a:t> </a:t>
                </a:r>
                <a:r>
                  <a:rPr lang="en-US" sz="3000" dirty="0" err="1" smtClean="0">
                    <a:cs typeface="Times New Roman" panose="02020603050405020304" pitchFamily="18" charset="0"/>
                  </a:rPr>
                  <a:t>lớn</a:t>
                </a:r>
                <a:r>
                  <a:rPr lang="en-US" sz="3000" dirty="0" smtClean="0">
                    <a:cs typeface="Times New Roman" panose="02020603050405020304" pitchFamily="18" charset="0"/>
                  </a:rPr>
                  <a:t> </a:t>
                </a:r>
                <a:r>
                  <a:rPr lang="en-US" sz="3000" dirty="0" err="1" smtClean="0">
                    <a:latin typeface="+mj-lt"/>
                    <a:cs typeface="Times New Roman" panose="02020603050405020304" pitchFamily="18" charset="0"/>
                  </a:rPr>
                  <a:t>hơn</a:t>
                </a:r>
                <a:r>
                  <a:rPr lang="en-US" sz="3000" dirty="0" smtClean="0">
                    <a:cs typeface="Times New Roman" panose="02020603050405020304" pitchFamily="18" charset="0"/>
                  </a:rPr>
                  <a:t> </a:t>
                </a:r>
                <a:r>
                  <a:rPr lang="en-US" sz="3000" dirty="0" err="1" smtClean="0">
                    <a:cs typeface="Times New Roman" panose="02020603050405020304" pitchFamily="18" charset="0"/>
                  </a:rPr>
                  <a:t>số</a:t>
                </a:r>
                <a:r>
                  <a:rPr lang="en-US" sz="3000" dirty="0" smtClean="0">
                    <a:cs typeface="Times New Roman" panose="02020603050405020304" pitchFamily="18" charset="0"/>
                  </a:rPr>
                  <a:t> </a:t>
                </a:r>
                <a:r>
                  <a:rPr lang="en-US" sz="3000" dirty="0" err="1" smtClean="0">
                    <a:cs typeface="Times New Roman" panose="02020603050405020304" pitchFamily="18" charset="0"/>
                  </a:rPr>
                  <a:t>đo</a:t>
                </a:r>
                <a:r>
                  <a:rPr lang="en-US" sz="3000" dirty="0" smtClean="0">
                    <a:cs typeface="Times New Roman" panose="02020603050405020304" pitchFamily="18" charset="0"/>
                  </a:rPr>
                  <a:t> </a:t>
                </a:r>
                <a:r>
                  <a:rPr lang="en-US" sz="3000" dirty="0" err="1" smtClean="0">
                    <a:cs typeface="Times New Roman" panose="02020603050405020304" pitchFamily="18" charset="0"/>
                  </a:rPr>
                  <a:t>của</a:t>
                </a:r>
                <a:r>
                  <a:rPr lang="en-US" sz="3000" dirty="0" smtClean="0">
                    <a:cs typeface="Times New Roman" panose="02020603050405020304" pitchFamily="18" charset="0"/>
                  </a:rPr>
                  <a:t> </a:t>
                </a:r>
                <a:r>
                  <a:rPr lang="en-US" sz="3000" dirty="0" err="1" smtClean="0">
                    <a:cs typeface="Times New Roman" panose="02020603050405020304" pitchFamily="18" charset="0"/>
                  </a:rPr>
                  <a:t>góc</a:t>
                </a:r>
                <a:r>
                  <a:rPr lang="en-US" sz="3000" dirty="0" smtClean="0">
                    <a:cs typeface="Times New Roman" panose="02020603050405020304" pitchFamily="18" charset="0"/>
                  </a:rPr>
                  <a:t> </a:t>
                </a:r>
                <a:r>
                  <a:rPr lang="en-US" sz="3000" dirty="0" err="1" smtClean="0">
                    <a:cs typeface="Times New Roman" panose="02020603050405020304" pitchFamily="18" charset="0"/>
                  </a:rPr>
                  <a:t>uPv</a:t>
                </a:r>
                <a:r>
                  <a:rPr lang="en-US" sz="3000" dirty="0" smtClean="0">
                    <a:cs typeface="Times New Roman" panose="02020603050405020304" pitchFamily="18" charset="0"/>
                  </a:rPr>
                  <a:t> </a:t>
                </a:r>
                <a:r>
                  <a:rPr lang="en-US" sz="3000" dirty="0" err="1" smtClean="0">
                    <a:cs typeface="Times New Roman" panose="02020603050405020304" pitchFamily="18" charset="0"/>
                  </a:rPr>
                  <a:t>thì</a:t>
                </a:r>
                <a:r>
                  <a:rPr lang="en-US" sz="3000" dirty="0" smtClean="0">
                    <a:cs typeface="Times New Roman" panose="02020603050405020304" pitchFamily="18" charset="0"/>
                  </a:rPr>
                  <a:t> </a:t>
                </a:r>
                <a:r>
                  <a:rPr lang="en-US" sz="3000" dirty="0" err="1" smtClean="0">
                    <a:cs typeface="Times New Roman" panose="02020603050405020304" pitchFamily="18" charset="0"/>
                  </a:rPr>
                  <a:t>góc</a:t>
                </a:r>
                <a:r>
                  <a:rPr lang="en-US" sz="3000" dirty="0" smtClean="0">
                    <a:cs typeface="Times New Roman" panose="02020603050405020304" pitchFamily="18" charset="0"/>
                  </a:rPr>
                  <a:t> </a:t>
                </a:r>
                <a:r>
                  <a:rPr lang="en-US" sz="3000" dirty="0" err="1" smtClean="0">
                    <a:cs typeface="Times New Roman" panose="02020603050405020304" pitchFamily="18" charset="0"/>
                  </a:rPr>
                  <a:t>xOy</a:t>
                </a:r>
                <a:r>
                  <a:rPr lang="en-US" sz="3000" dirty="0" smtClean="0">
                    <a:cs typeface="Times New Roman" panose="02020603050405020304" pitchFamily="18" charset="0"/>
                  </a:rPr>
                  <a:t> </a:t>
                </a:r>
                <a:r>
                  <a:rPr lang="en-US" sz="3000" dirty="0" err="1" smtClean="0">
                    <a:cs typeface="Times New Roman" panose="02020603050405020304" pitchFamily="18" charset="0"/>
                  </a:rPr>
                  <a:t>lớn</a:t>
                </a:r>
                <a:r>
                  <a:rPr lang="en-US" sz="3000" dirty="0" smtClean="0">
                    <a:cs typeface="Times New Roman" panose="02020603050405020304" pitchFamily="18" charset="0"/>
                  </a:rPr>
                  <a:t> </a:t>
                </a:r>
                <a:r>
                  <a:rPr lang="en-US" sz="3000" dirty="0" err="1" smtClean="0">
                    <a:cs typeface="Times New Roman" panose="02020603050405020304" pitchFamily="18" charset="0"/>
                  </a:rPr>
                  <a:t>hơn</a:t>
                </a:r>
                <a:r>
                  <a:rPr lang="en-US" sz="3000" dirty="0" smtClean="0">
                    <a:cs typeface="Times New Roman" panose="02020603050405020304" pitchFamily="18" charset="0"/>
                  </a:rPr>
                  <a:t> </a:t>
                </a:r>
                <a:r>
                  <a:rPr lang="en-US" sz="3000" dirty="0" err="1" smtClean="0">
                    <a:cs typeface="Times New Roman" panose="02020603050405020304" pitchFamily="18" charset="0"/>
                  </a:rPr>
                  <a:t>góc</a:t>
                </a:r>
                <a:r>
                  <a:rPr lang="en-US" sz="3000" dirty="0" smtClean="0">
                    <a:cs typeface="Times New Roman" panose="02020603050405020304" pitchFamily="18" charset="0"/>
                  </a:rPr>
                  <a:t> </a:t>
                </a:r>
                <a:r>
                  <a:rPr lang="en-US" sz="3000" dirty="0" err="1" smtClean="0">
                    <a:cs typeface="Times New Roman" panose="02020603050405020304" pitchFamily="18" charset="0"/>
                  </a:rPr>
                  <a:t>uPv</a:t>
                </a:r>
                <a:r>
                  <a:rPr lang="en-US" sz="3000" dirty="0" smtClean="0">
                    <a:cs typeface="Times New Roman" panose="02020603050405020304" pitchFamily="18" charset="0"/>
                  </a:rPr>
                  <a:t> </a:t>
                </a:r>
                <a:r>
                  <a:rPr lang="en-US" sz="3000" dirty="0" err="1" smtClean="0">
                    <a:cs typeface="Times New Roman" panose="02020603050405020304" pitchFamily="18" charset="0"/>
                  </a:rPr>
                  <a:t>và</a:t>
                </a:r>
                <a:r>
                  <a:rPr lang="en-US" sz="3000" dirty="0" smtClean="0">
                    <a:cs typeface="Times New Roman" panose="02020603050405020304" pitchFamily="18" charset="0"/>
                  </a:rPr>
                  <a:t> </a:t>
                </a:r>
                <a:r>
                  <a:rPr lang="en-US" sz="3000" dirty="0" err="1" smtClean="0">
                    <a:cs typeface="Times New Roman" panose="02020603050405020304" pitchFamily="18" charset="0"/>
                  </a:rPr>
                  <a:t>được</a:t>
                </a:r>
                <a:r>
                  <a:rPr lang="en-US" sz="3000" dirty="0" smtClean="0">
                    <a:cs typeface="Times New Roman" panose="02020603050405020304" pitchFamily="18" charset="0"/>
                  </a:rPr>
                  <a:t> </a:t>
                </a:r>
                <a:r>
                  <a:rPr lang="en-US" sz="3000" dirty="0" err="1" smtClean="0">
                    <a:cs typeface="Times New Roman" panose="02020603050405020304" pitchFamily="18" charset="0"/>
                  </a:rPr>
                  <a:t>kí</a:t>
                </a:r>
                <a:r>
                  <a:rPr lang="en-US" sz="3000" dirty="0" smtClean="0">
                    <a:cs typeface="Times New Roman" panose="02020603050405020304" pitchFamily="18" charset="0"/>
                  </a:rPr>
                  <a:t> </a:t>
                </a:r>
                <a:r>
                  <a:rPr lang="en-US" sz="3000" dirty="0" err="1" smtClean="0">
                    <a:cs typeface="Times New Roman" panose="02020603050405020304" pitchFamily="18" charset="0"/>
                  </a:rPr>
                  <a:t>hiệu</a:t>
                </a:r>
                <a:r>
                  <a:rPr lang="en-US" sz="3000" dirty="0" smtClean="0">
                    <a:cs typeface="Times New Roman" panose="02020603050405020304" pitchFamily="18" charset="0"/>
                  </a:rPr>
                  <a:t> </a:t>
                </a:r>
                <a:r>
                  <a:rPr lang="en-US" sz="3000" dirty="0" err="1" smtClean="0">
                    <a:cs typeface="Times New Roman" panose="02020603050405020304" pitchFamily="18" charset="0"/>
                  </a:rPr>
                  <a:t>là</a:t>
                </a:r>
                <a:r>
                  <a:rPr lang="en-US" sz="3000" dirty="0" smtClean="0">
                    <a:cs typeface="Times New Roman" panose="02020603050405020304" pitchFamily="18" charset="0"/>
                  </a:rPr>
                  <a:t> </a:t>
                </a:r>
                <a14:m>
                  <m:oMath xmlns:m="http://schemas.openxmlformats.org/officeDocument/2006/math">
                    <m:acc>
                      <m:accPr>
                        <m:chr m:val="̂"/>
                        <m:ctrlPr>
                          <a:rPr lang="en-US" sz="3000" i="1" smtClean="0">
                            <a:latin typeface="Cambria Math"/>
                            <a:cs typeface="Times New Roman" panose="02020603050405020304" pitchFamily="18" charset="0"/>
                          </a:rPr>
                        </m:ctrlPr>
                      </m:accPr>
                      <m:e>
                        <m:r>
                          <a:rPr lang="en-US" sz="3000" b="0" i="1" smtClean="0">
                            <a:latin typeface="Cambria Math" panose="02040503050406030204" pitchFamily="18" charset="0"/>
                            <a:cs typeface="Times New Roman" panose="02020603050405020304" pitchFamily="18" charset="0"/>
                          </a:rPr>
                          <m:t>𝑥𝑂𝑦</m:t>
                        </m:r>
                      </m:e>
                    </m:acc>
                    <m:acc>
                      <m:accPr>
                        <m:chr m:val="̂"/>
                        <m:ctrlPr>
                          <a:rPr lang="en-US" sz="3000" b="0" i="1" smtClean="0">
                            <a:latin typeface="Cambria Math"/>
                            <a:cs typeface="Times New Roman" panose="02020603050405020304" pitchFamily="18" charset="0"/>
                          </a:rPr>
                        </m:ctrlPr>
                      </m:accPr>
                      <m:e>
                        <m:r>
                          <a:rPr lang="en-US" sz="3000" b="0" i="1" smtClean="0">
                            <a:latin typeface="Cambria Math" panose="02040503050406030204" pitchFamily="18" charset="0"/>
                            <a:cs typeface="Times New Roman" panose="02020603050405020304" pitchFamily="18" charset="0"/>
                          </a:rPr>
                          <m:t>&gt;</m:t>
                        </m:r>
                        <m:r>
                          <a:rPr lang="en-US" sz="3000" b="0" i="1" smtClean="0">
                            <a:latin typeface="Cambria Math" panose="02040503050406030204" pitchFamily="18" charset="0"/>
                            <a:cs typeface="Times New Roman" panose="02020603050405020304" pitchFamily="18" charset="0"/>
                          </a:rPr>
                          <m:t>𝑢𝑃𝑣</m:t>
                        </m:r>
                      </m:e>
                    </m:acc>
                  </m:oMath>
                </a14:m>
                <a:r>
                  <a:rPr lang="en-US" sz="3000" b="1" dirty="0" smtClean="0">
                    <a:cs typeface="Times New Roman" panose="02020603050405020304" pitchFamily="18" charset="0"/>
                  </a:rPr>
                  <a:t>.</a:t>
                </a:r>
                <a:endParaRPr lang="en-US" sz="3000" b="1" dirty="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xmlns="" xmlns:a14="http://schemas.microsoft.com/office/drawing/2010/main" id="{2601439E-D0B8-477E-A813-0B7BBAE39178}"/>
                  </a:ext>
                </a:extLst>
              </p:cNvPr>
              <p:cNvSpPr txBox="1">
                <a:spLocks noRot="1" noChangeAspect="1" noMove="1" noResize="1" noEditPoints="1" noAdjustHandles="1" noChangeArrowheads="1" noChangeShapeType="1" noTextEdit="1"/>
              </p:cNvSpPr>
              <p:nvPr/>
            </p:nvSpPr>
            <p:spPr>
              <a:xfrm>
                <a:off x="546203" y="2725648"/>
                <a:ext cx="10333289" cy="1030795"/>
              </a:xfrm>
              <a:prstGeom prst="rect">
                <a:avLst/>
              </a:prstGeom>
              <a:blipFill rotWithShape="0">
                <a:blip r:embed="rId3"/>
                <a:stretch>
                  <a:fillRect l="-1416" t="-7692" r="-1357" b="-171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 xmlns:a16="http://schemas.microsoft.com/office/drawing/2014/main" id="{2601439E-D0B8-477E-A813-0B7BBAE39178}"/>
                  </a:ext>
                </a:extLst>
              </p:cNvPr>
              <p:cNvSpPr txBox="1"/>
              <p:nvPr/>
            </p:nvSpPr>
            <p:spPr>
              <a:xfrm>
                <a:off x="546203" y="3785796"/>
                <a:ext cx="10129497" cy="1030795"/>
              </a:xfrm>
              <a:prstGeom prst="rect">
                <a:avLst/>
              </a:prstGeom>
              <a:noFill/>
            </p:spPr>
            <p:txBody>
              <a:bodyPr wrap="square" rtlCol="0">
                <a:spAutoFit/>
              </a:bodyPr>
              <a:lstStyle/>
              <a:p>
                <a:pPr algn="just"/>
                <a:r>
                  <a:rPr lang="en-US" sz="2800" b="1" dirty="0" smtClean="0">
                    <a:cs typeface="Times New Roman" panose="02020603050405020304" pitchFamily="18" charset="0"/>
                  </a:rPr>
                  <a:t> </a:t>
                </a:r>
                <a:r>
                  <a:rPr lang="en-US" sz="3000" dirty="0" smtClean="0">
                    <a:cs typeface="Times New Roman" panose="02020603050405020304" pitchFamily="18" charset="0"/>
                  </a:rPr>
                  <a:t>- </a:t>
                </a:r>
                <a:r>
                  <a:rPr lang="en-US" sz="3000" dirty="0" err="1" smtClean="0">
                    <a:cs typeface="Times New Roman" panose="02020603050405020304" pitchFamily="18" charset="0"/>
                  </a:rPr>
                  <a:t>Nếu</a:t>
                </a:r>
                <a:r>
                  <a:rPr lang="en-US" sz="3000" dirty="0" smtClean="0">
                    <a:cs typeface="Times New Roman" panose="02020603050405020304" pitchFamily="18" charset="0"/>
                  </a:rPr>
                  <a:t> </a:t>
                </a:r>
                <a:r>
                  <a:rPr lang="en-US" sz="3000" dirty="0" err="1" smtClean="0">
                    <a:cs typeface="Times New Roman" panose="02020603050405020304" pitchFamily="18" charset="0"/>
                  </a:rPr>
                  <a:t>số</a:t>
                </a:r>
                <a:r>
                  <a:rPr lang="en-US" sz="3000" dirty="0" smtClean="0">
                    <a:cs typeface="Times New Roman" panose="02020603050405020304" pitchFamily="18" charset="0"/>
                  </a:rPr>
                  <a:t> </a:t>
                </a:r>
                <a:r>
                  <a:rPr lang="en-US" sz="3000" dirty="0" err="1" smtClean="0">
                    <a:cs typeface="Times New Roman" panose="02020603050405020304" pitchFamily="18" charset="0"/>
                  </a:rPr>
                  <a:t>đo</a:t>
                </a:r>
                <a:r>
                  <a:rPr lang="en-US" sz="3000" dirty="0" smtClean="0">
                    <a:cs typeface="Times New Roman" panose="02020603050405020304" pitchFamily="18" charset="0"/>
                  </a:rPr>
                  <a:t> </a:t>
                </a:r>
                <a:r>
                  <a:rPr lang="en-US" sz="3000" dirty="0" err="1" smtClean="0">
                    <a:cs typeface="Times New Roman" panose="02020603050405020304" pitchFamily="18" charset="0"/>
                  </a:rPr>
                  <a:t>của</a:t>
                </a:r>
                <a:r>
                  <a:rPr lang="en-US" sz="3000" dirty="0" smtClean="0">
                    <a:cs typeface="Times New Roman" panose="02020603050405020304" pitchFamily="18" charset="0"/>
                  </a:rPr>
                  <a:t> </a:t>
                </a:r>
                <a:r>
                  <a:rPr lang="en-US" sz="3000" dirty="0" err="1" smtClean="0">
                    <a:cs typeface="Times New Roman" panose="02020603050405020304" pitchFamily="18" charset="0"/>
                  </a:rPr>
                  <a:t>góc</a:t>
                </a:r>
                <a:r>
                  <a:rPr lang="en-US" sz="3000" dirty="0" smtClean="0">
                    <a:cs typeface="Times New Roman" panose="02020603050405020304" pitchFamily="18" charset="0"/>
                  </a:rPr>
                  <a:t> </a:t>
                </a:r>
                <a:r>
                  <a:rPr lang="en-US" sz="3000" dirty="0" err="1" smtClean="0">
                    <a:cs typeface="Times New Roman" panose="02020603050405020304" pitchFamily="18" charset="0"/>
                  </a:rPr>
                  <a:t>xOy</a:t>
                </a:r>
                <a:r>
                  <a:rPr lang="en-US" sz="3000" dirty="0" smtClean="0">
                    <a:cs typeface="Times New Roman" panose="02020603050405020304" pitchFamily="18" charset="0"/>
                  </a:rPr>
                  <a:t> </a:t>
                </a:r>
                <a:r>
                  <a:rPr lang="en-US" sz="3000" dirty="0" err="1" smtClean="0">
                    <a:cs typeface="Times New Roman" panose="02020603050405020304" pitchFamily="18" charset="0"/>
                  </a:rPr>
                  <a:t>nhỏ</a:t>
                </a:r>
                <a:r>
                  <a:rPr lang="en-US" sz="3000" dirty="0" smtClean="0">
                    <a:cs typeface="Times New Roman" panose="02020603050405020304" pitchFamily="18" charset="0"/>
                  </a:rPr>
                  <a:t> </a:t>
                </a:r>
                <a:r>
                  <a:rPr lang="en-US" sz="3000" dirty="0" err="1" smtClean="0">
                    <a:cs typeface="Times New Roman" panose="02020603050405020304" pitchFamily="18" charset="0"/>
                  </a:rPr>
                  <a:t>hơn</a:t>
                </a:r>
                <a:r>
                  <a:rPr lang="en-US" sz="3000" dirty="0" smtClean="0">
                    <a:cs typeface="Times New Roman" panose="02020603050405020304" pitchFamily="18" charset="0"/>
                  </a:rPr>
                  <a:t> </a:t>
                </a:r>
                <a:r>
                  <a:rPr lang="en-US" sz="3000" dirty="0" err="1" smtClean="0">
                    <a:cs typeface="Times New Roman" panose="02020603050405020304" pitchFamily="18" charset="0"/>
                  </a:rPr>
                  <a:t>số</a:t>
                </a:r>
                <a:r>
                  <a:rPr lang="en-US" sz="3000" dirty="0" smtClean="0">
                    <a:cs typeface="Times New Roman" panose="02020603050405020304" pitchFamily="18" charset="0"/>
                  </a:rPr>
                  <a:t> </a:t>
                </a:r>
                <a:r>
                  <a:rPr lang="en-US" sz="3000" dirty="0" err="1" smtClean="0">
                    <a:cs typeface="Times New Roman" panose="02020603050405020304" pitchFamily="18" charset="0"/>
                  </a:rPr>
                  <a:t>đo</a:t>
                </a:r>
                <a:r>
                  <a:rPr lang="en-US" sz="3000" dirty="0" smtClean="0">
                    <a:cs typeface="Times New Roman" panose="02020603050405020304" pitchFamily="18" charset="0"/>
                  </a:rPr>
                  <a:t> </a:t>
                </a:r>
                <a:r>
                  <a:rPr lang="en-US" sz="3000" dirty="0" err="1" smtClean="0">
                    <a:cs typeface="Times New Roman" panose="02020603050405020304" pitchFamily="18" charset="0"/>
                  </a:rPr>
                  <a:t>của</a:t>
                </a:r>
                <a:r>
                  <a:rPr lang="en-US" sz="3000" dirty="0" smtClean="0">
                    <a:cs typeface="Times New Roman" panose="02020603050405020304" pitchFamily="18" charset="0"/>
                  </a:rPr>
                  <a:t> </a:t>
                </a:r>
                <a:r>
                  <a:rPr lang="en-US" sz="3000" dirty="0" err="1" smtClean="0">
                    <a:cs typeface="Times New Roman" panose="02020603050405020304" pitchFamily="18" charset="0"/>
                  </a:rPr>
                  <a:t>góc</a:t>
                </a:r>
                <a:r>
                  <a:rPr lang="en-US" sz="3000" dirty="0" smtClean="0">
                    <a:cs typeface="Times New Roman" panose="02020603050405020304" pitchFamily="18" charset="0"/>
                  </a:rPr>
                  <a:t> </a:t>
                </a:r>
                <a:r>
                  <a:rPr lang="en-US" sz="3000" dirty="0" err="1" smtClean="0">
                    <a:cs typeface="Times New Roman" panose="02020603050405020304" pitchFamily="18" charset="0"/>
                  </a:rPr>
                  <a:t>uPv</a:t>
                </a:r>
                <a:r>
                  <a:rPr lang="en-US" sz="3000" dirty="0" smtClean="0">
                    <a:cs typeface="Times New Roman" panose="02020603050405020304" pitchFamily="18" charset="0"/>
                  </a:rPr>
                  <a:t> </a:t>
                </a:r>
                <a:r>
                  <a:rPr lang="en-US" sz="3000" dirty="0" err="1" smtClean="0">
                    <a:cs typeface="Times New Roman" panose="02020603050405020304" pitchFamily="18" charset="0"/>
                  </a:rPr>
                  <a:t>thì</a:t>
                </a:r>
                <a:r>
                  <a:rPr lang="en-US" sz="3000" dirty="0" smtClean="0">
                    <a:cs typeface="Times New Roman" panose="02020603050405020304" pitchFamily="18" charset="0"/>
                  </a:rPr>
                  <a:t> </a:t>
                </a:r>
                <a:r>
                  <a:rPr lang="en-US" sz="3000" dirty="0" err="1" smtClean="0">
                    <a:cs typeface="Times New Roman" panose="02020603050405020304" pitchFamily="18" charset="0"/>
                  </a:rPr>
                  <a:t>góc</a:t>
                </a:r>
                <a:r>
                  <a:rPr lang="en-US" sz="3000" dirty="0" smtClean="0">
                    <a:cs typeface="Times New Roman" panose="02020603050405020304" pitchFamily="18" charset="0"/>
                  </a:rPr>
                  <a:t> </a:t>
                </a:r>
                <a:r>
                  <a:rPr lang="en-US" sz="3000" dirty="0" err="1" smtClean="0">
                    <a:cs typeface="Times New Roman" panose="02020603050405020304" pitchFamily="18" charset="0"/>
                  </a:rPr>
                  <a:t>xOy</a:t>
                </a:r>
                <a:r>
                  <a:rPr lang="en-US" sz="3000" dirty="0" smtClean="0">
                    <a:cs typeface="Times New Roman" panose="02020603050405020304" pitchFamily="18" charset="0"/>
                  </a:rPr>
                  <a:t> </a:t>
                </a:r>
                <a:r>
                  <a:rPr lang="en-US" sz="3000" dirty="0" err="1" smtClean="0">
                    <a:cs typeface="Times New Roman" panose="02020603050405020304" pitchFamily="18" charset="0"/>
                  </a:rPr>
                  <a:t>nhỏ</a:t>
                </a:r>
                <a:r>
                  <a:rPr lang="en-US" sz="3000" dirty="0" smtClean="0">
                    <a:cs typeface="Times New Roman" panose="02020603050405020304" pitchFamily="18" charset="0"/>
                  </a:rPr>
                  <a:t> </a:t>
                </a:r>
                <a:r>
                  <a:rPr lang="en-US" sz="3000" dirty="0" err="1" smtClean="0">
                    <a:cs typeface="Times New Roman" panose="02020603050405020304" pitchFamily="18" charset="0"/>
                  </a:rPr>
                  <a:t>hơn</a:t>
                </a:r>
                <a:r>
                  <a:rPr lang="en-US" sz="3000" dirty="0" smtClean="0">
                    <a:cs typeface="Times New Roman" panose="02020603050405020304" pitchFamily="18" charset="0"/>
                  </a:rPr>
                  <a:t> </a:t>
                </a:r>
                <a:r>
                  <a:rPr lang="en-US" sz="3000" dirty="0" err="1" smtClean="0">
                    <a:cs typeface="Times New Roman" panose="02020603050405020304" pitchFamily="18" charset="0"/>
                  </a:rPr>
                  <a:t>góc</a:t>
                </a:r>
                <a:r>
                  <a:rPr lang="en-US" sz="3000" dirty="0" smtClean="0">
                    <a:cs typeface="Times New Roman" panose="02020603050405020304" pitchFamily="18" charset="0"/>
                  </a:rPr>
                  <a:t> </a:t>
                </a:r>
                <a:r>
                  <a:rPr lang="en-US" sz="3000" dirty="0" err="1" smtClean="0">
                    <a:cs typeface="Times New Roman" panose="02020603050405020304" pitchFamily="18" charset="0"/>
                  </a:rPr>
                  <a:t>uPv</a:t>
                </a:r>
                <a:r>
                  <a:rPr lang="en-US" sz="3000" dirty="0" smtClean="0">
                    <a:cs typeface="Times New Roman" panose="02020603050405020304" pitchFamily="18" charset="0"/>
                  </a:rPr>
                  <a:t> </a:t>
                </a:r>
                <a:r>
                  <a:rPr lang="en-US" sz="3000" dirty="0" err="1" smtClean="0">
                    <a:cs typeface="Times New Roman" panose="02020603050405020304" pitchFamily="18" charset="0"/>
                  </a:rPr>
                  <a:t>và</a:t>
                </a:r>
                <a:r>
                  <a:rPr lang="en-US" sz="3000" dirty="0" smtClean="0">
                    <a:cs typeface="Times New Roman" panose="02020603050405020304" pitchFamily="18" charset="0"/>
                  </a:rPr>
                  <a:t> </a:t>
                </a:r>
                <a:r>
                  <a:rPr lang="en-US" sz="3000" dirty="0" err="1" smtClean="0">
                    <a:cs typeface="Times New Roman" panose="02020603050405020304" pitchFamily="18" charset="0"/>
                  </a:rPr>
                  <a:t>được</a:t>
                </a:r>
                <a:r>
                  <a:rPr lang="en-US" sz="3000" dirty="0" smtClean="0">
                    <a:cs typeface="Times New Roman" panose="02020603050405020304" pitchFamily="18" charset="0"/>
                  </a:rPr>
                  <a:t> </a:t>
                </a:r>
                <a:r>
                  <a:rPr lang="en-US" sz="3000" dirty="0" err="1" smtClean="0">
                    <a:cs typeface="Times New Roman" panose="02020603050405020304" pitchFamily="18" charset="0"/>
                  </a:rPr>
                  <a:t>kí</a:t>
                </a:r>
                <a:r>
                  <a:rPr lang="en-US" sz="3000" dirty="0" smtClean="0">
                    <a:cs typeface="Times New Roman" panose="02020603050405020304" pitchFamily="18" charset="0"/>
                  </a:rPr>
                  <a:t> </a:t>
                </a:r>
                <a:r>
                  <a:rPr lang="en-US" sz="3000" dirty="0" err="1" smtClean="0">
                    <a:cs typeface="Times New Roman" panose="02020603050405020304" pitchFamily="18" charset="0"/>
                  </a:rPr>
                  <a:t>hiệu</a:t>
                </a:r>
                <a:r>
                  <a:rPr lang="en-US" sz="3000" dirty="0" smtClean="0">
                    <a:cs typeface="Times New Roman" panose="02020603050405020304" pitchFamily="18" charset="0"/>
                  </a:rPr>
                  <a:t> </a:t>
                </a:r>
                <a:r>
                  <a:rPr lang="en-US" sz="3000" dirty="0" err="1" smtClean="0">
                    <a:cs typeface="Times New Roman" panose="02020603050405020304" pitchFamily="18" charset="0"/>
                  </a:rPr>
                  <a:t>là</a:t>
                </a:r>
                <a:r>
                  <a:rPr lang="en-US" sz="3000" dirty="0" smtClean="0">
                    <a:cs typeface="Times New Roman" panose="02020603050405020304" pitchFamily="18" charset="0"/>
                  </a:rPr>
                  <a:t> </a:t>
                </a:r>
                <a14:m>
                  <m:oMath xmlns:m="http://schemas.openxmlformats.org/officeDocument/2006/math">
                    <m:acc>
                      <m:accPr>
                        <m:chr m:val="̂"/>
                        <m:ctrlPr>
                          <a:rPr lang="en-US" sz="3000" i="1" smtClean="0">
                            <a:latin typeface="Cambria Math"/>
                            <a:cs typeface="Times New Roman" panose="02020603050405020304" pitchFamily="18" charset="0"/>
                          </a:rPr>
                        </m:ctrlPr>
                      </m:accPr>
                      <m:e>
                        <m:r>
                          <a:rPr lang="en-US" sz="3000" b="0" i="1" smtClean="0">
                            <a:latin typeface="Cambria Math" panose="02040503050406030204" pitchFamily="18" charset="0"/>
                            <a:cs typeface="Times New Roman" panose="02020603050405020304" pitchFamily="18" charset="0"/>
                          </a:rPr>
                          <m:t>𝑥𝑂𝑦</m:t>
                        </m:r>
                      </m:e>
                    </m:acc>
                    <m:r>
                      <a:rPr lang="en-US" sz="3000" b="0" i="1" smtClean="0">
                        <a:latin typeface="Cambria Math" panose="02040503050406030204" pitchFamily="18" charset="0"/>
                        <a:cs typeface="Times New Roman" panose="02020603050405020304" pitchFamily="18" charset="0"/>
                      </a:rPr>
                      <m:t>&lt;</m:t>
                    </m:r>
                    <m:acc>
                      <m:accPr>
                        <m:chr m:val="̂"/>
                        <m:ctrlPr>
                          <a:rPr lang="en-US" sz="3000" b="0" i="1" smtClean="0">
                            <a:latin typeface="Cambria Math"/>
                            <a:cs typeface="Times New Roman" panose="02020603050405020304" pitchFamily="18" charset="0"/>
                          </a:rPr>
                        </m:ctrlPr>
                      </m:accPr>
                      <m:e>
                        <m:r>
                          <a:rPr lang="en-US" sz="3000" b="0" i="1" smtClean="0">
                            <a:latin typeface="Cambria Math" panose="02040503050406030204" pitchFamily="18" charset="0"/>
                            <a:cs typeface="Times New Roman" panose="02020603050405020304" pitchFamily="18" charset="0"/>
                          </a:rPr>
                          <m:t>𝑢𝑃𝑣</m:t>
                        </m:r>
                      </m:e>
                    </m:acc>
                  </m:oMath>
                </a14:m>
                <a:r>
                  <a:rPr lang="en-US" sz="3000" b="1" dirty="0" smtClean="0">
                    <a:cs typeface="Times New Roman" panose="02020603050405020304" pitchFamily="18" charset="0"/>
                  </a:rPr>
                  <a:t>.</a:t>
                </a:r>
                <a:endParaRPr lang="en-US" sz="3000" b="1" dirty="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xmlns="" xmlns:a14="http://schemas.microsoft.com/office/drawing/2010/main" id="{2601439E-D0B8-477E-A813-0B7BBAE39178}"/>
                  </a:ext>
                </a:extLst>
              </p:cNvPr>
              <p:cNvSpPr txBox="1">
                <a:spLocks noRot="1" noChangeAspect="1" noMove="1" noResize="1" noEditPoints="1" noAdjustHandles="1" noChangeArrowheads="1" noChangeShapeType="1" noTextEdit="1"/>
              </p:cNvSpPr>
              <p:nvPr/>
            </p:nvSpPr>
            <p:spPr>
              <a:xfrm>
                <a:off x="546203" y="3785796"/>
                <a:ext cx="10129497" cy="1030795"/>
              </a:xfrm>
              <a:prstGeom prst="rect">
                <a:avLst/>
              </a:prstGeom>
              <a:blipFill rotWithShape="0">
                <a:blip r:embed="rId4"/>
                <a:stretch>
                  <a:fillRect l="-1445" t="-7692" r="-1445" b="-17160"/>
                </a:stretch>
              </a:blipFill>
            </p:spPr>
            <p:txBody>
              <a:bodyPr/>
              <a:lstStyle/>
              <a:p>
                <a:r>
                  <a:rPr lang="en-US">
                    <a:noFill/>
                  </a:rPr>
                  <a:t> </a:t>
                </a:r>
              </a:p>
            </p:txBody>
          </p:sp>
        </mc:Fallback>
      </mc:AlternateContent>
    </p:spTree>
    <p:extLst>
      <p:ext uri="{BB962C8B-B14F-4D97-AF65-F5344CB8AC3E}">
        <p14:creationId xmlns:p14="http://schemas.microsoft.com/office/powerpoint/2010/main" val="23344595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idx="9"/>
          </p:nvPr>
        </p:nvSpPr>
        <p:spPr>
          <a:xfrm>
            <a:off x="1006892" y="731723"/>
            <a:ext cx="10272000" cy="752400"/>
          </a:xfrm>
        </p:spPr>
        <p:txBody>
          <a:bodyPr/>
          <a:lstStyle/>
          <a:p>
            <a:r>
              <a:rPr lang="en-US" b="1" dirty="0" err="1" smtClean="0">
                <a:solidFill>
                  <a:srgbClr val="FF0000"/>
                </a:solidFill>
              </a:rPr>
              <a:t>Ví</a:t>
            </a:r>
            <a:r>
              <a:rPr lang="en-US" b="1" dirty="0" smtClean="0">
                <a:solidFill>
                  <a:srgbClr val="FF0000"/>
                </a:solidFill>
              </a:rPr>
              <a:t> </a:t>
            </a:r>
            <a:r>
              <a:rPr lang="en-US" b="1" dirty="0" err="1" smtClean="0">
                <a:solidFill>
                  <a:srgbClr val="FF0000"/>
                </a:solidFill>
              </a:rPr>
              <a:t>dụ</a:t>
            </a:r>
            <a:r>
              <a:rPr lang="en-US" b="1" dirty="0" smtClean="0">
                <a:solidFill>
                  <a:srgbClr val="FF0000"/>
                </a:solidFill>
              </a:rPr>
              <a:t> 7 (SGK/98)</a:t>
            </a:r>
            <a:endParaRPr lang="en-US" b="1"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098192827"/>
              </p:ext>
            </p:extLst>
          </p:nvPr>
        </p:nvGraphicFramePr>
        <p:xfrm>
          <a:off x="1921565" y="1929140"/>
          <a:ext cx="1417983" cy="522839"/>
        </p:xfrm>
        <a:graphic>
          <a:graphicData uri="http://schemas.openxmlformats.org/presentationml/2006/ole">
            <mc:AlternateContent xmlns:mc="http://schemas.openxmlformats.org/markup-compatibility/2006">
              <mc:Choice xmlns:v="urn:schemas-microsoft-com:vml" Requires="v">
                <p:oleObj spid="_x0000_s5152" name="Equation" r:id="rId3" imgW="748975" imgH="291973" progId="Equation.DSMT4">
                  <p:embed/>
                </p:oleObj>
              </mc:Choice>
              <mc:Fallback>
                <p:oleObj name="Equation" r:id="rId3" imgW="748975" imgH="291973"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565" y="1929140"/>
                        <a:ext cx="1417983" cy="522839"/>
                      </a:xfrm>
                      <a:prstGeom prst="rect">
                        <a:avLst/>
                      </a:prstGeom>
                      <a:no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967902437"/>
              </p:ext>
            </p:extLst>
          </p:nvPr>
        </p:nvGraphicFramePr>
        <p:xfrm>
          <a:off x="3658169" y="1929140"/>
          <a:ext cx="1399553" cy="554201"/>
        </p:xfrm>
        <a:graphic>
          <a:graphicData uri="http://schemas.openxmlformats.org/presentationml/2006/ole">
            <mc:AlternateContent xmlns:mc="http://schemas.openxmlformats.org/markup-compatibility/2006">
              <mc:Choice xmlns:v="urn:schemas-microsoft-com:vml" Requires="v">
                <p:oleObj spid="_x0000_s5153" name="Equation" r:id="rId5" imgW="774364" imgH="291973" progId="Equation.DSMT4">
                  <p:embed/>
                </p:oleObj>
              </mc:Choice>
              <mc:Fallback>
                <p:oleObj name="Equation" r:id="rId5" imgW="774364" imgH="291973"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8169" y="1929140"/>
                        <a:ext cx="1399553" cy="554201"/>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187689780"/>
              </p:ext>
            </p:extLst>
          </p:nvPr>
        </p:nvGraphicFramePr>
        <p:xfrm>
          <a:off x="6291468" y="1913955"/>
          <a:ext cx="1567071" cy="538405"/>
        </p:xfrm>
        <a:graphic>
          <a:graphicData uri="http://schemas.openxmlformats.org/presentationml/2006/ole">
            <mc:AlternateContent xmlns:mc="http://schemas.openxmlformats.org/markup-compatibility/2006">
              <mc:Choice xmlns:v="urn:schemas-microsoft-com:vml" Requires="v">
                <p:oleObj spid="_x0000_s5154" name="Equation" r:id="rId7" imgW="837836" imgH="291973" progId="Equation.DSMT4">
                  <p:embed/>
                </p:oleObj>
              </mc:Choice>
              <mc:Fallback>
                <p:oleObj name="Equation" r:id="rId7" imgW="837836" imgH="291973"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1468" y="1913955"/>
                        <a:ext cx="1567071" cy="538405"/>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80178797"/>
              </p:ext>
            </p:extLst>
          </p:nvPr>
        </p:nvGraphicFramePr>
        <p:xfrm>
          <a:off x="1734746" y="2819157"/>
          <a:ext cx="1353009" cy="584775"/>
        </p:xfrm>
        <a:graphic>
          <a:graphicData uri="http://schemas.openxmlformats.org/presentationml/2006/ole">
            <mc:AlternateContent xmlns:mc="http://schemas.openxmlformats.org/markup-compatibility/2006">
              <mc:Choice xmlns:v="urn:schemas-microsoft-com:vml" Requires="v">
                <p:oleObj spid="_x0000_s5155" name="Equation" r:id="rId9" imgW="748975" imgH="291973" progId="Equation.DSMT4">
                  <p:embed/>
                </p:oleObj>
              </mc:Choice>
              <mc:Fallback>
                <p:oleObj name="Equation" r:id="rId9" imgW="748975" imgH="291973"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4746" y="2819157"/>
                        <a:ext cx="1353009" cy="584775"/>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94207122"/>
              </p:ext>
            </p:extLst>
          </p:nvPr>
        </p:nvGraphicFramePr>
        <p:xfrm>
          <a:off x="3151948" y="2826686"/>
          <a:ext cx="1597310" cy="523220"/>
        </p:xfrm>
        <a:graphic>
          <a:graphicData uri="http://schemas.openxmlformats.org/presentationml/2006/ole">
            <mc:AlternateContent xmlns:mc="http://schemas.openxmlformats.org/markup-compatibility/2006">
              <mc:Choice xmlns:v="urn:schemas-microsoft-com:vml" Requires="v">
                <p:oleObj spid="_x0000_s5156" name="Equation" r:id="rId11" imgW="787058" imgH="253890" progId="Equation.DSMT4">
                  <p:embed/>
                </p:oleObj>
              </mc:Choice>
              <mc:Fallback>
                <p:oleObj name="Equation" r:id="rId11" imgW="787058" imgH="253890" progId="Equation.DSMT4">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51948" y="2826686"/>
                        <a:ext cx="1597310" cy="523220"/>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40709874"/>
              </p:ext>
            </p:extLst>
          </p:nvPr>
        </p:nvGraphicFramePr>
        <p:xfrm>
          <a:off x="5665304" y="2826686"/>
          <a:ext cx="1454426" cy="553133"/>
        </p:xfrm>
        <a:graphic>
          <a:graphicData uri="http://schemas.openxmlformats.org/presentationml/2006/ole">
            <mc:AlternateContent xmlns:mc="http://schemas.openxmlformats.org/markup-compatibility/2006">
              <mc:Choice xmlns:v="urn:schemas-microsoft-com:vml" Requires="v">
                <p:oleObj spid="_x0000_s5157" name="Equation" r:id="rId13" imgW="837836" imgH="291973" progId="Equation.DSMT4">
                  <p:embed/>
                </p:oleObj>
              </mc:Choice>
              <mc:Fallback>
                <p:oleObj name="Equation" r:id="rId13" imgW="837836" imgH="291973" progId="Equation.DSMT4">
                  <p:embed/>
                  <p:pic>
                    <p:nvPicPr>
                      <p:cNvPr id="0"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65304" y="2826686"/>
                        <a:ext cx="1454426" cy="553133"/>
                      </a:xfrm>
                      <a:prstGeom prst="rect">
                        <a:avLst/>
                      </a:prstGeom>
                      <a:noFill/>
                    </p:spPr>
                  </p:pic>
                </p:oleObj>
              </mc:Fallback>
            </mc:AlternateContent>
          </a:graphicData>
        </a:graphic>
      </p:graphicFrame>
      <p:sp>
        <p:nvSpPr>
          <p:cNvPr id="8" name="Rectangle 7"/>
          <p:cNvSpPr>
            <a:spLocks noChangeArrowheads="1"/>
          </p:cNvSpPr>
          <p:nvPr/>
        </p:nvSpPr>
        <p:spPr bwMode="auto">
          <a:xfrm>
            <a:off x="849425" y="1929140"/>
            <a:ext cx="9780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t>
            </a:r>
            <a:r>
              <a:rPr kumimoji="0" lang="en-US" sz="2800" b="0" i="0" u="none" strike="noStrike" cap="none" normalizeH="0" baseline="0" dirty="0" err="1" smtClean="0">
                <a:ln>
                  <a:noFill/>
                </a:ln>
                <a:solidFill>
                  <a:schemeClr val="tx1"/>
                </a:solidFill>
                <a:effectLst/>
                <a:latin typeface="Calibri"/>
                <a:ea typeface="Calibri" pitchFamily="34" charset="0"/>
                <a:cs typeface="Times New Roman" pitchFamily="18" charset="0"/>
              </a:rPr>
              <a:t>ì</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752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a:spLocks noChangeArrowheads="1"/>
          </p:cNvSpPr>
          <p:nvPr/>
        </p:nvSpPr>
        <p:spPr bwMode="auto">
          <a:xfrm>
            <a:off x="5224318" y="1913955"/>
            <a:ext cx="8819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nên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0"/>
          <p:cNvSpPr>
            <a:spLocks noChangeArrowheads="1"/>
          </p:cNvSpPr>
          <p:nvPr/>
        </p:nvSpPr>
        <p:spPr bwMode="auto">
          <a:xfrm>
            <a:off x="849425" y="2421078"/>
            <a:ext cx="99892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t>
            </a:r>
            <a:r>
              <a:rPr kumimoji="0" lang="en-US" sz="2800" b="0" i="0" u="none" strike="noStrike" cap="none" normalizeH="0" baseline="0" dirty="0" err="1" smtClean="0">
                <a:ln>
                  <a:noFill/>
                </a:ln>
                <a:solidFill>
                  <a:schemeClr val="tx1"/>
                </a:solidFill>
                <a:effectLst/>
                <a:latin typeface="Calibri"/>
                <a:ea typeface="Calibri" pitchFamily="34" charset="0"/>
                <a:cs typeface="Times New Roman" pitchFamily="18" charset="0"/>
              </a:rPr>
              <a:t>ì</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1"/>
          <p:cNvSpPr>
            <a:spLocks noChangeArrowheads="1"/>
          </p:cNvSpPr>
          <p:nvPr/>
        </p:nvSpPr>
        <p:spPr bwMode="auto">
          <a:xfrm>
            <a:off x="0" y="1638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3"/>
          <p:cNvSpPr>
            <a:spLocks noChangeArrowheads="1"/>
          </p:cNvSpPr>
          <p:nvPr/>
        </p:nvSpPr>
        <p:spPr bwMode="auto">
          <a:xfrm>
            <a:off x="0" y="219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5"/>
          <p:cNvSpPr>
            <a:spLocks noChangeArrowheads="1"/>
          </p:cNvSpPr>
          <p:nvPr/>
        </p:nvSpPr>
        <p:spPr bwMode="auto">
          <a:xfrm>
            <a:off x="4616736" y="2826686"/>
            <a:ext cx="8819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nên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7464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grpSp>
      <p:sp>
        <p:nvSpPr>
          <p:cNvPr id="34" name="TextBox 33">
            <a:extLst>
              <a:ext uri="{FF2B5EF4-FFF2-40B4-BE49-F238E27FC236}">
                <a16:creationId xmlns="" xmlns:a16="http://schemas.microsoft.com/office/drawing/2014/main" id="{A3A062DA-93BF-4842-B601-4404401BCCE3}"/>
              </a:ext>
            </a:extLst>
          </p:cNvPr>
          <p:cNvSpPr txBox="1"/>
          <p:nvPr/>
        </p:nvSpPr>
        <p:spPr>
          <a:xfrm>
            <a:off x="722051" y="348450"/>
            <a:ext cx="10780122" cy="1569660"/>
          </a:xfrm>
          <a:prstGeom prst="rect">
            <a:avLst/>
          </a:prstGeom>
          <a:noFill/>
        </p:spPr>
        <p:txBody>
          <a:bodyPr wrap="square">
            <a:spAutoFit/>
          </a:bodyPr>
          <a:lstStyle/>
          <a:p>
            <a:r>
              <a:rPr lang="en-US" sz="3200" b="1" dirty="0" smtClean="0">
                <a:solidFill>
                  <a:srgbClr val="FF0000"/>
                </a:solidFill>
                <a:latin typeface="Arial" pitchFamily="34" charset="0"/>
                <a:cs typeface="Arial" pitchFamily="34" charset="0"/>
              </a:rPr>
              <a:t>III. SỐ ĐO CỦA GÓC</a:t>
            </a:r>
          </a:p>
          <a:p>
            <a:pPr marL="514350" indent="-514350">
              <a:buAutoNum type="arabicPeriod"/>
            </a:pPr>
            <a:r>
              <a:rPr lang="en-US" sz="3200" b="1" dirty="0" err="1" smtClean="0">
                <a:solidFill>
                  <a:srgbClr val="FF0000"/>
                </a:solidFill>
                <a:latin typeface="Arial" pitchFamily="34" charset="0"/>
                <a:cs typeface="Arial" pitchFamily="34" charset="0"/>
              </a:rPr>
              <a:t>Đo</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góc</a:t>
            </a:r>
            <a:endParaRPr lang="en-US" sz="3200" b="1" dirty="0" smtClean="0">
              <a:solidFill>
                <a:srgbClr val="FF0000"/>
              </a:solidFill>
              <a:latin typeface="Arial" pitchFamily="34" charset="0"/>
              <a:cs typeface="Arial" pitchFamily="34" charset="0"/>
            </a:endParaRPr>
          </a:p>
          <a:p>
            <a:pPr marL="514350" indent="-514350">
              <a:buAutoNum type="alphaLcParenR"/>
            </a:pPr>
            <a:r>
              <a:rPr lang="en-US" sz="3200" b="1" dirty="0" err="1" smtClean="0">
                <a:solidFill>
                  <a:srgbClr val="FF0000"/>
                </a:solidFill>
                <a:latin typeface="Arial" pitchFamily="34" charset="0"/>
                <a:cs typeface="Arial" pitchFamily="34" charset="0"/>
              </a:rPr>
              <a:t>Thước</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đo</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góc</a:t>
            </a:r>
            <a:r>
              <a:rPr lang="en-US" sz="3200" b="1" dirty="0" smtClean="0">
                <a:solidFill>
                  <a:srgbClr val="0070C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a:t>
            </a:r>
            <a:endParaRPr lang="en-US" sz="3200" dirty="0">
              <a:latin typeface="Arial" pitchFamily="34" charset="0"/>
              <a:cs typeface="Arial" pitchFamily="34" charset="0"/>
            </a:endParaRPr>
          </a:p>
        </p:txBody>
      </p:sp>
      <p:grpSp>
        <p:nvGrpSpPr>
          <p:cNvPr id="39" name="Group 38">
            <a:extLst>
              <a:ext uri="{FF2B5EF4-FFF2-40B4-BE49-F238E27FC236}">
                <a16:creationId xmlns=""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gency FB" panose="020B0503020202020204" pitchFamily="34" charset="0"/>
              </a:endParaRPr>
            </a:p>
          </p:txBody>
        </p:sp>
        <p:sp>
          <p:nvSpPr>
            <p:cNvPr id="41" name="TextBox 40">
              <a:extLst>
                <a:ext uri="{FF2B5EF4-FFF2-40B4-BE49-F238E27FC236}">
                  <a16:creationId xmlns=""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latin typeface="Agency FB" panose="020B0503020202020204" pitchFamily="34" charset="0"/>
              </a:endParaRPr>
            </a:p>
          </p:txBody>
        </p:sp>
      </p:grpSp>
      <p:sp>
        <p:nvSpPr>
          <p:cNvPr id="9" name="AutoShape 4" descr="Thước đo góc WinQ số 6 - Giao hàng siêu nhanh, Chuyên văn phòng phẩm | Phân  Phối Văn Phòng Giá Rẻ, Chất Lượng"/>
          <p:cNvSpPr>
            <a:spLocks noChangeAspect="1" noChangeArrowheads="1"/>
          </p:cNvSpPr>
          <p:nvPr/>
        </p:nvSpPr>
        <p:spPr bwMode="auto">
          <a:xfrm>
            <a:off x="68364" y="521121"/>
            <a:ext cx="897147" cy="897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descr="Thuoc_do_goc.png"/>
          <p:cNvPicPr/>
          <p:nvPr/>
        </p:nvPicPr>
        <p:blipFill>
          <a:blip r:embed="rId2">
            <a:extLst>
              <a:ext uri="{28A0092B-C50C-407E-A947-70E740481C1C}">
                <a14:useLocalDpi xmlns:a14="http://schemas.microsoft.com/office/drawing/2010/main" val="0"/>
              </a:ext>
            </a:extLst>
          </a:blip>
          <a:srcRect/>
          <a:stretch>
            <a:fillRect/>
          </a:stretch>
        </p:blipFill>
        <p:spPr bwMode="auto">
          <a:xfrm>
            <a:off x="3053939" y="2967183"/>
            <a:ext cx="6843184" cy="3378045"/>
          </a:xfrm>
          <a:prstGeom prst="rect">
            <a:avLst/>
          </a:prstGeom>
          <a:noFill/>
          <a:ln>
            <a:noFill/>
          </a:ln>
        </p:spPr>
      </p:pic>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gency FB" panose="020B0503020202020204" pitchFamily="34" charset="0"/>
              </a:endParaRPr>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latin typeface="Agency FB" panose="020B0503020202020204" pitchFamily="34" charset="0"/>
              </a:endParaRPr>
            </a:p>
          </p:txBody>
        </p:sp>
      </p:grpSp>
      <p:sp>
        <p:nvSpPr>
          <p:cNvPr id="11" name="TextBox 10"/>
          <p:cNvSpPr txBox="1"/>
          <p:nvPr/>
        </p:nvSpPr>
        <p:spPr>
          <a:xfrm>
            <a:off x="952699" y="99749"/>
            <a:ext cx="9715500" cy="1938992"/>
          </a:xfrm>
          <a:prstGeom prst="rect">
            <a:avLst/>
          </a:prstGeom>
          <a:noFill/>
        </p:spPr>
        <p:txBody>
          <a:bodyPr wrap="square" rtlCol="0">
            <a:spAutoFit/>
          </a:bodyPr>
          <a:lstStyle/>
          <a:p>
            <a:pPr algn="just"/>
            <a:r>
              <a:rPr lang="en-US" sz="3000" b="1" dirty="0" err="1">
                <a:solidFill>
                  <a:srgbClr val="FF0000"/>
                </a:solidFill>
              </a:rPr>
              <a:t>Luyện</a:t>
            </a:r>
            <a:r>
              <a:rPr lang="en-US" sz="3000" b="1" dirty="0">
                <a:solidFill>
                  <a:srgbClr val="FF0000"/>
                </a:solidFill>
              </a:rPr>
              <a:t> </a:t>
            </a:r>
            <a:r>
              <a:rPr lang="en-US" sz="3000" b="1" dirty="0" err="1">
                <a:solidFill>
                  <a:srgbClr val="FF0000"/>
                </a:solidFill>
              </a:rPr>
              <a:t>tập</a:t>
            </a:r>
            <a:r>
              <a:rPr lang="en-US" sz="3000" b="1" dirty="0">
                <a:solidFill>
                  <a:srgbClr val="FF0000"/>
                </a:solidFill>
              </a:rPr>
              <a:t> 4: </a:t>
            </a:r>
            <a:r>
              <a:rPr lang="en-US" sz="3000" b="1" dirty="0">
                <a:solidFill>
                  <a:srgbClr val="0070C0"/>
                </a:solidFill>
              </a:rPr>
              <a:t>Ở </a:t>
            </a:r>
            <a:r>
              <a:rPr lang="en-US" sz="3000" b="1" dirty="0" err="1">
                <a:solidFill>
                  <a:srgbClr val="0070C0"/>
                </a:solidFill>
              </a:rPr>
              <a:t>Hình</a:t>
            </a:r>
            <a:r>
              <a:rPr lang="en-US" sz="3000" b="1" dirty="0">
                <a:solidFill>
                  <a:srgbClr val="0070C0"/>
                </a:solidFill>
              </a:rPr>
              <a:t> 81 </a:t>
            </a:r>
            <a:r>
              <a:rPr lang="en-US" sz="3000" b="1" dirty="0" err="1">
                <a:solidFill>
                  <a:srgbClr val="0070C0"/>
                </a:solidFill>
              </a:rPr>
              <a:t>có</a:t>
            </a:r>
            <a:r>
              <a:rPr lang="en-US" sz="3000" b="1" dirty="0">
                <a:solidFill>
                  <a:srgbClr val="0070C0"/>
                </a:solidFill>
              </a:rPr>
              <a:t> HB=HC=CD. </a:t>
            </a:r>
            <a:r>
              <a:rPr lang="en-US" sz="3000" b="1" dirty="0" err="1">
                <a:solidFill>
                  <a:srgbClr val="0070C0"/>
                </a:solidFill>
              </a:rPr>
              <a:t>Đo</a:t>
            </a:r>
            <a:r>
              <a:rPr lang="en-US" sz="3000" b="1" dirty="0">
                <a:solidFill>
                  <a:srgbClr val="0070C0"/>
                </a:solidFill>
              </a:rPr>
              <a:t> </a:t>
            </a:r>
            <a:r>
              <a:rPr lang="en-US" sz="3000" b="1" dirty="0" err="1">
                <a:solidFill>
                  <a:srgbClr val="0070C0"/>
                </a:solidFill>
              </a:rPr>
              <a:t>góc</a:t>
            </a:r>
            <a:r>
              <a:rPr lang="en-US" sz="3000" b="1" dirty="0">
                <a:solidFill>
                  <a:srgbClr val="0070C0"/>
                </a:solidFill>
              </a:rPr>
              <a:t> </a:t>
            </a:r>
            <a:r>
              <a:rPr lang="en-US" sz="3000" b="1" dirty="0" err="1">
                <a:solidFill>
                  <a:srgbClr val="0070C0"/>
                </a:solidFill>
              </a:rPr>
              <a:t>để</a:t>
            </a:r>
            <a:r>
              <a:rPr lang="en-US" sz="3000" b="1" dirty="0">
                <a:solidFill>
                  <a:srgbClr val="0070C0"/>
                </a:solidFill>
              </a:rPr>
              <a:t> </a:t>
            </a:r>
            <a:r>
              <a:rPr lang="en-US" sz="3000" b="1" dirty="0" err="1">
                <a:solidFill>
                  <a:srgbClr val="0070C0"/>
                </a:solidFill>
              </a:rPr>
              <a:t>trả</a:t>
            </a:r>
            <a:r>
              <a:rPr lang="en-US" sz="3000" b="1" dirty="0">
                <a:solidFill>
                  <a:srgbClr val="0070C0"/>
                </a:solidFill>
              </a:rPr>
              <a:t> </a:t>
            </a:r>
            <a:r>
              <a:rPr lang="en-US" sz="3000" b="1" dirty="0" err="1">
                <a:solidFill>
                  <a:srgbClr val="0070C0"/>
                </a:solidFill>
              </a:rPr>
              <a:t>lời</a:t>
            </a:r>
            <a:r>
              <a:rPr lang="en-US" sz="3000" b="1" dirty="0">
                <a:solidFill>
                  <a:srgbClr val="0070C0"/>
                </a:solidFill>
              </a:rPr>
              <a:t> </a:t>
            </a:r>
            <a:r>
              <a:rPr lang="en-US" sz="3000" b="1" dirty="0" err="1">
                <a:solidFill>
                  <a:srgbClr val="0070C0"/>
                </a:solidFill>
              </a:rPr>
              <a:t>câu</a:t>
            </a:r>
            <a:r>
              <a:rPr lang="en-US" sz="3000" b="1" dirty="0">
                <a:solidFill>
                  <a:srgbClr val="0070C0"/>
                </a:solidFill>
              </a:rPr>
              <a:t> </a:t>
            </a:r>
            <a:r>
              <a:rPr lang="en-US" sz="3000" b="1" dirty="0" err="1">
                <a:solidFill>
                  <a:srgbClr val="0070C0"/>
                </a:solidFill>
              </a:rPr>
              <a:t>hỏi</a:t>
            </a:r>
            <a:r>
              <a:rPr lang="en-US" sz="3000" b="1" dirty="0">
                <a:solidFill>
                  <a:srgbClr val="0070C0"/>
                </a:solidFill>
              </a:rPr>
              <a:t> </a:t>
            </a:r>
            <a:r>
              <a:rPr lang="en-US" sz="3000" b="1" dirty="0" err="1">
                <a:solidFill>
                  <a:srgbClr val="0070C0"/>
                </a:solidFill>
              </a:rPr>
              <a:t>sau</a:t>
            </a:r>
            <a:r>
              <a:rPr lang="en-US" sz="3000" b="1" dirty="0">
                <a:solidFill>
                  <a:srgbClr val="0070C0"/>
                </a:solidFill>
              </a:rPr>
              <a:t>:</a:t>
            </a:r>
          </a:p>
          <a:p>
            <a:pPr marL="742950" indent="-742950" algn="just">
              <a:buAutoNum type="alphaLcParenR"/>
            </a:pPr>
            <a:r>
              <a:rPr lang="en-US" sz="3000" b="1" dirty="0">
                <a:solidFill>
                  <a:srgbClr val="0070C0"/>
                </a:solidFill>
              </a:rPr>
              <a:t>Hai </a:t>
            </a:r>
            <a:r>
              <a:rPr lang="en-US" sz="3000" b="1" dirty="0" err="1">
                <a:solidFill>
                  <a:srgbClr val="0070C0"/>
                </a:solidFill>
              </a:rPr>
              <a:t>góc</a:t>
            </a:r>
            <a:r>
              <a:rPr lang="en-US" sz="3000" b="1" dirty="0">
                <a:solidFill>
                  <a:srgbClr val="0070C0"/>
                </a:solidFill>
              </a:rPr>
              <a:t> ABC </a:t>
            </a:r>
            <a:r>
              <a:rPr lang="en-US" sz="3000" b="1" dirty="0" err="1">
                <a:solidFill>
                  <a:srgbClr val="0070C0"/>
                </a:solidFill>
              </a:rPr>
              <a:t>và</a:t>
            </a:r>
            <a:r>
              <a:rPr lang="en-US" sz="3000" b="1" dirty="0">
                <a:solidFill>
                  <a:srgbClr val="0070C0"/>
                </a:solidFill>
              </a:rPr>
              <a:t> ACB </a:t>
            </a:r>
            <a:r>
              <a:rPr lang="en-US" sz="3000" b="1" dirty="0" err="1">
                <a:solidFill>
                  <a:srgbClr val="0070C0"/>
                </a:solidFill>
              </a:rPr>
              <a:t>có</a:t>
            </a:r>
            <a:r>
              <a:rPr lang="en-US" sz="3000" b="1" dirty="0">
                <a:solidFill>
                  <a:srgbClr val="0070C0"/>
                </a:solidFill>
              </a:rPr>
              <a:t> </a:t>
            </a:r>
            <a:r>
              <a:rPr lang="en-US" sz="3000" b="1" dirty="0" err="1">
                <a:solidFill>
                  <a:srgbClr val="0070C0"/>
                </a:solidFill>
              </a:rPr>
              <a:t>bằng</a:t>
            </a:r>
            <a:r>
              <a:rPr lang="en-US" sz="3000" b="1" dirty="0">
                <a:solidFill>
                  <a:srgbClr val="0070C0"/>
                </a:solidFill>
              </a:rPr>
              <a:t> </a:t>
            </a:r>
            <a:r>
              <a:rPr lang="en-US" sz="3000" b="1" dirty="0" err="1">
                <a:solidFill>
                  <a:srgbClr val="0070C0"/>
                </a:solidFill>
              </a:rPr>
              <a:t>nhau</a:t>
            </a:r>
            <a:r>
              <a:rPr lang="en-US" sz="3000" b="1" dirty="0">
                <a:solidFill>
                  <a:srgbClr val="0070C0"/>
                </a:solidFill>
              </a:rPr>
              <a:t> </a:t>
            </a:r>
            <a:r>
              <a:rPr lang="en-US" sz="3000" b="1" dirty="0" err="1">
                <a:solidFill>
                  <a:srgbClr val="0070C0"/>
                </a:solidFill>
              </a:rPr>
              <a:t>không</a:t>
            </a:r>
            <a:r>
              <a:rPr lang="en-US" sz="3000" b="1" dirty="0">
                <a:solidFill>
                  <a:srgbClr val="0070C0"/>
                </a:solidFill>
              </a:rPr>
              <a:t>?</a:t>
            </a:r>
          </a:p>
          <a:p>
            <a:pPr algn="just"/>
            <a:r>
              <a:rPr lang="en-US" sz="3000" b="1" dirty="0">
                <a:solidFill>
                  <a:srgbClr val="0070C0"/>
                </a:solidFill>
              </a:rPr>
              <a:t>b)    </a:t>
            </a:r>
            <a:r>
              <a:rPr lang="en-US" sz="3000" b="1" dirty="0" err="1">
                <a:solidFill>
                  <a:srgbClr val="0070C0"/>
                </a:solidFill>
              </a:rPr>
              <a:t>Trong</a:t>
            </a:r>
            <a:r>
              <a:rPr lang="en-US" sz="3000" b="1" dirty="0">
                <a:solidFill>
                  <a:srgbClr val="0070C0"/>
                </a:solidFill>
              </a:rPr>
              <a:t> </a:t>
            </a:r>
            <a:r>
              <a:rPr lang="en-US" sz="3000" b="1" dirty="0" err="1">
                <a:solidFill>
                  <a:srgbClr val="0070C0"/>
                </a:solidFill>
              </a:rPr>
              <a:t>hai</a:t>
            </a:r>
            <a:r>
              <a:rPr lang="en-US" sz="3000" b="1" dirty="0">
                <a:solidFill>
                  <a:srgbClr val="0070C0"/>
                </a:solidFill>
              </a:rPr>
              <a:t> </a:t>
            </a:r>
            <a:r>
              <a:rPr lang="en-US" sz="3000" b="1" dirty="0" err="1">
                <a:solidFill>
                  <a:srgbClr val="0070C0"/>
                </a:solidFill>
              </a:rPr>
              <a:t>góc</a:t>
            </a:r>
            <a:r>
              <a:rPr lang="en-US" sz="3000" b="1" dirty="0">
                <a:solidFill>
                  <a:srgbClr val="0070C0"/>
                </a:solidFill>
              </a:rPr>
              <a:t> ACB </a:t>
            </a:r>
            <a:r>
              <a:rPr lang="en-US" sz="3000" b="1" dirty="0" err="1">
                <a:solidFill>
                  <a:srgbClr val="0070C0"/>
                </a:solidFill>
              </a:rPr>
              <a:t>và</a:t>
            </a:r>
            <a:r>
              <a:rPr lang="en-US" sz="3000" b="1" dirty="0">
                <a:solidFill>
                  <a:srgbClr val="0070C0"/>
                </a:solidFill>
              </a:rPr>
              <a:t> ADB </a:t>
            </a:r>
            <a:r>
              <a:rPr lang="en-US" sz="3000" b="1" dirty="0" err="1">
                <a:solidFill>
                  <a:srgbClr val="0070C0"/>
                </a:solidFill>
              </a:rPr>
              <a:t>góc</a:t>
            </a:r>
            <a:r>
              <a:rPr lang="en-US" sz="3000" b="1" dirty="0">
                <a:solidFill>
                  <a:srgbClr val="0070C0"/>
                </a:solidFill>
              </a:rPr>
              <a:t> </a:t>
            </a:r>
            <a:r>
              <a:rPr lang="en-US" sz="3000" b="1" dirty="0" err="1">
                <a:solidFill>
                  <a:srgbClr val="0070C0"/>
                </a:solidFill>
              </a:rPr>
              <a:t>nào</a:t>
            </a:r>
            <a:r>
              <a:rPr lang="en-US" sz="3000" b="1" dirty="0">
                <a:solidFill>
                  <a:srgbClr val="0070C0"/>
                </a:solidFill>
              </a:rPr>
              <a:t> </a:t>
            </a:r>
            <a:r>
              <a:rPr lang="en-US" sz="3000" b="1" dirty="0" err="1">
                <a:solidFill>
                  <a:srgbClr val="0070C0"/>
                </a:solidFill>
              </a:rPr>
              <a:t>lớn</a:t>
            </a:r>
            <a:r>
              <a:rPr lang="en-US" sz="3000" b="1" dirty="0">
                <a:solidFill>
                  <a:srgbClr val="0070C0"/>
                </a:solidFill>
              </a:rPr>
              <a:t> </a:t>
            </a:r>
            <a:r>
              <a:rPr lang="en-US" sz="3000" b="1" dirty="0" err="1">
                <a:solidFill>
                  <a:srgbClr val="0070C0"/>
                </a:solidFill>
              </a:rPr>
              <a:t>hơn</a:t>
            </a:r>
            <a:r>
              <a:rPr lang="en-US" sz="3000" b="1" dirty="0">
                <a:solidFill>
                  <a:srgbClr val="0070C0"/>
                </a:solidFill>
              </a:rPr>
              <a:t>?</a:t>
            </a:r>
          </a:p>
        </p:txBody>
      </p:sp>
      <p:pic>
        <p:nvPicPr>
          <p:cNvPr id="2" name="Picture 1"/>
          <p:cNvPicPr>
            <a:picLocks noChangeAspect="1"/>
          </p:cNvPicPr>
          <p:nvPr/>
        </p:nvPicPr>
        <p:blipFill>
          <a:blip r:embed="rId2"/>
          <a:stretch>
            <a:fillRect/>
          </a:stretch>
        </p:blipFill>
        <p:spPr>
          <a:xfrm>
            <a:off x="3734496" y="1768260"/>
            <a:ext cx="4719234" cy="3051000"/>
          </a:xfrm>
          <a:prstGeom prst="rect">
            <a:avLst/>
          </a:prstGeom>
        </p:spPr>
      </p:pic>
      <p:sp>
        <p:nvSpPr>
          <p:cNvPr id="3" name="TextBox 2"/>
          <p:cNvSpPr txBox="1"/>
          <p:nvPr/>
        </p:nvSpPr>
        <p:spPr>
          <a:xfrm>
            <a:off x="8503297" y="2848947"/>
            <a:ext cx="1716834" cy="523220"/>
          </a:xfrm>
          <a:prstGeom prst="rect">
            <a:avLst/>
          </a:prstGeom>
          <a:noFill/>
        </p:spPr>
        <p:txBody>
          <a:bodyPr wrap="square" rtlCol="0">
            <a:spAutoFit/>
          </a:bodyPr>
          <a:lstStyle/>
          <a:p>
            <a:r>
              <a:rPr lang="en-US" sz="2800" i="1" dirty="0" err="1">
                <a:solidFill>
                  <a:srgbClr val="70AD47"/>
                </a:solidFill>
              </a:rPr>
              <a:t>Hình</a:t>
            </a:r>
            <a:r>
              <a:rPr lang="en-US" sz="2800" i="1" dirty="0">
                <a:solidFill>
                  <a:srgbClr val="70AD47"/>
                </a:solidFill>
              </a:rPr>
              <a:t> 81</a:t>
            </a:r>
          </a:p>
        </p:txBody>
      </p:sp>
      <mc:AlternateContent xmlns:mc="http://schemas.openxmlformats.org/markup-compatibility/2006" xmlns:a14="http://schemas.microsoft.com/office/drawing/2010/main">
        <mc:Choice Requires="a14">
          <p:sp>
            <p:nvSpPr>
              <p:cNvPr id="9" name="TextBox 8"/>
              <p:cNvSpPr txBox="1"/>
              <p:nvPr/>
            </p:nvSpPr>
            <p:spPr>
              <a:xfrm>
                <a:off x="898429" y="4739487"/>
                <a:ext cx="2793015" cy="601383"/>
              </a:xfrm>
              <a:prstGeom prst="rect">
                <a:avLst/>
              </a:prstGeom>
              <a:noFill/>
            </p:spPr>
            <p:txBody>
              <a:bodyPr wrap="square" rtlCol="0">
                <a:spAutoFit/>
              </a:bodyPr>
              <a:lstStyle/>
              <a:p>
                <a:r>
                  <a:rPr lang="en-US" sz="3200" dirty="0"/>
                  <a:t>a) </a:t>
                </a:r>
                <a14:m>
                  <m:oMath xmlns:m="http://schemas.openxmlformats.org/officeDocument/2006/math">
                    <m:acc>
                      <m:accPr>
                        <m:chr m:val="̂"/>
                        <m:ctrlPr>
                          <a:rPr lang="en-US" sz="3200" i="1" smtClean="0">
                            <a:latin typeface="Cambria Math"/>
                          </a:rPr>
                        </m:ctrlPr>
                      </m:accPr>
                      <m:e>
                        <m:r>
                          <a:rPr lang="en-US" sz="3200" b="0" i="1" smtClean="0">
                            <a:latin typeface="Cambria Math" panose="02040503050406030204" pitchFamily="18" charset="0"/>
                          </a:rPr>
                          <m:t>𝐴𝐵𝐶</m:t>
                        </m:r>
                      </m:e>
                    </m:acc>
                    <m:r>
                      <a:rPr lang="en-US" sz="3200" b="0" i="1" smtClean="0">
                        <a:latin typeface="Cambria Math" panose="02040503050406030204" pitchFamily="18" charset="0"/>
                      </a:rPr>
                      <m:t>=</m:t>
                    </m:r>
                    <m:acc>
                      <m:accPr>
                        <m:chr m:val="̂"/>
                        <m:ctrlPr>
                          <a:rPr lang="en-US" sz="3200" b="0" i="1" smtClean="0">
                            <a:latin typeface="Cambria Math"/>
                          </a:rPr>
                        </m:ctrlPr>
                      </m:accPr>
                      <m:e>
                        <m:r>
                          <a:rPr lang="en-US" sz="3200" b="0" i="1" smtClean="0">
                            <a:latin typeface="Cambria Math" panose="02040503050406030204" pitchFamily="18" charset="0"/>
                          </a:rPr>
                          <m:t>𝐴𝐶𝐵</m:t>
                        </m:r>
                      </m:e>
                    </m:acc>
                  </m:oMath>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898429" y="4739487"/>
                <a:ext cx="2793015" cy="601383"/>
              </a:xfrm>
              <a:prstGeom prst="rect">
                <a:avLst/>
              </a:prstGeom>
              <a:blipFill rotWithShape="0">
                <a:blip r:embed="rId3"/>
                <a:stretch>
                  <a:fillRect l="-5447" t="-10101" b="-323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105955" y="4735391"/>
                <a:ext cx="2930782" cy="601383"/>
              </a:xfrm>
              <a:prstGeom prst="rect">
                <a:avLst/>
              </a:prstGeom>
              <a:noFill/>
            </p:spPr>
            <p:txBody>
              <a:bodyPr wrap="square" rtlCol="0">
                <a:spAutoFit/>
              </a:bodyPr>
              <a:lstStyle/>
              <a:p>
                <a:r>
                  <a:rPr lang="en-US" sz="3200" dirty="0"/>
                  <a:t>b) </a:t>
                </a:r>
                <a14:m>
                  <m:oMath xmlns:m="http://schemas.openxmlformats.org/officeDocument/2006/math">
                    <m:acc>
                      <m:accPr>
                        <m:chr m:val="̂"/>
                        <m:ctrlPr>
                          <a:rPr lang="en-US" sz="3200" i="1" smtClean="0">
                            <a:latin typeface="Cambria Math"/>
                          </a:rPr>
                        </m:ctrlPr>
                      </m:accPr>
                      <m:e>
                        <m:r>
                          <a:rPr lang="en-US" sz="3200" b="0" i="1" smtClean="0">
                            <a:latin typeface="Cambria Math" panose="02040503050406030204" pitchFamily="18" charset="0"/>
                          </a:rPr>
                          <m:t>𝐴𝐶𝐵</m:t>
                        </m:r>
                      </m:e>
                    </m:acc>
                    <m:r>
                      <a:rPr lang="en-US" sz="3200" b="0" i="1" smtClean="0">
                        <a:latin typeface="Cambria Math" panose="02040503050406030204" pitchFamily="18" charset="0"/>
                      </a:rPr>
                      <m:t>&gt;</m:t>
                    </m:r>
                    <m:acc>
                      <m:accPr>
                        <m:chr m:val="̂"/>
                        <m:ctrlPr>
                          <a:rPr lang="en-US" sz="3200" b="0" i="1" smtClean="0">
                            <a:latin typeface="Cambria Math"/>
                          </a:rPr>
                        </m:ctrlPr>
                      </m:accPr>
                      <m:e>
                        <m:r>
                          <a:rPr lang="en-US" sz="3200" b="0" i="1" smtClean="0">
                            <a:latin typeface="Cambria Math" panose="02040503050406030204" pitchFamily="18" charset="0"/>
                          </a:rPr>
                          <m:t>𝐴𝐷𝐵</m:t>
                        </m:r>
                      </m:e>
                    </m:acc>
                  </m:oMath>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105955" y="4735391"/>
                <a:ext cx="2930782" cy="601383"/>
              </a:xfrm>
              <a:prstGeom prst="rect">
                <a:avLst/>
              </a:prstGeom>
              <a:blipFill rotWithShape="0">
                <a:blip r:embed="rId4"/>
                <a:stretch>
                  <a:fillRect l="-5417" t="-10204" b="-33673"/>
                </a:stretch>
              </a:blipFill>
            </p:spPr>
            <p:txBody>
              <a:bodyPr/>
              <a:lstStyle/>
              <a:p>
                <a:r>
                  <a:rPr lang="en-US">
                    <a:noFill/>
                  </a:rPr>
                  <a:t> </a:t>
                </a:r>
              </a:p>
            </p:txBody>
          </p:sp>
        </mc:Fallback>
      </mc:AlternateContent>
      <p:pic>
        <p:nvPicPr>
          <p:cNvPr id="16" name="Picture 63">
            <a:extLst>
              <a:ext uri="{FF2B5EF4-FFF2-40B4-BE49-F238E27FC236}">
                <a16:creationId xmlns="" xmlns:a16="http://schemas.microsoft.com/office/drawing/2014/main" id="{0E029B2C-911E-4895-8479-75E67F0078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9894" y="2142960"/>
            <a:ext cx="4046061"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Hình Bầu dục 12">
            <a:extLst>
              <a:ext uri="{FF2B5EF4-FFF2-40B4-BE49-F238E27FC236}">
                <a16:creationId xmlns="" xmlns:a16="http://schemas.microsoft.com/office/drawing/2014/main" id="{D3D45C60-11E4-4BBA-8E1C-91A249AD0F25}"/>
              </a:ext>
            </a:extLst>
          </p:cNvPr>
          <p:cNvSpPr/>
          <p:nvPr/>
        </p:nvSpPr>
        <p:spPr>
          <a:xfrm>
            <a:off x="5093085" y="2609385"/>
            <a:ext cx="60493" cy="6690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8">
                <a:extLst>
                  <a:ext uri="{FF2B5EF4-FFF2-40B4-BE49-F238E27FC236}">
                    <a16:creationId xmlns="" xmlns:a16="http://schemas.microsoft.com/office/drawing/2014/main" id="{5BDCE423-7C3F-47F0-B922-52EA60A9FC52}"/>
                  </a:ext>
                </a:extLst>
              </p:cNvPr>
              <p:cNvSpPr txBox="1"/>
              <p:nvPr/>
            </p:nvSpPr>
            <p:spPr>
              <a:xfrm>
                <a:off x="1602724" y="5349864"/>
                <a:ext cx="2793015" cy="601383"/>
              </a:xfrm>
              <a:prstGeom prst="rect">
                <a:avLst/>
              </a:prstGeom>
              <a:noFill/>
            </p:spPr>
            <p:txBody>
              <a:bodyPr wrap="square" rtlCol="0">
                <a:spAutoFit/>
              </a:bodyPr>
              <a:lstStyle/>
              <a:p>
                <a14:m>
                  <m:oMath xmlns:m="http://schemas.openxmlformats.org/officeDocument/2006/math">
                    <m:acc>
                      <m:accPr>
                        <m:chr m:val="̂"/>
                        <m:ctrlPr>
                          <a:rPr lang="en-US" sz="3200" i="1" smtClean="0">
                            <a:latin typeface="Cambria Math"/>
                          </a:rPr>
                        </m:ctrlPr>
                      </m:accPr>
                      <m:e>
                        <m:r>
                          <a:rPr lang="en-US" sz="3200" b="0" i="1" smtClean="0">
                            <a:latin typeface="Cambria Math" panose="02040503050406030204" pitchFamily="18" charset="0"/>
                          </a:rPr>
                          <m:t>𝐴𝐵𝐶</m:t>
                        </m:r>
                      </m:e>
                    </m:acc>
                    <m:r>
                      <a:rPr lang="en-US" sz="3200" b="0" i="1" smtClean="0">
                        <a:latin typeface="Cambria Math" panose="02040503050406030204" pitchFamily="18" charset="0"/>
                      </a:rPr>
                      <m:t>=</m:t>
                    </m:r>
                  </m:oMath>
                </a14:m>
                <a:r>
                  <a:rPr lang="en-US" sz="3200" dirty="0"/>
                  <a:t>55</a:t>
                </a:r>
                <a:r>
                  <a:rPr lang="en-US" sz="3200" baseline="30000" dirty="0"/>
                  <a:t>0</a:t>
                </a:r>
                <a:endParaRPr lang="en-US" sz="3200" dirty="0"/>
              </a:p>
            </p:txBody>
          </p:sp>
        </mc:Choice>
        <mc:Fallback xmlns="">
          <p:sp>
            <p:nvSpPr>
              <p:cNvPr id="19" name="TextBox 8">
                <a:extLst>
                  <a:ext uri="{FF2B5EF4-FFF2-40B4-BE49-F238E27FC236}">
                    <a16:creationId xmlns:a16="http://schemas.microsoft.com/office/drawing/2014/main" xmlns:a14="http://schemas.microsoft.com/office/drawing/2010/main" xmlns="" id="{5BDCE423-7C3F-47F0-B922-52EA60A9FC52}"/>
                  </a:ext>
                </a:extLst>
              </p:cNvPr>
              <p:cNvSpPr txBox="1">
                <a:spLocks noRot="1" noChangeAspect="1" noMove="1" noResize="1" noEditPoints="1" noAdjustHandles="1" noChangeArrowheads="1" noChangeShapeType="1" noTextEdit="1"/>
              </p:cNvSpPr>
              <p:nvPr/>
            </p:nvSpPr>
            <p:spPr>
              <a:xfrm>
                <a:off x="1602724" y="5349864"/>
                <a:ext cx="2793015" cy="601383"/>
              </a:xfrm>
              <a:prstGeom prst="rect">
                <a:avLst/>
              </a:prstGeom>
              <a:blipFill rotWithShape="0">
                <a:blip r:embed="rId6"/>
                <a:stretch>
                  <a:fillRect t="-10204" b="-33673"/>
                </a:stretch>
              </a:blipFill>
            </p:spPr>
            <p:txBody>
              <a:bodyPr/>
              <a:lstStyle/>
              <a:p>
                <a:r>
                  <a:rPr lang="en-US">
                    <a:noFill/>
                  </a:rPr>
                  <a:t> </a:t>
                </a:r>
              </a:p>
            </p:txBody>
          </p:sp>
        </mc:Fallback>
      </mc:AlternateContent>
      <p:pic>
        <p:nvPicPr>
          <p:cNvPr id="21" name="Picture 63">
            <a:extLst>
              <a:ext uri="{FF2B5EF4-FFF2-40B4-BE49-F238E27FC236}">
                <a16:creationId xmlns="" xmlns:a16="http://schemas.microsoft.com/office/drawing/2014/main" id="{B470BD18-7698-4CD2-8C08-806314607B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8813" y="2143569"/>
            <a:ext cx="4046061"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Hình Bầu dục 19">
            <a:extLst>
              <a:ext uri="{FF2B5EF4-FFF2-40B4-BE49-F238E27FC236}">
                <a16:creationId xmlns="" xmlns:a16="http://schemas.microsoft.com/office/drawing/2014/main" id="{E25379B7-BDCF-40FC-8D69-F65A82E84BB6}"/>
              </a:ext>
            </a:extLst>
          </p:cNvPr>
          <p:cNvSpPr/>
          <p:nvPr/>
        </p:nvSpPr>
        <p:spPr>
          <a:xfrm>
            <a:off x="5541381" y="2609384"/>
            <a:ext cx="60493" cy="6690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8">
                <a:extLst>
                  <a:ext uri="{FF2B5EF4-FFF2-40B4-BE49-F238E27FC236}">
                    <a16:creationId xmlns="" xmlns:a16="http://schemas.microsoft.com/office/drawing/2014/main" id="{61993737-74A9-42B3-871F-AC658CBE1F33}"/>
                  </a:ext>
                </a:extLst>
              </p:cNvPr>
              <p:cNvSpPr txBox="1"/>
              <p:nvPr/>
            </p:nvSpPr>
            <p:spPr>
              <a:xfrm>
                <a:off x="1559697" y="5947151"/>
                <a:ext cx="2793015" cy="601383"/>
              </a:xfrm>
              <a:prstGeom prst="rect">
                <a:avLst/>
              </a:prstGeom>
              <a:noFill/>
            </p:spPr>
            <p:txBody>
              <a:bodyPr wrap="square" rtlCol="0">
                <a:spAutoFit/>
              </a:bodyPr>
              <a:lstStyle/>
              <a:p>
                <a14:m>
                  <m:oMath xmlns:m="http://schemas.openxmlformats.org/officeDocument/2006/math">
                    <m:acc>
                      <m:accPr>
                        <m:chr m:val="̂"/>
                        <m:ctrlPr>
                          <a:rPr lang="en-US" sz="3200" i="1">
                            <a:latin typeface="Cambria Math"/>
                          </a:rPr>
                        </m:ctrlPr>
                      </m:accPr>
                      <m:e>
                        <m:r>
                          <a:rPr lang="en-US" sz="3200" i="1">
                            <a:latin typeface="Cambria Math" panose="02040503050406030204" pitchFamily="18" charset="0"/>
                          </a:rPr>
                          <m:t>𝐴𝐶𝐵</m:t>
                        </m:r>
                      </m:e>
                    </m:acc>
                    <m:r>
                      <a:rPr lang="en-US" sz="3200" b="0" i="1" smtClean="0">
                        <a:latin typeface="Cambria Math" panose="02040503050406030204" pitchFamily="18" charset="0"/>
                      </a:rPr>
                      <m:t>=</m:t>
                    </m:r>
                  </m:oMath>
                </a14:m>
                <a:r>
                  <a:rPr lang="en-US" sz="3200" dirty="0"/>
                  <a:t>55</a:t>
                </a:r>
                <a:r>
                  <a:rPr lang="en-US" sz="3200" baseline="30000" dirty="0"/>
                  <a:t>0</a:t>
                </a:r>
                <a:endParaRPr lang="en-US" sz="3200" dirty="0"/>
              </a:p>
            </p:txBody>
          </p:sp>
        </mc:Choice>
        <mc:Fallback xmlns="">
          <p:sp>
            <p:nvSpPr>
              <p:cNvPr id="22" name="TextBox 8">
                <a:extLst>
                  <a:ext uri="{FF2B5EF4-FFF2-40B4-BE49-F238E27FC236}">
                    <a16:creationId xmlns:a16="http://schemas.microsoft.com/office/drawing/2014/main" xmlns:a14="http://schemas.microsoft.com/office/drawing/2010/main" xmlns="" id="{61993737-74A9-42B3-871F-AC658CBE1F33}"/>
                  </a:ext>
                </a:extLst>
              </p:cNvPr>
              <p:cNvSpPr txBox="1">
                <a:spLocks noRot="1" noChangeAspect="1" noMove="1" noResize="1" noEditPoints="1" noAdjustHandles="1" noChangeArrowheads="1" noChangeShapeType="1" noTextEdit="1"/>
              </p:cNvSpPr>
              <p:nvPr/>
            </p:nvSpPr>
            <p:spPr>
              <a:xfrm>
                <a:off x="1559697" y="5947151"/>
                <a:ext cx="2793015" cy="601383"/>
              </a:xfrm>
              <a:prstGeom prst="rect">
                <a:avLst/>
              </a:prstGeom>
              <a:blipFill rotWithShape="0">
                <a:blip r:embed="rId7"/>
                <a:stretch>
                  <a:fillRect t="-10204" b="-33673"/>
                </a:stretch>
              </a:blipFill>
            </p:spPr>
            <p:txBody>
              <a:bodyPr/>
              <a:lstStyle/>
              <a:p>
                <a:r>
                  <a:rPr lang="en-US">
                    <a:noFill/>
                  </a:rPr>
                  <a:t> </a:t>
                </a:r>
              </a:p>
            </p:txBody>
          </p:sp>
        </mc:Fallback>
      </mc:AlternateContent>
      <p:pic>
        <p:nvPicPr>
          <p:cNvPr id="23" name="Picture 63">
            <a:extLst>
              <a:ext uri="{FF2B5EF4-FFF2-40B4-BE49-F238E27FC236}">
                <a16:creationId xmlns="" xmlns:a16="http://schemas.microsoft.com/office/drawing/2014/main" id="{9C556D9A-8278-4B9F-BCC7-E921DAFE73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6908" y="2144501"/>
            <a:ext cx="4046061"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Hình Bầu dục 23">
            <a:extLst>
              <a:ext uri="{FF2B5EF4-FFF2-40B4-BE49-F238E27FC236}">
                <a16:creationId xmlns="" xmlns:a16="http://schemas.microsoft.com/office/drawing/2014/main" id="{ED8B40D5-8913-4546-9FFC-6EFF11F4A77F}"/>
              </a:ext>
            </a:extLst>
          </p:cNvPr>
          <p:cNvSpPr/>
          <p:nvPr/>
        </p:nvSpPr>
        <p:spPr>
          <a:xfrm>
            <a:off x="6380742" y="3051858"/>
            <a:ext cx="60493" cy="6690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11">
                <a:extLst>
                  <a:ext uri="{FF2B5EF4-FFF2-40B4-BE49-F238E27FC236}">
                    <a16:creationId xmlns="" xmlns:a16="http://schemas.microsoft.com/office/drawing/2014/main" id="{B7616F56-9059-4DC9-9CDE-C6908405FE64}"/>
                  </a:ext>
                </a:extLst>
              </p:cNvPr>
              <p:cNvSpPr txBox="1"/>
              <p:nvPr/>
            </p:nvSpPr>
            <p:spPr>
              <a:xfrm>
                <a:off x="6479001" y="5349864"/>
                <a:ext cx="2930782" cy="601383"/>
              </a:xfrm>
              <a:prstGeom prst="rect">
                <a:avLst/>
              </a:prstGeom>
              <a:noFill/>
            </p:spPr>
            <p:txBody>
              <a:bodyPr wrap="square" rtlCol="0">
                <a:spAutoFit/>
              </a:bodyPr>
              <a:lstStyle/>
              <a:p>
                <a14:m>
                  <m:oMath xmlns:m="http://schemas.openxmlformats.org/officeDocument/2006/math">
                    <m:acc>
                      <m:accPr>
                        <m:chr m:val="̂"/>
                        <m:ctrlPr>
                          <a:rPr lang="en-US" sz="3200" b="0" i="1" smtClean="0">
                            <a:latin typeface="Cambria Math"/>
                          </a:rPr>
                        </m:ctrlPr>
                      </m:accPr>
                      <m:e>
                        <m:r>
                          <a:rPr lang="en-US" sz="3200" b="0" i="1" smtClean="0">
                            <a:latin typeface="Cambria Math" panose="02040503050406030204" pitchFamily="18" charset="0"/>
                          </a:rPr>
                          <m:t>𝐴𝐷𝐵</m:t>
                        </m:r>
                      </m:e>
                    </m:acc>
                  </m:oMath>
                </a14:m>
                <a:r>
                  <a:rPr lang="en-US" sz="3200" dirty="0"/>
                  <a:t>= 35</a:t>
                </a:r>
                <a:r>
                  <a:rPr lang="en-US" sz="3200" baseline="30000" dirty="0"/>
                  <a:t>0</a:t>
                </a:r>
                <a:endParaRPr lang="en-US" sz="3200" dirty="0"/>
              </a:p>
            </p:txBody>
          </p:sp>
        </mc:Choice>
        <mc:Fallback xmlns="">
          <p:sp>
            <p:nvSpPr>
              <p:cNvPr id="27" name="TextBox 11">
                <a:extLst>
                  <a:ext uri="{FF2B5EF4-FFF2-40B4-BE49-F238E27FC236}">
                    <a16:creationId xmlns:a16="http://schemas.microsoft.com/office/drawing/2014/main" xmlns:a14="http://schemas.microsoft.com/office/drawing/2010/main" xmlns="" id="{B7616F56-9059-4DC9-9CDE-C6908405FE64}"/>
                  </a:ext>
                </a:extLst>
              </p:cNvPr>
              <p:cNvSpPr txBox="1">
                <a:spLocks noRot="1" noChangeAspect="1" noMove="1" noResize="1" noEditPoints="1" noAdjustHandles="1" noChangeArrowheads="1" noChangeShapeType="1" noTextEdit="1"/>
              </p:cNvSpPr>
              <p:nvPr/>
            </p:nvSpPr>
            <p:spPr>
              <a:xfrm>
                <a:off x="6479001" y="5349864"/>
                <a:ext cx="2930782" cy="601383"/>
              </a:xfrm>
              <a:prstGeom prst="rect">
                <a:avLst/>
              </a:prstGeom>
              <a:blipFill rotWithShape="0">
                <a:blip r:embed="rId8"/>
                <a:stretch>
                  <a:fillRect t="-10204" b="-336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8">
                <a:extLst>
                  <a:ext uri="{FF2B5EF4-FFF2-40B4-BE49-F238E27FC236}">
                    <a16:creationId xmlns="" xmlns:a16="http://schemas.microsoft.com/office/drawing/2014/main" id="{4A17B182-BB6B-4F13-BCC0-A9B32D6F4524}"/>
                  </a:ext>
                </a:extLst>
              </p:cNvPr>
              <p:cNvSpPr txBox="1"/>
              <p:nvPr/>
            </p:nvSpPr>
            <p:spPr>
              <a:xfrm>
                <a:off x="6442782" y="5875591"/>
                <a:ext cx="2793015" cy="601383"/>
              </a:xfrm>
              <a:prstGeom prst="rect">
                <a:avLst/>
              </a:prstGeom>
              <a:noFill/>
            </p:spPr>
            <p:txBody>
              <a:bodyPr wrap="square" rtlCol="0">
                <a:spAutoFit/>
              </a:bodyPr>
              <a:lstStyle/>
              <a:p>
                <a14:m>
                  <m:oMath xmlns:m="http://schemas.openxmlformats.org/officeDocument/2006/math">
                    <m:acc>
                      <m:accPr>
                        <m:chr m:val="̂"/>
                        <m:ctrlPr>
                          <a:rPr lang="en-US" sz="3200" i="1">
                            <a:latin typeface="Cambria Math"/>
                          </a:rPr>
                        </m:ctrlPr>
                      </m:accPr>
                      <m:e>
                        <m:r>
                          <a:rPr lang="en-US" sz="3200" i="1">
                            <a:latin typeface="Cambria Math" panose="02040503050406030204" pitchFamily="18" charset="0"/>
                          </a:rPr>
                          <m:t>𝐴𝐶𝐵</m:t>
                        </m:r>
                      </m:e>
                    </m:acc>
                    <m:r>
                      <a:rPr lang="en-US" sz="3200" b="0" i="1" smtClean="0">
                        <a:latin typeface="Cambria Math" panose="02040503050406030204" pitchFamily="18" charset="0"/>
                      </a:rPr>
                      <m:t>=</m:t>
                    </m:r>
                  </m:oMath>
                </a14:m>
                <a:r>
                  <a:rPr lang="en-US" sz="3200" dirty="0"/>
                  <a:t>55</a:t>
                </a:r>
                <a:r>
                  <a:rPr lang="en-US" sz="3200" baseline="30000" dirty="0"/>
                  <a:t>0</a:t>
                </a:r>
                <a:endParaRPr lang="en-US" sz="3200" dirty="0"/>
              </a:p>
            </p:txBody>
          </p:sp>
        </mc:Choice>
        <mc:Fallback xmlns="">
          <p:sp>
            <p:nvSpPr>
              <p:cNvPr id="28" name="TextBox 8">
                <a:extLst>
                  <a:ext uri="{FF2B5EF4-FFF2-40B4-BE49-F238E27FC236}">
                    <a16:creationId xmlns:a16="http://schemas.microsoft.com/office/drawing/2014/main" xmlns:a14="http://schemas.microsoft.com/office/drawing/2010/main" xmlns="" id="{4A17B182-BB6B-4F13-BCC0-A9B32D6F4524}"/>
                  </a:ext>
                </a:extLst>
              </p:cNvPr>
              <p:cNvSpPr txBox="1">
                <a:spLocks noRot="1" noChangeAspect="1" noMove="1" noResize="1" noEditPoints="1" noAdjustHandles="1" noChangeArrowheads="1" noChangeShapeType="1" noTextEdit="1"/>
              </p:cNvSpPr>
              <p:nvPr/>
            </p:nvSpPr>
            <p:spPr>
              <a:xfrm>
                <a:off x="6442782" y="5875591"/>
                <a:ext cx="2793015" cy="601383"/>
              </a:xfrm>
              <a:prstGeom prst="rect">
                <a:avLst/>
              </a:prstGeom>
              <a:blipFill rotWithShape="0">
                <a:blip r:embed="rId9"/>
                <a:stretch>
                  <a:fillRect t="-10204" b="-33673"/>
                </a:stretch>
              </a:blipFill>
            </p:spPr>
            <p:txBody>
              <a:bodyPr/>
              <a:lstStyle/>
              <a:p>
                <a:r>
                  <a:rPr lang="en-US">
                    <a:noFill/>
                  </a:rPr>
                  <a:t> </a:t>
                </a:r>
              </a:p>
            </p:txBody>
          </p:sp>
        </mc:Fallback>
      </mc:AlternateContent>
    </p:spTree>
    <p:extLst>
      <p:ext uri="{BB962C8B-B14F-4D97-AF65-F5344CB8AC3E}">
        <p14:creationId xmlns:p14="http://schemas.microsoft.com/office/powerpoint/2010/main" val="16159305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 presetClass="entr" presetSubtype="0" fill="hold" grpId="0" nodeType="afterEffect">
                                  <p:stCondLst>
                                    <p:cond delay="80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ircle(in)">
                                      <p:cBhvr>
                                        <p:cTn id="28" dur="2000"/>
                                        <p:tgtEl>
                                          <p:spTgt spid="19"/>
                                        </p:tgtEl>
                                      </p:cBhvr>
                                    </p:animEffect>
                                  </p:childTnLst>
                                </p:cTn>
                              </p:par>
                            </p:childTnLst>
                          </p:cTn>
                        </p:par>
                        <p:par>
                          <p:cTn id="29" fill="hold">
                            <p:stCondLst>
                              <p:cond delay="2000"/>
                            </p:stCondLst>
                            <p:childTnLst>
                              <p:par>
                                <p:cTn id="30" presetID="10" presetClass="exit" presetSubtype="0" fill="hold" nodeType="afterEffect">
                                  <p:stCondLst>
                                    <p:cond delay="60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par>
                                <p:cTn id="33" presetID="10" presetClass="exit" presetSubtype="0" fill="hold" grpId="1" nodeType="withEffect">
                                  <p:stCondLst>
                                    <p:cond delay="60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1" presetClass="entr" presetSubtype="0" fill="hold" grpId="0" nodeType="afterEffect">
                                  <p:stCondLst>
                                    <p:cond delay="800"/>
                                  </p:stCondLst>
                                  <p:childTnLst>
                                    <p:set>
                                      <p:cBhvr>
                                        <p:cTn id="45" dur="1" fill="hold">
                                          <p:stCondLst>
                                            <p:cond delay="0"/>
                                          </p:stCondLst>
                                        </p:cTn>
                                        <p:tgtEl>
                                          <p:spTgt spid="2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circle(in)">
                                      <p:cBhvr>
                                        <p:cTn id="50" dur="20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1000" fill="hold"/>
                                        <p:tgtEl>
                                          <p:spTgt spid="9"/>
                                        </p:tgtEl>
                                        <p:attrNameLst>
                                          <p:attrName>ppt_x</p:attrName>
                                        </p:attrNameLst>
                                      </p:cBhvr>
                                      <p:tavLst>
                                        <p:tav tm="0">
                                          <p:val>
                                            <p:strVal val="#ppt_x"/>
                                          </p:val>
                                        </p:tav>
                                        <p:tav tm="100000">
                                          <p:val>
                                            <p:strVal val="#ppt_x"/>
                                          </p:val>
                                        </p:tav>
                                      </p:tavLst>
                                    </p:anim>
                                    <p:anim calcmode="lin" valueType="num">
                                      <p:cBhvr additive="base">
                                        <p:cTn id="56" dur="1000" fill="hold"/>
                                        <p:tgtEl>
                                          <p:spTgt spid="9"/>
                                        </p:tgtEl>
                                        <p:attrNameLst>
                                          <p:attrName>ppt_y</p:attrName>
                                        </p:attrNameLst>
                                      </p:cBhvr>
                                      <p:tavLst>
                                        <p:tav tm="0">
                                          <p:val>
                                            <p:strVal val="1+#ppt_h/2"/>
                                          </p:val>
                                        </p:tav>
                                        <p:tav tm="100000">
                                          <p:val>
                                            <p:strVal val="#ppt_y"/>
                                          </p:val>
                                        </p:tav>
                                      </p:tavLst>
                                    </p:anim>
                                  </p:childTnLst>
                                </p:cTn>
                              </p:par>
                            </p:childTnLst>
                          </p:cTn>
                        </p:par>
                        <p:par>
                          <p:cTn id="57" fill="hold">
                            <p:stCondLst>
                              <p:cond delay="1000"/>
                            </p:stCondLst>
                            <p:childTnLst>
                              <p:par>
                                <p:cTn id="58" presetID="10" presetClass="exit" presetSubtype="0" fill="hold" nodeType="afterEffect">
                                  <p:stCondLst>
                                    <p:cond delay="700"/>
                                  </p:stCondLst>
                                  <p:childTnLst>
                                    <p:animEffect transition="out" filter="fade">
                                      <p:cBhvr>
                                        <p:cTn id="59" dur="500"/>
                                        <p:tgtEl>
                                          <p:spTgt spid="21"/>
                                        </p:tgtEl>
                                      </p:cBhvr>
                                    </p:animEffect>
                                    <p:set>
                                      <p:cBhvr>
                                        <p:cTn id="60" dur="1" fill="hold">
                                          <p:stCondLst>
                                            <p:cond delay="499"/>
                                          </p:stCondLst>
                                        </p:cTn>
                                        <p:tgtEl>
                                          <p:spTgt spid="21"/>
                                        </p:tgtEl>
                                        <p:attrNameLst>
                                          <p:attrName>style.visibility</p:attrName>
                                        </p:attrNameLst>
                                      </p:cBhvr>
                                      <p:to>
                                        <p:strVal val="hidden"/>
                                      </p:to>
                                    </p:set>
                                  </p:childTnLst>
                                </p:cTn>
                              </p:par>
                              <p:par>
                                <p:cTn id="61" presetID="10" presetClass="exit" presetSubtype="0" fill="hold" grpId="1" nodeType="withEffect">
                                  <p:stCondLst>
                                    <p:cond delay="700"/>
                                  </p:stCondLst>
                                  <p:childTnLst>
                                    <p:animEffect transition="out" filter="fade">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1000" fill="hold"/>
                                        <p:tgtEl>
                                          <p:spTgt spid="23"/>
                                        </p:tgtEl>
                                        <p:attrNameLst>
                                          <p:attrName>ppt_x</p:attrName>
                                        </p:attrNameLst>
                                      </p:cBhvr>
                                      <p:tavLst>
                                        <p:tav tm="0">
                                          <p:val>
                                            <p:strVal val="#ppt_x"/>
                                          </p:val>
                                        </p:tav>
                                        <p:tav tm="100000">
                                          <p:val>
                                            <p:strVal val="#ppt_x"/>
                                          </p:val>
                                        </p:tav>
                                      </p:tavLst>
                                    </p:anim>
                                    <p:anim calcmode="lin" valueType="num">
                                      <p:cBhvr additive="base">
                                        <p:cTn id="69" dur="1000" fill="hold"/>
                                        <p:tgtEl>
                                          <p:spTgt spid="23"/>
                                        </p:tgtEl>
                                        <p:attrNameLst>
                                          <p:attrName>ppt_y</p:attrName>
                                        </p:attrNameLst>
                                      </p:cBhvr>
                                      <p:tavLst>
                                        <p:tav tm="0">
                                          <p:val>
                                            <p:strVal val="1+#ppt_h/2"/>
                                          </p:val>
                                        </p:tav>
                                        <p:tav tm="100000">
                                          <p:val>
                                            <p:strVal val="#ppt_y"/>
                                          </p:val>
                                        </p:tav>
                                      </p:tavLst>
                                    </p:anim>
                                  </p:childTnLst>
                                </p:cTn>
                              </p:par>
                            </p:childTnLst>
                          </p:cTn>
                        </p:par>
                        <p:par>
                          <p:cTn id="70" fill="hold">
                            <p:stCondLst>
                              <p:cond delay="1000"/>
                            </p:stCondLst>
                            <p:childTnLst>
                              <p:par>
                                <p:cTn id="71" presetID="1" presetClass="entr" presetSubtype="0" fill="hold" grpId="0" nodeType="afterEffect">
                                  <p:stCondLst>
                                    <p:cond delay="1400"/>
                                  </p:stCondLst>
                                  <p:childTnLst>
                                    <p:set>
                                      <p:cBhvr>
                                        <p:cTn id="72" dur="1" fill="hold">
                                          <p:stCondLst>
                                            <p:cond delay="0"/>
                                          </p:stCondLst>
                                        </p:cTn>
                                        <p:tgtEl>
                                          <p:spTgt spid="24"/>
                                        </p:tgtEl>
                                        <p:attrNameLst>
                                          <p:attrName>style.visibility</p:attrName>
                                        </p:attrNameLst>
                                      </p:cBhvr>
                                      <p:to>
                                        <p:strVal val="visible"/>
                                      </p:to>
                                    </p:set>
                                  </p:childTnLst>
                                </p:cTn>
                              </p:par>
                            </p:childTnLst>
                          </p:cTn>
                        </p:par>
                        <p:par>
                          <p:cTn id="73" fill="hold">
                            <p:stCondLst>
                              <p:cond delay="2400"/>
                            </p:stCondLst>
                            <p:childTnLst>
                              <p:par>
                                <p:cTn id="74" presetID="2" presetClass="entr" presetSubtype="4" fill="hold" grpId="0" nodeType="afterEffect">
                                  <p:stCondLst>
                                    <p:cond delay="100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1000" fill="hold"/>
                                        <p:tgtEl>
                                          <p:spTgt spid="27"/>
                                        </p:tgtEl>
                                        <p:attrNameLst>
                                          <p:attrName>ppt_x</p:attrName>
                                        </p:attrNameLst>
                                      </p:cBhvr>
                                      <p:tavLst>
                                        <p:tav tm="0">
                                          <p:val>
                                            <p:strVal val="#ppt_x"/>
                                          </p:val>
                                        </p:tav>
                                        <p:tav tm="100000">
                                          <p:val>
                                            <p:strVal val="#ppt_x"/>
                                          </p:val>
                                        </p:tav>
                                      </p:tavLst>
                                    </p:anim>
                                    <p:anim calcmode="lin" valueType="num">
                                      <p:cBhvr additive="base">
                                        <p:cTn id="77"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1000" fill="hold"/>
                                        <p:tgtEl>
                                          <p:spTgt spid="28"/>
                                        </p:tgtEl>
                                        <p:attrNameLst>
                                          <p:attrName>ppt_x</p:attrName>
                                        </p:attrNameLst>
                                      </p:cBhvr>
                                      <p:tavLst>
                                        <p:tav tm="0">
                                          <p:val>
                                            <p:strVal val="#ppt_x"/>
                                          </p:val>
                                        </p:tav>
                                        <p:tav tm="100000">
                                          <p:val>
                                            <p:strVal val="#ppt_x"/>
                                          </p:val>
                                        </p:tav>
                                      </p:tavLst>
                                    </p:anim>
                                    <p:anim calcmode="lin" valueType="num">
                                      <p:cBhvr additive="base">
                                        <p:cTn id="83"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additive="base">
                                        <p:cTn id="88" dur="1000" fill="hold"/>
                                        <p:tgtEl>
                                          <p:spTgt spid="12"/>
                                        </p:tgtEl>
                                        <p:attrNameLst>
                                          <p:attrName>ppt_x</p:attrName>
                                        </p:attrNameLst>
                                      </p:cBhvr>
                                      <p:tavLst>
                                        <p:tav tm="0">
                                          <p:val>
                                            <p:strVal val="#ppt_x"/>
                                          </p:val>
                                        </p:tav>
                                        <p:tav tm="100000">
                                          <p:val>
                                            <p:strVal val="#ppt_x"/>
                                          </p:val>
                                        </p:tav>
                                      </p:tavLst>
                                    </p:anim>
                                    <p:anim calcmode="lin" valueType="num">
                                      <p:cBhvr additive="base">
                                        <p:cTn id="89"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9" grpId="0"/>
      <p:bldP spid="12" grpId="0"/>
      <p:bldP spid="13" grpId="0" animBg="1"/>
      <p:bldP spid="13" grpId="1" animBg="1"/>
      <p:bldP spid="19" grpId="0"/>
      <p:bldP spid="20" grpId="0" animBg="1"/>
      <p:bldP spid="20" grpId="1" animBg="1"/>
      <p:bldP spid="22" grpId="0"/>
      <p:bldP spid="24" grpId="0" animBg="1"/>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57945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2" name="!!4">
            <a:extLst>
              <a:ext uri="{FF2B5EF4-FFF2-40B4-BE49-F238E27FC236}">
                <a16:creationId xmlns="" xmlns:a16="http://schemas.microsoft.com/office/drawing/2014/main" id="{58E6D429-DC53-47C4-8036-1E9D12B8E28B}"/>
              </a:ext>
            </a:extLst>
          </p:cNvPr>
          <p:cNvSpPr/>
          <p:nvPr/>
        </p:nvSpPr>
        <p:spPr>
          <a:xfrm>
            <a:off x="6474706" y="205354"/>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cs typeface="Times New Roman" panose="02020603050405020304" pitchFamily="18" charset="0"/>
              </a:rPr>
              <a:t>HOẠT ĐỘNG </a:t>
            </a:r>
            <a:r>
              <a:rPr lang="en-US" sz="2800" b="1" dirty="0" smtClean="0">
                <a:cs typeface="Times New Roman" panose="02020603050405020304" pitchFamily="18" charset="0"/>
              </a:rPr>
              <a:t>CỦNG CỐ</a:t>
            </a:r>
            <a:endParaRPr lang="en-US" sz="2800" b="1" i="1" dirty="0">
              <a:cs typeface="Times New Roman" panose="02020603050405020304" pitchFamily="18" charset="0"/>
            </a:endParaRPr>
          </a:p>
        </p:txBody>
      </p:sp>
      <p:sp>
        <p:nvSpPr>
          <p:cNvPr id="4" name="TextBox 3"/>
          <p:cNvSpPr txBox="1"/>
          <p:nvPr/>
        </p:nvSpPr>
        <p:spPr>
          <a:xfrm>
            <a:off x="441647" y="1236426"/>
            <a:ext cx="11445551" cy="677108"/>
          </a:xfrm>
          <a:prstGeom prst="rect">
            <a:avLst/>
          </a:prstGeom>
          <a:noFill/>
        </p:spPr>
        <p:txBody>
          <a:bodyPr wrap="square" rtlCol="0">
            <a:spAutoFit/>
          </a:bodyPr>
          <a:lstStyle/>
          <a:p>
            <a:pPr algn="just"/>
            <a:r>
              <a:rPr lang="en-US" sz="3800" b="1" dirty="0" err="1" smtClean="0">
                <a:solidFill>
                  <a:srgbClr val="FF0000"/>
                </a:solidFill>
              </a:rPr>
              <a:t>Bài</a:t>
            </a:r>
            <a:r>
              <a:rPr lang="en-US" sz="3800" b="1" dirty="0" smtClean="0">
                <a:solidFill>
                  <a:srgbClr val="FF0000"/>
                </a:solidFill>
              </a:rPr>
              <a:t> 1 </a:t>
            </a:r>
            <a:r>
              <a:rPr lang="en-US" sz="3800" b="1" i="1" dirty="0" smtClean="0">
                <a:solidFill>
                  <a:srgbClr val="FF0000"/>
                </a:solidFill>
              </a:rPr>
              <a:t>(</a:t>
            </a:r>
            <a:r>
              <a:rPr lang="en-US" sz="3800" b="1" i="1" dirty="0" err="1" smtClean="0">
                <a:solidFill>
                  <a:srgbClr val="FF0000"/>
                </a:solidFill>
              </a:rPr>
              <a:t>Phiếu</a:t>
            </a:r>
            <a:r>
              <a:rPr lang="en-US" sz="3800" b="1" i="1" dirty="0" smtClean="0">
                <a:solidFill>
                  <a:srgbClr val="FF0000"/>
                </a:solidFill>
              </a:rPr>
              <a:t> </a:t>
            </a:r>
            <a:r>
              <a:rPr lang="en-US" sz="3800" b="1" i="1" dirty="0" err="1" smtClean="0">
                <a:solidFill>
                  <a:srgbClr val="FF0000"/>
                </a:solidFill>
              </a:rPr>
              <a:t>học</a:t>
            </a:r>
            <a:r>
              <a:rPr lang="en-US" sz="3800" b="1" i="1" dirty="0" smtClean="0">
                <a:solidFill>
                  <a:srgbClr val="FF0000"/>
                </a:solidFill>
              </a:rPr>
              <a:t> </a:t>
            </a:r>
            <a:r>
              <a:rPr lang="en-US" sz="3800" b="1" i="1" dirty="0" err="1" smtClean="0">
                <a:solidFill>
                  <a:srgbClr val="FF0000"/>
                </a:solidFill>
              </a:rPr>
              <a:t>tập</a:t>
            </a:r>
            <a:r>
              <a:rPr lang="en-US" sz="3800" b="1" i="1" dirty="0" smtClean="0">
                <a:solidFill>
                  <a:srgbClr val="FF0000"/>
                </a:solidFill>
              </a:rPr>
              <a:t>):</a:t>
            </a:r>
            <a:endParaRPr lang="en-US" sz="3800" b="1" dirty="0">
              <a:solidFill>
                <a:srgbClr val="0070C0"/>
              </a:solidFill>
            </a:endParaRPr>
          </a:p>
        </p:txBody>
      </p:sp>
      <mc:AlternateContent xmlns:mc="http://schemas.openxmlformats.org/markup-compatibility/2006" xmlns:a14="http://schemas.microsoft.com/office/drawing/2010/main">
        <mc:Choice Requires="a14">
          <p:sp>
            <p:nvSpPr>
              <p:cNvPr id="7" name="TextBox 6"/>
              <p:cNvSpPr txBox="1"/>
              <p:nvPr/>
            </p:nvSpPr>
            <p:spPr>
              <a:xfrm>
                <a:off x="441647" y="2035307"/>
                <a:ext cx="11445551" cy="664541"/>
              </a:xfrm>
              <a:prstGeom prst="rect">
                <a:avLst/>
              </a:prstGeom>
              <a:noFill/>
            </p:spPr>
            <p:txBody>
              <a:bodyPr wrap="square" rtlCol="0">
                <a:spAutoFit/>
              </a:bodyPr>
              <a:lstStyle/>
              <a:p>
                <a:pPr algn="just"/>
                <a:r>
                  <a:rPr lang="en-US" sz="3600" dirty="0" smtClean="0"/>
                  <a:t>a</a:t>
                </a:r>
                <a:r>
                  <a:rPr lang="en-US" sz="3600" dirty="0"/>
                  <a:t>)</a:t>
                </a:r>
                <a:r>
                  <a:rPr lang="en-US" sz="3600" dirty="0" smtClean="0"/>
                  <a:t> Cho </a:t>
                </a:r>
                <a:r>
                  <a:rPr lang="en-US" sz="3600" dirty="0" err="1" smtClean="0"/>
                  <a:t>tia</a:t>
                </a:r>
                <a:r>
                  <a:rPr lang="en-US" sz="3600" dirty="0" smtClean="0"/>
                  <a:t> Ox. </a:t>
                </a:r>
                <a:r>
                  <a:rPr lang="en-US" sz="3600" dirty="0" err="1" smtClean="0"/>
                  <a:t>Vẽ</a:t>
                </a:r>
                <a:r>
                  <a:rPr lang="en-US" sz="3600" dirty="0" smtClean="0"/>
                  <a:t> </a:t>
                </a:r>
                <a:r>
                  <a:rPr lang="en-US" sz="3600" dirty="0" err="1" smtClean="0"/>
                  <a:t>tia</a:t>
                </a:r>
                <a:r>
                  <a:rPr lang="en-US" sz="3600" dirty="0" smtClean="0"/>
                  <a:t> </a:t>
                </a:r>
                <a:r>
                  <a:rPr lang="en-US" sz="3600" dirty="0" err="1" smtClean="0"/>
                  <a:t>Oy</a:t>
                </a:r>
                <a:r>
                  <a:rPr lang="en-US" sz="3600" dirty="0" smtClean="0"/>
                  <a:t> </a:t>
                </a:r>
                <a:r>
                  <a:rPr lang="en-US" sz="3600" dirty="0" err="1" smtClean="0"/>
                  <a:t>sao</a:t>
                </a:r>
                <a:r>
                  <a:rPr lang="en-US" sz="3600" dirty="0" smtClean="0"/>
                  <a:t> </a:t>
                </a:r>
                <a:r>
                  <a:rPr lang="en-US" sz="3600" dirty="0" err="1" smtClean="0"/>
                  <a:t>cho</a:t>
                </a:r>
                <a:r>
                  <a:rPr lang="en-US" sz="3600" dirty="0" smtClean="0"/>
                  <a:t> </a:t>
                </a:r>
                <a14:m>
                  <m:oMath xmlns:m="http://schemas.openxmlformats.org/officeDocument/2006/math">
                    <m:acc>
                      <m:accPr>
                        <m:chr m:val="̂"/>
                        <m:ctrlPr>
                          <a:rPr lang="en-US" sz="3600" i="1" smtClean="0">
                            <a:latin typeface="Cambria Math"/>
                          </a:rPr>
                        </m:ctrlPr>
                      </m:accPr>
                      <m:e>
                        <m:r>
                          <a:rPr lang="en-US" sz="3600" b="0" i="1" smtClean="0">
                            <a:latin typeface="Cambria Math" panose="02040503050406030204" pitchFamily="18" charset="0"/>
                          </a:rPr>
                          <m:t>𝑥𝑂𝑦</m:t>
                        </m:r>
                      </m:e>
                    </m:acc>
                    <m:r>
                      <a:rPr lang="en-US" sz="3600" b="0" i="1" smtClean="0">
                        <a:latin typeface="Cambria Math" panose="02040503050406030204" pitchFamily="18" charset="0"/>
                      </a:rPr>
                      <m:t>=</m:t>
                    </m:r>
                    <m:sSup>
                      <m:sSupPr>
                        <m:ctrlPr>
                          <a:rPr lang="en-US" sz="3600" b="0" i="1" smtClean="0">
                            <a:latin typeface="Cambria Math"/>
                          </a:rPr>
                        </m:ctrlPr>
                      </m:sSupPr>
                      <m:e>
                        <m:r>
                          <a:rPr lang="en-US" sz="3600" b="0" i="1" smtClean="0">
                            <a:latin typeface="Cambria Math" panose="02040503050406030204" pitchFamily="18" charset="0"/>
                          </a:rPr>
                          <m:t>60</m:t>
                        </m:r>
                      </m:e>
                      <m:sup>
                        <m:r>
                          <a:rPr lang="en-US" sz="3600" b="0" i="1" smtClean="0">
                            <a:latin typeface="Cambria Math" panose="02040503050406030204" pitchFamily="18" charset="0"/>
                          </a:rPr>
                          <m:t>0</m:t>
                        </m:r>
                      </m:sup>
                    </m:sSup>
                    <m:r>
                      <a:rPr lang="en-US" sz="3600" b="0" i="1" smtClean="0">
                        <a:latin typeface="Cambria Math" panose="02040503050406030204" pitchFamily="18" charset="0"/>
                      </a:rPr>
                      <m:t>.</m:t>
                    </m:r>
                  </m:oMath>
                </a14:m>
                <a:r>
                  <a:rPr lang="en-US" sz="3600" dirty="0" smtClean="0"/>
                  <a:t> </a:t>
                </a:r>
                <a:endParaRPr lang="en-US"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441647" y="2035307"/>
                <a:ext cx="11445551" cy="664541"/>
              </a:xfrm>
              <a:prstGeom prst="rect">
                <a:avLst/>
              </a:prstGeom>
              <a:blipFill rotWithShape="0">
                <a:blip r:embed="rId3"/>
                <a:stretch>
                  <a:fillRect l="-1597" t="-11927" b="-33945"/>
                </a:stretch>
              </a:blipFill>
            </p:spPr>
            <p:txBody>
              <a:bodyPr/>
              <a:lstStyle/>
              <a:p>
                <a:r>
                  <a:rPr lang="en-US">
                    <a:noFill/>
                  </a:rPr>
                  <a:t> </a:t>
                </a:r>
              </a:p>
            </p:txBody>
          </p:sp>
        </mc:Fallback>
      </mc:AlternateContent>
      <p:pic>
        <p:nvPicPr>
          <p:cNvPr id="20" name="!!3">
            <a:extLst>
              <a:ext uri="{FF2B5EF4-FFF2-40B4-BE49-F238E27FC236}">
                <a16:creationId xmlns="" xmlns:a16="http://schemas.microsoft.com/office/drawing/2014/main" id="{83F1A94D-48D5-4D73-BDAA-9118478F5E60}"/>
              </a:ext>
            </a:extLst>
          </p:cNvPr>
          <p:cNvPicPr>
            <a:picLocks noChangeAspect="1"/>
          </p:cNvPicPr>
          <p:nvPr/>
        </p:nvPicPr>
        <p:blipFill>
          <a:blip r:embed="rId4"/>
          <a:stretch>
            <a:fillRect/>
          </a:stretch>
        </p:blipFill>
        <p:spPr>
          <a:xfrm>
            <a:off x="494473" y="5057148"/>
            <a:ext cx="1598743" cy="1438869"/>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441647" y="2627833"/>
                <a:ext cx="11445551" cy="664990"/>
              </a:xfrm>
              <a:prstGeom prst="rect">
                <a:avLst/>
              </a:prstGeom>
              <a:noFill/>
            </p:spPr>
            <p:txBody>
              <a:bodyPr wrap="square" rtlCol="0">
                <a:spAutoFit/>
              </a:bodyPr>
              <a:lstStyle/>
              <a:p>
                <a:pPr algn="just"/>
                <a:r>
                  <a:rPr lang="en-US" sz="3600" dirty="0"/>
                  <a:t>b</a:t>
                </a:r>
                <a:r>
                  <a:rPr lang="en-US" sz="3600" dirty="0" smtClean="0"/>
                  <a:t>) Cho </a:t>
                </a:r>
                <a:r>
                  <a:rPr lang="en-US" sz="3600" dirty="0" err="1" smtClean="0"/>
                  <a:t>tia</a:t>
                </a:r>
                <a:r>
                  <a:rPr lang="en-US" sz="3600" dirty="0" smtClean="0"/>
                  <a:t> </a:t>
                </a:r>
                <a:r>
                  <a:rPr lang="en-US" sz="3600" dirty="0" err="1" smtClean="0"/>
                  <a:t>Om.</a:t>
                </a:r>
                <a:r>
                  <a:rPr lang="en-US" sz="3600" dirty="0" smtClean="0"/>
                  <a:t> </a:t>
                </a:r>
                <a:r>
                  <a:rPr lang="en-US" sz="3600" dirty="0" err="1" smtClean="0"/>
                  <a:t>Vẽ</a:t>
                </a:r>
                <a:r>
                  <a:rPr lang="en-US" sz="3600" dirty="0" smtClean="0"/>
                  <a:t> </a:t>
                </a:r>
                <a:r>
                  <a:rPr lang="en-US" sz="3600" dirty="0" err="1" smtClean="0"/>
                  <a:t>tia</a:t>
                </a:r>
                <a:r>
                  <a:rPr lang="en-US" sz="3600" dirty="0" smtClean="0"/>
                  <a:t> On </a:t>
                </a:r>
                <a:r>
                  <a:rPr lang="en-US" sz="3600" dirty="0" err="1" smtClean="0"/>
                  <a:t>sao</a:t>
                </a:r>
                <a:r>
                  <a:rPr lang="en-US" sz="3600" dirty="0" smtClean="0"/>
                  <a:t> </a:t>
                </a:r>
                <a:r>
                  <a:rPr lang="en-US" sz="3600" dirty="0" err="1" smtClean="0"/>
                  <a:t>cho</a:t>
                </a:r>
                <a:r>
                  <a:rPr lang="en-US" sz="3600" dirty="0" smtClean="0"/>
                  <a:t> </a:t>
                </a:r>
                <a14:m>
                  <m:oMath xmlns:m="http://schemas.openxmlformats.org/officeDocument/2006/math">
                    <m:acc>
                      <m:accPr>
                        <m:chr m:val="̂"/>
                        <m:ctrlPr>
                          <a:rPr lang="en-US" sz="3600" i="1" smtClean="0">
                            <a:latin typeface="Cambria Math"/>
                          </a:rPr>
                        </m:ctrlPr>
                      </m:accPr>
                      <m:e>
                        <m:r>
                          <a:rPr lang="en-US" sz="3600" b="0" i="1" smtClean="0">
                            <a:latin typeface="Cambria Math" panose="02040503050406030204" pitchFamily="18" charset="0"/>
                          </a:rPr>
                          <m:t>𝑚𝑂𝑛</m:t>
                        </m:r>
                      </m:e>
                    </m:acc>
                    <m:r>
                      <a:rPr lang="en-US" sz="3600" b="0" i="1" smtClean="0">
                        <a:latin typeface="Cambria Math" panose="02040503050406030204" pitchFamily="18" charset="0"/>
                      </a:rPr>
                      <m:t>=</m:t>
                    </m:r>
                    <m:sSup>
                      <m:sSupPr>
                        <m:ctrlPr>
                          <a:rPr lang="en-US" sz="3600" b="0" i="1" smtClean="0">
                            <a:latin typeface="Cambria Math"/>
                          </a:rPr>
                        </m:ctrlPr>
                      </m:sSupPr>
                      <m:e>
                        <m:r>
                          <a:rPr lang="en-US" sz="3600" b="0" i="1" smtClean="0">
                            <a:latin typeface="Cambria Math" panose="02040503050406030204" pitchFamily="18" charset="0"/>
                          </a:rPr>
                          <m:t>130</m:t>
                        </m:r>
                      </m:e>
                      <m:sup>
                        <m:r>
                          <a:rPr lang="en-US" sz="3600" b="0" i="1" smtClean="0">
                            <a:latin typeface="Cambria Math" panose="02040503050406030204" pitchFamily="18" charset="0"/>
                          </a:rPr>
                          <m:t>0</m:t>
                        </m:r>
                      </m:sup>
                    </m:sSup>
                    <m:r>
                      <a:rPr lang="en-US" sz="3600" b="0" i="1" smtClean="0">
                        <a:latin typeface="Cambria Math" panose="02040503050406030204" pitchFamily="18" charset="0"/>
                      </a:rPr>
                      <m:t>.</m:t>
                    </m:r>
                  </m:oMath>
                </a14:m>
                <a:r>
                  <a:rPr lang="en-US" sz="3600" dirty="0" smtClean="0"/>
                  <a:t> </a:t>
                </a:r>
                <a:endParaRPr lang="en-US" sz="3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41647" y="2627833"/>
                <a:ext cx="11445551" cy="664990"/>
              </a:xfrm>
              <a:prstGeom prst="rect">
                <a:avLst/>
              </a:prstGeom>
              <a:blipFill rotWithShape="0">
                <a:blip r:embed="rId5"/>
                <a:stretch>
                  <a:fillRect l="-1597" t="-11009" b="-33945"/>
                </a:stretch>
              </a:blipFill>
            </p:spPr>
            <p:txBody>
              <a:bodyPr/>
              <a:lstStyle/>
              <a:p>
                <a:r>
                  <a:rPr lang="en-US">
                    <a:noFill/>
                  </a:rPr>
                  <a:t> </a:t>
                </a:r>
              </a:p>
            </p:txBody>
          </p:sp>
        </mc:Fallback>
      </mc:AlternateContent>
    </p:spTree>
    <p:extLst>
      <p:ext uri="{BB962C8B-B14F-4D97-AF65-F5344CB8AC3E}">
        <p14:creationId xmlns:p14="http://schemas.microsoft.com/office/powerpoint/2010/main" val="1352543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2" name="!!4">
            <a:extLst>
              <a:ext uri="{FF2B5EF4-FFF2-40B4-BE49-F238E27FC236}">
                <a16:creationId xmlns="" xmlns:a16="http://schemas.microsoft.com/office/drawing/2014/main" id="{58E6D429-DC53-47C4-8036-1E9D12B8E28B}"/>
              </a:ext>
            </a:extLst>
          </p:cNvPr>
          <p:cNvSpPr/>
          <p:nvPr/>
        </p:nvSpPr>
        <p:spPr>
          <a:xfrm>
            <a:off x="6474706" y="205354"/>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cs typeface="Times New Roman" panose="02020603050405020304" pitchFamily="18" charset="0"/>
              </a:rPr>
              <a:t>HOẠT ĐỘNG </a:t>
            </a:r>
            <a:r>
              <a:rPr lang="en-US" sz="2800" b="1" dirty="0" smtClean="0">
                <a:cs typeface="Times New Roman" panose="02020603050405020304" pitchFamily="18" charset="0"/>
              </a:rPr>
              <a:t>CỦNG CỐ</a:t>
            </a:r>
            <a:endParaRPr lang="en-US" sz="2800" b="1" i="1" dirty="0">
              <a:cs typeface="Times New Roman" panose="02020603050405020304" pitchFamily="18" charset="0"/>
            </a:endParaRPr>
          </a:p>
        </p:txBody>
      </p:sp>
      <p:sp>
        <p:nvSpPr>
          <p:cNvPr id="4" name="TextBox 3"/>
          <p:cNvSpPr txBox="1"/>
          <p:nvPr/>
        </p:nvSpPr>
        <p:spPr>
          <a:xfrm>
            <a:off x="494472" y="243712"/>
            <a:ext cx="11445551" cy="584775"/>
          </a:xfrm>
          <a:prstGeom prst="rect">
            <a:avLst/>
          </a:prstGeom>
          <a:noFill/>
        </p:spPr>
        <p:txBody>
          <a:bodyPr wrap="square" rtlCol="0">
            <a:spAutoFit/>
          </a:bodyPr>
          <a:lstStyle/>
          <a:p>
            <a:pPr algn="just"/>
            <a:r>
              <a:rPr lang="en-US" sz="3200" b="1" dirty="0" err="1" smtClean="0">
                <a:solidFill>
                  <a:srgbClr val="FF0000"/>
                </a:solidFill>
              </a:rPr>
              <a:t>Bài</a:t>
            </a:r>
            <a:r>
              <a:rPr lang="en-US" sz="3200" b="1" dirty="0" smtClean="0">
                <a:solidFill>
                  <a:srgbClr val="FF0000"/>
                </a:solidFill>
              </a:rPr>
              <a:t> 1 </a:t>
            </a:r>
            <a:r>
              <a:rPr lang="en-US" sz="3200" b="1" i="1" dirty="0" smtClean="0">
                <a:solidFill>
                  <a:srgbClr val="FF0000"/>
                </a:solidFill>
              </a:rPr>
              <a:t>(</a:t>
            </a:r>
            <a:r>
              <a:rPr lang="en-US" sz="3200" b="1" i="1" dirty="0" err="1" smtClean="0">
                <a:solidFill>
                  <a:srgbClr val="FF0000"/>
                </a:solidFill>
              </a:rPr>
              <a:t>Phiếu</a:t>
            </a:r>
            <a:r>
              <a:rPr lang="en-US" sz="3200" b="1" i="1" dirty="0" smtClean="0">
                <a:solidFill>
                  <a:srgbClr val="FF0000"/>
                </a:solidFill>
              </a:rPr>
              <a:t> </a:t>
            </a:r>
            <a:r>
              <a:rPr lang="en-US" sz="3200" b="1" i="1" dirty="0" err="1" smtClean="0">
                <a:solidFill>
                  <a:srgbClr val="FF0000"/>
                </a:solidFill>
              </a:rPr>
              <a:t>học</a:t>
            </a:r>
            <a:r>
              <a:rPr lang="en-US" sz="3200" b="1" i="1" dirty="0" smtClean="0">
                <a:solidFill>
                  <a:srgbClr val="FF0000"/>
                </a:solidFill>
              </a:rPr>
              <a:t> </a:t>
            </a:r>
            <a:r>
              <a:rPr lang="en-US" sz="3200" b="1" i="1" dirty="0" err="1" smtClean="0">
                <a:solidFill>
                  <a:srgbClr val="FF0000"/>
                </a:solidFill>
              </a:rPr>
              <a:t>tập</a:t>
            </a:r>
            <a:r>
              <a:rPr lang="en-US" sz="3200" b="1" i="1" dirty="0" smtClean="0">
                <a:solidFill>
                  <a:srgbClr val="FF0000"/>
                </a:solidFill>
              </a:rPr>
              <a:t>):</a:t>
            </a:r>
            <a:endParaRPr lang="en-US" sz="3200" b="1" dirty="0">
              <a:solidFill>
                <a:srgbClr val="0070C0"/>
              </a:solidFill>
            </a:endParaRPr>
          </a:p>
        </p:txBody>
      </p:sp>
      <p:pic>
        <p:nvPicPr>
          <p:cNvPr id="20" name="!!3">
            <a:extLst>
              <a:ext uri="{FF2B5EF4-FFF2-40B4-BE49-F238E27FC236}">
                <a16:creationId xmlns="" xmlns:a16="http://schemas.microsoft.com/office/drawing/2014/main" id="{83F1A94D-48D5-4D73-BDAA-9118478F5E60}"/>
              </a:ext>
            </a:extLst>
          </p:cNvPr>
          <p:cNvPicPr>
            <a:picLocks noChangeAspect="1"/>
          </p:cNvPicPr>
          <p:nvPr/>
        </p:nvPicPr>
        <p:blipFill>
          <a:blip r:embed="rId3"/>
          <a:stretch>
            <a:fillRect/>
          </a:stretch>
        </p:blipFill>
        <p:spPr>
          <a:xfrm>
            <a:off x="494473" y="5057148"/>
            <a:ext cx="1598743" cy="1438869"/>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441647" y="2627833"/>
                <a:ext cx="11445551" cy="3063146"/>
              </a:xfrm>
              <a:prstGeom prst="rect">
                <a:avLst/>
              </a:prstGeom>
              <a:noFill/>
            </p:spPr>
            <p:txBody>
              <a:bodyPr wrap="square" rtlCol="0">
                <a:spAutoFit/>
              </a:bodyPr>
              <a:lstStyle/>
              <a:p>
                <a:pPr algn="just"/>
                <a:r>
                  <a:rPr lang="en-US" sz="3200" i="1" dirty="0" smtClean="0"/>
                  <a:t>Bước 1:</a:t>
                </a:r>
                <a:r>
                  <a:rPr lang="en-US" sz="3200" dirty="0" smtClean="0"/>
                  <a:t> </a:t>
                </a:r>
                <a:r>
                  <a:rPr lang="en-US" sz="3200" dirty="0" err="1" smtClean="0"/>
                  <a:t>Vẽ</a:t>
                </a:r>
                <a:r>
                  <a:rPr lang="en-US" sz="3200" dirty="0" smtClean="0"/>
                  <a:t> </a:t>
                </a:r>
                <a:r>
                  <a:rPr lang="en-US" sz="3200" dirty="0" err="1" smtClean="0"/>
                  <a:t>tia</a:t>
                </a:r>
                <a:r>
                  <a:rPr lang="en-US" sz="3200" dirty="0" smtClean="0"/>
                  <a:t> Ox</a:t>
                </a:r>
              </a:p>
              <a:p>
                <a:pPr algn="just"/>
                <a:r>
                  <a:rPr lang="en-US" sz="3200" i="1" dirty="0" err="1" smtClean="0"/>
                  <a:t>Bước</a:t>
                </a:r>
                <a:r>
                  <a:rPr lang="en-US" sz="3200" i="1" dirty="0" smtClean="0"/>
                  <a:t> 2</a:t>
                </a:r>
                <a:r>
                  <a:rPr lang="en-US" sz="3200" dirty="0" smtClean="0"/>
                  <a:t>: </a:t>
                </a:r>
                <a:r>
                  <a:rPr lang="en-US" sz="3200" dirty="0" err="1" smtClean="0"/>
                  <a:t>Đặt</a:t>
                </a:r>
                <a:r>
                  <a:rPr lang="en-US" sz="3200" dirty="0" smtClean="0"/>
                  <a:t> </a:t>
                </a:r>
                <a:r>
                  <a:rPr lang="en-US" sz="3200" dirty="0" err="1" smtClean="0"/>
                  <a:t>thước</a:t>
                </a:r>
                <a:r>
                  <a:rPr lang="en-US" sz="3200" dirty="0" smtClean="0"/>
                  <a:t> </a:t>
                </a:r>
                <a:r>
                  <a:rPr lang="en-US" sz="3200" dirty="0" err="1" smtClean="0"/>
                  <a:t>đo</a:t>
                </a:r>
                <a:r>
                  <a:rPr lang="en-US" sz="3200" dirty="0" smtClean="0"/>
                  <a:t> </a:t>
                </a:r>
                <a:r>
                  <a:rPr lang="en-US" sz="3200" dirty="0" err="1" smtClean="0"/>
                  <a:t>góc</a:t>
                </a:r>
                <a:r>
                  <a:rPr lang="en-US" sz="3200" dirty="0" smtClean="0"/>
                  <a:t> </a:t>
                </a:r>
                <a:r>
                  <a:rPr lang="en-US" sz="3200" dirty="0" err="1" smtClean="0"/>
                  <a:t>sao</a:t>
                </a:r>
                <a:r>
                  <a:rPr lang="en-US" sz="3200" dirty="0" smtClean="0"/>
                  <a:t> </a:t>
                </a:r>
                <a:r>
                  <a:rPr lang="en-US" sz="3200" dirty="0" err="1" smtClean="0"/>
                  <a:t>cho</a:t>
                </a:r>
                <a:r>
                  <a:rPr lang="en-US" sz="3200" dirty="0" smtClean="0"/>
                  <a:t> </a:t>
                </a:r>
                <a:r>
                  <a:rPr lang="en-US" sz="3200" dirty="0" err="1" smtClean="0"/>
                  <a:t>tâm</a:t>
                </a:r>
                <a:r>
                  <a:rPr lang="en-US" sz="3200" dirty="0" smtClean="0"/>
                  <a:t> </a:t>
                </a:r>
                <a:r>
                  <a:rPr lang="en-US" sz="3200" dirty="0" err="1" smtClean="0"/>
                  <a:t>của</a:t>
                </a:r>
                <a:r>
                  <a:rPr lang="en-US" sz="3200" dirty="0" smtClean="0"/>
                  <a:t> </a:t>
                </a:r>
                <a:r>
                  <a:rPr lang="en-US" sz="3200" dirty="0" err="1" smtClean="0"/>
                  <a:t>thước</a:t>
                </a:r>
                <a:r>
                  <a:rPr lang="en-US" sz="3200" dirty="0" smtClean="0"/>
                  <a:t> </a:t>
                </a:r>
                <a:r>
                  <a:rPr lang="en-US" sz="3200" dirty="0" err="1" smtClean="0"/>
                  <a:t>trùng</a:t>
                </a:r>
                <a:r>
                  <a:rPr lang="en-US" sz="3200" dirty="0" smtClean="0"/>
                  <a:t> </a:t>
                </a:r>
                <a:r>
                  <a:rPr lang="en-US" sz="3200" dirty="0" err="1" smtClean="0"/>
                  <a:t>với</a:t>
                </a:r>
                <a:r>
                  <a:rPr lang="en-US" sz="3200" dirty="0" smtClean="0"/>
                  <a:t> O, </a:t>
                </a:r>
                <a:r>
                  <a:rPr lang="en-US" sz="3200" dirty="0" err="1" smtClean="0"/>
                  <a:t>vạch</a:t>
                </a:r>
                <a:r>
                  <a:rPr lang="en-US" sz="3200" dirty="0" smtClean="0"/>
                  <a:t> 0 </a:t>
                </a:r>
                <a:r>
                  <a:rPr lang="en-US" sz="3200" dirty="0" err="1" smtClean="0"/>
                  <a:t>của</a:t>
                </a:r>
                <a:r>
                  <a:rPr lang="en-US" sz="3200" dirty="0" smtClean="0"/>
                  <a:t> </a:t>
                </a:r>
                <a:r>
                  <a:rPr lang="en-US" sz="3200" dirty="0" err="1" smtClean="0"/>
                  <a:t>thước</a:t>
                </a:r>
                <a:r>
                  <a:rPr lang="en-US" sz="3200" dirty="0" smtClean="0"/>
                  <a:t> </a:t>
                </a:r>
                <a:r>
                  <a:rPr lang="en-US" sz="3200" dirty="0" err="1" smtClean="0"/>
                  <a:t>nằm</a:t>
                </a:r>
                <a:r>
                  <a:rPr lang="en-US" sz="3200" dirty="0" smtClean="0"/>
                  <a:t> </a:t>
                </a:r>
                <a:r>
                  <a:rPr lang="en-US" sz="3200" dirty="0" err="1" smtClean="0"/>
                  <a:t>trên</a:t>
                </a:r>
                <a:r>
                  <a:rPr lang="en-US" sz="3200" dirty="0" smtClean="0"/>
                  <a:t> </a:t>
                </a:r>
                <a:r>
                  <a:rPr lang="en-US" sz="3200" dirty="0" err="1" smtClean="0"/>
                  <a:t>tia</a:t>
                </a:r>
                <a:r>
                  <a:rPr lang="en-US" sz="3200" dirty="0" smtClean="0"/>
                  <a:t> Ox.</a:t>
                </a:r>
              </a:p>
              <a:p>
                <a:pPr algn="just"/>
                <a:r>
                  <a:rPr lang="en-US" sz="3200" i="1" dirty="0" err="1" smtClean="0"/>
                  <a:t>Bước</a:t>
                </a:r>
                <a:r>
                  <a:rPr lang="en-US" sz="3200" i="1" dirty="0" smtClean="0"/>
                  <a:t> 3</a:t>
                </a:r>
                <a:r>
                  <a:rPr lang="en-US" sz="3200" dirty="0" smtClean="0"/>
                  <a:t>: </a:t>
                </a:r>
                <a:r>
                  <a:rPr lang="en-US" sz="3200" dirty="0" err="1" smtClean="0"/>
                  <a:t>Đánh</a:t>
                </a:r>
                <a:r>
                  <a:rPr lang="en-US" sz="3200" dirty="0" smtClean="0"/>
                  <a:t> </a:t>
                </a:r>
                <a:r>
                  <a:rPr lang="en-US" sz="3200" dirty="0" err="1" smtClean="0"/>
                  <a:t>dấu</a:t>
                </a:r>
                <a:r>
                  <a:rPr lang="en-US" sz="3200" dirty="0" smtClean="0"/>
                  <a:t> </a:t>
                </a:r>
                <a:r>
                  <a:rPr lang="en-US" sz="3200" dirty="0" err="1" smtClean="0"/>
                  <a:t>một</a:t>
                </a:r>
                <a:r>
                  <a:rPr lang="en-US" sz="3200" dirty="0" smtClean="0"/>
                  <a:t> </a:t>
                </a:r>
                <a:r>
                  <a:rPr lang="en-US" sz="3200" dirty="0" err="1" smtClean="0"/>
                  <a:t>điểm</a:t>
                </a:r>
                <a:r>
                  <a:rPr lang="en-US" sz="3200" dirty="0" smtClean="0"/>
                  <a:t> </a:t>
                </a:r>
                <a:r>
                  <a:rPr lang="en-US" sz="3200" dirty="0" err="1" smtClean="0"/>
                  <a:t>trên</a:t>
                </a:r>
                <a:r>
                  <a:rPr lang="en-US" sz="3200" dirty="0" smtClean="0"/>
                  <a:t> </a:t>
                </a:r>
                <a:r>
                  <a:rPr lang="en-US" sz="3200" dirty="0" err="1" smtClean="0"/>
                  <a:t>vạch</a:t>
                </a:r>
                <a:r>
                  <a:rPr lang="en-US" sz="3200" dirty="0" smtClean="0"/>
                  <a:t> chia </a:t>
                </a:r>
                <a:r>
                  <a:rPr lang="en-US" sz="3200" dirty="0" err="1" smtClean="0"/>
                  <a:t>độ</a:t>
                </a:r>
                <a:r>
                  <a:rPr lang="en-US" sz="3200" dirty="0" smtClean="0"/>
                  <a:t> </a:t>
                </a:r>
                <a:r>
                  <a:rPr lang="en-US" sz="3200" dirty="0" err="1" smtClean="0"/>
                  <a:t>của</a:t>
                </a:r>
                <a:r>
                  <a:rPr lang="en-US" sz="3200" dirty="0" smtClean="0"/>
                  <a:t> </a:t>
                </a:r>
                <a:r>
                  <a:rPr lang="en-US" sz="3200" dirty="0" err="1" smtClean="0"/>
                  <a:t>thước</a:t>
                </a:r>
                <a:r>
                  <a:rPr lang="en-US" sz="3200" dirty="0" smtClean="0"/>
                  <a:t> </a:t>
                </a:r>
                <a:r>
                  <a:rPr lang="en-US" sz="3200" dirty="0" err="1" smtClean="0"/>
                  <a:t>tương</a:t>
                </a:r>
                <a:r>
                  <a:rPr lang="en-US" sz="3200" dirty="0" smtClean="0"/>
                  <a:t> </a:t>
                </a:r>
                <a:r>
                  <a:rPr lang="en-US" sz="3200" dirty="0" err="1" smtClean="0"/>
                  <a:t>ứng</a:t>
                </a:r>
                <a:r>
                  <a:rPr lang="en-US" sz="3200" dirty="0" smtClean="0"/>
                  <a:t> </a:t>
                </a:r>
                <a:r>
                  <a:rPr lang="en-US" sz="3200" dirty="0" err="1" smtClean="0"/>
                  <a:t>với</a:t>
                </a:r>
                <a:r>
                  <a:rPr lang="en-US" sz="3200" dirty="0" smtClean="0"/>
                  <a:t> </a:t>
                </a:r>
                <a:r>
                  <a:rPr lang="en-US" sz="3200" dirty="0" err="1" smtClean="0"/>
                  <a:t>số</a:t>
                </a:r>
                <a:r>
                  <a:rPr lang="en-US" sz="3200" dirty="0" smtClean="0"/>
                  <a:t> </a:t>
                </a:r>
                <a:r>
                  <a:rPr lang="en-US" sz="3200" dirty="0" err="1" smtClean="0"/>
                  <a:t>chỉ</a:t>
                </a:r>
                <a:r>
                  <a:rPr lang="en-US" sz="3200" dirty="0" smtClean="0"/>
                  <a:t> </a:t>
                </a:r>
                <a14:m>
                  <m:oMath xmlns:m="http://schemas.openxmlformats.org/officeDocument/2006/math">
                    <m:sSup>
                      <m:sSupPr>
                        <m:ctrlPr>
                          <a:rPr lang="en-US" sz="3200" i="1">
                            <a:latin typeface="Cambria Math"/>
                          </a:rPr>
                        </m:ctrlPr>
                      </m:sSupPr>
                      <m:e>
                        <m:r>
                          <a:rPr lang="en-US" sz="3200" b="0" i="1" smtClean="0">
                            <a:latin typeface="Cambria Math" panose="02040503050406030204" pitchFamily="18" charset="0"/>
                          </a:rPr>
                          <m:t>6</m:t>
                        </m:r>
                        <m:r>
                          <a:rPr lang="en-US" sz="3200" i="1">
                            <a:latin typeface="Cambria Math" panose="02040503050406030204" pitchFamily="18" charset="0"/>
                          </a:rPr>
                          <m:t>0</m:t>
                        </m:r>
                      </m:e>
                      <m:sup>
                        <m:r>
                          <a:rPr lang="en-US" sz="3200" i="1">
                            <a:latin typeface="Cambria Math" panose="02040503050406030204" pitchFamily="18" charset="0"/>
                          </a:rPr>
                          <m:t>0</m:t>
                        </m:r>
                      </m:sup>
                    </m:sSup>
                  </m:oMath>
                </a14:m>
                <a:r>
                  <a:rPr lang="en-US" sz="3200" dirty="0" smtClean="0"/>
                  <a:t>, </a:t>
                </a:r>
                <a:r>
                  <a:rPr lang="en-US" sz="3200" dirty="0" err="1" smtClean="0"/>
                  <a:t>kẻ</a:t>
                </a:r>
                <a:r>
                  <a:rPr lang="en-US" sz="3200" dirty="0" smtClean="0"/>
                  <a:t> </a:t>
                </a:r>
                <a:r>
                  <a:rPr lang="en-US" sz="3200" dirty="0" err="1" smtClean="0"/>
                  <a:t>tia</a:t>
                </a:r>
                <a:r>
                  <a:rPr lang="en-US" sz="3200" dirty="0" smtClean="0"/>
                  <a:t> </a:t>
                </a:r>
                <a:r>
                  <a:rPr lang="en-US" sz="3200" dirty="0" err="1" smtClean="0"/>
                  <a:t>Oy</a:t>
                </a:r>
                <a:r>
                  <a:rPr lang="en-US" sz="3200" dirty="0" smtClean="0"/>
                  <a:t> </a:t>
                </a:r>
                <a:r>
                  <a:rPr lang="en-US" sz="3200" dirty="0" err="1" smtClean="0"/>
                  <a:t>đi</a:t>
                </a:r>
                <a:r>
                  <a:rPr lang="en-US" sz="3200" dirty="0" smtClean="0"/>
                  <a:t> qua </a:t>
                </a:r>
                <a:r>
                  <a:rPr lang="en-US" sz="3200" dirty="0" err="1" smtClean="0"/>
                  <a:t>điểm</a:t>
                </a:r>
                <a:r>
                  <a:rPr lang="en-US" sz="3200" dirty="0" smtClean="0"/>
                  <a:t> </a:t>
                </a:r>
                <a:r>
                  <a:rPr lang="en-US" sz="3200" dirty="0" err="1" smtClean="0"/>
                  <a:t>đã</a:t>
                </a:r>
                <a:r>
                  <a:rPr lang="en-US" sz="3200" dirty="0" smtClean="0"/>
                  <a:t> </a:t>
                </a:r>
                <a:r>
                  <a:rPr lang="en-US" sz="3200" dirty="0" err="1" smtClean="0"/>
                  <a:t>đánh</a:t>
                </a:r>
                <a:r>
                  <a:rPr lang="en-US" sz="3200" dirty="0" smtClean="0"/>
                  <a:t> </a:t>
                </a:r>
                <a:r>
                  <a:rPr lang="en-US" sz="3200" dirty="0" err="1" smtClean="0"/>
                  <a:t>dấu</a:t>
                </a:r>
                <a:r>
                  <a:rPr lang="en-US" sz="3200" dirty="0" smtClean="0"/>
                  <a:t>.</a:t>
                </a:r>
              </a:p>
              <a:p>
                <a:pPr algn="just"/>
                <a:r>
                  <a:rPr lang="en-US" sz="3200" dirty="0" smtClean="0"/>
                  <a:t>             Ta </a:t>
                </a:r>
                <a:r>
                  <a:rPr lang="en-US" sz="3200" dirty="0" err="1" smtClean="0"/>
                  <a:t>có</a:t>
                </a:r>
                <a:r>
                  <a:rPr lang="en-US" sz="3200" dirty="0" smtClean="0"/>
                  <a:t>: </a:t>
                </a:r>
                <a14:m>
                  <m:oMath xmlns:m="http://schemas.openxmlformats.org/officeDocument/2006/math">
                    <m:acc>
                      <m:accPr>
                        <m:chr m:val="̂"/>
                        <m:ctrlPr>
                          <a:rPr lang="en-US" sz="3200" i="1" smtClean="0">
                            <a:latin typeface="Cambria Math"/>
                          </a:rPr>
                        </m:ctrlPr>
                      </m:accPr>
                      <m:e>
                        <m:r>
                          <a:rPr lang="en-US" sz="3200" b="0" i="1" smtClean="0">
                            <a:latin typeface="Cambria Math" panose="02040503050406030204" pitchFamily="18" charset="0"/>
                          </a:rPr>
                          <m:t>𝑥𝑂𝑦</m:t>
                        </m:r>
                      </m:e>
                    </m:acc>
                    <m:r>
                      <a:rPr lang="en-US" sz="3200" b="0" i="1" smtClean="0">
                        <a:latin typeface="Cambria Math" panose="02040503050406030204" pitchFamily="18" charset="0"/>
                      </a:rPr>
                      <m:t>=</m:t>
                    </m:r>
                    <m:sSup>
                      <m:sSupPr>
                        <m:ctrlPr>
                          <a:rPr lang="en-US" sz="3200" b="0" i="1" smtClean="0">
                            <a:latin typeface="Cambria Math"/>
                          </a:rPr>
                        </m:ctrlPr>
                      </m:sSupPr>
                      <m:e>
                        <m:r>
                          <a:rPr lang="en-US" sz="3200" b="0" i="1" smtClean="0">
                            <a:latin typeface="Cambria Math" panose="02040503050406030204" pitchFamily="18" charset="0"/>
                          </a:rPr>
                          <m:t>60</m:t>
                        </m:r>
                      </m:e>
                      <m:sup>
                        <m:r>
                          <a:rPr lang="en-US" sz="3200" b="0" i="1" smtClean="0">
                            <a:latin typeface="Cambria Math" panose="02040503050406030204" pitchFamily="18" charset="0"/>
                          </a:rPr>
                          <m:t>0</m:t>
                        </m:r>
                      </m:sup>
                    </m:sSup>
                    <m:r>
                      <a:rPr lang="en-US" sz="3200" b="0" i="1" smtClean="0">
                        <a:latin typeface="Cambria Math" panose="02040503050406030204" pitchFamily="18" charset="0"/>
                      </a:rPr>
                      <m:t>.</m:t>
                    </m:r>
                  </m:oMath>
                </a14:m>
                <a:r>
                  <a:rPr lang="en-US" sz="3200" dirty="0" smtClean="0"/>
                  <a:t> </a:t>
                </a:r>
                <a:endParaRPr lang="en-US" sz="3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41647" y="2627833"/>
                <a:ext cx="11445551" cy="3063146"/>
              </a:xfrm>
              <a:prstGeom prst="rect">
                <a:avLst/>
              </a:prstGeom>
              <a:blipFill rotWithShape="0">
                <a:blip r:embed="rId4"/>
                <a:stretch>
                  <a:fillRect l="-1331" t="-2584" r="-1331" b="-5567"/>
                </a:stretch>
              </a:blipFill>
            </p:spPr>
            <p:txBody>
              <a:bodyPr/>
              <a:lstStyle/>
              <a:p>
                <a:r>
                  <a:rPr lang="en-US">
                    <a:noFill/>
                  </a:rPr>
                  <a:t> </a:t>
                </a:r>
              </a:p>
            </p:txBody>
          </p:sp>
        </mc:Fallback>
      </mc:AlternateContent>
      <p:sp>
        <p:nvSpPr>
          <p:cNvPr id="5" name="TextBox 4"/>
          <p:cNvSpPr txBox="1"/>
          <p:nvPr/>
        </p:nvSpPr>
        <p:spPr>
          <a:xfrm>
            <a:off x="724627" y="1151566"/>
            <a:ext cx="631421" cy="584775"/>
          </a:xfrm>
          <a:prstGeom prst="rect">
            <a:avLst/>
          </a:prstGeom>
          <a:noFill/>
        </p:spPr>
        <p:txBody>
          <a:bodyPr wrap="square" rtlCol="0">
            <a:spAutoFit/>
          </a:bodyPr>
          <a:lstStyle/>
          <a:p>
            <a:r>
              <a:rPr lang="en-US" sz="3200" dirty="0" smtClean="0"/>
              <a:t>a)</a:t>
            </a:r>
            <a:endParaRPr lang="en-US" sz="3200" dirty="0"/>
          </a:p>
        </p:txBody>
      </p:sp>
      <p:pic>
        <p:nvPicPr>
          <p:cNvPr id="9" name="Picture 8"/>
          <p:cNvPicPr/>
          <p:nvPr/>
        </p:nvPicPr>
        <p:blipFill>
          <a:blip r:embed="rId5"/>
          <a:srcRect/>
          <a:stretch>
            <a:fillRect/>
          </a:stretch>
        </p:blipFill>
        <p:spPr bwMode="auto">
          <a:xfrm>
            <a:off x="4012454" y="465886"/>
            <a:ext cx="2749129" cy="2310919"/>
          </a:xfrm>
          <a:prstGeom prst="rect">
            <a:avLst/>
          </a:prstGeom>
          <a:noFill/>
          <a:ln w="9525">
            <a:noFill/>
            <a:miter lim="800000"/>
            <a:headEnd/>
            <a:tailEnd/>
          </a:ln>
        </p:spPr>
      </p:pic>
    </p:spTree>
    <p:extLst>
      <p:ext uri="{BB962C8B-B14F-4D97-AF65-F5344CB8AC3E}">
        <p14:creationId xmlns:p14="http://schemas.microsoft.com/office/powerpoint/2010/main" val="39985701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2" name="!!4">
            <a:extLst>
              <a:ext uri="{FF2B5EF4-FFF2-40B4-BE49-F238E27FC236}">
                <a16:creationId xmlns="" xmlns:a16="http://schemas.microsoft.com/office/drawing/2014/main" id="{58E6D429-DC53-47C4-8036-1E9D12B8E28B}"/>
              </a:ext>
            </a:extLst>
          </p:cNvPr>
          <p:cNvSpPr/>
          <p:nvPr/>
        </p:nvSpPr>
        <p:spPr>
          <a:xfrm>
            <a:off x="6474706" y="205354"/>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cs typeface="Times New Roman" panose="02020603050405020304" pitchFamily="18" charset="0"/>
              </a:rPr>
              <a:t>HOẠT ĐỘNG </a:t>
            </a:r>
            <a:r>
              <a:rPr lang="en-US" sz="2800" b="1" dirty="0" smtClean="0">
                <a:cs typeface="Times New Roman" panose="02020603050405020304" pitchFamily="18" charset="0"/>
              </a:rPr>
              <a:t>CỦNG CỐ</a:t>
            </a:r>
            <a:endParaRPr lang="en-US" sz="2800" b="1" i="1" dirty="0">
              <a:cs typeface="Times New Roman" panose="02020603050405020304" pitchFamily="18" charset="0"/>
            </a:endParaRPr>
          </a:p>
        </p:txBody>
      </p:sp>
      <p:sp>
        <p:nvSpPr>
          <p:cNvPr id="4" name="TextBox 3"/>
          <p:cNvSpPr txBox="1"/>
          <p:nvPr/>
        </p:nvSpPr>
        <p:spPr>
          <a:xfrm>
            <a:off x="441647" y="1236426"/>
            <a:ext cx="11445551" cy="646331"/>
          </a:xfrm>
          <a:prstGeom prst="rect">
            <a:avLst/>
          </a:prstGeom>
          <a:noFill/>
        </p:spPr>
        <p:txBody>
          <a:bodyPr wrap="square" rtlCol="0">
            <a:spAutoFit/>
          </a:bodyPr>
          <a:lstStyle/>
          <a:p>
            <a:pPr algn="just"/>
            <a:r>
              <a:rPr lang="en-US" sz="3600" b="1" dirty="0" err="1" smtClean="0">
                <a:solidFill>
                  <a:srgbClr val="FF0000"/>
                </a:solidFill>
              </a:rPr>
              <a:t>Bài</a:t>
            </a:r>
            <a:r>
              <a:rPr lang="en-US" sz="3600" b="1" dirty="0" smtClean="0">
                <a:solidFill>
                  <a:srgbClr val="FF0000"/>
                </a:solidFill>
              </a:rPr>
              <a:t> 1 </a:t>
            </a:r>
            <a:r>
              <a:rPr lang="en-US" sz="3600" b="1" i="1" dirty="0" smtClean="0">
                <a:solidFill>
                  <a:srgbClr val="FF0000"/>
                </a:solidFill>
              </a:rPr>
              <a:t>(</a:t>
            </a:r>
            <a:r>
              <a:rPr lang="en-US" sz="3600" b="1" i="1" dirty="0" err="1" smtClean="0">
                <a:solidFill>
                  <a:srgbClr val="FF0000"/>
                </a:solidFill>
              </a:rPr>
              <a:t>Phiếu</a:t>
            </a:r>
            <a:r>
              <a:rPr lang="en-US" sz="3600" b="1" i="1" dirty="0" smtClean="0">
                <a:solidFill>
                  <a:srgbClr val="FF0000"/>
                </a:solidFill>
              </a:rPr>
              <a:t> </a:t>
            </a:r>
            <a:r>
              <a:rPr lang="en-US" sz="3600" b="1" i="1" dirty="0" err="1" smtClean="0">
                <a:solidFill>
                  <a:srgbClr val="FF0000"/>
                </a:solidFill>
              </a:rPr>
              <a:t>học</a:t>
            </a:r>
            <a:r>
              <a:rPr lang="en-US" sz="3600" b="1" i="1" dirty="0" smtClean="0">
                <a:solidFill>
                  <a:srgbClr val="FF0000"/>
                </a:solidFill>
              </a:rPr>
              <a:t> </a:t>
            </a:r>
            <a:r>
              <a:rPr lang="en-US" sz="3600" b="1" i="1" dirty="0" err="1" smtClean="0">
                <a:solidFill>
                  <a:srgbClr val="FF0000"/>
                </a:solidFill>
              </a:rPr>
              <a:t>tập</a:t>
            </a:r>
            <a:r>
              <a:rPr lang="en-US" sz="3600" b="1" i="1" dirty="0" smtClean="0">
                <a:solidFill>
                  <a:srgbClr val="FF0000"/>
                </a:solidFill>
              </a:rPr>
              <a:t>):</a:t>
            </a:r>
            <a:endParaRPr lang="en-US" sz="3600" b="1" dirty="0">
              <a:solidFill>
                <a:srgbClr val="0070C0"/>
              </a:solidFill>
            </a:endParaRPr>
          </a:p>
        </p:txBody>
      </p:sp>
      <p:sp>
        <p:nvSpPr>
          <p:cNvPr id="7" name="TextBox 6"/>
          <p:cNvSpPr txBox="1"/>
          <p:nvPr/>
        </p:nvSpPr>
        <p:spPr>
          <a:xfrm>
            <a:off x="441647" y="2035307"/>
            <a:ext cx="11445551" cy="584775"/>
          </a:xfrm>
          <a:prstGeom prst="rect">
            <a:avLst/>
          </a:prstGeom>
          <a:noFill/>
        </p:spPr>
        <p:txBody>
          <a:bodyPr wrap="square" rtlCol="0">
            <a:spAutoFit/>
          </a:bodyPr>
          <a:lstStyle/>
          <a:p>
            <a:pPr algn="just"/>
            <a:r>
              <a:rPr lang="en-US" sz="3200" dirty="0"/>
              <a:t>b</a:t>
            </a:r>
            <a:r>
              <a:rPr lang="en-US" sz="3200" dirty="0" smtClean="0"/>
              <a:t>)</a:t>
            </a:r>
            <a:endParaRPr lang="en-US" sz="3200" dirty="0"/>
          </a:p>
        </p:txBody>
      </p:sp>
      <p:pic>
        <p:nvPicPr>
          <p:cNvPr id="20" name="!!3">
            <a:extLst>
              <a:ext uri="{FF2B5EF4-FFF2-40B4-BE49-F238E27FC236}">
                <a16:creationId xmlns="" xmlns:a16="http://schemas.microsoft.com/office/drawing/2014/main" id="{83F1A94D-48D5-4D73-BDAA-9118478F5E60}"/>
              </a:ext>
            </a:extLst>
          </p:cNvPr>
          <p:cNvPicPr>
            <a:picLocks noChangeAspect="1"/>
          </p:cNvPicPr>
          <p:nvPr/>
        </p:nvPicPr>
        <p:blipFill>
          <a:blip r:embed="rId3"/>
          <a:stretch>
            <a:fillRect/>
          </a:stretch>
        </p:blipFill>
        <p:spPr>
          <a:xfrm>
            <a:off x="494473" y="5057148"/>
            <a:ext cx="1598743" cy="1438869"/>
          </a:xfrm>
          <a:prstGeom prst="rect">
            <a:avLst/>
          </a:prstGeom>
        </p:spPr>
      </p:pic>
      <p:pic>
        <p:nvPicPr>
          <p:cNvPr id="8" name="Picture 7"/>
          <p:cNvPicPr/>
          <p:nvPr/>
        </p:nvPicPr>
        <p:blipFill>
          <a:blip r:embed="rId4"/>
          <a:srcRect/>
          <a:stretch>
            <a:fillRect/>
          </a:stretch>
        </p:blipFill>
        <p:spPr bwMode="auto">
          <a:xfrm>
            <a:off x="2780522" y="2357535"/>
            <a:ext cx="6183086" cy="3265714"/>
          </a:xfrm>
          <a:prstGeom prst="rect">
            <a:avLst/>
          </a:prstGeom>
          <a:noFill/>
          <a:ln w="9525">
            <a:noFill/>
            <a:miter lim="800000"/>
            <a:headEnd/>
            <a:tailEnd/>
          </a:ln>
        </p:spPr>
      </p:pic>
    </p:spTree>
    <p:extLst>
      <p:ext uri="{BB962C8B-B14F-4D97-AF65-F5344CB8AC3E}">
        <p14:creationId xmlns:p14="http://schemas.microsoft.com/office/powerpoint/2010/main" val="1989489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2" name="!!4">
            <a:extLst>
              <a:ext uri="{FF2B5EF4-FFF2-40B4-BE49-F238E27FC236}">
                <a16:creationId xmlns="" xmlns:a16="http://schemas.microsoft.com/office/drawing/2014/main" id="{58E6D429-DC53-47C4-8036-1E9D12B8E28B}"/>
              </a:ext>
            </a:extLst>
          </p:cNvPr>
          <p:cNvSpPr/>
          <p:nvPr/>
        </p:nvSpPr>
        <p:spPr>
          <a:xfrm>
            <a:off x="6474706" y="205354"/>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cs typeface="Times New Roman" panose="02020603050405020304" pitchFamily="18" charset="0"/>
              </a:rPr>
              <a:t>HOẠT ĐỘNG </a:t>
            </a:r>
            <a:r>
              <a:rPr lang="en-US" sz="2800" b="1" dirty="0" smtClean="0">
                <a:cs typeface="Times New Roman" panose="02020603050405020304" pitchFamily="18" charset="0"/>
              </a:rPr>
              <a:t>CỦNG CỐ</a:t>
            </a:r>
            <a:endParaRPr lang="en-US" sz="2800" b="1" i="1" dirty="0">
              <a:cs typeface="Times New Roman" panose="02020603050405020304" pitchFamily="18" charset="0"/>
            </a:endParaRPr>
          </a:p>
        </p:txBody>
      </p:sp>
      <p:sp>
        <p:nvSpPr>
          <p:cNvPr id="4" name="TextBox 3"/>
          <p:cNvSpPr txBox="1"/>
          <p:nvPr/>
        </p:nvSpPr>
        <p:spPr>
          <a:xfrm>
            <a:off x="361375" y="674642"/>
            <a:ext cx="11445551" cy="1384995"/>
          </a:xfrm>
          <a:prstGeom prst="rect">
            <a:avLst/>
          </a:prstGeom>
          <a:noFill/>
        </p:spPr>
        <p:txBody>
          <a:bodyPr wrap="square" rtlCol="0">
            <a:spAutoFit/>
          </a:bodyPr>
          <a:lstStyle/>
          <a:p>
            <a:pPr algn="just"/>
            <a:r>
              <a:rPr lang="en-US" sz="2800" b="1" dirty="0" err="1" smtClean="0">
                <a:solidFill>
                  <a:srgbClr val="FF0000"/>
                </a:solidFill>
              </a:rPr>
              <a:t>Bài</a:t>
            </a:r>
            <a:r>
              <a:rPr lang="en-US" sz="2800" b="1" dirty="0" smtClean="0">
                <a:solidFill>
                  <a:srgbClr val="FF0000"/>
                </a:solidFill>
              </a:rPr>
              <a:t> 2 </a:t>
            </a:r>
            <a:r>
              <a:rPr lang="en-US" sz="2800" b="1" i="1" dirty="0" smtClean="0">
                <a:solidFill>
                  <a:srgbClr val="FF0000"/>
                </a:solidFill>
              </a:rPr>
              <a:t>(</a:t>
            </a:r>
            <a:r>
              <a:rPr lang="en-US" sz="2800" b="1" i="1" dirty="0" err="1" smtClean="0">
                <a:solidFill>
                  <a:srgbClr val="FF0000"/>
                </a:solidFill>
              </a:rPr>
              <a:t>Phiếu</a:t>
            </a:r>
            <a:r>
              <a:rPr lang="en-US" sz="2800" b="1" i="1" dirty="0" smtClean="0">
                <a:solidFill>
                  <a:srgbClr val="FF0000"/>
                </a:solidFill>
              </a:rPr>
              <a:t> </a:t>
            </a:r>
            <a:r>
              <a:rPr lang="en-US" sz="2800" b="1" i="1" dirty="0" err="1" smtClean="0">
                <a:solidFill>
                  <a:srgbClr val="FF0000"/>
                </a:solidFill>
              </a:rPr>
              <a:t>học</a:t>
            </a:r>
            <a:r>
              <a:rPr lang="en-US" sz="2800" b="1" i="1" dirty="0" smtClean="0">
                <a:solidFill>
                  <a:srgbClr val="FF0000"/>
                </a:solidFill>
              </a:rPr>
              <a:t> </a:t>
            </a:r>
            <a:r>
              <a:rPr lang="en-US" sz="2800" b="1" i="1" dirty="0" err="1" smtClean="0">
                <a:solidFill>
                  <a:srgbClr val="FF0000"/>
                </a:solidFill>
              </a:rPr>
              <a:t>tập</a:t>
            </a:r>
            <a:r>
              <a:rPr lang="en-US" sz="2800" b="1" i="1" dirty="0" smtClean="0">
                <a:solidFill>
                  <a:srgbClr val="FF0000"/>
                </a:solidFill>
              </a:rPr>
              <a:t>) </a:t>
            </a:r>
            <a:r>
              <a:rPr lang="en-US" sz="2800" b="1" i="1" dirty="0" smtClean="0">
                <a:solidFill>
                  <a:srgbClr val="0070C0"/>
                </a:solidFill>
              </a:rPr>
              <a:t>(</a:t>
            </a:r>
            <a:r>
              <a:rPr lang="en-US" sz="2800" b="1" i="1" dirty="0" err="1" smtClean="0">
                <a:solidFill>
                  <a:srgbClr val="0070C0"/>
                </a:solidFill>
              </a:rPr>
              <a:t>học</a:t>
            </a:r>
            <a:r>
              <a:rPr lang="en-US" sz="2800" b="1" i="1" dirty="0" smtClean="0">
                <a:solidFill>
                  <a:srgbClr val="0070C0"/>
                </a:solidFill>
              </a:rPr>
              <a:t> </a:t>
            </a:r>
            <a:r>
              <a:rPr lang="en-US" sz="2800" b="1" i="1" dirty="0" err="1" smtClean="0">
                <a:solidFill>
                  <a:srgbClr val="0070C0"/>
                </a:solidFill>
              </a:rPr>
              <a:t>sinh</a:t>
            </a:r>
            <a:r>
              <a:rPr lang="en-US" sz="2800" b="1" i="1" dirty="0" smtClean="0">
                <a:solidFill>
                  <a:srgbClr val="0070C0"/>
                </a:solidFill>
              </a:rPr>
              <a:t> </a:t>
            </a:r>
            <a:r>
              <a:rPr lang="en-US" sz="2800" b="1" i="1" dirty="0" err="1" smtClean="0">
                <a:solidFill>
                  <a:srgbClr val="0070C0"/>
                </a:solidFill>
              </a:rPr>
              <a:t>làm</a:t>
            </a:r>
            <a:r>
              <a:rPr lang="en-US" sz="2800" b="1" i="1" dirty="0" smtClean="0">
                <a:solidFill>
                  <a:srgbClr val="0070C0"/>
                </a:solidFill>
              </a:rPr>
              <a:t> </a:t>
            </a:r>
            <a:r>
              <a:rPr lang="en-US" sz="2800" b="1" i="1" dirty="0" err="1" smtClean="0">
                <a:solidFill>
                  <a:srgbClr val="0070C0"/>
                </a:solidFill>
              </a:rPr>
              <a:t>việc</a:t>
            </a:r>
            <a:r>
              <a:rPr lang="en-US" sz="2800" b="1" i="1" dirty="0" smtClean="0">
                <a:solidFill>
                  <a:srgbClr val="0070C0"/>
                </a:solidFill>
              </a:rPr>
              <a:t> </a:t>
            </a:r>
            <a:r>
              <a:rPr lang="en-US" sz="2800" b="1" i="1" dirty="0" err="1" smtClean="0">
                <a:solidFill>
                  <a:srgbClr val="0070C0"/>
                </a:solidFill>
              </a:rPr>
              <a:t>nhóm</a:t>
            </a:r>
            <a:r>
              <a:rPr lang="en-US" sz="2800" b="1" i="1" dirty="0" smtClean="0">
                <a:solidFill>
                  <a:srgbClr val="0070C0"/>
                </a:solidFill>
              </a:rPr>
              <a:t> </a:t>
            </a:r>
            <a:r>
              <a:rPr lang="en-US" sz="2800" b="1" i="1" dirty="0" err="1" smtClean="0">
                <a:solidFill>
                  <a:srgbClr val="0070C0"/>
                </a:solidFill>
              </a:rPr>
              <a:t>theo</a:t>
            </a:r>
            <a:r>
              <a:rPr lang="en-US" sz="2800" b="1" i="1" dirty="0" smtClean="0">
                <a:solidFill>
                  <a:srgbClr val="0070C0"/>
                </a:solidFill>
              </a:rPr>
              <a:t> </a:t>
            </a:r>
            <a:r>
              <a:rPr lang="en-US" sz="2800" b="1" i="1" dirty="0" err="1" smtClean="0">
                <a:solidFill>
                  <a:srgbClr val="0070C0"/>
                </a:solidFill>
              </a:rPr>
              <a:t>bàn</a:t>
            </a:r>
            <a:r>
              <a:rPr lang="en-US" sz="2800" b="1" i="1" dirty="0" smtClean="0">
                <a:solidFill>
                  <a:srgbClr val="0070C0"/>
                </a:solidFill>
              </a:rPr>
              <a:t>): </a:t>
            </a:r>
            <a:r>
              <a:rPr lang="en-US" sz="2800" b="1" dirty="0" err="1" smtClean="0">
                <a:solidFill>
                  <a:srgbClr val="0070C0"/>
                </a:solidFill>
              </a:rPr>
              <a:t>Xác</a:t>
            </a:r>
            <a:r>
              <a:rPr lang="en-US" sz="2800" b="1" dirty="0" smtClean="0">
                <a:solidFill>
                  <a:srgbClr val="0070C0"/>
                </a:solidFill>
              </a:rPr>
              <a:t> </a:t>
            </a:r>
            <a:r>
              <a:rPr lang="en-US" sz="2800" b="1" dirty="0" err="1" smtClean="0">
                <a:solidFill>
                  <a:srgbClr val="0070C0"/>
                </a:solidFill>
              </a:rPr>
              <a:t>định</a:t>
            </a:r>
            <a:r>
              <a:rPr lang="en-US" sz="2800" b="1" dirty="0" smtClean="0">
                <a:solidFill>
                  <a:srgbClr val="0070C0"/>
                </a:solidFill>
              </a:rPr>
              <a:t> </a:t>
            </a:r>
            <a:r>
              <a:rPr lang="en-US" sz="2800" b="1" dirty="0" err="1" smtClean="0">
                <a:solidFill>
                  <a:srgbClr val="0070C0"/>
                </a:solidFill>
              </a:rPr>
              <a:t>số</a:t>
            </a:r>
            <a:r>
              <a:rPr lang="en-US" sz="2800" b="1" dirty="0" smtClean="0">
                <a:solidFill>
                  <a:srgbClr val="0070C0"/>
                </a:solidFill>
              </a:rPr>
              <a:t> </a:t>
            </a:r>
            <a:r>
              <a:rPr lang="en-US" sz="2800" b="1" dirty="0" err="1" smtClean="0">
                <a:solidFill>
                  <a:srgbClr val="0070C0"/>
                </a:solidFill>
              </a:rPr>
              <a:t>đo</a:t>
            </a:r>
            <a:r>
              <a:rPr lang="en-US" sz="2800" b="1" dirty="0" smtClean="0">
                <a:solidFill>
                  <a:srgbClr val="0070C0"/>
                </a:solidFill>
              </a:rPr>
              <a:t> </a:t>
            </a:r>
            <a:r>
              <a:rPr lang="en-US" sz="2800" b="1" dirty="0" err="1" smtClean="0">
                <a:solidFill>
                  <a:srgbClr val="0070C0"/>
                </a:solidFill>
              </a:rPr>
              <a:t>góc</a:t>
            </a:r>
            <a:r>
              <a:rPr lang="en-US" sz="2800" b="1" dirty="0" smtClean="0">
                <a:solidFill>
                  <a:srgbClr val="0070C0"/>
                </a:solidFill>
              </a:rPr>
              <a:t> </a:t>
            </a:r>
            <a:r>
              <a:rPr lang="en-US" sz="2800" b="1" dirty="0" err="1" smtClean="0">
                <a:solidFill>
                  <a:srgbClr val="0070C0"/>
                </a:solidFill>
              </a:rPr>
              <a:t>tạo</a:t>
            </a:r>
            <a:r>
              <a:rPr lang="en-US" sz="2800" b="1" dirty="0" smtClean="0">
                <a:solidFill>
                  <a:srgbClr val="0070C0"/>
                </a:solidFill>
              </a:rPr>
              <a:t> </a:t>
            </a:r>
            <a:r>
              <a:rPr lang="en-US" sz="2800" b="1" dirty="0" err="1" smtClean="0">
                <a:solidFill>
                  <a:srgbClr val="0070C0"/>
                </a:solidFill>
              </a:rPr>
              <a:t>bởi</a:t>
            </a:r>
            <a:r>
              <a:rPr lang="en-US" sz="2800" b="1" dirty="0" smtClean="0">
                <a:solidFill>
                  <a:srgbClr val="0070C0"/>
                </a:solidFill>
              </a:rPr>
              <a:t> </a:t>
            </a:r>
            <a:r>
              <a:rPr lang="en-US" sz="2800" b="1" dirty="0" err="1" smtClean="0">
                <a:solidFill>
                  <a:srgbClr val="0070C0"/>
                </a:solidFill>
              </a:rPr>
              <a:t>cái</a:t>
            </a:r>
            <a:r>
              <a:rPr lang="en-US" sz="2800" b="1" dirty="0" smtClean="0">
                <a:solidFill>
                  <a:srgbClr val="0070C0"/>
                </a:solidFill>
              </a:rPr>
              <a:t> </a:t>
            </a:r>
            <a:r>
              <a:rPr lang="en-US" sz="2800" b="1" dirty="0" err="1" smtClean="0">
                <a:solidFill>
                  <a:srgbClr val="0070C0"/>
                </a:solidFill>
              </a:rPr>
              <a:t>thang</a:t>
            </a:r>
            <a:r>
              <a:rPr lang="en-US" sz="2800" b="1" dirty="0" smtClean="0">
                <a:solidFill>
                  <a:srgbClr val="0070C0"/>
                </a:solidFill>
              </a:rPr>
              <a:t> </a:t>
            </a:r>
            <a:r>
              <a:rPr lang="en-US" sz="2800" b="1" dirty="0" err="1" smtClean="0">
                <a:solidFill>
                  <a:srgbClr val="0070C0"/>
                </a:solidFill>
              </a:rPr>
              <a:t>và</a:t>
            </a:r>
            <a:r>
              <a:rPr lang="en-US" sz="2800" b="1" dirty="0" smtClean="0">
                <a:solidFill>
                  <a:srgbClr val="0070C0"/>
                </a:solidFill>
              </a:rPr>
              <a:t> </a:t>
            </a:r>
            <a:r>
              <a:rPr lang="en-US" sz="2800" b="1" dirty="0" err="1" smtClean="0">
                <a:solidFill>
                  <a:srgbClr val="0070C0"/>
                </a:solidFill>
              </a:rPr>
              <a:t>mặt</a:t>
            </a:r>
            <a:r>
              <a:rPr lang="en-US" sz="2800" b="1" dirty="0" smtClean="0">
                <a:solidFill>
                  <a:srgbClr val="0070C0"/>
                </a:solidFill>
              </a:rPr>
              <a:t> </a:t>
            </a:r>
            <a:r>
              <a:rPr lang="en-US" sz="2800" b="1" dirty="0" err="1" smtClean="0">
                <a:solidFill>
                  <a:srgbClr val="0070C0"/>
                </a:solidFill>
              </a:rPr>
              <a:t>đất</a:t>
            </a:r>
            <a:r>
              <a:rPr lang="en-US" sz="2800" b="1" dirty="0" smtClean="0">
                <a:solidFill>
                  <a:srgbClr val="0070C0"/>
                </a:solidFill>
              </a:rPr>
              <a:t> </a:t>
            </a:r>
            <a:r>
              <a:rPr lang="en-US" sz="2800" b="1" dirty="0" err="1" smtClean="0">
                <a:solidFill>
                  <a:srgbClr val="0070C0"/>
                </a:solidFill>
              </a:rPr>
              <a:t>trong</a:t>
            </a:r>
            <a:r>
              <a:rPr lang="en-US" sz="2800" b="1" dirty="0" smtClean="0">
                <a:solidFill>
                  <a:srgbClr val="0070C0"/>
                </a:solidFill>
              </a:rPr>
              <a:t> </a:t>
            </a:r>
            <a:r>
              <a:rPr lang="en-US" sz="2800" b="1" dirty="0" err="1" smtClean="0">
                <a:solidFill>
                  <a:srgbClr val="0070C0"/>
                </a:solidFill>
              </a:rPr>
              <a:t>các</a:t>
            </a:r>
            <a:r>
              <a:rPr lang="en-US" sz="2800" b="1" dirty="0" smtClean="0">
                <a:solidFill>
                  <a:srgbClr val="0070C0"/>
                </a:solidFill>
              </a:rPr>
              <a:t> </a:t>
            </a:r>
            <a:r>
              <a:rPr lang="en-US" sz="2800" b="1" dirty="0" err="1" smtClean="0">
                <a:solidFill>
                  <a:srgbClr val="0070C0"/>
                </a:solidFill>
              </a:rPr>
              <a:t>hình</a:t>
            </a:r>
            <a:r>
              <a:rPr lang="en-US" sz="2800" b="1" dirty="0" smtClean="0">
                <a:solidFill>
                  <a:srgbClr val="0070C0"/>
                </a:solidFill>
              </a:rPr>
              <a:t>. </a:t>
            </a:r>
            <a:r>
              <a:rPr lang="en-US" sz="2800" b="1" dirty="0" err="1" smtClean="0">
                <a:solidFill>
                  <a:srgbClr val="0070C0"/>
                </a:solidFill>
              </a:rPr>
              <a:t>Từ</a:t>
            </a:r>
            <a:r>
              <a:rPr lang="en-US" sz="2800" b="1" dirty="0" smtClean="0">
                <a:solidFill>
                  <a:srgbClr val="0070C0"/>
                </a:solidFill>
              </a:rPr>
              <a:t> </a:t>
            </a:r>
            <a:r>
              <a:rPr lang="en-US" sz="2800" b="1" dirty="0" err="1" smtClean="0">
                <a:solidFill>
                  <a:srgbClr val="0070C0"/>
                </a:solidFill>
              </a:rPr>
              <a:t>đó</a:t>
            </a:r>
            <a:r>
              <a:rPr lang="en-US" sz="2800" b="1" dirty="0" smtClean="0">
                <a:solidFill>
                  <a:srgbClr val="0070C0"/>
                </a:solidFill>
              </a:rPr>
              <a:t> </a:t>
            </a:r>
            <a:r>
              <a:rPr lang="en-US" sz="2800" b="1" dirty="0" err="1" smtClean="0">
                <a:solidFill>
                  <a:srgbClr val="0070C0"/>
                </a:solidFill>
              </a:rPr>
              <a:t>rút</a:t>
            </a:r>
            <a:r>
              <a:rPr lang="en-US" sz="2800" b="1" dirty="0" smtClean="0">
                <a:solidFill>
                  <a:srgbClr val="0070C0"/>
                </a:solidFill>
              </a:rPr>
              <a:t> </a:t>
            </a:r>
            <a:r>
              <a:rPr lang="en-US" sz="2800" b="1" dirty="0" err="1" smtClean="0">
                <a:solidFill>
                  <a:srgbClr val="0070C0"/>
                </a:solidFill>
              </a:rPr>
              <a:t>ra</a:t>
            </a:r>
            <a:r>
              <a:rPr lang="en-US" sz="2800" b="1" dirty="0" smtClean="0">
                <a:solidFill>
                  <a:srgbClr val="0070C0"/>
                </a:solidFill>
              </a:rPr>
              <a:t> </a:t>
            </a:r>
            <a:r>
              <a:rPr lang="en-US" sz="2800" b="1" dirty="0" err="1" smtClean="0">
                <a:solidFill>
                  <a:srgbClr val="0070C0"/>
                </a:solidFill>
              </a:rPr>
              <a:t>kết</a:t>
            </a:r>
            <a:r>
              <a:rPr lang="en-US" sz="2800" b="1" dirty="0" smtClean="0">
                <a:solidFill>
                  <a:srgbClr val="0070C0"/>
                </a:solidFill>
              </a:rPr>
              <a:t> </a:t>
            </a:r>
            <a:r>
              <a:rPr lang="en-US" sz="2800" b="1" dirty="0" err="1" smtClean="0">
                <a:solidFill>
                  <a:srgbClr val="0070C0"/>
                </a:solidFill>
              </a:rPr>
              <a:t>luận</a:t>
            </a:r>
            <a:r>
              <a:rPr lang="en-US" sz="2800" b="1" dirty="0" smtClean="0">
                <a:solidFill>
                  <a:srgbClr val="0070C0"/>
                </a:solidFill>
              </a:rPr>
              <a:t> </a:t>
            </a:r>
            <a:r>
              <a:rPr lang="en-US" sz="2800" b="1" dirty="0" err="1" smtClean="0">
                <a:solidFill>
                  <a:srgbClr val="0070C0"/>
                </a:solidFill>
              </a:rPr>
              <a:t>về</a:t>
            </a:r>
            <a:r>
              <a:rPr lang="en-US" sz="2800" b="1" dirty="0" smtClean="0">
                <a:solidFill>
                  <a:srgbClr val="0070C0"/>
                </a:solidFill>
              </a:rPr>
              <a:t> </a:t>
            </a:r>
            <a:r>
              <a:rPr lang="en-US" sz="2800" b="1" dirty="0" err="1" smtClean="0">
                <a:solidFill>
                  <a:srgbClr val="0070C0"/>
                </a:solidFill>
              </a:rPr>
              <a:t>cách</a:t>
            </a:r>
            <a:r>
              <a:rPr lang="en-US" sz="2800" b="1" dirty="0" smtClean="0">
                <a:solidFill>
                  <a:srgbClr val="0070C0"/>
                </a:solidFill>
              </a:rPr>
              <a:t> </a:t>
            </a:r>
            <a:r>
              <a:rPr lang="en-US" sz="2800" b="1" dirty="0" err="1" smtClean="0">
                <a:solidFill>
                  <a:srgbClr val="0070C0"/>
                </a:solidFill>
              </a:rPr>
              <a:t>đặt</a:t>
            </a:r>
            <a:r>
              <a:rPr lang="en-US" sz="2800" b="1" dirty="0" smtClean="0">
                <a:solidFill>
                  <a:srgbClr val="0070C0"/>
                </a:solidFill>
              </a:rPr>
              <a:t> </a:t>
            </a:r>
            <a:r>
              <a:rPr lang="en-US" sz="2800" b="1" dirty="0" err="1" smtClean="0">
                <a:solidFill>
                  <a:srgbClr val="0070C0"/>
                </a:solidFill>
              </a:rPr>
              <a:t>thang</a:t>
            </a:r>
            <a:r>
              <a:rPr lang="en-US" sz="2800" b="1" dirty="0" smtClean="0">
                <a:solidFill>
                  <a:srgbClr val="0070C0"/>
                </a:solidFill>
              </a:rPr>
              <a:t> </a:t>
            </a:r>
            <a:r>
              <a:rPr lang="en-US" sz="2800" b="1" dirty="0" err="1" smtClean="0">
                <a:solidFill>
                  <a:srgbClr val="0070C0"/>
                </a:solidFill>
              </a:rPr>
              <a:t>đảm</a:t>
            </a:r>
            <a:r>
              <a:rPr lang="en-US" sz="2800" b="1" dirty="0" smtClean="0">
                <a:solidFill>
                  <a:srgbClr val="0070C0"/>
                </a:solidFill>
              </a:rPr>
              <a:t> </a:t>
            </a:r>
            <a:r>
              <a:rPr lang="en-US" sz="2800" b="1" dirty="0" err="1" smtClean="0">
                <a:solidFill>
                  <a:srgbClr val="0070C0"/>
                </a:solidFill>
              </a:rPr>
              <a:t>bảo</a:t>
            </a:r>
            <a:r>
              <a:rPr lang="en-US" sz="2800" b="1" dirty="0" smtClean="0">
                <a:solidFill>
                  <a:srgbClr val="0070C0"/>
                </a:solidFill>
              </a:rPr>
              <a:t> an </a:t>
            </a:r>
            <a:r>
              <a:rPr lang="en-US" sz="2800" b="1" dirty="0" err="1" smtClean="0">
                <a:solidFill>
                  <a:srgbClr val="0070C0"/>
                </a:solidFill>
              </a:rPr>
              <a:t>toàn</a:t>
            </a:r>
            <a:endParaRPr lang="en-US" sz="2800" b="1" dirty="0">
              <a:solidFill>
                <a:srgbClr val="0070C0"/>
              </a:solidFill>
            </a:endParaRPr>
          </a:p>
        </p:txBody>
      </p:sp>
      <p:pic>
        <p:nvPicPr>
          <p:cNvPr id="17" name="Picture 16"/>
          <p:cNvPicPr/>
          <p:nvPr/>
        </p:nvPicPr>
        <p:blipFill>
          <a:blip r:embed="rId3" cstate="print">
            <a:extLst>
              <a:ext uri="{28A0092B-C50C-407E-A947-70E740481C1C}">
                <a14:useLocalDpi xmlns:a14="http://schemas.microsoft.com/office/drawing/2010/main" val="0"/>
              </a:ext>
            </a:extLst>
          </a:blip>
          <a:stretch>
            <a:fillRect/>
          </a:stretch>
        </p:blipFill>
        <p:spPr>
          <a:xfrm>
            <a:off x="861473" y="2059636"/>
            <a:ext cx="2466445" cy="1726807"/>
          </a:xfrm>
          <a:prstGeom prst="rect">
            <a:avLst/>
          </a:prstGeom>
        </p:spPr>
      </p:pic>
      <p:pic>
        <p:nvPicPr>
          <p:cNvPr id="18" name="Picture 17"/>
          <p:cNvPicPr/>
          <p:nvPr/>
        </p:nvPicPr>
        <p:blipFill>
          <a:blip r:embed="rId4" cstate="print">
            <a:extLst>
              <a:ext uri="{28A0092B-C50C-407E-A947-70E740481C1C}">
                <a14:useLocalDpi xmlns:a14="http://schemas.microsoft.com/office/drawing/2010/main" val="0"/>
              </a:ext>
            </a:extLst>
          </a:blip>
          <a:stretch>
            <a:fillRect/>
          </a:stretch>
        </p:blipFill>
        <p:spPr>
          <a:xfrm>
            <a:off x="6043379" y="2059635"/>
            <a:ext cx="1657486" cy="1662487"/>
          </a:xfrm>
          <a:prstGeom prst="rect">
            <a:avLst/>
          </a:prstGeom>
        </p:spPr>
      </p:pic>
      <p:pic>
        <p:nvPicPr>
          <p:cNvPr id="19" name="Picture 18"/>
          <p:cNvPicPr/>
          <p:nvPr/>
        </p:nvPicPr>
        <p:blipFill>
          <a:blip r:embed="rId5" cstate="print">
            <a:extLst>
              <a:ext uri="{28A0092B-C50C-407E-A947-70E740481C1C}">
                <a14:useLocalDpi xmlns:a14="http://schemas.microsoft.com/office/drawing/2010/main" val="0"/>
              </a:ext>
            </a:extLst>
          </a:blip>
          <a:stretch>
            <a:fillRect/>
          </a:stretch>
        </p:blipFill>
        <p:spPr>
          <a:xfrm>
            <a:off x="953772" y="4274526"/>
            <a:ext cx="2935827" cy="1815638"/>
          </a:xfrm>
          <a:prstGeom prst="rect">
            <a:avLst/>
          </a:prstGeom>
        </p:spPr>
      </p:pic>
      <p:pic>
        <p:nvPicPr>
          <p:cNvPr id="21" name="Picture 20"/>
          <p:cNvPicPr/>
          <p:nvPr/>
        </p:nvPicPr>
        <p:blipFill>
          <a:blip r:embed="rId6" cstate="print">
            <a:extLst>
              <a:ext uri="{28A0092B-C50C-407E-A947-70E740481C1C}">
                <a14:useLocalDpi xmlns:a14="http://schemas.microsoft.com/office/drawing/2010/main" val="0"/>
              </a:ext>
            </a:extLst>
          </a:blip>
          <a:stretch>
            <a:fillRect/>
          </a:stretch>
        </p:blipFill>
        <p:spPr>
          <a:xfrm>
            <a:off x="5839468" y="4521562"/>
            <a:ext cx="2065308" cy="1682967"/>
          </a:xfrm>
          <a:prstGeom prst="rect">
            <a:avLst/>
          </a:prstGeom>
        </p:spPr>
      </p:pic>
      <p:sp>
        <p:nvSpPr>
          <p:cNvPr id="23" name="TextBox 22"/>
          <p:cNvSpPr txBox="1"/>
          <p:nvPr/>
        </p:nvSpPr>
        <p:spPr>
          <a:xfrm>
            <a:off x="1384300" y="3847570"/>
            <a:ext cx="1263650" cy="461665"/>
          </a:xfrm>
          <a:prstGeom prst="rect">
            <a:avLst/>
          </a:prstGeom>
          <a:noFill/>
        </p:spPr>
        <p:txBody>
          <a:bodyPr wrap="square" rtlCol="0">
            <a:spAutoFit/>
          </a:bodyPr>
          <a:lstStyle/>
          <a:p>
            <a:r>
              <a:rPr lang="en-US" sz="2400" dirty="0" err="1" smtClean="0"/>
              <a:t>Hình</a:t>
            </a:r>
            <a:r>
              <a:rPr lang="en-US" sz="2400" dirty="0" smtClean="0"/>
              <a:t> a</a:t>
            </a:r>
            <a:endParaRPr lang="en-US" sz="2400" dirty="0"/>
          </a:p>
        </p:txBody>
      </p:sp>
      <p:sp>
        <p:nvSpPr>
          <p:cNvPr id="24" name="TextBox 23"/>
          <p:cNvSpPr txBox="1"/>
          <p:nvPr/>
        </p:nvSpPr>
        <p:spPr>
          <a:xfrm>
            <a:off x="1679575" y="6121646"/>
            <a:ext cx="1263650" cy="461665"/>
          </a:xfrm>
          <a:prstGeom prst="rect">
            <a:avLst/>
          </a:prstGeom>
          <a:noFill/>
        </p:spPr>
        <p:txBody>
          <a:bodyPr wrap="square" rtlCol="0">
            <a:spAutoFit/>
          </a:bodyPr>
          <a:lstStyle/>
          <a:p>
            <a:r>
              <a:rPr lang="en-US" sz="2400" dirty="0" err="1" smtClean="0"/>
              <a:t>Hình</a:t>
            </a:r>
            <a:r>
              <a:rPr lang="en-US" sz="2400" dirty="0" smtClean="0"/>
              <a:t> c</a:t>
            </a:r>
            <a:endParaRPr lang="en-US" sz="2400" dirty="0"/>
          </a:p>
        </p:txBody>
      </p:sp>
      <p:sp>
        <p:nvSpPr>
          <p:cNvPr id="25" name="TextBox 24"/>
          <p:cNvSpPr txBox="1"/>
          <p:nvPr/>
        </p:nvSpPr>
        <p:spPr>
          <a:xfrm>
            <a:off x="6019040" y="6121646"/>
            <a:ext cx="1263650" cy="461665"/>
          </a:xfrm>
          <a:prstGeom prst="rect">
            <a:avLst/>
          </a:prstGeom>
          <a:noFill/>
        </p:spPr>
        <p:txBody>
          <a:bodyPr wrap="square" rtlCol="0">
            <a:spAutoFit/>
          </a:bodyPr>
          <a:lstStyle/>
          <a:p>
            <a:r>
              <a:rPr lang="en-US" sz="2400" dirty="0" err="1" smtClean="0"/>
              <a:t>Hình</a:t>
            </a:r>
            <a:r>
              <a:rPr lang="en-US" sz="2400" dirty="0" smtClean="0"/>
              <a:t> d</a:t>
            </a:r>
            <a:endParaRPr lang="en-US" sz="2400" dirty="0"/>
          </a:p>
        </p:txBody>
      </p:sp>
      <p:sp>
        <p:nvSpPr>
          <p:cNvPr id="26" name="TextBox 25"/>
          <p:cNvSpPr txBox="1"/>
          <p:nvPr/>
        </p:nvSpPr>
        <p:spPr>
          <a:xfrm>
            <a:off x="6019040" y="3782871"/>
            <a:ext cx="1263650" cy="461665"/>
          </a:xfrm>
          <a:prstGeom prst="rect">
            <a:avLst/>
          </a:prstGeom>
          <a:noFill/>
        </p:spPr>
        <p:txBody>
          <a:bodyPr wrap="square" rtlCol="0">
            <a:spAutoFit/>
          </a:bodyPr>
          <a:lstStyle/>
          <a:p>
            <a:r>
              <a:rPr lang="en-US" sz="2400" dirty="0" err="1" smtClean="0"/>
              <a:t>Hình</a:t>
            </a:r>
            <a:r>
              <a:rPr lang="en-US" sz="2400" dirty="0" smtClean="0"/>
              <a:t> b</a:t>
            </a:r>
            <a:endParaRPr lang="en-US" sz="2400" dirty="0"/>
          </a:p>
        </p:txBody>
      </p:sp>
      <mc:AlternateContent xmlns:mc="http://schemas.openxmlformats.org/markup-compatibility/2006" xmlns:a14="http://schemas.microsoft.com/office/drawing/2010/main">
        <mc:Choice Requires="a14">
          <p:sp>
            <p:nvSpPr>
              <p:cNvPr id="5" name="Cloud 4"/>
              <p:cNvSpPr/>
              <p:nvPr/>
            </p:nvSpPr>
            <p:spPr>
              <a:xfrm>
                <a:off x="6872122" y="1639310"/>
                <a:ext cx="5953687" cy="3928472"/>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Để </a:t>
                </a:r>
                <a:r>
                  <a:rPr lang="en-US" sz="3200" dirty="0" err="1" smtClean="0">
                    <a:solidFill>
                      <a:schemeClr val="bg1"/>
                    </a:solidFill>
                  </a:rPr>
                  <a:t>việc</a:t>
                </a:r>
                <a:r>
                  <a:rPr lang="en-US" sz="3200" dirty="0" smtClean="0">
                    <a:solidFill>
                      <a:schemeClr val="bg1"/>
                    </a:solidFill>
                  </a:rPr>
                  <a:t> </a:t>
                </a:r>
                <a:r>
                  <a:rPr lang="en-US" sz="3200" dirty="0" err="1" smtClean="0">
                    <a:solidFill>
                      <a:schemeClr val="bg1"/>
                    </a:solidFill>
                  </a:rPr>
                  <a:t>sử</a:t>
                </a:r>
                <a:r>
                  <a:rPr lang="en-US" sz="3200" dirty="0" smtClean="0">
                    <a:solidFill>
                      <a:schemeClr val="bg1"/>
                    </a:solidFill>
                  </a:rPr>
                  <a:t> </a:t>
                </a:r>
                <a:r>
                  <a:rPr lang="en-US" sz="3200" dirty="0" err="1" smtClean="0">
                    <a:solidFill>
                      <a:schemeClr val="bg1"/>
                    </a:solidFill>
                  </a:rPr>
                  <a:t>dụng</a:t>
                </a:r>
                <a:r>
                  <a:rPr lang="en-US" sz="3200" dirty="0" smtClean="0">
                    <a:solidFill>
                      <a:schemeClr val="bg1"/>
                    </a:solidFill>
                  </a:rPr>
                  <a:t> </a:t>
                </a:r>
                <a:r>
                  <a:rPr lang="en-US" sz="3200" dirty="0" err="1" smtClean="0">
                    <a:solidFill>
                      <a:schemeClr val="bg1"/>
                    </a:solidFill>
                  </a:rPr>
                  <a:t>thang</a:t>
                </a:r>
                <a:r>
                  <a:rPr lang="en-US" sz="3200" dirty="0" smtClean="0">
                    <a:solidFill>
                      <a:schemeClr val="bg1"/>
                    </a:solidFill>
                  </a:rPr>
                  <a:t> </a:t>
                </a:r>
                <a:r>
                  <a:rPr lang="en-US" sz="3200" dirty="0" err="1" smtClean="0">
                    <a:solidFill>
                      <a:schemeClr val="bg1"/>
                    </a:solidFill>
                  </a:rPr>
                  <a:t>đảm</a:t>
                </a:r>
                <a:r>
                  <a:rPr lang="en-US" sz="3200" dirty="0" smtClean="0">
                    <a:solidFill>
                      <a:schemeClr val="bg1"/>
                    </a:solidFill>
                  </a:rPr>
                  <a:t> </a:t>
                </a:r>
                <a:r>
                  <a:rPr lang="en-US" sz="3200" dirty="0" err="1" smtClean="0">
                    <a:solidFill>
                      <a:schemeClr val="bg1"/>
                    </a:solidFill>
                  </a:rPr>
                  <a:t>bảo</a:t>
                </a:r>
                <a:r>
                  <a:rPr lang="en-US" sz="3200" dirty="0" smtClean="0">
                    <a:solidFill>
                      <a:schemeClr val="bg1"/>
                    </a:solidFill>
                  </a:rPr>
                  <a:t> an </a:t>
                </a:r>
                <a:r>
                  <a:rPr lang="en-US" sz="3200" dirty="0" err="1" smtClean="0">
                    <a:solidFill>
                      <a:schemeClr val="bg1"/>
                    </a:solidFill>
                  </a:rPr>
                  <a:t>toàn</a:t>
                </a:r>
                <a:r>
                  <a:rPr lang="en-US" sz="3200" dirty="0" smtClean="0">
                    <a:solidFill>
                      <a:schemeClr val="bg1"/>
                    </a:solidFill>
                  </a:rPr>
                  <a:t> </a:t>
                </a:r>
                <a:r>
                  <a:rPr lang="en-US" sz="3200" dirty="0" err="1" smtClean="0">
                    <a:solidFill>
                      <a:schemeClr val="bg1"/>
                    </a:solidFill>
                  </a:rPr>
                  <a:t>thì</a:t>
                </a:r>
                <a:r>
                  <a:rPr lang="en-US" sz="3200" dirty="0" smtClean="0">
                    <a:solidFill>
                      <a:schemeClr val="bg1"/>
                    </a:solidFill>
                  </a:rPr>
                  <a:t> </a:t>
                </a:r>
                <a:r>
                  <a:rPr lang="en-US" sz="3200" dirty="0" err="1" smtClean="0">
                    <a:solidFill>
                      <a:schemeClr val="bg1"/>
                    </a:solidFill>
                  </a:rPr>
                  <a:t>góc</a:t>
                </a:r>
                <a:r>
                  <a:rPr lang="en-US" sz="3200" dirty="0" smtClean="0">
                    <a:solidFill>
                      <a:schemeClr val="bg1"/>
                    </a:solidFill>
                  </a:rPr>
                  <a:t> </a:t>
                </a:r>
                <a:r>
                  <a:rPr lang="en-US" sz="3200" dirty="0" err="1" smtClean="0">
                    <a:solidFill>
                      <a:schemeClr val="bg1"/>
                    </a:solidFill>
                  </a:rPr>
                  <a:t>kê</a:t>
                </a:r>
                <a:r>
                  <a:rPr lang="en-US" sz="3200" dirty="0" smtClean="0">
                    <a:solidFill>
                      <a:schemeClr val="bg1"/>
                    </a:solidFill>
                  </a:rPr>
                  <a:t> </a:t>
                </a:r>
                <a:r>
                  <a:rPr lang="en-US" sz="3200" dirty="0" err="1" smtClean="0">
                    <a:solidFill>
                      <a:schemeClr val="bg1"/>
                    </a:solidFill>
                  </a:rPr>
                  <a:t>thang</a:t>
                </a:r>
                <a:r>
                  <a:rPr lang="en-US" sz="3200" dirty="0" smtClean="0">
                    <a:solidFill>
                      <a:schemeClr val="bg1"/>
                    </a:solidFill>
                  </a:rPr>
                  <a:t> </a:t>
                </a:r>
                <a:r>
                  <a:rPr lang="en-US" sz="3200" dirty="0" err="1" smtClean="0">
                    <a:solidFill>
                      <a:schemeClr val="bg1"/>
                    </a:solidFill>
                  </a:rPr>
                  <a:t>vào</a:t>
                </a:r>
                <a:r>
                  <a:rPr lang="en-US" sz="3200" dirty="0" smtClean="0">
                    <a:solidFill>
                      <a:schemeClr val="bg1"/>
                    </a:solidFill>
                  </a:rPr>
                  <a:t> </a:t>
                </a:r>
                <a:r>
                  <a:rPr lang="en-US" sz="3200" dirty="0" err="1" smtClean="0">
                    <a:solidFill>
                      <a:schemeClr val="bg1"/>
                    </a:solidFill>
                  </a:rPr>
                  <a:t>khoảng</a:t>
                </a:r>
                <a:r>
                  <a:rPr lang="en-US" sz="3200" dirty="0" smtClean="0">
                    <a:solidFill>
                      <a:schemeClr val="bg1"/>
                    </a:solidFill>
                  </a:rPr>
                  <a:t> </a:t>
                </a:r>
                <a14:m>
                  <m:oMath xmlns:m="http://schemas.openxmlformats.org/officeDocument/2006/math">
                    <m:sSup>
                      <m:sSupPr>
                        <m:ctrlPr>
                          <a:rPr lang="en-US" sz="3200" i="1" smtClean="0">
                            <a:solidFill>
                              <a:schemeClr val="bg1"/>
                            </a:solidFill>
                            <a:latin typeface="Cambria Math"/>
                          </a:rPr>
                        </m:ctrlPr>
                      </m:sSupPr>
                      <m:e>
                        <m:r>
                          <a:rPr lang="en-US" sz="3200" b="0" i="1" smtClean="0">
                            <a:solidFill>
                              <a:schemeClr val="bg1"/>
                            </a:solidFill>
                            <a:latin typeface="Cambria Math" panose="02040503050406030204" pitchFamily="18" charset="0"/>
                          </a:rPr>
                          <m:t>75</m:t>
                        </m:r>
                      </m:e>
                      <m:sup>
                        <m:r>
                          <a:rPr lang="en-US" sz="3200" b="0" i="1" smtClean="0">
                            <a:solidFill>
                              <a:schemeClr val="bg1"/>
                            </a:solidFill>
                            <a:latin typeface="Cambria Math" panose="02040503050406030204" pitchFamily="18" charset="0"/>
                          </a:rPr>
                          <m:t>0</m:t>
                        </m:r>
                      </m:sup>
                    </m:sSup>
                  </m:oMath>
                </a14:m>
                <a:r>
                  <a:rPr lang="en-US" sz="3200" dirty="0" smtClean="0">
                    <a:solidFill>
                      <a:schemeClr val="bg1"/>
                    </a:solidFill>
                  </a:rPr>
                  <a:t> so </a:t>
                </a:r>
                <a:r>
                  <a:rPr lang="en-US" sz="3200" dirty="0" err="1" smtClean="0">
                    <a:solidFill>
                      <a:schemeClr val="bg1"/>
                    </a:solidFill>
                  </a:rPr>
                  <a:t>với</a:t>
                </a:r>
                <a:r>
                  <a:rPr lang="en-US" sz="3200" dirty="0" smtClean="0">
                    <a:solidFill>
                      <a:schemeClr val="bg1"/>
                    </a:solidFill>
                  </a:rPr>
                  <a:t> </a:t>
                </a:r>
                <a:r>
                  <a:rPr lang="en-US" sz="3200" dirty="0" err="1" smtClean="0">
                    <a:solidFill>
                      <a:schemeClr val="bg1"/>
                    </a:solidFill>
                  </a:rPr>
                  <a:t>mặt</a:t>
                </a:r>
                <a:r>
                  <a:rPr lang="en-US" sz="3200" dirty="0" smtClean="0">
                    <a:solidFill>
                      <a:schemeClr val="bg1"/>
                    </a:solidFill>
                  </a:rPr>
                  <a:t> </a:t>
                </a:r>
                <a:r>
                  <a:rPr lang="en-US" sz="3200" dirty="0" err="1" smtClean="0">
                    <a:solidFill>
                      <a:schemeClr val="bg1"/>
                    </a:solidFill>
                  </a:rPr>
                  <a:t>đất</a:t>
                </a:r>
                <a:r>
                  <a:rPr lang="en-US" sz="3200" dirty="0" smtClean="0">
                    <a:solidFill>
                      <a:schemeClr val="bg1"/>
                    </a:solidFill>
                  </a:rPr>
                  <a:t>.</a:t>
                </a:r>
                <a:endParaRPr lang="en-US" sz="3200" dirty="0">
                  <a:solidFill>
                    <a:schemeClr val="bg1"/>
                  </a:solidFill>
                </a:endParaRPr>
              </a:p>
            </p:txBody>
          </p:sp>
        </mc:Choice>
        <mc:Fallback xmlns="">
          <p:sp>
            <p:nvSpPr>
              <p:cNvPr id="5" name="Cloud 4"/>
              <p:cNvSpPr>
                <a:spLocks noRot="1" noChangeAspect="1" noMove="1" noResize="1" noEditPoints="1" noAdjustHandles="1" noChangeArrowheads="1" noChangeShapeType="1" noTextEdit="1"/>
              </p:cNvSpPr>
              <p:nvPr/>
            </p:nvSpPr>
            <p:spPr>
              <a:xfrm>
                <a:off x="6872122" y="1639310"/>
                <a:ext cx="5953687" cy="3928472"/>
              </a:xfrm>
              <a:prstGeom prst="cloud">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964764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4" grpId="0"/>
      <p:bldP spid="25" grpId="0"/>
      <p:bldP spid="26"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11" name="Text Box 4"/>
          <p:cNvSpPr txBox="1">
            <a:spLocks noChangeArrowheads="1"/>
          </p:cNvSpPr>
          <p:nvPr/>
        </p:nvSpPr>
        <p:spPr bwMode="auto">
          <a:xfrm>
            <a:off x="3593644" y="678025"/>
            <a:ext cx="5600118" cy="677108"/>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800" b="1" dirty="0" smtClean="0">
                <a:solidFill>
                  <a:srgbClr val="0000FF"/>
                </a:solidFill>
              </a:rPr>
              <a:t>HƯỚNG DẪN VỀ NHÀ</a:t>
            </a:r>
            <a:endParaRPr lang="en-US" sz="3800" b="1" dirty="0">
              <a:solidFill>
                <a:srgbClr val="0000FF"/>
              </a:solidFill>
            </a:endParaRPr>
          </a:p>
        </p:txBody>
      </p:sp>
      <p:sp>
        <p:nvSpPr>
          <p:cNvPr id="4" name="TextBox 3"/>
          <p:cNvSpPr txBox="1"/>
          <p:nvPr/>
        </p:nvSpPr>
        <p:spPr>
          <a:xfrm>
            <a:off x="939687" y="1502725"/>
            <a:ext cx="10363200" cy="3416320"/>
          </a:xfrm>
          <a:prstGeom prst="rect">
            <a:avLst/>
          </a:prstGeom>
          <a:noFill/>
        </p:spPr>
        <p:txBody>
          <a:bodyPr wrap="square" rtlCol="0">
            <a:spAutoFit/>
          </a:bodyPr>
          <a:lstStyle/>
          <a:p>
            <a:pPr marL="457200" indent="-457200" algn="just">
              <a:buFontTx/>
              <a:buChar char="-"/>
            </a:pPr>
            <a:r>
              <a:rPr lang="en-US" sz="3600" dirty="0" err="1" smtClean="0"/>
              <a:t>Ghi</a:t>
            </a:r>
            <a:r>
              <a:rPr lang="en-US" sz="3600" dirty="0" smtClean="0"/>
              <a:t> </a:t>
            </a:r>
            <a:r>
              <a:rPr lang="en-US" sz="3600" dirty="0" err="1" smtClean="0"/>
              <a:t>nhớ</a:t>
            </a:r>
            <a:r>
              <a:rPr lang="en-US" sz="3600" dirty="0" smtClean="0"/>
              <a:t> </a:t>
            </a:r>
            <a:r>
              <a:rPr lang="en-US" sz="3600" dirty="0" err="1" smtClean="0"/>
              <a:t>cách</a:t>
            </a:r>
            <a:r>
              <a:rPr lang="en-US" sz="3600" dirty="0" smtClean="0"/>
              <a:t> </a:t>
            </a:r>
            <a:r>
              <a:rPr lang="en-US" sz="3600" dirty="0" err="1" smtClean="0"/>
              <a:t>đo</a:t>
            </a:r>
            <a:r>
              <a:rPr lang="en-US" sz="3600" dirty="0" smtClean="0"/>
              <a:t> </a:t>
            </a:r>
            <a:r>
              <a:rPr lang="en-US" sz="3600" dirty="0" err="1" smtClean="0"/>
              <a:t>góc</a:t>
            </a:r>
            <a:r>
              <a:rPr lang="en-US" sz="3600" dirty="0" smtClean="0"/>
              <a:t>, </a:t>
            </a:r>
            <a:r>
              <a:rPr lang="en-US" sz="3600" dirty="0" err="1" smtClean="0"/>
              <a:t>cách</a:t>
            </a:r>
            <a:r>
              <a:rPr lang="en-US" sz="3600" dirty="0" smtClean="0"/>
              <a:t> </a:t>
            </a:r>
            <a:r>
              <a:rPr lang="en-US" sz="3600" dirty="0" err="1" smtClean="0"/>
              <a:t>vẽ</a:t>
            </a:r>
            <a:r>
              <a:rPr lang="en-US" sz="3600" dirty="0" smtClean="0"/>
              <a:t> </a:t>
            </a:r>
            <a:r>
              <a:rPr lang="en-US" sz="3600" dirty="0" err="1" smtClean="0"/>
              <a:t>góc</a:t>
            </a:r>
            <a:r>
              <a:rPr lang="en-US" sz="3600" dirty="0" smtClean="0"/>
              <a:t> </a:t>
            </a:r>
            <a:r>
              <a:rPr lang="en-US" sz="3600" dirty="0" err="1" smtClean="0"/>
              <a:t>khi</a:t>
            </a:r>
            <a:r>
              <a:rPr lang="en-US" sz="3600" dirty="0" smtClean="0"/>
              <a:t> </a:t>
            </a:r>
            <a:r>
              <a:rPr lang="en-US" sz="3600" dirty="0" err="1" smtClean="0"/>
              <a:t>biết</a:t>
            </a:r>
            <a:r>
              <a:rPr lang="en-US" sz="3600" dirty="0" smtClean="0"/>
              <a:t> </a:t>
            </a:r>
            <a:r>
              <a:rPr lang="en-US" sz="3600" dirty="0" err="1" smtClean="0"/>
              <a:t>số</a:t>
            </a:r>
            <a:r>
              <a:rPr lang="en-US" sz="3600" dirty="0" smtClean="0"/>
              <a:t> </a:t>
            </a:r>
            <a:r>
              <a:rPr lang="en-US" sz="3600" dirty="0" err="1" smtClean="0"/>
              <a:t>đo</a:t>
            </a:r>
            <a:r>
              <a:rPr lang="en-US" sz="3600" dirty="0" smtClean="0"/>
              <a:t>, </a:t>
            </a:r>
            <a:r>
              <a:rPr lang="en-US" sz="3600" dirty="0" err="1" smtClean="0"/>
              <a:t>cách</a:t>
            </a:r>
            <a:r>
              <a:rPr lang="en-US" sz="3600" dirty="0" smtClean="0"/>
              <a:t> so </a:t>
            </a:r>
            <a:r>
              <a:rPr lang="en-US" sz="3600" dirty="0" err="1" smtClean="0"/>
              <a:t>sánh</a:t>
            </a:r>
            <a:r>
              <a:rPr lang="en-US" sz="3600" dirty="0" smtClean="0"/>
              <a:t> </a:t>
            </a:r>
            <a:r>
              <a:rPr lang="en-US" sz="3600" dirty="0" err="1" smtClean="0"/>
              <a:t>các</a:t>
            </a:r>
            <a:r>
              <a:rPr lang="en-US" sz="3600" dirty="0" smtClean="0"/>
              <a:t> </a:t>
            </a:r>
            <a:r>
              <a:rPr lang="en-US" sz="3600" dirty="0" err="1" smtClean="0"/>
              <a:t>góc</a:t>
            </a:r>
            <a:r>
              <a:rPr lang="en-US" sz="3600" dirty="0" smtClean="0"/>
              <a:t> </a:t>
            </a:r>
            <a:r>
              <a:rPr lang="en-US" sz="3600" dirty="0" err="1" smtClean="0"/>
              <a:t>dựa</a:t>
            </a:r>
            <a:r>
              <a:rPr lang="en-US" sz="3600" dirty="0" smtClean="0"/>
              <a:t> </a:t>
            </a:r>
            <a:r>
              <a:rPr lang="en-US" sz="3600" dirty="0" err="1" smtClean="0"/>
              <a:t>vào</a:t>
            </a:r>
            <a:r>
              <a:rPr lang="en-US" sz="3600" dirty="0" smtClean="0"/>
              <a:t> </a:t>
            </a:r>
            <a:r>
              <a:rPr lang="en-US" sz="3600" dirty="0" err="1" smtClean="0"/>
              <a:t>số</a:t>
            </a:r>
            <a:r>
              <a:rPr lang="en-US" sz="3600" dirty="0" smtClean="0"/>
              <a:t> </a:t>
            </a:r>
            <a:r>
              <a:rPr lang="en-US" sz="3600" dirty="0" err="1" smtClean="0"/>
              <a:t>đo</a:t>
            </a:r>
            <a:r>
              <a:rPr lang="en-US" sz="3600" dirty="0" smtClean="0"/>
              <a:t> </a:t>
            </a:r>
            <a:r>
              <a:rPr lang="en-US" sz="3600" dirty="0" err="1" smtClean="0"/>
              <a:t>của</a:t>
            </a:r>
            <a:r>
              <a:rPr lang="en-US" sz="3600" dirty="0" smtClean="0"/>
              <a:t> </a:t>
            </a:r>
            <a:r>
              <a:rPr lang="en-US" sz="3600" dirty="0" err="1" smtClean="0"/>
              <a:t>chúng</a:t>
            </a:r>
            <a:r>
              <a:rPr lang="en-US" sz="3600" dirty="0" smtClean="0"/>
              <a:t>.</a:t>
            </a:r>
          </a:p>
          <a:p>
            <a:pPr marL="457200" indent="-457200" algn="just">
              <a:buFontTx/>
              <a:buChar char="-"/>
            </a:pPr>
            <a:r>
              <a:rPr lang="en-US" sz="3600" dirty="0" err="1" smtClean="0"/>
              <a:t>Làm</a:t>
            </a:r>
            <a:r>
              <a:rPr lang="en-US" sz="3600" dirty="0" smtClean="0"/>
              <a:t> </a:t>
            </a:r>
            <a:r>
              <a:rPr lang="en-US" sz="3600" dirty="0" err="1" smtClean="0"/>
              <a:t>bài</a:t>
            </a:r>
            <a:r>
              <a:rPr lang="en-US" sz="3600" dirty="0" smtClean="0"/>
              <a:t> </a:t>
            </a:r>
            <a:r>
              <a:rPr lang="en-US" sz="3600" dirty="0" err="1" smtClean="0"/>
              <a:t>tập</a:t>
            </a:r>
            <a:r>
              <a:rPr lang="en-US" sz="3600" dirty="0" smtClean="0"/>
              <a:t>: </a:t>
            </a:r>
            <a:r>
              <a:rPr lang="en-US" sz="3600" dirty="0" err="1" smtClean="0"/>
              <a:t>Bài</a:t>
            </a:r>
            <a:r>
              <a:rPr lang="en-US" sz="3600" smtClean="0"/>
              <a:t> </a:t>
            </a:r>
            <a:r>
              <a:rPr lang="en-US" sz="3600" smtClean="0"/>
              <a:t>3,4 </a:t>
            </a:r>
            <a:r>
              <a:rPr lang="en-US" sz="3600" dirty="0" smtClean="0"/>
              <a:t>SGK </a:t>
            </a:r>
            <a:r>
              <a:rPr lang="en-US" sz="3600" dirty="0" err="1" smtClean="0"/>
              <a:t>trang</a:t>
            </a:r>
            <a:r>
              <a:rPr lang="en-US" sz="3600" dirty="0" smtClean="0"/>
              <a:t> 101.</a:t>
            </a:r>
          </a:p>
          <a:p>
            <a:pPr marL="457200" indent="-457200" algn="just">
              <a:buFontTx/>
              <a:buChar char="-"/>
            </a:pPr>
            <a:r>
              <a:rPr lang="en-US" sz="3600" dirty="0" err="1" smtClean="0"/>
              <a:t>Chuẩn</a:t>
            </a:r>
            <a:r>
              <a:rPr lang="en-US" sz="3600" dirty="0" smtClean="0"/>
              <a:t> </a:t>
            </a:r>
            <a:r>
              <a:rPr lang="en-US" sz="3600" dirty="0" err="1" smtClean="0"/>
              <a:t>bị</a:t>
            </a:r>
            <a:r>
              <a:rPr lang="en-US" sz="3600" dirty="0" smtClean="0"/>
              <a:t> </a:t>
            </a:r>
            <a:r>
              <a:rPr lang="en-US" sz="3600" dirty="0" err="1" smtClean="0"/>
              <a:t>bài</a:t>
            </a:r>
            <a:r>
              <a:rPr lang="en-US" sz="3600" dirty="0" smtClean="0"/>
              <a:t> </a:t>
            </a:r>
            <a:r>
              <a:rPr lang="en-US" sz="3600" dirty="0" err="1" smtClean="0"/>
              <a:t>mới</a:t>
            </a:r>
            <a:r>
              <a:rPr lang="en-US" sz="3600" dirty="0" smtClean="0"/>
              <a:t>: </a:t>
            </a:r>
            <a:r>
              <a:rPr lang="en-US" sz="3600" dirty="0" err="1" smtClean="0"/>
              <a:t>đọc</a:t>
            </a:r>
            <a:r>
              <a:rPr lang="en-US" sz="3600" dirty="0" smtClean="0"/>
              <a:t> </a:t>
            </a:r>
            <a:r>
              <a:rPr lang="en-US" sz="3600" dirty="0" err="1" smtClean="0"/>
              <a:t>và</a:t>
            </a:r>
            <a:r>
              <a:rPr lang="en-US" sz="3600" dirty="0" smtClean="0"/>
              <a:t> </a:t>
            </a:r>
            <a:r>
              <a:rPr lang="en-US" sz="3600" dirty="0" err="1" smtClean="0"/>
              <a:t>tìm</a:t>
            </a:r>
            <a:r>
              <a:rPr lang="en-US" sz="3600" dirty="0" smtClean="0"/>
              <a:t> </a:t>
            </a:r>
            <a:r>
              <a:rPr lang="en-US" sz="3600" dirty="0" err="1" smtClean="0"/>
              <a:t>hiểu</a:t>
            </a:r>
            <a:r>
              <a:rPr lang="en-US" sz="3600" dirty="0" smtClean="0"/>
              <a:t> </a:t>
            </a:r>
            <a:r>
              <a:rPr lang="en-US" sz="3600" dirty="0" err="1" smtClean="0"/>
              <a:t>trước</a:t>
            </a:r>
            <a:r>
              <a:rPr lang="en-US" sz="3600" dirty="0" smtClean="0"/>
              <a:t> </a:t>
            </a:r>
            <a:r>
              <a:rPr lang="en-US" sz="3600" dirty="0" err="1" smtClean="0"/>
              <a:t>ví</a:t>
            </a:r>
            <a:r>
              <a:rPr lang="en-US" sz="3600" dirty="0" smtClean="0"/>
              <a:t> </a:t>
            </a:r>
            <a:r>
              <a:rPr lang="en-US" sz="3600" dirty="0" err="1" smtClean="0"/>
              <a:t>dụ</a:t>
            </a:r>
            <a:r>
              <a:rPr lang="en-US" sz="3600" dirty="0" smtClean="0"/>
              <a:t> 8, </a:t>
            </a:r>
            <a:r>
              <a:rPr lang="en-US" sz="3600" dirty="0" err="1" smtClean="0"/>
              <a:t>ví</a:t>
            </a:r>
            <a:r>
              <a:rPr lang="en-US" sz="3600" dirty="0" smtClean="0"/>
              <a:t> </a:t>
            </a:r>
            <a:r>
              <a:rPr lang="en-US" sz="3600" dirty="0" err="1" smtClean="0"/>
              <a:t>dụ</a:t>
            </a:r>
            <a:r>
              <a:rPr lang="en-US" sz="3600" dirty="0" smtClean="0"/>
              <a:t> 9 </a:t>
            </a:r>
            <a:r>
              <a:rPr lang="en-US" sz="3600" dirty="0" err="1" smtClean="0"/>
              <a:t>trong</a:t>
            </a:r>
            <a:r>
              <a:rPr lang="en-US" sz="3600" dirty="0" smtClean="0"/>
              <a:t> SGK </a:t>
            </a:r>
            <a:r>
              <a:rPr lang="en-US" sz="3600" dirty="0" err="1" smtClean="0"/>
              <a:t>trang</a:t>
            </a:r>
            <a:r>
              <a:rPr lang="en-US" sz="3600" dirty="0" smtClean="0"/>
              <a:t> 100.</a:t>
            </a:r>
            <a:endParaRPr lang="en-US" sz="3600" dirty="0"/>
          </a:p>
        </p:txBody>
      </p:sp>
      <p:pic>
        <p:nvPicPr>
          <p:cNvPr id="10" name="!!3">
            <a:extLst>
              <a:ext uri="{FF2B5EF4-FFF2-40B4-BE49-F238E27FC236}">
                <a16:creationId xmlns="" xmlns:a16="http://schemas.microsoft.com/office/drawing/2014/main" id="{83F1A94D-48D5-4D73-BDAA-9118478F5E60}"/>
              </a:ext>
            </a:extLst>
          </p:cNvPr>
          <p:cNvPicPr>
            <a:picLocks noChangeAspect="1"/>
          </p:cNvPicPr>
          <p:nvPr/>
        </p:nvPicPr>
        <p:blipFill>
          <a:blip r:embed="rId3"/>
          <a:stretch>
            <a:fillRect/>
          </a:stretch>
        </p:blipFill>
        <p:spPr>
          <a:xfrm>
            <a:off x="494473" y="5057148"/>
            <a:ext cx="1598743" cy="1438869"/>
          </a:xfrm>
          <a:prstGeom prst="rect">
            <a:avLst/>
          </a:prstGeom>
        </p:spPr>
      </p:pic>
    </p:spTree>
    <p:extLst>
      <p:ext uri="{BB962C8B-B14F-4D97-AF65-F5344CB8AC3E}">
        <p14:creationId xmlns:p14="http://schemas.microsoft.com/office/powerpoint/2010/main" val="219753850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64"/>
        <p:cNvGrpSpPr/>
        <p:nvPr/>
      </p:nvGrpSpPr>
      <p:grpSpPr>
        <a:xfrm>
          <a:off x="0" y="0"/>
          <a:ext cx="0" cy="0"/>
          <a:chOff x="0" y="0"/>
          <a:chExt cx="0" cy="0"/>
        </a:xfrm>
      </p:grpSpPr>
      <p:sp>
        <p:nvSpPr>
          <p:cNvPr id="3" name="Title 2">
            <a:extLst>
              <a:ext uri="{FF2B5EF4-FFF2-40B4-BE49-F238E27FC236}">
                <a16:creationId xmlns="" xmlns:a16="http://schemas.microsoft.com/office/drawing/2014/main" id="{15EE9D78-C605-4DB7-B0AE-57C1016DB3D5}"/>
              </a:ext>
            </a:extLst>
          </p:cNvPr>
          <p:cNvSpPr>
            <a:spLocks noGrp="1"/>
          </p:cNvSpPr>
          <p:nvPr>
            <p:ph type="title"/>
          </p:nvPr>
        </p:nvSpPr>
        <p:spPr>
          <a:xfrm>
            <a:off x="737608" y="1171577"/>
            <a:ext cx="10500235" cy="1881233"/>
          </a:xfrm>
        </p:spPr>
        <p:txBody>
          <a:bodyPr/>
          <a:lstStyle/>
          <a:p>
            <a:pPr>
              <a:lnSpc>
                <a:spcPct val="130000"/>
              </a:lnSpc>
            </a:pPr>
            <a:r>
              <a:rPr lang="en-US" sz="2700" b="1" dirty="0">
                <a:solidFill>
                  <a:srgbClr val="0070C0"/>
                </a:solidFill>
              </a:rPr>
              <a:t>HĐ3. </a:t>
            </a:r>
            <a:r>
              <a:rPr lang="en-US" sz="2700" dirty="0">
                <a:solidFill>
                  <a:srgbClr val="0070C0"/>
                </a:solidFill>
              </a:rPr>
              <a:t/>
            </a:r>
            <a:br>
              <a:rPr lang="en-US" sz="2700" dirty="0">
                <a:solidFill>
                  <a:srgbClr val="0070C0"/>
                </a:solidFill>
              </a:rPr>
            </a:br>
            <a:r>
              <a:rPr lang="en-US" sz="2700" dirty="0"/>
              <a:t>a) </a:t>
            </a:r>
            <a:r>
              <a:rPr lang="en-US" sz="2700" dirty="0" err="1"/>
              <a:t>Hãy</a:t>
            </a:r>
            <a:r>
              <a:rPr lang="en-US" sz="2700" dirty="0"/>
              <a:t> </a:t>
            </a:r>
            <a:r>
              <a:rPr lang="en-US" sz="2700" dirty="0" err="1"/>
              <a:t>quan</a:t>
            </a:r>
            <a:r>
              <a:rPr lang="en-US" sz="2700" dirty="0"/>
              <a:t> </a:t>
            </a:r>
            <a:r>
              <a:rPr lang="en-US" sz="2700" dirty="0" err="1"/>
              <a:t>sát</a:t>
            </a:r>
            <a:r>
              <a:rPr lang="en-US" sz="2700" dirty="0"/>
              <a:t> </a:t>
            </a:r>
            <a:r>
              <a:rPr lang="en-US" sz="2700" dirty="0" err="1"/>
              <a:t>thước</a:t>
            </a:r>
            <a:r>
              <a:rPr lang="en-US" sz="2700" dirty="0"/>
              <a:t> </a:t>
            </a:r>
            <a:r>
              <a:rPr lang="en-US" sz="2700" dirty="0" err="1"/>
              <a:t>đo</a:t>
            </a:r>
            <a:r>
              <a:rPr lang="en-US" sz="2700" dirty="0"/>
              <a:t> </a:t>
            </a:r>
            <a:r>
              <a:rPr lang="en-US" sz="2700" dirty="0" err="1"/>
              <a:t>góc</a:t>
            </a:r>
            <a:r>
              <a:rPr lang="en-US" sz="2700" dirty="0"/>
              <a:t> </a:t>
            </a:r>
            <a:r>
              <a:rPr lang="en-US" sz="2700" dirty="0" err="1"/>
              <a:t>và</a:t>
            </a:r>
            <a:r>
              <a:rPr lang="en-US" sz="2700" dirty="0"/>
              <a:t> </a:t>
            </a:r>
            <a:r>
              <a:rPr lang="en-US" sz="2700" dirty="0" err="1"/>
              <a:t>cho</a:t>
            </a:r>
            <a:r>
              <a:rPr lang="en-US" sz="2700" dirty="0"/>
              <a:t> </a:t>
            </a:r>
            <a:r>
              <a:rPr lang="en-US" sz="2700" dirty="0" err="1"/>
              <a:t>biết</a:t>
            </a:r>
            <a:r>
              <a:rPr lang="en-US" sz="2700" dirty="0"/>
              <a:t> </a:t>
            </a:r>
            <a:r>
              <a:rPr lang="en-US" sz="2700" dirty="0" err="1"/>
              <a:t>thước</a:t>
            </a:r>
            <a:r>
              <a:rPr lang="en-US" sz="2700" dirty="0"/>
              <a:t> </a:t>
            </a:r>
            <a:r>
              <a:rPr lang="en-US" sz="2700" dirty="0" err="1"/>
              <a:t>đo</a:t>
            </a:r>
            <a:r>
              <a:rPr lang="en-US" sz="2700" dirty="0"/>
              <a:t> </a:t>
            </a:r>
            <a:r>
              <a:rPr lang="en-US" sz="2700" dirty="0" err="1"/>
              <a:t>góc</a:t>
            </a:r>
            <a:r>
              <a:rPr lang="en-US" sz="2700" dirty="0"/>
              <a:t> </a:t>
            </a:r>
            <a:r>
              <a:rPr lang="en-US" sz="2700" dirty="0" err="1"/>
              <a:t>có</a:t>
            </a:r>
            <a:r>
              <a:rPr lang="en-US" sz="2700" dirty="0"/>
              <a:t> </a:t>
            </a:r>
            <a:r>
              <a:rPr lang="en-US" sz="2700" dirty="0" err="1"/>
              <a:t>đặc</a:t>
            </a:r>
            <a:r>
              <a:rPr lang="en-US" sz="2700" dirty="0"/>
              <a:t> </a:t>
            </a:r>
            <a:r>
              <a:rPr lang="en-US" sz="2700" dirty="0" err="1"/>
              <a:t>điểm</a:t>
            </a:r>
            <a:r>
              <a:rPr lang="en-US" sz="2700" dirty="0"/>
              <a:t> </a:t>
            </a:r>
            <a:r>
              <a:rPr lang="en-US" sz="2700" dirty="0" err="1"/>
              <a:t>gì</a:t>
            </a:r>
            <a:r>
              <a:rPr lang="en-US" sz="2700" dirty="0"/>
              <a:t>?</a:t>
            </a:r>
            <a:br>
              <a:rPr lang="en-US" sz="2700" dirty="0"/>
            </a:br>
            <a:r>
              <a:rPr lang="en-US" sz="2700" dirty="0"/>
              <a:t>b) </a:t>
            </a:r>
            <a:r>
              <a:rPr lang="en-US" sz="2700" dirty="0" err="1"/>
              <a:t>Dùng</a:t>
            </a:r>
            <a:r>
              <a:rPr lang="en-US" sz="2700" dirty="0"/>
              <a:t> </a:t>
            </a:r>
            <a:r>
              <a:rPr lang="en-US" sz="2700" dirty="0" err="1"/>
              <a:t>thước</a:t>
            </a:r>
            <a:r>
              <a:rPr lang="en-US" sz="2700" dirty="0"/>
              <a:t> </a:t>
            </a:r>
            <a:r>
              <a:rPr lang="en-US" sz="2700" dirty="0" err="1"/>
              <a:t>đo</a:t>
            </a:r>
            <a:r>
              <a:rPr lang="en-US" sz="2700" dirty="0"/>
              <a:t> </a:t>
            </a:r>
            <a:r>
              <a:rPr lang="en-US" sz="2700" dirty="0" err="1"/>
              <a:t>góc</a:t>
            </a:r>
            <a:r>
              <a:rPr lang="en-US" sz="2700" dirty="0"/>
              <a:t> </a:t>
            </a:r>
            <a:r>
              <a:rPr lang="en-US" sz="2700" dirty="0" err="1"/>
              <a:t>để</a:t>
            </a:r>
            <a:r>
              <a:rPr lang="en-US" sz="2700" dirty="0"/>
              <a:t> </a:t>
            </a:r>
            <a:r>
              <a:rPr lang="en-US" sz="2700" dirty="0" err="1"/>
              <a:t>xác</a:t>
            </a:r>
            <a:r>
              <a:rPr lang="en-US" sz="2700" dirty="0"/>
              <a:t> </a:t>
            </a:r>
            <a:r>
              <a:rPr lang="en-US" sz="2700" dirty="0" err="1"/>
              <a:t>định</a:t>
            </a:r>
            <a:r>
              <a:rPr lang="en-US" sz="2700" dirty="0"/>
              <a:t> </a:t>
            </a:r>
            <a:r>
              <a:rPr lang="en-US" sz="2700" dirty="0" err="1"/>
              <a:t>số</a:t>
            </a:r>
            <a:r>
              <a:rPr lang="en-US" sz="2700" dirty="0"/>
              <a:t> </a:t>
            </a:r>
            <a:r>
              <a:rPr lang="en-US" sz="2700" dirty="0" err="1"/>
              <a:t>đo</a:t>
            </a:r>
            <a:r>
              <a:rPr lang="en-US" sz="2700" dirty="0"/>
              <a:t> </a:t>
            </a:r>
            <a:r>
              <a:rPr lang="en-US" sz="2700" dirty="0" err="1"/>
              <a:t>góc</a:t>
            </a:r>
            <a:r>
              <a:rPr lang="en-US" sz="2700" dirty="0"/>
              <a:t> </a:t>
            </a:r>
            <a:r>
              <a:rPr lang="en-US" sz="2700" dirty="0" err="1"/>
              <a:t>xOy</a:t>
            </a:r>
            <a:r>
              <a:rPr lang="en-US" sz="2700" dirty="0"/>
              <a:t> </a:t>
            </a:r>
            <a:r>
              <a:rPr lang="en-US" sz="2700" dirty="0" err="1"/>
              <a:t>trong</a:t>
            </a:r>
            <a:r>
              <a:rPr lang="en-US" sz="2700" dirty="0"/>
              <a:t> </a:t>
            </a:r>
            <a:r>
              <a:rPr lang="en-US" sz="2700" dirty="0" err="1"/>
              <a:t>Hình</a:t>
            </a:r>
            <a:r>
              <a:rPr lang="en-US" sz="2700" dirty="0"/>
              <a:t> 77a.</a:t>
            </a:r>
            <a:endParaRPr lang="vi-VN" sz="2700" b="1" dirty="0"/>
          </a:p>
        </p:txBody>
      </p:sp>
      <p:pic>
        <p:nvPicPr>
          <p:cNvPr id="2050" name="Picture 2" descr="Thước đo Góc">
            <a:extLst>
              <a:ext uri="{FF2B5EF4-FFF2-40B4-BE49-F238E27FC236}">
                <a16:creationId xmlns="" xmlns:a16="http://schemas.microsoft.com/office/drawing/2014/main" id="{FA5C1D9B-69C3-406C-A60C-00231673F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8365" y="3133081"/>
            <a:ext cx="4005201" cy="2002601"/>
          </a:xfrm>
          <a:prstGeom prst="rect">
            <a:avLst/>
          </a:prstGeom>
          <a:noFill/>
          <a:extLst>
            <a:ext uri="{909E8E84-426E-40DD-AFC4-6F175D3DCCD1}">
              <a14:hiddenFill xmlns:a14="http://schemas.microsoft.com/office/drawing/2010/main">
                <a:solidFill>
                  <a:srgbClr val="FFFFFF"/>
                </a:solidFill>
              </a14:hiddenFill>
            </a:ext>
          </a:extLst>
        </p:spPr>
      </p:pic>
      <p:grpSp>
        <p:nvGrpSpPr>
          <p:cNvPr id="2994" name="Google Shape;2994;p50"/>
          <p:cNvGrpSpPr/>
          <p:nvPr/>
        </p:nvGrpSpPr>
        <p:grpSpPr>
          <a:xfrm>
            <a:off x="629263" y="5554412"/>
            <a:ext cx="770533" cy="768433"/>
            <a:chOff x="5285663" y="1778625"/>
            <a:chExt cx="577900" cy="576325"/>
          </a:xfrm>
        </p:grpSpPr>
        <p:sp>
          <p:nvSpPr>
            <p:cNvPr id="2995" name="Google Shape;2995;p50"/>
            <p:cNvSpPr/>
            <p:nvPr/>
          </p:nvSpPr>
          <p:spPr>
            <a:xfrm>
              <a:off x="5294763" y="1787725"/>
              <a:ext cx="424650" cy="558125"/>
            </a:xfrm>
            <a:custGeom>
              <a:avLst/>
              <a:gdLst/>
              <a:ahLst/>
              <a:cxnLst/>
              <a:rect l="l" t="t" r="r" b="b"/>
              <a:pathLst>
                <a:path w="16986" h="22325" extrusionOk="0">
                  <a:moveTo>
                    <a:pt x="1887" y="0"/>
                  </a:moveTo>
                  <a:cubicBezTo>
                    <a:pt x="846" y="0"/>
                    <a:pt x="1" y="872"/>
                    <a:pt x="1" y="1942"/>
                  </a:cubicBezTo>
                  <a:lnTo>
                    <a:pt x="1" y="20383"/>
                  </a:lnTo>
                  <a:cubicBezTo>
                    <a:pt x="1" y="21456"/>
                    <a:pt x="843" y="22325"/>
                    <a:pt x="1887" y="22325"/>
                  </a:cubicBezTo>
                  <a:lnTo>
                    <a:pt x="15100" y="22325"/>
                  </a:lnTo>
                  <a:cubicBezTo>
                    <a:pt x="16140" y="22325"/>
                    <a:pt x="16986" y="21453"/>
                    <a:pt x="16986" y="20383"/>
                  </a:cubicBezTo>
                  <a:lnTo>
                    <a:pt x="16986" y="16235"/>
                  </a:lnTo>
                  <a:lnTo>
                    <a:pt x="16986" y="13588"/>
                  </a:lnTo>
                  <a:lnTo>
                    <a:pt x="16986" y="1942"/>
                  </a:lnTo>
                  <a:cubicBezTo>
                    <a:pt x="16986" y="869"/>
                    <a:pt x="16140" y="0"/>
                    <a:pt x="15097" y="0"/>
                  </a:cubicBezTo>
                  <a:close/>
                </a:path>
              </a:pathLst>
            </a:custGeom>
            <a:solidFill>
              <a:srgbClr val="000000">
                <a:alpha val="19550"/>
              </a:srgbClr>
            </a:solidFill>
            <a:ln>
              <a:noFill/>
            </a:ln>
          </p:spPr>
          <p:txBody>
            <a:bodyPr spcFirstLastPara="1" wrap="square" lIns="91425" tIns="91425" rIns="91425" bIns="91425" anchor="ctr" anchorCtr="0">
              <a:noAutofit/>
            </a:bodyPr>
            <a:lstStyle/>
            <a:p>
              <a:endParaRPr/>
            </a:p>
          </p:txBody>
        </p:sp>
        <p:sp>
          <p:nvSpPr>
            <p:cNvPr id="2996" name="Google Shape;2996;p50"/>
            <p:cNvSpPr/>
            <p:nvPr/>
          </p:nvSpPr>
          <p:spPr>
            <a:xfrm>
              <a:off x="5355438" y="1848375"/>
              <a:ext cx="48525" cy="436750"/>
            </a:xfrm>
            <a:custGeom>
              <a:avLst/>
              <a:gdLst/>
              <a:ahLst/>
              <a:cxnLst/>
              <a:rect l="l" t="t" r="r" b="b"/>
              <a:pathLst>
                <a:path w="1941" h="17470" extrusionOk="0">
                  <a:moveTo>
                    <a:pt x="972" y="0"/>
                  </a:moveTo>
                  <a:cubicBezTo>
                    <a:pt x="437" y="0"/>
                    <a:pt x="1" y="436"/>
                    <a:pt x="1" y="971"/>
                  </a:cubicBezTo>
                  <a:cubicBezTo>
                    <a:pt x="1" y="1505"/>
                    <a:pt x="434" y="1941"/>
                    <a:pt x="972" y="1941"/>
                  </a:cubicBezTo>
                  <a:cubicBezTo>
                    <a:pt x="1506" y="1941"/>
                    <a:pt x="1941" y="1508"/>
                    <a:pt x="1941" y="971"/>
                  </a:cubicBezTo>
                  <a:cubicBezTo>
                    <a:pt x="1941" y="436"/>
                    <a:pt x="1507" y="0"/>
                    <a:pt x="972" y="0"/>
                  </a:cubicBezTo>
                  <a:close/>
                  <a:moveTo>
                    <a:pt x="972" y="7765"/>
                  </a:moveTo>
                  <a:cubicBezTo>
                    <a:pt x="434" y="7765"/>
                    <a:pt x="1" y="8201"/>
                    <a:pt x="1" y="8736"/>
                  </a:cubicBezTo>
                  <a:cubicBezTo>
                    <a:pt x="1" y="9272"/>
                    <a:pt x="437" y="9705"/>
                    <a:pt x="972" y="9705"/>
                  </a:cubicBezTo>
                  <a:cubicBezTo>
                    <a:pt x="1507" y="9705"/>
                    <a:pt x="1941" y="9270"/>
                    <a:pt x="1941" y="8736"/>
                  </a:cubicBezTo>
                  <a:cubicBezTo>
                    <a:pt x="1941" y="8201"/>
                    <a:pt x="1507" y="7765"/>
                    <a:pt x="972" y="7765"/>
                  </a:cubicBezTo>
                  <a:close/>
                  <a:moveTo>
                    <a:pt x="972" y="15530"/>
                  </a:moveTo>
                  <a:cubicBezTo>
                    <a:pt x="434" y="15530"/>
                    <a:pt x="1" y="15965"/>
                    <a:pt x="1" y="16501"/>
                  </a:cubicBezTo>
                  <a:cubicBezTo>
                    <a:pt x="1" y="17035"/>
                    <a:pt x="437" y="17470"/>
                    <a:pt x="972" y="17470"/>
                  </a:cubicBezTo>
                  <a:cubicBezTo>
                    <a:pt x="1507" y="17470"/>
                    <a:pt x="1941" y="17035"/>
                    <a:pt x="1941" y="16501"/>
                  </a:cubicBezTo>
                  <a:cubicBezTo>
                    <a:pt x="1941" y="15965"/>
                    <a:pt x="1507" y="15530"/>
                    <a:pt x="972" y="1553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97" name="Google Shape;2997;p50"/>
            <p:cNvSpPr/>
            <p:nvPr/>
          </p:nvSpPr>
          <p:spPr>
            <a:xfrm>
              <a:off x="5625363" y="1787725"/>
              <a:ext cx="18250" cy="558125"/>
            </a:xfrm>
            <a:custGeom>
              <a:avLst/>
              <a:gdLst/>
              <a:ahLst/>
              <a:cxnLst/>
              <a:rect l="l" t="t" r="r" b="b"/>
              <a:pathLst>
                <a:path w="730" h="22325" extrusionOk="0">
                  <a:moveTo>
                    <a:pt x="2" y="0"/>
                  </a:moveTo>
                  <a:lnTo>
                    <a:pt x="2" y="1457"/>
                  </a:lnTo>
                  <a:cubicBezTo>
                    <a:pt x="2" y="1657"/>
                    <a:pt x="165" y="1821"/>
                    <a:pt x="365" y="1821"/>
                  </a:cubicBezTo>
                  <a:cubicBezTo>
                    <a:pt x="566" y="1821"/>
                    <a:pt x="729" y="1657"/>
                    <a:pt x="729" y="1457"/>
                  </a:cubicBezTo>
                  <a:lnTo>
                    <a:pt x="729" y="0"/>
                  </a:lnTo>
                  <a:close/>
                  <a:moveTo>
                    <a:pt x="365" y="2500"/>
                  </a:moveTo>
                  <a:cubicBezTo>
                    <a:pt x="165" y="2500"/>
                    <a:pt x="2" y="2664"/>
                    <a:pt x="2" y="2864"/>
                  </a:cubicBezTo>
                  <a:lnTo>
                    <a:pt x="2" y="2912"/>
                  </a:lnTo>
                  <a:cubicBezTo>
                    <a:pt x="2" y="3113"/>
                    <a:pt x="165" y="3276"/>
                    <a:pt x="365" y="3276"/>
                  </a:cubicBezTo>
                  <a:cubicBezTo>
                    <a:pt x="566" y="3276"/>
                    <a:pt x="728" y="3113"/>
                    <a:pt x="729" y="2912"/>
                  </a:cubicBezTo>
                  <a:lnTo>
                    <a:pt x="729" y="2864"/>
                  </a:lnTo>
                  <a:cubicBezTo>
                    <a:pt x="729" y="2664"/>
                    <a:pt x="566" y="2500"/>
                    <a:pt x="365" y="2500"/>
                  </a:cubicBezTo>
                  <a:close/>
                  <a:moveTo>
                    <a:pt x="364" y="4005"/>
                  </a:moveTo>
                  <a:cubicBezTo>
                    <a:pt x="162" y="4005"/>
                    <a:pt x="0" y="4167"/>
                    <a:pt x="0" y="4369"/>
                  </a:cubicBezTo>
                  <a:lnTo>
                    <a:pt x="0" y="22325"/>
                  </a:lnTo>
                  <a:lnTo>
                    <a:pt x="728" y="22325"/>
                  </a:lnTo>
                  <a:lnTo>
                    <a:pt x="728" y="4369"/>
                  </a:lnTo>
                  <a:cubicBezTo>
                    <a:pt x="728" y="4167"/>
                    <a:pt x="564" y="4005"/>
                    <a:pt x="364" y="4005"/>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98" name="Google Shape;2998;p50"/>
            <p:cNvSpPr/>
            <p:nvPr/>
          </p:nvSpPr>
          <p:spPr>
            <a:xfrm>
              <a:off x="5477138" y="1983450"/>
              <a:ext cx="378100" cy="362400"/>
            </a:xfrm>
            <a:custGeom>
              <a:avLst/>
              <a:gdLst/>
              <a:ahLst/>
              <a:cxnLst/>
              <a:rect l="l" t="t" r="r" b="b"/>
              <a:pathLst>
                <a:path w="15124" h="14496" extrusionOk="0">
                  <a:moveTo>
                    <a:pt x="11656" y="1"/>
                  </a:moveTo>
                  <a:cubicBezTo>
                    <a:pt x="11407" y="1"/>
                    <a:pt x="11159" y="95"/>
                    <a:pt x="10970" y="284"/>
                  </a:cubicBezTo>
                  <a:lnTo>
                    <a:pt x="2050" y="9205"/>
                  </a:lnTo>
                  <a:cubicBezTo>
                    <a:pt x="1670" y="9586"/>
                    <a:pt x="1670" y="10200"/>
                    <a:pt x="2050" y="10579"/>
                  </a:cubicBezTo>
                  <a:lnTo>
                    <a:pt x="2243" y="10772"/>
                  </a:lnTo>
                  <a:lnTo>
                    <a:pt x="191" y="12824"/>
                  </a:lnTo>
                  <a:cubicBezTo>
                    <a:pt x="0" y="13012"/>
                    <a:pt x="0" y="13319"/>
                    <a:pt x="191" y="13509"/>
                  </a:cubicBezTo>
                  <a:lnTo>
                    <a:pt x="1173" y="14496"/>
                  </a:lnTo>
                  <a:lnTo>
                    <a:pt x="2547" y="14496"/>
                  </a:lnTo>
                  <a:lnTo>
                    <a:pt x="4255" y="12786"/>
                  </a:lnTo>
                  <a:lnTo>
                    <a:pt x="4448" y="12981"/>
                  </a:lnTo>
                  <a:cubicBezTo>
                    <a:pt x="4639" y="13170"/>
                    <a:pt x="4888" y="13264"/>
                    <a:pt x="5136" y="13264"/>
                  </a:cubicBezTo>
                  <a:cubicBezTo>
                    <a:pt x="5385" y="13264"/>
                    <a:pt x="5633" y="13170"/>
                    <a:pt x="5823" y="12981"/>
                  </a:cubicBezTo>
                  <a:lnTo>
                    <a:pt x="14744" y="4058"/>
                  </a:lnTo>
                  <a:cubicBezTo>
                    <a:pt x="15124" y="3680"/>
                    <a:pt x="15124" y="3064"/>
                    <a:pt x="14744" y="2686"/>
                  </a:cubicBezTo>
                  <a:lnTo>
                    <a:pt x="12343" y="284"/>
                  </a:lnTo>
                  <a:cubicBezTo>
                    <a:pt x="12153" y="95"/>
                    <a:pt x="11904" y="1"/>
                    <a:pt x="116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999" name="Google Shape;2999;p50"/>
            <p:cNvSpPr/>
            <p:nvPr/>
          </p:nvSpPr>
          <p:spPr>
            <a:xfrm>
              <a:off x="5518888" y="1983400"/>
              <a:ext cx="336350" cy="331675"/>
            </a:xfrm>
            <a:custGeom>
              <a:avLst/>
              <a:gdLst/>
              <a:ahLst/>
              <a:cxnLst/>
              <a:rect l="l" t="t" r="r" b="b"/>
              <a:pathLst>
                <a:path w="13454" h="13267" extrusionOk="0">
                  <a:moveTo>
                    <a:pt x="9986" y="1"/>
                  </a:moveTo>
                  <a:cubicBezTo>
                    <a:pt x="9737" y="1"/>
                    <a:pt x="9489" y="96"/>
                    <a:pt x="9300" y="286"/>
                  </a:cubicBezTo>
                  <a:lnTo>
                    <a:pt x="380" y="9207"/>
                  </a:lnTo>
                  <a:cubicBezTo>
                    <a:pt x="0" y="9588"/>
                    <a:pt x="0" y="10202"/>
                    <a:pt x="380" y="10581"/>
                  </a:cubicBezTo>
                  <a:lnTo>
                    <a:pt x="2778" y="12983"/>
                  </a:lnTo>
                  <a:cubicBezTo>
                    <a:pt x="2969" y="13172"/>
                    <a:pt x="3218" y="13266"/>
                    <a:pt x="3466" y="13266"/>
                  </a:cubicBezTo>
                  <a:cubicBezTo>
                    <a:pt x="3715" y="13266"/>
                    <a:pt x="3963" y="13172"/>
                    <a:pt x="4153" y="12983"/>
                  </a:cubicBezTo>
                  <a:lnTo>
                    <a:pt x="13074" y="4061"/>
                  </a:lnTo>
                  <a:cubicBezTo>
                    <a:pt x="13454" y="3682"/>
                    <a:pt x="13454" y="3066"/>
                    <a:pt x="13074" y="2688"/>
                  </a:cubicBezTo>
                  <a:lnTo>
                    <a:pt x="10673" y="286"/>
                  </a:lnTo>
                  <a:cubicBezTo>
                    <a:pt x="10483" y="96"/>
                    <a:pt x="10234" y="1"/>
                    <a:pt x="998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00" name="Google Shape;3000;p50"/>
            <p:cNvSpPr/>
            <p:nvPr/>
          </p:nvSpPr>
          <p:spPr>
            <a:xfrm>
              <a:off x="5703763" y="1986975"/>
              <a:ext cx="146750" cy="144375"/>
            </a:xfrm>
            <a:custGeom>
              <a:avLst/>
              <a:gdLst/>
              <a:ahLst/>
              <a:cxnLst/>
              <a:rect l="l" t="t" r="r" b="b"/>
              <a:pathLst>
                <a:path w="5870" h="5775" extrusionOk="0">
                  <a:moveTo>
                    <a:pt x="4309" y="1"/>
                  </a:moveTo>
                  <a:cubicBezTo>
                    <a:pt x="4185" y="1"/>
                    <a:pt x="4061" y="48"/>
                    <a:pt x="3965" y="143"/>
                  </a:cubicBezTo>
                  <a:lnTo>
                    <a:pt x="191" y="3918"/>
                  </a:lnTo>
                  <a:cubicBezTo>
                    <a:pt x="1" y="4107"/>
                    <a:pt x="1" y="4414"/>
                    <a:pt x="191" y="4604"/>
                  </a:cubicBezTo>
                  <a:lnTo>
                    <a:pt x="1220" y="5632"/>
                  </a:lnTo>
                  <a:cubicBezTo>
                    <a:pt x="1314" y="5727"/>
                    <a:pt x="1437" y="5775"/>
                    <a:pt x="1561" y="5775"/>
                  </a:cubicBezTo>
                  <a:cubicBezTo>
                    <a:pt x="1685" y="5775"/>
                    <a:pt x="1810" y="5727"/>
                    <a:pt x="1905" y="5632"/>
                  </a:cubicBezTo>
                  <a:lnTo>
                    <a:pt x="5679" y="1857"/>
                  </a:lnTo>
                  <a:cubicBezTo>
                    <a:pt x="5870" y="1670"/>
                    <a:pt x="5870" y="1361"/>
                    <a:pt x="5679" y="1172"/>
                  </a:cubicBezTo>
                  <a:lnTo>
                    <a:pt x="4652" y="143"/>
                  </a:lnTo>
                  <a:cubicBezTo>
                    <a:pt x="4557" y="48"/>
                    <a:pt x="4433" y="1"/>
                    <a:pt x="430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001" name="Google Shape;3001;p50"/>
            <p:cNvSpPr/>
            <p:nvPr/>
          </p:nvSpPr>
          <p:spPr>
            <a:xfrm>
              <a:off x="5285663" y="1778625"/>
              <a:ext cx="577900" cy="576325"/>
            </a:xfrm>
            <a:custGeom>
              <a:avLst/>
              <a:gdLst/>
              <a:ahLst/>
              <a:cxnLst/>
              <a:rect l="l" t="t" r="r" b="b"/>
              <a:pathLst>
                <a:path w="23116" h="23053" extrusionOk="0">
                  <a:moveTo>
                    <a:pt x="3763" y="3155"/>
                  </a:moveTo>
                  <a:cubicBezTo>
                    <a:pt x="4097" y="3155"/>
                    <a:pt x="4368" y="3427"/>
                    <a:pt x="4368" y="3761"/>
                  </a:cubicBezTo>
                  <a:cubicBezTo>
                    <a:pt x="4368" y="4096"/>
                    <a:pt x="4097" y="4366"/>
                    <a:pt x="3763" y="4366"/>
                  </a:cubicBezTo>
                  <a:cubicBezTo>
                    <a:pt x="3429" y="4366"/>
                    <a:pt x="3157" y="4095"/>
                    <a:pt x="3157" y="3761"/>
                  </a:cubicBezTo>
                  <a:cubicBezTo>
                    <a:pt x="3157" y="3427"/>
                    <a:pt x="3429" y="3155"/>
                    <a:pt x="3763" y="3155"/>
                  </a:cubicBezTo>
                  <a:close/>
                  <a:moveTo>
                    <a:pt x="3763" y="2426"/>
                  </a:moveTo>
                  <a:cubicBezTo>
                    <a:pt x="3026" y="2426"/>
                    <a:pt x="2428" y="3025"/>
                    <a:pt x="2428" y="3761"/>
                  </a:cubicBezTo>
                  <a:cubicBezTo>
                    <a:pt x="2428" y="4497"/>
                    <a:pt x="3026" y="5095"/>
                    <a:pt x="3763" y="5095"/>
                  </a:cubicBezTo>
                  <a:cubicBezTo>
                    <a:pt x="4497" y="5095"/>
                    <a:pt x="5097" y="4496"/>
                    <a:pt x="5097" y="3761"/>
                  </a:cubicBezTo>
                  <a:cubicBezTo>
                    <a:pt x="5097" y="3026"/>
                    <a:pt x="4497" y="2426"/>
                    <a:pt x="3763" y="2426"/>
                  </a:cubicBezTo>
                  <a:close/>
                  <a:moveTo>
                    <a:pt x="7159" y="5946"/>
                  </a:moveTo>
                  <a:cubicBezTo>
                    <a:pt x="6959" y="5946"/>
                    <a:pt x="6795" y="6110"/>
                    <a:pt x="6795" y="6310"/>
                  </a:cubicBezTo>
                  <a:cubicBezTo>
                    <a:pt x="6795" y="6511"/>
                    <a:pt x="6959" y="6674"/>
                    <a:pt x="7159" y="6674"/>
                  </a:cubicBezTo>
                  <a:lnTo>
                    <a:pt x="10556" y="6674"/>
                  </a:lnTo>
                  <a:cubicBezTo>
                    <a:pt x="10756" y="6674"/>
                    <a:pt x="10919" y="6511"/>
                    <a:pt x="10919" y="6310"/>
                  </a:cubicBezTo>
                  <a:cubicBezTo>
                    <a:pt x="10919" y="6107"/>
                    <a:pt x="10756" y="5946"/>
                    <a:pt x="10556" y="5946"/>
                  </a:cubicBezTo>
                  <a:close/>
                  <a:moveTo>
                    <a:pt x="7159" y="7400"/>
                  </a:moveTo>
                  <a:cubicBezTo>
                    <a:pt x="6959" y="7400"/>
                    <a:pt x="6795" y="7564"/>
                    <a:pt x="6795" y="7766"/>
                  </a:cubicBezTo>
                  <a:cubicBezTo>
                    <a:pt x="6795" y="7966"/>
                    <a:pt x="6959" y="8129"/>
                    <a:pt x="7159" y="8129"/>
                  </a:cubicBezTo>
                  <a:lnTo>
                    <a:pt x="10556" y="8129"/>
                  </a:lnTo>
                  <a:cubicBezTo>
                    <a:pt x="10756" y="8129"/>
                    <a:pt x="10919" y="7966"/>
                    <a:pt x="10919" y="7766"/>
                  </a:cubicBezTo>
                  <a:cubicBezTo>
                    <a:pt x="10919" y="7564"/>
                    <a:pt x="10756" y="7400"/>
                    <a:pt x="10556" y="7400"/>
                  </a:cubicBezTo>
                  <a:close/>
                  <a:moveTo>
                    <a:pt x="7159" y="10800"/>
                  </a:moveTo>
                  <a:cubicBezTo>
                    <a:pt x="6959" y="10800"/>
                    <a:pt x="6795" y="10963"/>
                    <a:pt x="6795" y="11163"/>
                  </a:cubicBezTo>
                  <a:cubicBezTo>
                    <a:pt x="6795" y="11364"/>
                    <a:pt x="6959" y="11527"/>
                    <a:pt x="7159" y="11527"/>
                  </a:cubicBezTo>
                  <a:lnTo>
                    <a:pt x="10556" y="11527"/>
                  </a:lnTo>
                  <a:cubicBezTo>
                    <a:pt x="10756" y="11527"/>
                    <a:pt x="10919" y="11364"/>
                    <a:pt x="10919" y="11163"/>
                  </a:cubicBezTo>
                  <a:cubicBezTo>
                    <a:pt x="10919" y="10960"/>
                    <a:pt x="10756" y="10800"/>
                    <a:pt x="10556" y="10800"/>
                  </a:cubicBezTo>
                  <a:close/>
                  <a:moveTo>
                    <a:pt x="3763" y="10920"/>
                  </a:moveTo>
                  <a:cubicBezTo>
                    <a:pt x="4097" y="10920"/>
                    <a:pt x="4368" y="11192"/>
                    <a:pt x="4368" y="11526"/>
                  </a:cubicBezTo>
                  <a:cubicBezTo>
                    <a:pt x="4368" y="11861"/>
                    <a:pt x="4097" y="12131"/>
                    <a:pt x="3763" y="12131"/>
                  </a:cubicBezTo>
                  <a:cubicBezTo>
                    <a:pt x="3429" y="12131"/>
                    <a:pt x="3157" y="11860"/>
                    <a:pt x="3157" y="11526"/>
                  </a:cubicBezTo>
                  <a:cubicBezTo>
                    <a:pt x="3157" y="11192"/>
                    <a:pt x="3429" y="10920"/>
                    <a:pt x="3763" y="10920"/>
                  </a:cubicBezTo>
                  <a:close/>
                  <a:moveTo>
                    <a:pt x="3763" y="10191"/>
                  </a:moveTo>
                  <a:cubicBezTo>
                    <a:pt x="3026" y="10191"/>
                    <a:pt x="2428" y="10790"/>
                    <a:pt x="2428" y="11526"/>
                  </a:cubicBezTo>
                  <a:cubicBezTo>
                    <a:pt x="2428" y="12260"/>
                    <a:pt x="3026" y="12860"/>
                    <a:pt x="3763" y="12860"/>
                  </a:cubicBezTo>
                  <a:cubicBezTo>
                    <a:pt x="4497" y="12860"/>
                    <a:pt x="5097" y="12260"/>
                    <a:pt x="5097" y="11526"/>
                  </a:cubicBezTo>
                  <a:cubicBezTo>
                    <a:pt x="5097" y="10790"/>
                    <a:pt x="4497" y="10191"/>
                    <a:pt x="3763" y="10191"/>
                  </a:cubicBezTo>
                  <a:close/>
                  <a:moveTo>
                    <a:pt x="7158" y="12253"/>
                  </a:moveTo>
                  <a:cubicBezTo>
                    <a:pt x="6956" y="12253"/>
                    <a:pt x="6792" y="12417"/>
                    <a:pt x="6792" y="12619"/>
                  </a:cubicBezTo>
                  <a:cubicBezTo>
                    <a:pt x="6792" y="12819"/>
                    <a:pt x="6956" y="12982"/>
                    <a:pt x="7158" y="12982"/>
                  </a:cubicBezTo>
                  <a:lnTo>
                    <a:pt x="8614" y="12982"/>
                  </a:lnTo>
                  <a:cubicBezTo>
                    <a:pt x="8816" y="12982"/>
                    <a:pt x="8978" y="12819"/>
                    <a:pt x="8978" y="12619"/>
                  </a:cubicBezTo>
                  <a:cubicBezTo>
                    <a:pt x="8978" y="12417"/>
                    <a:pt x="8815" y="12253"/>
                    <a:pt x="8614" y="12253"/>
                  </a:cubicBezTo>
                  <a:close/>
                  <a:moveTo>
                    <a:pt x="20969" y="8694"/>
                  </a:moveTo>
                  <a:cubicBezTo>
                    <a:pt x="20988" y="8694"/>
                    <a:pt x="21025" y="8699"/>
                    <a:pt x="21055" y="8729"/>
                  </a:cubicBezTo>
                  <a:lnTo>
                    <a:pt x="22084" y="9759"/>
                  </a:lnTo>
                  <a:cubicBezTo>
                    <a:pt x="22132" y="9808"/>
                    <a:pt x="22132" y="9884"/>
                    <a:pt x="22084" y="9933"/>
                  </a:cubicBezTo>
                  <a:lnTo>
                    <a:pt x="18309" y="13707"/>
                  </a:lnTo>
                  <a:cubicBezTo>
                    <a:pt x="18285" y="13731"/>
                    <a:pt x="18254" y="13743"/>
                    <a:pt x="18223" y="13743"/>
                  </a:cubicBezTo>
                  <a:cubicBezTo>
                    <a:pt x="18192" y="13743"/>
                    <a:pt x="18161" y="13731"/>
                    <a:pt x="18137" y="13707"/>
                  </a:cubicBezTo>
                  <a:lnTo>
                    <a:pt x="17108" y="12678"/>
                  </a:lnTo>
                  <a:cubicBezTo>
                    <a:pt x="17078" y="12648"/>
                    <a:pt x="17073" y="12613"/>
                    <a:pt x="17073" y="12593"/>
                  </a:cubicBezTo>
                  <a:cubicBezTo>
                    <a:pt x="17073" y="12576"/>
                    <a:pt x="17078" y="12538"/>
                    <a:pt x="17108" y="12508"/>
                  </a:cubicBezTo>
                  <a:lnTo>
                    <a:pt x="20884" y="8729"/>
                  </a:lnTo>
                  <a:cubicBezTo>
                    <a:pt x="20915" y="8699"/>
                    <a:pt x="20952" y="8694"/>
                    <a:pt x="20969" y="8694"/>
                  </a:cubicBezTo>
                  <a:close/>
                  <a:moveTo>
                    <a:pt x="3763" y="18684"/>
                  </a:moveTo>
                  <a:cubicBezTo>
                    <a:pt x="4097" y="18684"/>
                    <a:pt x="4368" y="18957"/>
                    <a:pt x="4368" y="19291"/>
                  </a:cubicBezTo>
                  <a:cubicBezTo>
                    <a:pt x="4368" y="19626"/>
                    <a:pt x="4097" y="19896"/>
                    <a:pt x="3763" y="19896"/>
                  </a:cubicBezTo>
                  <a:cubicBezTo>
                    <a:pt x="3429" y="19896"/>
                    <a:pt x="3157" y="19625"/>
                    <a:pt x="3157" y="19291"/>
                  </a:cubicBezTo>
                  <a:cubicBezTo>
                    <a:pt x="3157" y="18957"/>
                    <a:pt x="3429" y="18684"/>
                    <a:pt x="3763" y="18684"/>
                  </a:cubicBezTo>
                  <a:close/>
                  <a:moveTo>
                    <a:pt x="3763" y="17956"/>
                  </a:moveTo>
                  <a:cubicBezTo>
                    <a:pt x="3026" y="17956"/>
                    <a:pt x="2428" y="18555"/>
                    <a:pt x="2428" y="19291"/>
                  </a:cubicBezTo>
                  <a:cubicBezTo>
                    <a:pt x="2428" y="20025"/>
                    <a:pt x="3026" y="20624"/>
                    <a:pt x="3763" y="20624"/>
                  </a:cubicBezTo>
                  <a:cubicBezTo>
                    <a:pt x="4497" y="20624"/>
                    <a:pt x="5097" y="20025"/>
                    <a:pt x="5097" y="19291"/>
                  </a:cubicBezTo>
                  <a:cubicBezTo>
                    <a:pt x="5097" y="18555"/>
                    <a:pt x="4497" y="17956"/>
                    <a:pt x="3763" y="17956"/>
                  </a:cubicBezTo>
                  <a:close/>
                  <a:moveTo>
                    <a:pt x="19253" y="8557"/>
                  </a:moveTo>
                  <a:cubicBezTo>
                    <a:pt x="19408" y="8557"/>
                    <a:pt x="19561" y="8615"/>
                    <a:pt x="19680" y="8735"/>
                  </a:cubicBezTo>
                  <a:cubicBezTo>
                    <a:pt x="19710" y="8765"/>
                    <a:pt x="19746" y="8789"/>
                    <a:pt x="19781" y="8806"/>
                  </a:cubicBezTo>
                  <a:lnTo>
                    <a:pt x="16592" y="11995"/>
                  </a:lnTo>
                  <a:cubicBezTo>
                    <a:pt x="16433" y="12154"/>
                    <a:pt x="16344" y="12367"/>
                    <a:pt x="16344" y="12594"/>
                  </a:cubicBezTo>
                  <a:cubicBezTo>
                    <a:pt x="16344" y="12822"/>
                    <a:pt x="16433" y="13035"/>
                    <a:pt x="16592" y="13196"/>
                  </a:cubicBezTo>
                  <a:lnTo>
                    <a:pt x="17621" y="14224"/>
                  </a:lnTo>
                  <a:cubicBezTo>
                    <a:pt x="17787" y="14389"/>
                    <a:pt x="18005" y="14472"/>
                    <a:pt x="18222" y="14472"/>
                  </a:cubicBezTo>
                  <a:cubicBezTo>
                    <a:pt x="18440" y="14472"/>
                    <a:pt x="18657" y="14389"/>
                    <a:pt x="18822" y="14224"/>
                  </a:cubicBezTo>
                  <a:lnTo>
                    <a:pt x="22011" y="11035"/>
                  </a:lnTo>
                  <a:cubicBezTo>
                    <a:pt x="22030" y="11072"/>
                    <a:pt x="22052" y="11107"/>
                    <a:pt x="22082" y="11136"/>
                  </a:cubicBezTo>
                  <a:cubicBezTo>
                    <a:pt x="22318" y="11372"/>
                    <a:pt x="22318" y="11759"/>
                    <a:pt x="22082" y="11995"/>
                  </a:cubicBezTo>
                  <a:lnTo>
                    <a:pt x="13162" y="20915"/>
                  </a:lnTo>
                  <a:cubicBezTo>
                    <a:pt x="13043" y="21034"/>
                    <a:pt x="12888" y="21093"/>
                    <a:pt x="12732" y="21093"/>
                  </a:cubicBezTo>
                  <a:cubicBezTo>
                    <a:pt x="12577" y="21093"/>
                    <a:pt x="12421" y="21034"/>
                    <a:pt x="12303" y="20915"/>
                  </a:cubicBezTo>
                  <a:lnTo>
                    <a:pt x="9902" y="18513"/>
                  </a:lnTo>
                  <a:cubicBezTo>
                    <a:pt x="9664" y="18277"/>
                    <a:pt x="9664" y="17892"/>
                    <a:pt x="9903" y="17656"/>
                  </a:cubicBezTo>
                  <a:lnTo>
                    <a:pt x="18825" y="8735"/>
                  </a:lnTo>
                  <a:cubicBezTo>
                    <a:pt x="18942" y="8615"/>
                    <a:pt x="19098" y="8557"/>
                    <a:pt x="19253" y="8557"/>
                  </a:cubicBezTo>
                  <a:close/>
                  <a:moveTo>
                    <a:pt x="9839" y="19480"/>
                  </a:moveTo>
                  <a:lnTo>
                    <a:pt x="11339" y="20979"/>
                  </a:lnTo>
                  <a:lnTo>
                    <a:pt x="9994" y="22325"/>
                  </a:lnTo>
                  <a:lnTo>
                    <a:pt x="8923" y="22322"/>
                  </a:lnTo>
                  <a:lnTo>
                    <a:pt x="8044" y="21445"/>
                  </a:lnTo>
                  <a:cubicBezTo>
                    <a:pt x="8015" y="21415"/>
                    <a:pt x="8009" y="21377"/>
                    <a:pt x="8009" y="21360"/>
                  </a:cubicBezTo>
                  <a:cubicBezTo>
                    <a:pt x="8009" y="21341"/>
                    <a:pt x="8015" y="21304"/>
                    <a:pt x="8044" y="21275"/>
                  </a:cubicBezTo>
                  <a:lnTo>
                    <a:pt x="9839" y="19480"/>
                  </a:lnTo>
                  <a:close/>
                  <a:moveTo>
                    <a:pt x="2252" y="1"/>
                  </a:moveTo>
                  <a:cubicBezTo>
                    <a:pt x="1010" y="1"/>
                    <a:pt x="1" y="1034"/>
                    <a:pt x="1" y="2306"/>
                  </a:cubicBezTo>
                  <a:lnTo>
                    <a:pt x="1" y="20747"/>
                  </a:lnTo>
                  <a:cubicBezTo>
                    <a:pt x="1" y="22016"/>
                    <a:pt x="1010" y="23052"/>
                    <a:pt x="2252" y="23052"/>
                  </a:cubicBezTo>
                  <a:lnTo>
                    <a:pt x="6674" y="23052"/>
                  </a:lnTo>
                  <a:cubicBezTo>
                    <a:pt x="6875" y="23052"/>
                    <a:pt x="7038" y="22889"/>
                    <a:pt x="7038" y="22689"/>
                  </a:cubicBezTo>
                  <a:cubicBezTo>
                    <a:pt x="7038" y="22485"/>
                    <a:pt x="6875" y="22325"/>
                    <a:pt x="6674" y="22325"/>
                  </a:cubicBezTo>
                  <a:lnTo>
                    <a:pt x="2252" y="22325"/>
                  </a:lnTo>
                  <a:cubicBezTo>
                    <a:pt x="1412" y="22325"/>
                    <a:pt x="730" y="21617"/>
                    <a:pt x="730" y="20747"/>
                  </a:cubicBezTo>
                  <a:lnTo>
                    <a:pt x="730" y="2306"/>
                  </a:lnTo>
                  <a:cubicBezTo>
                    <a:pt x="730" y="1436"/>
                    <a:pt x="1414" y="728"/>
                    <a:pt x="2252" y="728"/>
                  </a:cubicBezTo>
                  <a:lnTo>
                    <a:pt x="15464" y="728"/>
                  </a:lnTo>
                  <a:cubicBezTo>
                    <a:pt x="16304" y="728"/>
                    <a:pt x="16986" y="1436"/>
                    <a:pt x="16986" y="2306"/>
                  </a:cubicBezTo>
                  <a:lnTo>
                    <a:pt x="16986" y="7159"/>
                  </a:lnTo>
                  <a:cubicBezTo>
                    <a:pt x="16986" y="7361"/>
                    <a:pt x="17149" y="7524"/>
                    <a:pt x="17350" y="7524"/>
                  </a:cubicBezTo>
                  <a:cubicBezTo>
                    <a:pt x="17550" y="7524"/>
                    <a:pt x="17714" y="7361"/>
                    <a:pt x="17714" y="7159"/>
                  </a:cubicBezTo>
                  <a:lnTo>
                    <a:pt x="17714" y="2306"/>
                  </a:lnTo>
                  <a:cubicBezTo>
                    <a:pt x="17714" y="1037"/>
                    <a:pt x="16705" y="1"/>
                    <a:pt x="15464" y="1"/>
                  </a:cubicBezTo>
                  <a:close/>
                  <a:moveTo>
                    <a:pt x="19251" y="7832"/>
                  </a:moveTo>
                  <a:cubicBezTo>
                    <a:pt x="18895" y="7832"/>
                    <a:pt x="18559" y="7970"/>
                    <a:pt x="18308" y="8223"/>
                  </a:cubicBezTo>
                  <a:lnTo>
                    <a:pt x="9386" y="17143"/>
                  </a:lnTo>
                  <a:cubicBezTo>
                    <a:pt x="8887" y="17641"/>
                    <a:pt x="8866" y="18441"/>
                    <a:pt x="9325" y="18965"/>
                  </a:cubicBezTo>
                  <a:lnTo>
                    <a:pt x="7529" y="20760"/>
                  </a:lnTo>
                  <a:cubicBezTo>
                    <a:pt x="7368" y="20921"/>
                    <a:pt x="7280" y="21134"/>
                    <a:pt x="7280" y="21361"/>
                  </a:cubicBezTo>
                  <a:cubicBezTo>
                    <a:pt x="7280" y="21589"/>
                    <a:pt x="7368" y="21802"/>
                    <a:pt x="7529" y="21962"/>
                  </a:cubicBezTo>
                  <a:lnTo>
                    <a:pt x="7942" y="22376"/>
                  </a:lnTo>
                  <a:cubicBezTo>
                    <a:pt x="7836" y="22440"/>
                    <a:pt x="7764" y="22555"/>
                    <a:pt x="7764" y="22689"/>
                  </a:cubicBezTo>
                  <a:cubicBezTo>
                    <a:pt x="7764" y="22889"/>
                    <a:pt x="7928" y="23052"/>
                    <a:pt x="8128" y="23052"/>
                  </a:cubicBezTo>
                  <a:lnTo>
                    <a:pt x="18320" y="23052"/>
                  </a:lnTo>
                  <a:cubicBezTo>
                    <a:pt x="18521" y="23052"/>
                    <a:pt x="18684" y="22889"/>
                    <a:pt x="18684" y="22689"/>
                  </a:cubicBezTo>
                  <a:cubicBezTo>
                    <a:pt x="18684" y="22485"/>
                    <a:pt x="18521" y="22325"/>
                    <a:pt x="18322" y="22325"/>
                  </a:cubicBezTo>
                  <a:lnTo>
                    <a:pt x="11024" y="22325"/>
                  </a:lnTo>
                  <a:lnTo>
                    <a:pt x="11856" y="21493"/>
                  </a:lnTo>
                  <a:cubicBezTo>
                    <a:pt x="12099" y="21707"/>
                    <a:pt x="12406" y="21822"/>
                    <a:pt x="12733" y="21822"/>
                  </a:cubicBezTo>
                  <a:cubicBezTo>
                    <a:pt x="13088" y="21822"/>
                    <a:pt x="13425" y="21682"/>
                    <a:pt x="13676" y="21431"/>
                  </a:cubicBezTo>
                  <a:lnTo>
                    <a:pt x="22595" y="12509"/>
                  </a:lnTo>
                  <a:cubicBezTo>
                    <a:pt x="23115" y="11990"/>
                    <a:pt x="23115" y="11143"/>
                    <a:pt x="22595" y="10623"/>
                  </a:cubicBezTo>
                  <a:cubicBezTo>
                    <a:pt x="22565" y="10594"/>
                    <a:pt x="22530" y="10569"/>
                    <a:pt x="22494" y="10552"/>
                  </a:cubicBezTo>
                  <a:lnTo>
                    <a:pt x="22595" y="10453"/>
                  </a:lnTo>
                  <a:cubicBezTo>
                    <a:pt x="22756" y="10292"/>
                    <a:pt x="22844" y="10079"/>
                    <a:pt x="22844" y="9852"/>
                  </a:cubicBezTo>
                  <a:cubicBezTo>
                    <a:pt x="22844" y="9624"/>
                    <a:pt x="22756" y="9411"/>
                    <a:pt x="22595" y="9252"/>
                  </a:cubicBezTo>
                  <a:lnTo>
                    <a:pt x="21566" y="8223"/>
                  </a:lnTo>
                  <a:cubicBezTo>
                    <a:pt x="21401" y="8058"/>
                    <a:pt x="21184" y="7975"/>
                    <a:pt x="20966" y="7975"/>
                  </a:cubicBezTo>
                  <a:cubicBezTo>
                    <a:pt x="20749" y="7975"/>
                    <a:pt x="20531" y="8058"/>
                    <a:pt x="20365" y="8223"/>
                  </a:cubicBezTo>
                  <a:lnTo>
                    <a:pt x="20265" y="8324"/>
                  </a:lnTo>
                  <a:cubicBezTo>
                    <a:pt x="20248" y="8287"/>
                    <a:pt x="20223" y="8253"/>
                    <a:pt x="20194" y="8223"/>
                  </a:cubicBezTo>
                  <a:cubicBezTo>
                    <a:pt x="19942" y="7970"/>
                    <a:pt x="19608" y="7832"/>
                    <a:pt x="19251" y="7832"/>
                  </a:cubicBezTo>
                  <a:close/>
                  <a:moveTo>
                    <a:pt x="19777" y="22325"/>
                  </a:moveTo>
                  <a:cubicBezTo>
                    <a:pt x="19575" y="22325"/>
                    <a:pt x="19412" y="22488"/>
                    <a:pt x="19412" y="22689"/>
                  </a:cubicBezTo>
                  <a:cubicBezTo>
                    <a:pt x="19412" y="22889"/>
                    <a:pt x="19575" y="23052"/>
                    <a:pt x="19777" y="23052"/>
                  </a:cubicBezTo>
                  <a:lnTo>
                    <a:pt x="19824" y="23052"/>
                  </a:lnTo>
                  <a:cubicBezTo>
                    <a:pt x="20026" y="23052"/>
                    <a:pt x="20189" y="22889"/>
                    <a:pt x="20189" y="22689"/>
                  </a:cubicBezTo>
                  <a:cubicBezTo>
                    <a:pt x="20189" y="22485"/>
                    <a:pt x="20026" y="22325"/>
                    <a:pt x="19824" y="22325"/>
                  </a:cubicBezTo>
                  <a:close/>
                  <a:moveTo>
                    <a:pt x="22641" y="22325"/>
                  </a:moveTo>
                  <a:cubicBezTo>
                    <a:pt x="22439" y="22325"/>
                    <a:pt x="22275" y="22488"/>
                    <a:pt x="22275" y="22689"/>
                  </a:cubicBezTo>
                  <a:cubicBezTo>
                    <a:pt x="22275" y="22889"/>
                    <a:pt x="22439" y="23052"/>
                    <a:pt x="22641" y="23052"/>
                  </a:cubicBezTo>
                  <a:lnTo>
                    <a:pt x="22688" y="23052"/>
                  </a:lnTo>
                  <a:cubicBezTo>
                    <a:pt x="22889" y="23052"/>
                    <a:pt x="23053" y="22889"/>
                    <a:pt x="23053" y="22689"/>
                  </a:cubicBezTo>
                  <a:cubicBezTo>
                    <a:pt x="23053" y="22485"/>
                    <a:pt x="22889" y="22325"/>
                    <a:pt x="22688" y="22325"/>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pic>
        <p:nvPicPr>
          <p:cNvPr id="178" name="Picture 2" descr="Hình ảnh Học Sinh, Sinh Viên Clipart, Học Tập, đọc Hiểu miễn phí tải tập  tin PNG PSDComment và Vector">
            <a:extLst>
              <a:ext uri="{FF2B5EF4-FFF2-40B4-BE49-F238E27FC236}">
                <a16:creationId xmlns="" xmlns:a16="http://schemas.microsoft.com/office/drawing/2014/main" id="{1B808D80-F7A1-45C8-9DAD-F395DEB64D6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912571" y="20343"/>
            <a:ext cx="2012263" cy="20122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82E28DDF-C746-4000-B519-21A2F56B8476}"/>
              </a:ext>
            </a:extLst>
          </p:cNvPr>
          <p:cNvSpPr txBox="1"/>
          <p:nvPr/>
        </p:nvSpPr>
        <p:spPr>
          <a:xfrm>
            <a:off x="613894" y="608716"/>
            <a:ext cx="3654471" cy="533480"/>
          </a:xfrm>
          <a:prstGeom prst="rect">
            <a:avLst/>
          </a:prstGeom>
          <a:noFill/>
        </p:spPr>
        <p:txBody>
          <a:bodyPr wrap="square" lIns="121917" tIns="60958" rIns="121917" bIns="60958" rtlCol="0">
            <a:spAutoFit/>
          </a:bodyPr>
          <a:lstStyle/>
          <a:p>
            <a:pPr algn="l"/>
            <a:r>
              <a:rPr lang="en-US" sz="2700" b="1" dirty="0">
                <a:solidFill>
                  <a:srgbClr val="7030A0"/>
                </a:solidFill>
              </a:rPr>
              <a:t>a)  </a:t>
            </a:r>
            <a:r>
              <a:rPr lang="en-US" sz="2700" b="1" dirty="0" err="1">
                <a:solidFill>
                  <a:srgbClr val="7030A0"/>
                </a:solidFill>
              </a:rPr>
              <a:t>Đo</a:t>
            </a:r>
            <a:r>
              <a:rPr lang="en-US" sz="2700" b="1" dirty="0">
                <a:solidFill>
                  <a:srgbClr val="7030A0"/>
                </a:solidFill>
              </a:rPr>
              <a:t> </a:t>
            </a:r>
            <a:r>
              <a:rPr lang="en-US" sz="2700" b="1" dirty="0" err="1">
                <a:solidFill>
                  <a:srgbClr val="7030A0"/>
                </a:solidFill>
              </a:rPr>
              <a:t>góc</a:t>
            </a:r>
            <a:endParaRPr lang="vi-VN" sz="2700" b="1" dirty="0">
              <a:solidFill>
                <a:srgbClr val="7030A0"/>
              </a:solidFill>
            </a:endParaRPr>
          </a:p>
        </p:txBody>
      </p:sp>
    </p:spTree>
    <p:extLst>
      <p:ext uri="{BB962C8B-B14F-4D97-AF65-F5344CB8AC3E}">
        <p14:creationId xmlns:p14="http://schemas.microsoft.com/office/powerpoint/2010/main" val="209742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randombar(horizontal)">
                                      <p:cBhvr>
                                        <p:cTn id="11" dur="500"/>
                                        <p:tgtEl>
                                          <p:spTgt spid="205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8"/>
                                        </p:tgtEl>
                                        <p:attrNameLst>
                                          <p:attrName>style.visibility</p:attrName>
                                        </p:attrNameLst>
                                      </p:cBhvr>
                                      <p:to>
                                        <p:strVal val="visible"/>
                                      </p:to>
                                    </p:set>
                                    <p:animEffect transition="in" filter="randombar(horizontal)">
                                      <p:cBhvr>
                                        <p:cTn id="1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grpSp>
      <p:sp>
        <p:nvSpPr>
          <p:cNvPr id="34" name="TextBox 33">
            <a:extLst>
              <a:ext uri="{FF2B5EF4-FFF2-40B4-BE49-F238E27FC236}">
                <a16:creationId xmlns="" xmlns:a16="http://schemas.microsoft.com/office/drawing/2014/main" id="{A3A062DA-93BF-4842-B601-4404401BCCE3}"/>
              </a:ext>
            </a:extLst>
          </p:cNvPr>
          <p:cNvSpPr txBox="1"/>
          <p:nvPr/>
        </p:nvSpPr>
        <p:spPr>
          <a:xfrm>
            <a:off x="722051" y="348450"/>
            <a:ext cx="10780122" cy="1569660"/>
          </a:xfrm>
          <a:prstGeom prst="rect">
            <a:avLst/>
          </a:prstGeom>
          <a:noFill/>
        </p:spPr>
        <p:txBody>
          <a:bodyPr wrap="square">
            <a:spAutoFit/>
          </a:bodyPr>
          <a:lstStyle/>
          <a:p>
            <a:r>
              <a:rPr lang="en-US" sz="3200" b="1" dirty="0" smtClean="0">
                <a:solidFill>
                  <a:srgbClr val="FF0000"/>
                </a:solidFill>
                <a:latin typeface="Arial" pitchFamily="34" charset="0"/>
                <a:cs typeface="Arial" pitchFamily="34" charset="0"/>
              </a:rPr>
              <a:t>III. SỐ ĐO CỦA GÓC</a:t>
            </a:r>
          </a:p>
          <a:p>
            <a:pPr marL="514350" indent="-514350">
              <a:buAutoNum type="arabicPeriod"/>
            </a:pPr>
            <a:r>
              <a:rPr lang="en-US" sz="3200" b="1" dirty="0" err="1" smtClean="0">
                <a:solidFill>
                  <a:srgbClr val="FF0000"/>
                </a:solidFill>
                <a:latin typeface="Arial" pitchFamily="34" charset="0"/>
                <a:cs typeface="Arial" pitchFamily="34" charset="0"/>
              </a:rPr>
              <a:t>Đo</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góc</a:t>
            </a:r>
            <a:endParaRPr lang="en-US" sz="3200" b="1" dirty="0" smtClean="0">
              <a:solidFill>
                <a:srgbClr val="FF0000"/>
              </a:solidFill>
              <a:latin typeface="Arial" pitchFamily="34" charset="0"/>
              <a:cs typeface="Arial" pitchFamily="34" charset="0"/>
            </a:endParaRPr>
          </a:p>
          <a:p>
            <a:pPr marL="514350" indent="-514350">
              <a:buAutoNum type="alphaLcParenR"/>
            </a:pPr>
            <a:r>
              <a:rPr lang="en-US" sz="3200" b="1" dirty="0" err="1" smtClean="0">
                <a:solidFill>
                  <a:srgbClr val="FF0000"/>
                </a:solidFill>
                <a:latin typeface="Arial" pitchFamily="34" charset="0"/>
                <a:cs typeface="Arial" pitchFamily="34" charset="0"/>
              </a:rPr>
              <a:t>Thước</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đo</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góc</a:t>
            </a:r>
            <a:r>
              <a:rPr lang="en-US" sz="3200" b="1" dirty="0" smtClean="0">
                <a:solidFill>
                  <a:srgbClr val="0070C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a:t>
            </a:r>
            <a:endParaRPr lang="en-US" sz="3200" dirty="0">
              <a:latin typeface="Arial" pitchFamily="34" charset="0"/>
              <a:cs typeface="Arial" pitchFamily="34" charset="0"/>
            </a:endParaRPr>
          </a:p>
        </p:txBody>
      </p:sp>
      <p:grpSp>
        <p:nvGrpSpPr>
          <p:cNvPr id="39" name="Group 38">
            <a:extLst>
              <a:ext uri="{FF2B5EF4-FFF2-40B4-BE49-F238E27FC236}">
                <a16:creationId xmlns=""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gency FB" panose="020B0503020202020204" pitchFamily="34" charset="0"/>
              </a:endParaRPr>
            </a:p>
          </p:txBody>
        </p:sp>
        <p:sp>
          <p:nvSpPr>
            <p:cNvPr id="41" name="TextBox 40">
              <a:extLst>
                <a:ext uri="{FF2B5EF4-FFF2-40B4-BE49-F238E27FC236}">
                  <a16:creationId xmlns=""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latin typeface="Agency FB" panose="020B0503020202020204" pitchFamily="34" charset="0"/>
              </a:endParaRPr>
            </a:p>
          </p:txBody>
        </p:sp>
      </p:grpSp>
      <mc:AlternateContent xmlns:mc="http://schemas.openxmlformats.org/markup-compatibility/2006" xmlns:a14="http://schemas.microsoft.com/office/drawing/2010/main">
        <mc:Choice Requires="a14">
          <p:sp>
            <p:nvSpPr>
              <p:cNvPr id="2" name="TextBox 1"/>
              <p:cNvSpPr txBox="1"/>
              <p:nvPr/>
            </p:nvSpPr>
            <p:spPr>
              <a:xfrm>
                <a:off x="660560" y="1826956"/>
                <a:ext cx="10375900" cy="1673792"/>
              </a:xfrm>
              <a:prstGeom prst="rect">
                <a:avLst/>
              </a:prstGeom>
              <a:noFill/>
            </p:spPr>
            <p:txBody>
              <a:bodyPr wrap="square" rtlCol="0">
                <a:spAutoFit/>
              </a:bodyPr>
              <a:lstStyle/>
              <a:p>
                <a:pPr algn="just"/>
                <a:r>
                  <a:rPr lang="en-US" sz="3400" b="1" dirty="0" smtClean="0">
                    <a:solidFill>
                      <a:srgbClr val="0070C0"/>
                    </a:solidFill>
                  </a:rPr>
                  <a:t>Thước </a:t>
                </a:r>
                <a:r>
                  <a:rPr lang="en-US" sz="3400" b="1" dirty="0" err="1" smtClean="0">
                    <a:solidFill>
                      <a:srgbClr val="0070C0"/>
                    </a:solidFill>
                  </a:rPr>
                  <a:t>đo</a:t>
                </a:r>
                <a:r>
                  <a:rPr lang="en-US" sz="3400" b="1" dirty="0" smtClean="0">
                    <a:solidFill>
                      <a:srgbClr val="0070C0"/>
                    </a:solidFill>
                  </a:rPr>
                  <a:t> </a:t>
                </a:r>
                <a:r>
                  <a:rPr lang="en-US" sz="3400" b="1" dirty="0" err="1" smtClean="0">
                    <a:solidFill>
                      <a:srgbClr val="0070C0"/>
                    </a:solidFill>
                  </a:rPr>
                  <a:t>góc</a:t>
                </a:r>
                <a:r>
                  <a:rPr lang="en-US" sz="3400" b="1" dirty="0" smtClean="0">
                    <a:solidFill>
                      <a:srgbClr val="0070C0"/>
                    </a:solidFill>
                  </a:rPr>
                  <a:t> </a:t>
                </a:r>
                <a:r>
                  <a:rPr lang="en-US" sz="3400" b="1" dirty="0" err="1" smtClean="0">
                    <a:solidFill>
                      <a:srgbClr val="0070C0"/>
                    </a:solidFill>
                  </a:rPr>
                  <a:t>có</a:t>
                </a:r>
                <a:r>
                  <a:rPr lang="en-US" sz="3400" b="1" dirty="0" smtClean="0">
                    <a:solidFill>
                      <a:srgbClr val="0070C0"/>
                    </a:solidFill>
                  </a:rPr>
                  <a:t> </a:t>
                </a:r>
                <a:r>
                  <a:rPr lang="en-US" sz="3400" b="1" dirty="0" err="1" smtClean="0">
                    <a:solidFill>
                      <a:srgbClr val="0070C0"/>
                    </a:solidFill>
                  </a:rPr>
                  <a:t>dạng</a:t>
                </a:r>
                <a:r>
                  <a:rPr lang="en-US" sz="3400" b="1" dirty="0" smtClean="0">
                    <a:solidFill>
                      <a:srgbClr val="0070C0"/>
                    </a:solidFill>
                  </a:rPr>
                  <a:t> </a:t>
                </a:r>
                <a:r>
                  <a:rPr lang="en-US" sz="3400" b="1" dirty="0" err="1" smtClean="0">
                    <a:solidFill>
                      <a:srgbClr val="0070C0"/>
                    </a:solidFill>
                  </a:rPr>
                  <a:t>nửa</a:t>
                </a:r>
                <a:r>
                  <a:rPr lang="en-US" sz="3400" b="1" dirty="0" smtClean="0">
                    <a:solidFill>
                      <a:srgbClr val="0070C0"/>
                    </a:solidFill>
                  </a:rPr>
                  <a:t> </a:t>
                </a:r>
                <a:r>
                  <a:rPr lang="en-US" sz="3400" b="1" dirty="0" err="1" smtClean="0">
                    <a:solidFill>
                      <a:srgbClr val="0070C0"/>
                    </a:solidFill>
                  </a:rPr>
                  <a:t>hình</a:t>
                </a:r>
                <a:r>
                  <a:rPr lang="en-US" sz="3400" b="1" dirty="0" smtClean="0">
                    <a:solidFill>
                      <a:srgbClr val="0070C0"/>
                    </a:solidFill>
                  </a:rPr>
                  <a:t> </a:t>
                </a:r>
                <a:r>
                  <a:rPr lang="en-US" sz="3400" b="1" dirty="0" err="1" smtClean="0">
                    <a:solidFill>
                      <a:srgbClr val="0070C0"/>
                    </a:solidFill>
                  </a:rPr>
                  <a:t>tròn</a:t>
                </a:r>
                <a:r>
                  <a:rPr lang="en-US" sz="3400" b="1" dirty="0" smtClean="0">
                    <a:solidFill>
                      <a:srgbClr val="0070C0"/>
                    </a:solidFill>
                  </a:rPr>
                  <a:t> </a:t>
                </a:r>
                <a:r>
                  <a:rPr lang="en-US" sz="3400" b="1" dirty="0" err="1" smtClean="0">
                    <a:solidFill>
                      <a:srgbClr val="0070C0"/>
                    </a:solidFill>
                  </a:rPr>
                  <a:t>và</a:t>
                </a:r>
                <a:r>
                  <a:rPr lang="en-US" sz="3400" b="1" dirty="0" smtClean="0">
                    <a:solidFill>
                      <a:srgbClr val="0070C0"/>
                    </a:solidFill>
                  </a:rPr>
                  <a:t> </a:t>
                </a:r>
                <a:r>
                  <a:rPr lang="en-US" sz="3400" b="1" dirty="0" err="1" smtClean="0">
                    <a:solidFill>
                      <a:srgbClr val="0070C0"/>
                    </a:solidFill>
                  </a:rPr>
                  <a:t>được</a:t>
                </a:r>
                <a:r>
                  <a:rPr lang="en-US" sz="3400" b="1" dirty="0" smtClean="0">
                    <a:solidFill>
                      <a:srgbClr val="0070C0"/>
                    </a:solidFill>
                  </a:rPr>
                  <a:t> chia </a:t>
                </a:r>
                <a:r>
                  <a:rPr lang="en-US" sz="3400" b="1" dirty="0" err="1" smtClean="0">
                    <a:solidFill>
                      <a:srgbClr val="0070C0"/>
                    </a:solidFill>
                  </a:rPr>
                  <a:t>đều</a:t>
                </a:r>
                <a:r>
                  <a:rPr lang="en-US" sz="3400" b="1" dirty="0" smtClean="0">
                    <a:solidFill>
                      <a:srgbClr val="0070C0"/>
                    </a:solidFill>
                  </a:rPr>
                  <a:t> </a:t>
                </a:r>
                <a:r>
                  <a:rPr lang="en-US" sz="3400" b="1" dirty="0" err="1" smtClean="0">
                    <a:solidFill>
                      <a:srgbClr val="0070C0"/>
                    </a:solidFill>
                  </a:rPr>
                  <a:t>thành</a:t>
                </a:r>
                <a:r>
                  <a:rPr lang="en-US" sz="3400" b="1" dirty="0">
                    <a:solidFill>
                      <a:srgbClr val="0070C0"/>
                    </a:solidFill>
                  </a:rPr>
                  <a:t> </a:t>
                </a:r>
                <a:r>
                  <a:rPr lang="en-US" sz="3400" b="1" dirty="0" smtClean="0">
                    <a:solidFill>
                      <a:srgbClr val="0070C0"/>
                    </a:solidFill>
                  </a:rPr>
                  <a:t>180 </a:t>
                </a:r>
                <a:r>
                  <a:rPr lang="en-US" sz="3400" b="1" dirty="0" err="1" smtClean="0">
                    <a:solidFill>
                      <a:srgbClr val="0070C0"/>
                    </a:solidFill>
                  </a:rPr>
                  <a:t>phần</a:t>
                </a:r>
                <a:r>
                  <a:rPr lang="en-US" sz="3400" b="1" dirty="0" smtClean="0">
                    <a:solidFill>
                      <a:srgbClr val="0070C0"/>
                    </a:solidFill>
                  </a:rPr>
                  <a:t> </a:t>
                </a:r>
                <a:r>
                  <a:rPr lang="en-US" sz="3400" b="1" dirty="0" err="1" smtClean="0">
                    <a:solidFill>
                      <a:srgbClr val="0070C0"/>
                    </a:solidFill>
                  </a:rPr>
                  <a:t>bằng</a:t>
                </a:r>
                <a:r>
                  <a:rPr lang="en-US" sz="3400" b="1" dirty="0" smtClean="0">
                    <a:solidFill>
                      <a:srgbClr val="0070C0"/>
                    </a:solidFill>
                  </a:rPr>
                  <a:t> </a:t>
                </a:r>
                <a:r>
                  <a:rPr lang="en-US" sz="3400" b="1" dirty="0" err="1" smtClean="0">
                    <a:solidFill>
                      <a:srgbClr val="0070C0"/>
                    </a:solidFill>
                  </a:rPr>
                  <a:t>nhau</a:t>
                </a:r>
                <a:r>
                  <a:rPr lang="en-US" sz="3400" b="1" dirty="0" smtClean="0">
                    <a:solidFill>
                      <a:srgbClr val="0070C0"/>
                    </a:solidFill>
                  </a:rPr>
                  <a:t>, </a:t>
                </a:r>
                <a:r>
                  <a:rPr lang="en-US" sz="3400" b="1" dirty="0" err="1" smtClean="0">
                    <a:solidFill>
                      <a:srgbClr val="0070C0"/>
                    </a:solidFill>
                  </a:rPr>
                  <a:t>mỗi</a:t>
                </a:r>
                <a:r>
                  <a:rPr lang="en-US" sz="3400" b="1" dirty="0" smtClean="0">
                    <a:solidFill>
                      <a:srgbClr val="0070C0"/>
                    </a:solidFill>
                  </a:rPr>
                  <a:t> </a:t>
                </a:r>
                <a:r>
                  <a:rPr lang="en-US" sz="3400" b="1" dirty="0" err="1" smtClean="0">
                    <a:solidFill>
                      <a:srgbClr val="0070C0"/>
                    </a:solidFill>
                  </a:rPr>
                  <a:t>phần</a:t>
                </a:r>
                <a:r>
                  <a:rPr lang="en-US" sz="3400" b="1" dirty="0" smtClean="0">
                    <a:solidFill>
                      <a:srgbClr val="0070C0"/>
                    </a:solidFill>
                  </a:rPr>
                  <a:t> </a:t>
                </a:r>
                <a:r>
                  <a:rPr lang="en-US" sz="3400" b="1" dirty="0" err="1" smtClean="0">
                    <a:solidFill>
                      <a:srgbClr val="0070C0"/>
                    </a:solidFill>
                  </a:rPr>
                  <a:t>ứng</a:t>
                </a:r>
                <a:r>
                  <a:rPr lang="en-US" sz="3400" b="1" dirty="0" smtClean="0">
                    <a:solidFill>
                      <a:srgbClr val="0070C0"/>
                    </a:solidFill>
                  </a:rPr>
                  <a:t> </a:t>
                </a:r>
                <a:r>
                  <a:rPr lang="en-US" sz="3400" b="1" dirty="0" err="1" smtClean="0">
                    <a:solidFill>
                      <a:srgbClr val="0070C0"/>
                    </a:solidFill>
                  </a:rPr>
                  <a:t>với</a:t>
                </a:r>
                <a:r>
                  <a:rPr lang="en-US" sz="3400" b="1" dirty="0" smtClean="0">
                    <a:solidFill>
                      <a:srgbClr val="0070C0"/>
                    </a:solidFill>
                  </a:rPr>
                  <a:t> </a:t>
                </a:r>
                <a14:m>
                  <m:oMath xmlns:m="http://schemas.openxmlformats.org/officeDocument/2006/math">
                    <m:sSup>
                      <m:sSupPr>
                        <m:ctrlPr>
                          <a:rPr lang="en-US" sz="3400" b="1" i="1" smtClean="0">
                            <a:solidFill>
                              <a:srgbClr val="0070C0"/>
                            </a:solidFill>
                            <a:latin typeface="Cambria Math"/>
                          </a:rPr>
                        </m:ctrlPr>
                      </m:sSupPr>
                      <m:e>
                        <m:r>
                          <a:rPr lang="en-US" sz="3400" b="1" i="1" smtClean="0">
                            <a:solidFill>
                              <a:srgbClr val="0070C0"/>
                            </a:solidFill>
                            <a:latin typeface="Cambria Math" panose="02040503050406030204" pitchFamily="18" charset="0"/>
                          </a:rPr>
                          <m:t>𝟏</m:t>
                        </m:r>
                      </m:e>
                      <m:sup>
                        <m:r>
                          <a:rPr lang="en-US" sz="3400" b="1" i="1" smtClean="0">
                            <a:solidFill>
                              <a:srgbClr val="0070C0"/>
                            </a:solidFill>
                            <a:latin typeface="Cambria Math" panose="02040503050406030204" pitchFamily="18" charset="0"/>
                          </a:rPr>
                          <m:t>𝟎</m:t>
                        </m:r>
                      </m:sup>
                    </m:sSup>
                  </m:oMath>
                </a14:m>
                <a:r>
                  <a:rPr lang="en-US" sz="3400" b="1" dirty="0" smtClean="0">
                    <a:solidFill>
                      <a:srgbClr val="0070C0"/>
                    </a:solidFill>
                  </a:rPr>
                  <a:t>.</a:t>
                </a:r>
                <a:endParaRPr lang="en-US" sz="3400" b="1" dirty="0">
                  <a:solidFill>
                    <a:srgbClr val="0070C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0560" y="1826956"/>
                <a:ext cx="10375900" cy="1673792"/>
              </a:xfrm>
              <a:prstGeom prst="rect">
                <a:avLst/>
              </a:prstGeom>
              <a:blipFill rotWithShape="0">
                <a:blip r:embed="rId2"/>
                <a:stretch>
                  <a:fillRect l="-1645" t="-5474" r="-1645" b="-12044"/>
                </a:stretch>
              </a:blipFill>
            </p:spPr>
            <p:txBody>
              <a:bodyPr/>
              <a:lstStyle/>
              <a:p>
                <a:r>
                  <a:rPr lang="en-US">
                    <a:noFill/>
                  </a:rPr>
                  <a:t> </a:t>
                </a:r>
              </a:p>
            </p:txBody>
          </p:sp>
        </mc:Fallback>
      </mc:AlternateContent>
      <p:sp>
        <p:nvSpPr>
          <p:cNvPr id="9" name="AutoShape 4" descr="Thước đo góc WinQ số 6 - Giao hàng siêu nhanh, Chuyên văn phòng phẩm | Phân  Phối Văn Phòng Giá Rẻ, Chất Lượng"/>
          <p:cNvSpPr>
            <a:spLocks noChangeAspect="1" noChangeArrowheads="1"/>
          </p:cNvSpPr>
          <p:nvPr/>
        </p:nvSpPr>
        <p:spPr bwMode="auto">
          <a:xfrm>
            <a:off x="68364" y="521121"/>
            <a:ext cx="897147" cy="897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descr="Thuoc_do_goc.png"/>
          <p:cNvPicPr/>
          <p:nvPr/>
        </p:nvPicPr>
        <p:blipFill>
          <a:blip r:embed="rId3">
            <a:extLst>
              <a:ext uri="{28A0092B-C50C-407E-A947-70E740481C1C}">
                <a14:useLocalDpi xmlns:a14="http://schemas.microsoft.com/office/drawing/2010/main" val="0"/>
              </a:ext>
            </a:extLst>
          </a:blip>
          <a:srcRect/>
          <a:stretch>
            <a:fillRect/>
          </a:stretch>
        </p:blipFill>
        <p:spPr bwMode="auto">
          <a:xfrm>
            <a:off x="3053939" y="2967183"/>
            <a:ext cx="6843184" cy="3378045"/>
          </a:xfrm>
          <a:prstGeom prst="rect">
            <a:avLst/>
          </a:prstGeom>
          <a:noFill/>
          <a:ln>
            <a:noFill/>
          </a:ln>
        </p:spPr>
      </p:pic>
    </p:spTree>
    <p:extLst>
      <p:ext uri="{BB962C8B-B14F-4D97-AF65-F5344CB8AC3E}">
        <p14:creationId xmlns:p14="http://schemas.microsoft.com/office/powerpoint/2010/main" val="4647132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grpSp>
      <p:sp>
        <p:nvSpPr>
          <p:cNvPr id="34" name="TextBox 33">
            <a:extLst>
              <a:ext uri="{FF2B5EF4-FFF2-40B4-BE49-F238E27FC236}">
                <a16:creationId xmlns="" xmlns:a16="http://schemas.microsoft.com/office/drawing/2014/main" id="{A3A062DA-93BF-4842-B601-4404401BCCE3}"/>
              </a:ext>
            </a:extLst>
          </p:cNvPr>
          <p:cNvSpPr txBox="1"/>
          <p:nvPr/>
        </p:nvSpPr>
        <p:spPr>
          <a:xfrm>
            <a:off x="446678" y="0"/>
            <a:ext cx="10780122" cy="780214"/>
          </a:xfrm>
          <a:prstGeom prst="rect">
            <a:avLst/>
          </a:prstGeom>
          <a:noFill/>
        </p:spPr>
        <p:txBody>
          <a:bodyPr wrap="square">
            <a:spAutoFit/>
          </a:bodyPr>
          <a:lstStyle/>
          <a:p>
            <a:pPr>
              <a:lnSpc>
                <a:spcPct val="150000"/>
              </a:lnSpc>
            </a:pPr>
            <a:r>
              <a:rPr lang="en-US" sz="3400" b="1" dirty="0" smtClean="0">
                <a:solidFill>
                  <a:srgbClr val="FF0000"/>
                </a:solidFill>
                <a:latin typeface="Arial" pitchFamily="34" charset="0"/>
                <a:cs typeface="Arial" pitchFamily="34" charset="0"/>
              </a:rPr>
              <a:t>b) </a:t>
            </a:r>
            <a:r>
              <a:rPr lang="en-US" sz="3400" b="1" dirty="0" err="1" smtClean="0">
                <a:solidFill>
                  <a:srgbClr val="FF0000"/>
                </a:solidFill>
                <a:latin typeface="Arial" pitchFamily="34" charset="0"/>
                <a:cs typeface="Arial" pitchFamily="34" charset="0"/>
              </a:rPr>
              <a:t>Cách</a:t>
            </a:r>
            <a:r>
              <a:rPr lang="en-US" sz="3400" b="1" dirty="0" smtClean="0">
                <a:solidFill>
                  <a:srgbClr val="FF0000"/>
                </a:solidFill>
                <a:latin typeface="Arial" pitchFamily="34" charset="0"/>
                <a:cs typeface="Arial" pitchFamily="34" charset="0"/>
              </a:rPr>
              <a:t> </a:t>
            </a:r>
            <a:r>
              <a:rPr lang="en-US" sz="3400" b="1" dirty="0" err="1" smtClean="0">
                <a:solidFill>
                  <a:srgbClr val="FF0000"/>
                </a:solidFill>
                <a:latin typeface="Arial" pitchFamily="34" charset="0"/>
                <a:cs typeface="Arial" pitchFamily="34" charset="0"/>
              </a:rPr>
              <a:t>đo</a:t>
            </a:r>
            <a:r>
              <a:rPr lang="en-US" sz="3400" b="1" dirty="0" smtClean="0">
                <a:solidFill>
                  <a:srgbClr val="FF0000"/>
                </a:solidFill>
                <a:latin typeface="Arial" pitchFamily="34" charset="0"/>
                <a:cs typeface="Arial" pitchFamily="34" charset="0"/>
              </a:rPr>
              <a:t> </a:t>
            </a:r>
            <a:r>
              <a:rPr lang="en-US" sz="3400" b="1" dirty="0" err="1" smtClean="0">
                <a:solidFill>
                  <a:srgbClr val="FF0000"/>
                </a:solidFill>
                <a:latin typeface="Arial" pitchFamily="34" charset="0"/>
                <a:cs typeface="Arial" pitchFamily="34" charset="0"/>
              </a:rPr>
              <a:t>góc</a:t>
            </a:r>
            <a:r>
              <a:rPr lang="en-US" sz="3400" b="1" dirty="0" smtClean="0">
                <a:solidFill>
                  <a:srgbClr val="FF0000"/>
                </a:solidFill>
                <a:latin typeface="Arial" pitchFamily="34" charset="0"/>
                <a:cs typeface="Arial" pitchFamily="34" charset="0"/>
              </a:rPr>
              <a:t> </a:t>
            </a:r>
            <a:endParaRPr lang="en-US" sz="3400" dirty="0">
              <a:latin typeface="Arial" pitchFamily="34" charset="0"/>
              <a:cs typeface="Arial" pitchFamily="34" charset="0"/>
            </a:endParaRPr>
          </a:p>
        </p:txBody>
      </p:sp>
      <p:grpSp>
        <p:nvGrpSpPr>
          <p:cNvPr id="39" name="Group 38">
            <a:extLst>
              <a:ext uri="{FF2B5EF4-FFF2-40B4-BE49-F238E27FC236}">
                <a16:creationId xmlns=""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gency FB" panose="020B0503020202020204" pitchFamily="34" charset="0"/>
              </a:endParaRPr>
            </a:p>
          </p:txBody>
        </p:sp>
        <p:sp>
          <p:nvSpPr>
            <p:cNvPr id="41" name="TextBox 40">
              <a:extLst>
                <a:ext uri="{FF2B5EF4-FFF2-40B4-BE49-F238E27FC236}">
                  <a16:creationId xmlns=""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latin typeface="Agency FB" panose="020B0503020202020204" pitchFamily="34" charset="0"/>
              </a:endParaRPr>
            </a:p>
          </p:txBody>
        </p:sp>
      </p:grpSp>
      <p:sp>
        <p:nvSpPr>
          <p:cNvPr id="3" name="Rectangle 2"/>
          <p:cNvSpPr>
            <a:spLocks noChangeArrowheads="1"/>
          </p:cNvSpPr>
          <p:nvPr/>
        </p:nvSpPr>
        <p:spPr bwMode="auto">
          <a:xfrm>
            <a:off x="692150" y="1143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798665344"/>
              </p:ext>
            </p:extLst>
          </p:nvPr>
        </p:nvGraphicFramePr>
        <p:xfrm>
          <a:off x="745289" y="739754"/>
          <a:ext cx="3678957" cy="2711917"/>
        </p:xfrm>
        <a:graphic>
          <a:graphicData uri="http://schemas.openxmlformats.org/presentationml/2006/ole">
            <mc:AlternateContent xmlns:mc="http://schemas.openxmlformats.org/markup-compatibility/2006">
              <mc:Choice xmlns:v="urn:schemas-microsoft-com:vml" Requires="v">
                <p:oleObj spid="_x0000_s2233" name="Bitmap Image" r:id="rId3" imgW="1819529" imgH="1390844" progId="Paint.Picture">
                  <p:embed/>
                </p:oleObj>
              </mc:Choice>
              <mc:Fallback>
                <p:oleObj name="Bitmap Image" r:id="rId3" imgW="1819529" imgH="1390844"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89" y="739754"/>
                        <a:ext cx="3678957" cy="2711917"/>
                      </a:xfrm>
                      <a:prstGeom prst="rect">
                        <a:avLst/>
                      </a:prstGeom>
                      <a:noFill/>
                    </p:spPr>
                  </p:pic>
                </p:oleObj>
              </mc:Fallback>
            </mc:AlternateContent>
          </a:graphicData>
        </a:graphic>
      </p:graphicFrame>
      <p:sp>
        <p:nvSpPr>
          <p:cNvPr id="11" name="Rectangle 4"/>
          <p:cNvSpPr>
            <a:spLocks noChangeArrowheads="1"/>
          </p:cNvSpPr>
          <p:nvPr/>
        </p:nvSpPr>
        <p:spPr bwMode="auto">
          <a:xfrm>
            <a:off x="5349551" y="971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4162856606"/>
              </p:ext>
            </p:extLst>
          </p:nvPr>
        </p:nvGraphicFramePr>
        <p:xfrm>
          <a:off x="5403841" y="566057"/>
          <a:ext cx="5260848" cy="2885614"/>
        </p:xfrm>
        <a:graphic>
          <a:graphicData uri="http://schemas.openxmlformats.org/presentationml/2006/ole">
            <mc:AlternateContent xmlns:mc="http://schemas.openxmlformats.org/markup-compatibility/2006">
              <mc:Choice xmlns:v="urn:schemas-microsoft-com:vml" Requires="v">
                <p:oleObj spid="_x0000_s2234" name="Bitmap Image" r:id="rId5" imgW="2828571" imgH="1523810" progId="Paint.Picture">
                  <p:embed/>
                </p:oleObj>
              </mc:Choice>
              <mc:Fallback>
                <p:oleObj name="Bitmap Image" r:id="rId5" imgW="2828571" imgH="1523810"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3841" y="566057"/>
                        <a:ext cx="5260848" cy="2885614"/>
                      </a:xfrm>
                      <a:prstGeom prst="rect">
                        <a:avLst/>
                      </a:prstGeom>
                      <a:noFill/>
                    </p:spPr>
                  </p:pic>
                </p:oleObj>
              </mc:Fallback>
            </mc:AlternateContent>
          </a:graphicData>
        </a:graphic>
      </p:graphicFrame>
      <p:sp>
        <p:nvSpPr>
          <p:cNvPr id="16" name="Rectangle 7"/>
          <p:cNvSpPr>
            <a:spLocks noChangeArrowheads="1"/>
          </p:cNvSpPr>
          <p:nvPr/>
        </p:nvSpPr>
        <p:spPr bwMode="auto">
          <a:xfrm>
            <a:off x="359863" y="3505235"/>
            <a:ext cx="1095375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1" u="none" strike="noStrike" cap="none" normalizeH="0" baseline="0" dirty="0" err="1" smtClean="0">
                <a:ln>
                  <a:noFill/>
                </a:ln>
                <a:solidFill>
                  <a:srgbClr val="0070C0"/>
                </a:solidFill>
                <a:effectLst/>
                <a:ea typeface="Times New Roman" panose="02020603050405020304" pitchFamily="18" charset="0"/>
                <a:cs typeface="Times New Roman" panose="02020603050405020304" pitchFamily="18" charset="0"/>
              </a:rPr>
              <a:t>Bước</a:t>
            </a:r>
            <a:r>
              <a:rPr kumimoji="0" lang="en-US" altLang="en-US" sz="3200" b="0" i="1" u="none" strike="noStrike" cap="none" normalizeH="0" baseline="0" dirty="0" smtClean="0">
                <a:ln>
                  <a:noFill/>
                </a:ln>
                <a:solidFill>
                  <a:srgbClr val="0070C0"/>
                </a:solidFill>
                <a:effectLst/>
                <a:ea typeface="Times New Roman" panose="02020603050405020304" pitchFamily="18" charset="0"/>
                <a:cs typeface="Times New Roman" panose="02020603050405020304" pitchFamily="18" charset="0"/>
              </a:rPr>
              <a:t> 1</a:t>
            </a:r>
            <a:r>
              <a:rPr kumimoji="0" lang="en-US" altLang="en-US" sz="3200" b="0" i="0" u="none" strike="noStrike" cap="none" normalizeH="0" baseline="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0070C0"/>
                </a:solidFill>
                <a:effectLst/>
                <a:ea typeface="Times New Roman" panose="02020603050405020304" pitchFamily="18" charset="0"/>
                <a:cs typeface="Times New Roman" panose="02020603050405020304" pitchFamily="18" charset="0"/>
              </a:rPr>
              <a:t>Đặt</a:t>
            </a:r>
            <a:r>
              <a:rPr kumimoji="0" lang="en-US" altLang="en-US" sz="3200" b="0" i="0" u="none" strike="noStrike" cap="none" normalizeH="0" baseline="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0070C0"/>
                </a:solidFill>
                <a:effectLst/>
                <a:ea typeface="Times New Roman" panose="02020603050405020304" pitchFamily="18" charset="0"/>
                <a:cs typeface="Times New Roman" panose="02020603050405020304" pitchFamily="18" charset="0"/>
              </a:rPr>
              <a:t>thước</a:t>
            </a:r>
            <a:r>
              <a:rPr kumimoji="0" lang="en-US" altLang="en-US" sz="3200" b="0" i="0" u="none" strike="noStrike" cap="none" normalizeH="0" baseline="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0070C0"/>
                </a:solidFill>
                <a:effectLst/>
                <a:ea typeface="Times New Roman" panose="02020603050405020304" pitchFamily="18" charset="0"/>
                <a:cs typeface="Times New Roman" panose="02020603050405020304" pitchFamily="18" charset="0"/>
              </a:rPr>
              <a:t>đo</a:t>
            </a:r>
            <a:r>
              <a:rPr kumimoji="0" lang="en-US" altLang="en-US" sz="3200" b="0" i="0" u="none" strike="noStrike" cap="none" normalizeH="0" baseline="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0070C0"/>
                </a:solidFill>
                <a:effectLst/>
                <a:ea typeface="Times New Roman" panose="02020603050405020304" pitchFamily="18" charset="0"/>
                <a:cs typeface="Times New Roman" panose="02020603050405020304" pitchFamily="18" charset="0"/>
              </a:rPr>
              <a:t>góc</a:t>
            </a:r>
            <a:r>
              <a:rPr kumimoji="0" lang="en-US" altLang="en-US" sz="3200" b="0" i="0" u="none" strike="noStrike" cap="none" normalizeH="0" baseline="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0070C0"/>
                </a:solidFill>
                <a:effectLst/>
                <a:ea typeface="Times New Roman" panose="02020603050405020304" pitchFamily="18" charset="0"/>
                <a:cs typeface="Times New Roman" panose="02020603050405020304" pitchFamily="18" charset="0"/>
              </a:rPr>
              <a:t>sao</a:t>
            </a:r>
            <a:r>
              <a:rPr kumimoji="0" lang="en-US" altLang="en-US" sz="3200" b="0" i="0" u="none" strike="noStrike" cap="none" normalizeH="0" baseline="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0070C0"/>
                </a:solidFill>
                <a:effectLst/>
                <a:ea typeface="Times New Roman" panose="02020603050405020304" pitchFamily="18" charset="0"/>
                <a:cs typeface="Times New Roman" panose="02020603050405020304" pitchFamily="18" charset="0"/>
              </a:rPr>
              <a:t>cho</a:t>
            </a:r>
            <a:r>
              <a:rPr kumimoji="0" lang="en-US" altLang="en-US" sz="3200" b="0" i="0" u="none" strike="noStrike" cap="none" normalizeH="0" baseline="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0070C0"/>
                </a:solidFill>
                <a:effectLst/>
                <a:ea typeface="Times New Roman" panose="02020603050405020304" pitchFamily="18" charset="0"/>
                <a:cs typeface="Times New Roman" panose="02020603050405020304" pitchFamily="18" charset="0"/>
              </a:rPr>
              <a:t>tâm</a:t>
            </a:r>
            <a:r>
              <a:rPr kumimoji="0" lang="en-US" altLang="en-US" sz="3200" b="0" i="0" u="none" strike="noStrike" cap="none" normalizeH="0" baseline="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0070C0"/>
                </a:solidFill>
                <a:effectLst/>
                <a:ea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0070C0"/>
                </a:solidFill>
                <a:effectLst/>
                <a:ea typeface="Times New Roman" panose="02020603050405020304" pitchFamily="18" charset="0"/>
                <a:cs typeface="Times New Roman" panose="02020603050405020304" pitchFamily="18" charset="0"/>
              </a:rPr>
              <a:t>thước</a:t>
            </a:r>
            <a:r>
              <a:rPr kumimoji="0" lang="en-US" altLang="en-US" sz="3200" b="0" i="0" u="none" strike="noStrike" cap="none" normalizeH="0" baseline="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0070C0"/>
                </a:solidFill>
                <a:effectLst/>
                <a:ea typeface="Times New Roman" panose="02020603050405020304" pitchFamily="18" charset="0"/>
                <a:cs typeface="Times New Roman" panose="02020603050405020304" pitchFamily="18" charset="0"/>
              </a:rPr>
              <a:t>trùng</a:t>
            </a:r>
            <a:r>
              <a:rPr kumimoji="0" lang="en-US" altLang="en-US" sz="3200" b="0" i="0" u="none" strike="noStrike" cap="none" normalizeH="0" baseline="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0070C0"/>
                </a:solidFill>
                <a:effectLst/>
                <a:ea typeface="Times New Roman" panose="02020603050405020304" pitchFamily="18" charset="0"/>
                <a:cs typeface="Times New Roman" panose="02020603050405020304" pitchFamily="18" charset="0"/>
              </a:rPr>
              <a:t>với</a:t>
            </a:r>
            <a:r>
              <a:rPr kumimoji="0" lang="en-US" altLang="en-US" sz="3200" b="0" i="0" u="none" strike="noStrike" cap="none" normalizeH="0" baseline="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0070C0"/>
                </a:solidFill>
                <a:effectLst/>
                <a:ea typeface="Times New Roman" panose="02020603050405020304" pitchFamily="18" charset="0"/>
                <a:cs typeface="Times New Roman" panose="02020603050405020304" pitchFamily="18" charset="0"/>
              </a:rPr>
              <a:t>đỉnh</a:t>
            </a:r>
            <a:r>
              <a:rPr kumimoji="0" lang="en-US" altLang="en-US" sz="3200" b="0" i="0" u="none" strike="noStrike" cap="none" normalizeH="0" baseline="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0070C0"/>
                </a:solidFill>
                <a:effectLst/>
                <a:ea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0070C0"/>
                </a:solidFill>
                <a:effectLst/>
                <a:ea typeface="Times New Roman" panose="02020603050405020304" pitchFamily="18" charset="0"/>
                <a:cs typeface="Times New Roman" panose="02020603050405020304" pitchFamily="18" charset="0"/>
              </a:rPr>
              <a:t>góc</a:t>
            </a:r>
            <a:r>
              <a:rPr kumimoji="0" lang="en-US" altLang="en-US" sz="3200" b="0" i="0" u="none" strike="noStrike" cap="none" normalizeH="0" baseline="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0070C0"/>
                </a:solidFill>
                <a:effectLst/>
                <a:ea typeface="Times New Roman" panose="02020603050405020304" pitchFamily="18" charset="0"/>
                <a:cs typeface="Times New Roman" panose="02020603050405020304" pitchFamily="18" charset="0"/>
              </a:rPr>
              <a:t>Vạch</a:t>
            </a:r>
            <a:r>
              <a:rPr kumimoji="0" lang="en-US" altLang="en-US" sz="3200" b="0" i="0" u="none" strike="noStrike" cap="none" normalizeH="0" baseline="0" dirty="0" smtClean="0">
                <a:ln>
                  <a:noFill/>
                </a:ln>
                <a:solidFill>
                  <a:srgbClr val="0070C0"/>
                </a:solidFill>
                <a:effectLst/>
                <a:ea typeface="Times New Roman" panose="02020603050405020304" pitchFamily="18" charset="0"/>
                <a:cs typeface="Times New Roman" panose="02020603050405020304" pitchFamily="18" charset="0"/>
              </a:rPr>
              <a:t> O </a:t>
            </a:r>
            <a:r>
              <a:rPr kumimoji="0" lang="en-US" altLang="en-US" sz="3200" b="0" i="0" u="none" strike="noStrike" cap="none" normalizeH="0" baseline="0" dirty="0" err="1" smtClean="0">
                <a:ln>
                  <a:noFill/>
                </a:ln>
                <a:solidFill>
                  <a:srgbClr val="0070C0"/>
                </a:solidFill>
                <a:effectLst/>
                <a:ea typeface="Times New Roman" panose="02020603050405020304" pitchFamily="18" charset="0"/>
                <a:cs typeface="Times New Roman" panose="02020603050405020304" pitchFamily="18" charset="0"/>
              </a:rPr>
              <a:t>của</a:t>
            </a:r>
            <a:r>
              <a:rPr kumimoji="0" lang="en-US" altLang="en-US" sz="3200" b="0" i="0" u="none" strike="noStrike" cap="none" normalizeH="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dirty="0" err="1" smtClean="0">
                <a:ln>
                  <a:noFill/>
                </a:ln>
                <a:solidFill>
                  <a:srgbClr val="0070C0"/>
                </a:solidFill>
                <a:effectLst/>
                <a:ea typeface="Times New Roman" panose="02020603050405020304" pitchFamily="18" charset="0"/>
                <a:cs typeface="Times New Roman" panose="02020603050405020304" pitchFamily="18" charset="0"/>
              </a:rPr>
              <a:t>thước</a:t>
            </a:r>
            <a:r>
              <a:rPr kumimoji="0" lang="en-US" altLang="en-US" sz="3200" b="0" i="0" u="none" strike="noStrike" cap="none" normalizeH="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dirty="0" err="1" smtClean="0">
                <a:ln>
                  <a:noFill/>
                </a:ln>
                <a:solidFill>
                  <a:srgbClr val="0070C0"/>
                </a:solidFill>
                <a:effectLst/>
                <a:ea typeface="Times New Roman" panose="02020603050405020304" pitchFamily="18" charset="0"/>
                <a:cs typeface="Times New Roman" panose="02020603050405020304" pitchFamily="18" charset="0"/>
              </a:rPr>
              <a:t>nằm</a:t>
            </a:r>
            <a:r>
              <a:rPr kumimoji="0" lang="en-US" altLang="en-US" sz="3200" b="0" i="0" u="none" strike="noStrike" cap="none" normalizeH="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dirty="0" err="1" smtClean="0">
                <a:ln>
                  <a:noFill/>
                </a:ln>
                <a:solidFill>
                  <a:srgbClr val="0070C0"/>
                </a:solidFill>
                <a:effectLst/>
                <a:ea typeface="Times New Roman" panose="02020603050405020304" pitchFamily="18" charset="0"/>
                <a:cs typeface="Times New Roman" panose="02020603050405020304" pitchFamily="18" charset="0"/>
              </a:rPr>
              <a:t>trên</a:t>
            </a:r>
            <a:r>
              <a:rPr kumimoji="0" lang="en-US" altLang="en-US" sz="3200" b="0" i="0" u="none" strike="noStrike" cap="none" normalizeH="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dirty="0" err="1" smtClean="0">
                <a:ln>
                  <a:noFill/>
                </a:ln>
                <a:solidFill>
                  <a:srgbClr val="0070C0"/>
                </a:solidFill>
                <a:effectLst/>
                <a:ea typeface="Times New Roman" panose="02020603050405020304" pitchFamily="18" charset="0"/>
                <a:cs typeface="Times New Roman" panose="02020603050405020304" pitchFamily="18" charset="0"/>
              </a:rPr>
              <a:t>cạnh</a:t>
            </a:r>
            <a:r>
              <a:rPr kumimoji="0" lang="en-US" altLang="en-US" sz="3200" b="0" i="0" u="none" strike="noStrike" cap="none" normalizeH="0" dirty="0" smtClean="0">
                <a:ln>
                  <a:noFill/>
                </a:ln>
                <a:solidFill>
                  <a:srgbClr val="0070C0"/>
                </a:solidFill>
                <a:effectLst/>
                <a:ea typeface="Times New Roman" panose="02020603050405020304" pitchFamily="18" charset="0"/>
                <a:cs typeface="Times New Roman" panose="02020603050405020304" pitchFamily="18" charset="0"/>
              </a:rPr>
              <a:t> Ox</a:t>
            </a:r>
            <a:endParaRPr kumimoji="0" lang="en-US" altLang="en-US" sz="3200" b="0" i="0" u="none" strike="noStrike" cap="none" normalizeH="0" baseline="0" dirty="0" smtClean="0">
              <a:ln>
                <a:noFill/>
              </a:ln>
              <a:solidFill>
                <a:srgbClr val="0070C0"/>
              </a:solidFill>
              <a:effectLst/>
            </a:endParaRPr>
          </a:p>
        </p:txBody>
      </p:sp>
      <p:sp>
        <p:nvSpPr>
          <p:cNvPr id="28" name="Rectangle 7"/>
          <p:cNvSpPr>
            <a:spLocks noChangeArrowheads="1"/>
          </p:cNvSpPr>
          <p:nvPr/>
        </p:nvSpPr>
        <p:spPr bwMode="auto">
          <a:xfrm>
            <a:off x="315941" y="4530668"/>
            <a:ext cx="1095375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1" u="none" strike="noStrike" cap="none" normalizeH="0" baseline="0" dirty="0" err="1" smtClean="0">
                <a:ln>
                  <a:noFill/>
                </a:ln>
                <a:solidFill>
                  <a:srgbClr val="0070C0"/>
                </a:solidFill>
                <a:effectLst/>
                <a:ea typeface="Times New Roman" panose="02020603050405020304" pitchFamily="18" charset="0"/>
                <a:cs typeface="Times New Roman" panose="02020603050405020304" pitchFamily="18" charset="0"/>
              </a:rPr>
              <a:t>Bước</a:t>
            </a:r>
            <a:r>
              <a:rPr kumimoji="0" lang="en-US" altLang="en-US" sz="3200" b="0" i="1" u="none" strike="noStrike" cap="none" normalizeH="0" baseline="0" dirty="0" smtClean="0">
                <a:ln>
                  <a:noFill/>
                </a:ln>
                <a:solidFill>
                  <a:srgbClr val="0070C0"/>
                </a:solidFill>
                <a:effectLst/>
                <a:ea typeface="Times New Roman" panose="02020603050405020304" pitchFamily="18" charset="0"/>
                <a:cs typeface="Times New Roman" panose="02020603050405020304" pitchFamily="18" charset="0"/>
              </a:rPr>
              <a:t> 2</a:t>
            </a:r>
            <a:r>
              <a:rPr kumimoji="0" lang="en-US" altLang="en-US" sz="3200" b="0" i="0" u="none" strike="noStrike" cap="none" normalizeH="0" baseline="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0070C0"/>
                </a:solidFill>
                <a:effectLst/>
                <a:ea typeface="Times New Roman" panose="02020603050405020304" pitchFamily="18" charset="0"/>
                <a:cs typeface="Times New Roman" panose="02020603050405020304" pitchFamily="18" charset="0"/>
              </a:rPr>
              <a:t>Xác</a:t>
            </a:r>
            <a:r>
              <a:rPr kumimoji="0" lang="en-US" altLang="en-US" sz="3200" b="0" i="0" u="none" strike="noStrike" cap="none" normalizeH="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dirty="0" err="1" smtClean="0">
                <a:ln>
                  <a:noFill/>
                </a:ln>
                <a:solidFill>
                  <a:srgbClr val="0070C0"/>
                </a:solidFill>
                <a:effectLst/>
                <a:ea typeface="Times New Roman" panose="02020603050405020304" pitchFamily="18" charset="0"/>
                <a:cs typeface="Times New Roman" panose="02020603050405020304" pitchFamily="18" charset="0"/>
              </a:rPr>
              <a:t>định</a:t>
            </a:r>
            <a:r>
              <a:rPr kumimoji="0" lang="en-US" altLang="en-US" sz="3200" b="0" i="0" u="none" strike="noStrike" cap="none" normalizeH="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dirty="0" err="1" smtClean="0">
                <a:ln>
                  <a:noFill/>
                </a:ln>
                <a:solidFill>
                  <a:srgbClr val="0070C0"/>
                </a:solidFill>
                <a:effectLst/>
                <a:ea typeface="Times New Roman" panose="02020603050405020304" pitchFamily="18" charset="0"/>
                <a:cs typeface="Times New Roman" panose="02020603050405020304" pitchFamily="18" charset="0"/>
              </a:rPr>
              <a:t>xem</a:t>
            </a:r>
            <a:r>
              <a:rPr kumimoji="0" lang="en-US" altLang="en-US" sz="3200" b="0" i="0" u="none" strike="noStrike" cap="none" normalizeH="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dirty="0" err="1" smtClean="0">
                <a:ln>
                  <a:noFill/>
                </a:ln>
                <a:solidFill>
                  <a:srgbClr val="0070C0"/>
                </a:solidFill>
                <a:effectLst/>
                <a:ea typeface="Times New Roman" panose="02020603050405020304" pitchFamily="18" charset="0"/>
                <a:cs typeface="Times New Roman" panose="02020603050405020304" pitchFamily="18" charset="0"/>
              </a:rPr>
              <a:t>cạnh</a:t>
            </a:r>
            <a:r>
              <a:rPr kumimoji="0" lang="en-US" altLang="en-US" sz="3200" b="0" i="0" u="none" strike="noStrike" cap="none" normalizeH="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dirty="0" err="1" smtClean="0">
                <a:ln>
                  <a:noFill/>
                </a:ln>
                <a:solidFill>
                  <a:srgbClr val="0070C0"/>
                </a:solidFill>
                <a:effectLst/>
                <a:ea typeface="Times New Roman" panose="02020603050405020304" pitchFamily="18" charset="0"/>
                <a:cs typeface="Times New Roman" panose="02020603050405020304" pitchFamily="18" charset="0"/>
              </a:rPr>
              <a:t>Oy</a:t>
            </a:r>
            <a:r>
              <a:rPr kumimoji="0" lang="en-US" altLang="en-US" sz="3200" b="0" i="0" u="none" strike="noStrike" cap="none" normalizeH="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dirty="0" err="1" smtClean="0">
                <a:ln>
                  <a:noFill/>
                </a:ln>
                <a:solidFill>
                  <a:srgbClr val="0070C0"/>
                </a:solidFill>
                <a:effectLst/>
                <a:ea typeface="Times New Roman" panose="02020603050405020304" pitchFamily="18" charset="0"/>
                <a:cs typeface="Times New Roman" panose="02020603050405020304" pitchFamily="18" charset="0"/>
              </a:rPr>
              <a:t>đi</a:t>
            </a:r>
            <a:r>
              <a:rPr kumimoji="0" lang="en-US" altLang="en-US" sz="3200" b="0" i="0" u="none" strike="noStrike" cap="none" normalizeH="0" dirty="0" smtClean="0">
                <a:ln>
                  <a:noFill/>
                </a:ln>
                <a:solidFill>
                  <a:srgbClr val="0070C0"/>
                </a:solidFill>
                <a:effectLst/>
                <a:ea typeface="Times New Roman" panose="02020603050405020304" pitchFamily="18" charset="0"/>
                <a:cs typeface="Times New Roman" panose="02020603050405020304" pitchFamily="18" charset="0"/>
              </a:rPr>
              <a:t> qua </a:t>
            </a:r>
            <a:r>
              <a:rPr kumimoji="0" lang="en-US" altLang="en-US" sz="3200" b="0" i="0" u="none" strike="noStrike" cap="none" normalizeH="0" dirty="0" err="1" smtClean="0">
                <a:ln>
                  <a:noFill/>
                </a:ln>
                <a:solidFill>
                  <a:srgbClr val="0070C0"/>
                </a:solidFill>
                <a:effectLst/>
                <a:ea typeface="Times New Roman" panose="02020603050405020304" pitchFamily="18" charset="0"/>
                <a:cs typeface="Times New Roman" panose="02020603050405020304" pitchFamily="18" charset="0"/>
              </a:rPr>
              <a:t>vạch</a:t>
            </a:r>
            <a:r>
              <a:rPr kumimoji="0" lang="en-US" altLang="en-US" sz="3200" b="0" i="0" u="none" strike="noStrike" cap="none" normalizeH="0" dirty="0" smtClean="0">
                <a:ln>
                  <a:noFill/>
                </a:ln>
                <a:solidFill>
                  <a:srgbClr val="0070C0"/>
                </a:solidFill>
                <a:effectLst/>
                <a:ea typeface="Times New Roman" panose="02020603050405020304" pitchFamily="18" charset="0"/>
                <a:cs typeface="Times New Roman" panose="02020603050405020304" pitchFamily="18" charset="0"/>
              </a:rPr>
              <a:t> chia </a:t>
            </a:r>
            <a:r>
              <a:rPr kumimoji="0" lang="en-US" altLang="en-US" sz="3200" b="0" i="0" u="none" strike="noStrike" cap="none" normalizeH="0" dirty="0" err="1" smtClean="0">
                <a:ln>
                  <a:noFill/>
                </a:ln>
                <a:solidFill>
                  <a:srgbClr val="0070C0"/>
                </a:solidFill>
                <a:effectLst/>
                <a:ea typeface="Times New Roman" panose="02020603050405020304" pitchFamily="18" charset="0"/>
                <a:cs typeface="Times New Roman" panose="02020603050405020304" pitchFamily="18" charset="0"/>
              </a:rPr>
              <a:t>độ</a:t>
            </a:r>
            <a:r>
              <a:rPr kumimoji="0" lang="en-US" altLang="en-US" sz="3200" b="0" i="0" u="none" strike="noStrike" cap="none" normalizeH="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dirty="0" err="1" smtClean="0">
                <a:ln>
                  <a:noFill/>
                </a:ln>
                <a:solidFill>
                  <a:srgbClr val="0070C0"/>
                </a:solidFill>
                <a:effectLst/>
                <a:ea typeface="Times New Roman" panose="02020603050405020304" pitchFamily="18" charset="0"/>
                <a:cs typeface="Times New Roman" panose="02020603050405020304" pitchFamily="18" charset="0"/>
              </a:rPr>
              <a:t>nào</a:t>
            </a:r>
            <a:r>
              <a:rPr kumimoji="0" lang="en-US" altLang="en-US" sz="3200" b="0" i="0" u="none" strike="noStrike" cap="none" normalizeH="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dirty="0" err="1" smtClean="0">
                <a:ln>
                  <a:noFill/>
                </a:ln>
                <a:solidFill>
                  <a:srgbClr val="0070C0"/>
                </a:solidFill>
                <a:effectLst/>
                <a:ea typeface="Times New Roman" panose="02020603050405020304" pitchFamily="18" charset="0"/>
                <a:cs typeface="Times New Roman" panose="02020603050405020304" pitchFamily="18" charset="0"/>
              </a:rPr>
              <a:t>thì</a:t>
            </a:r>
            <a:r>
              <a:rPr kumimoji="0" lang="en-US" altLang="en-US" sz="3200" b="0" i="0" u="none" strike="noStrike" cap="none" normalizeH="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dirty="0" err="1" smtClean="0">
                <a:ln>
                  <a:noFill/>
                </a:ln>
                <a:solidFill>
                  <a:srgbClr val="0070C0"/>
                </a:solidFill>
                <a:effectLst/>
                <a:ea typeface="Times New Roman" panose="02020603050405020304" pitchFamily="18" charset="0"/>
                <a:cs typeface="Times New Roman" panose="02020603050405020304" pitchFamily="18" charset="0"/>
              </a:rPr>
              <a:t>đó</a:t>
            </a:r>
            <a:r>
              <a:rPr kumimoji="0" lang="en-US" altLang="en-US" sz="3200" b="0" i="0" u="none" strike="noStrike" cap="none" normalizeH="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dirty="0" err="1" smtClean="0">
                <a:ln>
                  <a:noFill/>
                </a:ln>
                <a:solidFill>
                  <a:srgbClr val="0070C0"/>
                </a:solidFill>
                <a:effectLst/>
                <a:ea typeface="Times New Roman" panose="02020603050405020304" pitchFamily="18" charset="0"/>
                <a:cs typeface="Times New Roman" panose="02020603050405020304" pitchFamily="18" charset="0"/>
              </a:rPr>
              <a:t>chính</a:t>
            </a:r>
            <a:r>
              <a:rPr kumimoji="0" lang="en-US" altLang="en-US" sz="3200" b="0" i="0" u="none" strike="noStrike" cap="none" normalizeH="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dirty="0" err="1" smtClean="0">
                <a:ln>
                  <a:noFill/>
                </a:ln>
                <a:solidFill>
                  <a:srgbClr val="0070C0"/>
                </a:solidFill>
                <a:effectLst/>
                <a:ea typeface="Times New Roman" panose="02020603050405020304" pitchFamily="18" charset="0"/>
                <a:cs typeface="Times New Roman" panose="02020603050405020304" pitchFamily="18" charset="0"/>
              </a:rPr>
              <a:t>là</a:t>
            </a:r>
            <a:r>
              <a:rPr kumimoji="0" lang="en-US" altLang="en-US" sz="3200" b="0" i="0" u="none" strike="noStrike" cap="none" normalizeH="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dirty="0" err="1" smtClean="0">
                <a:ln>
                  <a:noFill/>
                </a:ln>
                <a:solidFill>
                  <a:srgbClr val="0070C0"/>
                </a:solidFill>
                <a:effectLst/>
                <a:ea typeface="Times New Roman" panose="02020603050405020304" pitchFamily="18" charset="0"/>
                <a:cs typeface="Times New Roman" panose="02020603050405020304" pitchFamily="18" charset="0"/>
              </a:rPr>
              <a:t>số</a:t>
            </a:r>
            <a:r>
              <a:rPr kumimoji="0" lang="en-US" altLang="en-US" sz="3200" b="0" i="0" u="none" strike="noStrike" cap="none" normalizeH="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dirty="0" err="1" smtClean="0">
                <a:ln>
                  <a:noFill/>
                </a:ln>
                <a:solidFill>
                  <a:srgbClr val="0070C0"/>
                </a:solidFill>
                <a:effectLst/>
                <a:ea typeface="Times New Roman" panose="02020603050405020304" pitchFamily="18" charset="0"/>
                <a:cs typeface="Times New Roman" panose="02020603050405020304" pitchFamily="18" charset="0"/>
              </a:rPr>
              <a:t>đo</a:t>
            </a:r>
            <a:r>
              <a:rPr kumimoji="0" lang="en-US" altLang="en-US" sz="3200" b="0" i="0" u="none" strike="noStrike" cap="none" normalizeH="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dirty="0" err="1" smtClean="0">
                <a:ln>
                  <a:noFill/>
                </a:ln>
                <a:solidFill>
                  <a:srgbClr val="0070C0"/>
                </a:solidFill>
                <a:effectLst/>
                <a:ea typeface="Times New Roman" panose="02020603050405020304" pitchFamily="18" charset="0"/>
                <a:cs typeface="Times New Roman" panose="02020603050405020304" pitchFamily="18" charset="0"/>
              </a:rPr>
              <a:t>của</a:t>
            </a:r>
            <a:r>
              <a:rPr kumimoji="0" lang="en-US" altLang="en-US" sz="3200" b="0" i="0" u="none" strike="noStrike" cap="none" normalizeH="0" dirty="0" smtClean="0">
                <a:ln>
                  <a:noFill/>
                </a:ln>
                <a:solidFill>
                  <a:srgbClr val="0070C0"/>
                </a:solidFill>
                <a:effectLst/>
                <a:ea typeface="Times New Roman" panose="02020603050405020304" pitchFamily="18" charset="0"/>
                <a:cs typeface="Times New Roman" panose="02020603050405020304" pitchFamily="18" charset="0"/>
              </a:rPr>
              <a:t> </a:t>
            </a:r>
            <a:r>
              <a:rPr kumimoji="0" lang="en-US" altLang="en-US" sz="3200" b="0" i="0" u="none" strike="noStrike" cap="none" normalizeH="0" dirty="0" err="1" smtClean="0">
                <a:ln>
                  <a:noFill/>
                </a:ln>
                <a:solidFill>
                  <a:srgbClr val="0070C0"/>
                </a:solidFill>
                <a:effectLst/>
                <a:ea typeface="Times New Roman" panose="02020603050405020304" pitchFamily="18" charset="0"/>
                <a:cs typeface="Times New Roman" panose="02020603050405020304" pitchFamily="18" charset="0"/>
              </a:rPr>
              <a:t>góc</a:t>
            </a:r>
            <a:r>
              <a:rPr kumimoji="0" lang="en-US" altLang="en-US" sz="3200" b="0" i="0" u="none" strike="noStrike" cap="none" normalizeH="0" dirty="0" smtClean="0">
                <a:ln>
                  <a:noFill/>
                </a:ln>
                <a:solidFill>
                  <a:srgbClr val="0070C0"/>
                </a:solidFill>
                <a:effectLst/>
                <a:ea typeface="Times New Roman" panose="02020603050405020304" pitchFamily="18" charset="0"/>
                <a:cs typeface="Times New Roman" panose="02020603050405020304" pitchFamily="18" charset="0"/>
              </a:rPr>
              <a:t>.</a:t>
            </a:r>
            <a:endParaRPr kumimoji="0" lang="en-US" altLang="en-US" sz="3200" b="0" i="0" u="none" strike="noStrike" cap="none" normalizeH="0" baseline="0" dirty="0" smtClean="0">
              <a:ln>
                <a:noFill/>
              </a:ln>
              <a:solidFill>
                <a:srgbClr val="0070C0"/>
              </a:solidFill>
              <a:effectLst/>
            </a:endParaRPr>
          </a:p>
        </p:txBody>
      </p:sp>
    </p:spTree>
    <p:extLst>
      <p:ext uri="{BB962C8B-B14F-4D97-AF65-F5344CB8AC3E}">
        <p14:creationId xmlns:p14="http://schemas.microsoft.com/office/powerpoint/2010/main" val="39481557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circle(in)">
                                      <p:cBhvr>
                                        <p:cTn id="23"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6"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gency FB" panose="020B0503020202020204" pitchFamily="34" charset="0"/>
              </a:endParaRPr>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latin typeface="Agency FB" panose="020B0503020202020204" pitchFamily="34" charset="0"/>
              </a:endParaRPr>
            </a:p>
          </p:txBody>
        </p:sp>
      </p:grpSp>
      <p:pic>
        <p:nvPicPr>
          <p:cNvPr id="11" name="Picture 10">
            <a:extLst>
              <a:ext uri="{FF2B5EF4-FFF2-40B4-BE49-F238E27FC236}">
                <a16:creationId xmlns="" xmlns:a16="http://schemas.microsoft.com/office/drawing/2014/main" id="{45C8A498-FE2D-4220-8623-738077776E40}"/>
              </a:ext>
            </a:extLst>
          </p:cNvPr>
          <p:cNvPicPr>
            <a:picLocks noChangeAspect="1"/>
          </p:cNvPicPr>
          <p:nvPr/>
        </p:nvPicPr>
        <p:blipFill rotWithShape="1">
          <a:blip r:embed="rId2"/>
          <a:srcRect t="23877"/>
          <a:stretch/>
        </p:blipFill>
        <p:spPr>
          <a:xfrm>
            <a:off x="2182433" y="2139945"/>
            <a:ext cx="4287012" cy="3220469"/>
          </a:xfrm>
          <a:prstGeom prst="rect">
            <a:avLst/>
          </a:prstGeom>
        </p:spPr>
      </p:pic>
      <p:grpSp>
        <p:nvGrpSpPr>
          <p:cNvPr id="12" name="Group 11">
            <a:extLst>
              <a:ext uri="{FF2B5EF4-FFF2-40B4-BE49-F238E27FC236}">
                <a16:creationId xmlns="" xmlns:a16="http://schemas.microsoft.com/office/drawing/2014/main" id="{90E7791E-806D-4C09-BE88-7764610F70C0}"/>
              </a:ext>
            </a:extLst>
          </p:cNvPr>
          <p:cNvGrpSpPr/>
          <p:nvPr/>
        </p:nvGrpSpPr>
        <p:grpSpPr>
          <a:xfrm>
            <a:off x="6375085" y="4555913"/>
            <a:ext cx="4033971" cy="2103120"/>
            <a:chOff x="1393435" y="4368537"/>
            <a:chExt cx="4033971" cy="2103120"/>
          </a:xfrm>
        </p:grpSpPr>
        <p:pic>
          <p:nvPicPr>
            <p:cNvPr id="13" name="Picture 12">
              <a:extLst>
                <a:ext uri="{FF2B5EF4-FFF2-40B4-BE49-F238E27FC236}">
                  <a16:creationId xmlns="" xmlns:a16="http://schemas.microsoft.com/office/drawing/2014/main" id="{822CFF78-44DD-492E-97C6-200B75A39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3435" y="4368537"/>
              <a:ext cx="4033971" cy="2103120"/>
            </a:xfrm>
            <a:prstGeom prst="rect">
              <a:avLst/>
            </a:prstGeom>
          </p:spPr>
        </p:pic>
        <p:sp>
          <p:nvSpPr>
            <p:cNvPr id="14" name="Oval 13">
              <a:extLst>
                <a:ext uri="{FF2B5EF4-FFF2-40B4-BE49-F238E27FC236}">
                  <a16:creationId xmlns="" xmlns:a16="http://schemas.microsoft.com/office/drawing/2014/main" id="{A84E7919-CA56-4B67-9DBB-09776A567186}"/>
                </a:ext>
              </a:extLst>
            </p:cNvPr>
            <p:cNvSpPr/>
            <p:nvPr/>
          </p:nvSpPr>
          <p:spPr>
            <a:xfrm>
              <a:off x="3387560" y="6316921"/>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 xmlns:a16="http://schemas.microsoft.com/office/drawing/2014/main" id="{52CFC2BD-C4B0-4E23-B70B-23B0F3E7AFE5}"/>
                  </a:ext>
                </a:extLst>
              </p:cNvPr>
              <p:cNvSpPr txBox="1"/>
              <p:nvPr/>
            </p:nvSpPr>
            <p:spPr>
              <a:xfrm>
                <a:off x="4701306" y="3911737"/>
                <a:ext cx="1883175" cy="4737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a:rPr>
                          </m:ctrlPr>
                        </m:accPr>
                        <m:e>
                          <m:r>
                            <a:rPr lang="en-US" sz="2400" b="0" i="1" smtClean="0">
                              <a:latin typeface="Cambria Math" panose="02040503050406030204" pitchFamily="18" charset="0"/>
                            </a:rPr>
                            <m:t>𝑥𝑂𝑦</m:t>
                          </m:r>
                        </m:e>
                      </m:acc>
                      <m:r>
                        <a:rPr lang="en-US" sz="2400" b="0" i="1" smtClean="0">
                          <a:latin typeface="Cambria Math" panose="02040503050406030204" pitchFamily="18" charset="0"/>
                        </a:rPr>
                        <m:t>=</m:t>
                      </m:r>
                      <m:sSup>
                        <m:sSupPr>
                          <m:ctrlPr>
                            <a:rPr lang="en-US" sz="2400" b="0" i="1" smtClean="0">
                              <a:latin typeface="Cambria Math"/>
                            </a:rPr>
                          </m:ctrlPr>
                        </m:sSupPr>
                        <m:e>
                          <m:r>
                            <a:rPr lang="en-US" sz="2400" b="0" i="1" smtClean="0">
                              <a:latin typeface="Cambria Math" panose="02040503050406030204" pitchFamily="18" charset="0"/>
                            </a:rPr>
                            <m:t>105</m:t>
                          </m:r>
                        </m:e>
                        <m:sup>
                          <m:r>
                            <a:rPr lang="en-US" sz="2400" b="0" i="1" smtClean="0">
                              <a:latin typeface="Cambria Math" panose="02040503050406030204" pitchFamily="18" charset="0"/>
                            </a:rPr>
                            <m:t>0</m:t>
                          </m:r>
                        </m:sup>
                      </m:sSup>
                    </m:oMath>
                  </m:oMathPara>
                </a14:m>
                <a:endParaRPr lang="en-US" sz="2400"/>
              </a:p>
            </p:txBody>
          </p:sp>
        </mc:Choice>
        <mc:Fallback xmlns="">
          <p:sp>
            <p:nvSpPr>
              <p:cNvPr id="21" name="TextBox 20">
                <a:extLst>
                  <a:ext uri="{FF2B5EF4-FFF2-40B4-BE49-F238E27FC236}">
                    <a16:creationId xmlns:a16="http://schemas.microsoft.com/office/drawing/2014/main" xmlns:a14="http://schemas.microsoft.com/office/drawing/2010/main" xmlns="" id="{52CFC2BD-C4B0-4E23-B70B-23B0F3E7AFE5}"/>
                  </a:ext>
                </a:extLst>
              </p:cNvPr>
              <p:cNvSpPr txBox="1">
                <a:spLocks noRot="1" noChangeAspect="1" noMove="1" noResize="1" noEditPoints="1" noAdjustHandles="1" noChangeArrowheads="1" noChangeShapeType="1" noTextEdit="1"/>
              </p:cNvSpPr>
              <p:nvPr/>
            </p:nvSpPr>
            <p:spPr>
              <a:xfrm>
                <a:off x="4701306" y="3911737"/>
                <a:ext cx="1883175" cy="473719"/>
              </a:xfrm>
              <a:prstGeom prst="rect">
                <a:avLst/>
              </a:prstGeom>
              <a:blipFill rotWithShape="0">
                <a:blip r:embed="rId4"/>
                <a:stretch>
                  <a:fillRect t="-5195" b="-168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 xmlns:a16="http://schemas.microsoft.com/office/drawing/2014/main" id="{D2ED6E26-E340-4D5C-BAF5-F34F785AF4F0}"/>
                  </a:ext>
                </a:extLst>
              </p:cNvPr>
              <p:cNvSpPr txBox="1"/>
              <p:nvPr/>
            </p:nvSpPr>
            <p:spPr>
              <a:xfrm>
                <a:off x="7157058" y="3911737"/>
                <a:ext cx="1883175" cy="5372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a:rPr>
                          </m:ctrlPr>
                        </m:accPr>
                        <m:e>
                          <m:r>
                            <a:rPr lang="en-US" sz="2800" b="0" i="1" smtClean="0">
                              <a:latin typeface="Cambria Math" panose="02040503050406030204" pitchFamily="18" charset="0"/>
                            </a:rPr>
                            <m:t>𝑥𝑂𝑦</m:t>
                          </m:r>
                        </m:e>
                      </m:acc>
                      <m:r>
                        <a:rPr lang="en-US" sz="2800" b="0" i="1" smtClean="0">
                          <a:latin typeface="Cambria Math" panose="02040503050406030204" pitchFamily="18" charset="0"/>
                        </a:rPr>
                        <m:t>=</m:t>
                      </m:r>
                      <m:sSup>
                        <m:sSupPr>
                          <m:ctrlPr>
                            <a:rPr lang="en-US" sz="2800" b="0" i="1" smtClean="0">
                              <a:latin typeface="Cambria Math"/>
                            </a:rPr>
                          </m:ctrlPr>
                        </m:sSupPr>
                        <m:e>
                          <m:r>
                            <a:rPr lang="en-US" sz="2800" b="0" i="1" smtClean="0">
                              <a:latin typeface="Cambria Math" panose="02040503050406030204" pitchFamily="18" charset="0"/>
                            </a:rPr>
                            <m:t>75</m:t>
                          </m:r>
                        </m:e>
                        <m:sup>
                          <m:r>
                            <a:rPr lang="en-US" sz="2800" b="0" i="1" smtClean="0">
                              <a:latin typeface="Cambria Math" panose="02040503050406030204" pitchFamily="18" charset="0"/>
                            </a:rPr>
                            <m:t>0</m:t>
                          </m:r>
                        </m:sup>
                      </m:sSup>
                    </m:oMath>
                  </m:oMathPara>
                </a14:m>
                <a:endParaRPr lang="en-US" sz="2800" dirty="0"/>
              </a:p>
            </p:txBody>
          </p:sp>
        </mc:Choice>
        <mc:Fallback xmlns="">
          <p:sp>
            <p:nvSpPr>
              <p:cNvPr id="16" name="TextBox 15">
                <a:extLst>
                  <a:ext uri="{FF2B5EF4-FFF2-40B4-BE49-F238E27FC236}">
                    <a16:creationId xmlns="" xmlns:a16="http://schemas.microsoft.com/office/drawing/2014/main" xmlns:a14="http://schemas.microsoft.com/office/drawing/2010/main" id="{D2ED6E26-E340-4D5C-BAF5-F34F785AF4F0}"/>
                  </a:ext>
                </a:extLst>
              </p:cNvPr>
              <p:cNvSpPr txBox="1">
                <a:spLocks noRot="1" noChangeAspect="1" noMove="1" noResize="1" noEditPoints="1" noAdjustHandles="1" noChangeArrowheads="1" noChangeShapeType="1" noTextEdit="1"/>
              </p:cNvSpPr>
              <p:nvPr/>
            </p:nvSpPr>
            <p:spPr>
              <a:xfrm>
                <a:off x="7157058" y="3911737"/>
                <a:ext cx="1883175" cy="537263"/>
              </a:xfrm>
              <a:prstGeom prst="rect">
                <a:avLst/>
              </a:prstGeom>
              <a:blipFill rotWithShape="0">
                <a:blip r:embed="rId5"/>
                <a:stretch>
                  <a:fillRect/>
                </a:stretch>
              </a:blipFill>
            </p:spPr>
            <p:txBody>
              <a:bodyPr/>
              <a:lstStyle/>
              <a:p>
                <a:r>
                  <a:rPr lang="en-US">
                    <a:noFill/>
                  </a:rPr>
                  <a:t> </a:t>
                </a:r>
              </a:p>
            </p:txBody>
          </p:sp>
        </mc:Fallback>
      </mc:AlternateContent>
      <p:sp>
        <p:nvSpPr>
          <p:cNvPr id="17" name="TextBox 16">
            <a:extLst>
              <a:ext uri="{FF2B5EF4-FFF2-40B4-BE49-F238E27FC236}">
                <a16:creationId xmlns="" xmlns:a16="http://schemas.microsoft.com/office/drawing/2014/main" id="{FD823585-E75B-48DC-9C78-2AF463B90258}"/>
              </a:ext>
            </a:extLst>
          </p:cNvPr>
          <p:cNvSpPr txBox="1"/>
          <p:nvPr/>
        </p:nvSpPr>
        <p:spPr>
          <a:xfrm>
            <a:off x="313217" y="579754"/>
            <a:ext cx="4429760" cy="646331"/>
          </a:xfrm>
          <a:prstGeom prst="rect">
            <a:avLst/>
          </a:prstGeom>
          <a:noFill/>
        </p:spPr>
        <p:txBody>
          <a:bodyPr wrap="square" rtlCol="0">
            <a:spAutoFit/>
          </a:bodyPr>
          <a:lstStyle/>
          <a:p>
            <a:r>
              <a:rPr lang="en-US" sz="3600" b="1" dirty="0">
                <a:solidFill>
                  <a:srgbClr val="FF0000"/>
                </a:solidFill>
                <a:latin typeface="+mj-lt"/>
                <a:cs typeface="Times New Roman" panose="02020603050405020304" pitchFamily="18" charset="0"/>
              </a:rPr>
              <a:t>Ai </a:t>
            </a:r>
            <a:r>
              <a:rPr lang="en-US" sz="3600" b="1" dirty="0" err="1">
                <a:solidFill>
                  <a:srgbClr val="FF0000"/>
                </a:solidFill>
                <a:latin typeface="+mj-lt"/>
                <a:cs typeface="Times New Roman" panose="02020603050405020304" pitchFamily="18" charset="0"/>
              </a:rPr>
              <a:t>đúng</a:t>
            </a:r>
            <a:r>
              <a:rPr lang="en-US" sz="3600" b="1" dirty="0">
                <a:solidFill>
                  <a:srgbClr val="FF0000"/>
                </a:solidFill>
                <a:latin typeface="+mj-lt"/>
                <a:cs typeface="Times New Roman" panose="02020603050405020304" pitchFamily="18" charset="0"/>
              </a:rPr>
              <a:t> – Ai </a:t>
            </a:r>
            <a:r>
              <a:rPr lang="en-US" sz="3600" b="1" dirty="0" err="1">
                <a:solidFill>
                  <a:srgbClr val="FF0000"/>
                </a:solidFill>
                <a:latin typeface="+mj-lt"/>
                <a:cs typeface="Times New Roman" panose="02020603050405020304" pitchFamily="18" charset="0"/>
              </a:rPr>
              <a:t>sai</a:t>
            </a:r>
            <a:r>
              <a:rPr lang="en-US" sz="3600" b="1" dirty="0">
                <a:solidFill>
                  <a:srgbClr val="FF0000"/>
                </a:solidFill>
                <a:latin typeface="+mj-lt"/>
                <a:cs typeface="Times New Roman" panose="02020603050405020304" pitchFamily="18" charset="0"/>
              </a:rPr>
              <a:t>?</a:t>
            </a:r>
          </a:p>
        </p:txBody>
      </p:sp>
      <p:grpSp>
        <p:nvGrpSpPr>
          <p:cNvPr id="18" name="Group 17">
            <a:extLst>
              <a:ext uri="{FF2B5EF4-FFF2-40B4-BE49-F238E27FC236}">
                <a16:creationId xmlns="" xmlns:a16="http://schemas.microsoft.com/office/drawing/2014/main" id="{3F76D904-B5BB-4AEB-951B-CB59E6865F74}"/>
              </a:ext>
            </a:extLst>
          </p:cNvPr>
          <p:cNvGrpSpPr/>
          <p:nvPr/>
        </p:nvGrpSpPr>
        <p:grpSpPr>
          <a:xfrm>
            <a:off x="4780343" y="209613"/>
            <a:ext cx="4287012" cy="3640063"/>
            <a:chOff x="4421527" y="209613"/>
            <a:chExt cx="4287012" cy="3640063"/>
          </a:xfrm>
        </p:grpSpPr>
        <p:grpSp>
          <p:nvGrpSpPr>
            <p:cNvPr id="19" name="Group 18">
              <a:extLst>
                <a:ext uri="{FF2B5EF4-FFF2-40B4-BE49-F238E27FC236}">
                  <a16:creationId xmlns="" xmlns:a16="http://schemas.microsoft.com/office/drawing/2014/main" id="{0D20DA00-86AB-4C74-91D0-69BA82A8D15C}"/>
                </a:ext>
              </a:extLst>
            </p:cNvPr>
            <p:cNvGrpSpPr/>
            <p:nvPr/>
          </p:nvGrpSpPr>
          <p:grpSpPr>
            <a:xfrm>
              <a:off x="4421527" y="209613"/>
              <a:ext cx="4287012" cy="3640063"/>
              <a:chOff x="4421527" y="209613"/>
              <a:chExt cx="4287012" cy="3640063"/>
            </a:xfrm>
          </p:grpSpPr>
          <p:pic>
            <p:nvPicPr>
              <p:cNvPr id="22" name="Picture 21">
                <a:extLst>
                  <a:ext uri="{FF2B5EF4-FFF2-40B4-BE49-F238E27FC236}">
                    <a16:creationId xmlns="" xmlns:a16="http://schemas.microsoft.com/office/drawing/2014/main" id="{2AEB410F-4C17-4CDE-BEA0-622858FFA759}"/>
                  </a:ext>
                </a:extLst>
              </p:cNvPr>
              <p:cNvPicPr>
                <a:picLocks noChangeAspect="1"/>
              </p:cNvPicPr>
              <p:nvPr/>
            </p:nvPicPr>
            <p:blipFill>
              <a:blip r:embed="rId6"/>
              <a:stretch>
                <a:fillRect/>
              </a:stretch>
            </p:blipFill>
            <p:spPr>
              <a:xfrm>
                <a:off x="4421527" y="209613"/>
                <a:ext cx="4287012" cy="3640063"/>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 xmlns:a16="http://schemas.microsoft.com/office/drawing/2014/main" id="{C78D7112-4028-46D9-ABE7-447C9CEC2A02}"/>
                      </a:ext>
                    </a:extLst>
                  </p:cNvPr>
                  <p:cNvSpPr txBox="1"/>
                  <p:nvPr/>
                </p:nvSpPr>
                <p:spPr>
                  <a:xfrm>
                    <a:off x="5495408" y="776987"/>
                    <a:ext cx="104172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105</m:t>
                              </m:r>
                            </m:e>
                            <m:sup>
                              <m:r>
                                <a:rPr lang="en-US" b="0" i="1" smtClean="0">
                                  <a:latin typeface="Cambria Math" panose="02040503050406030204" pitchFamily="18" charset="0"/>
                                </a:rPr>
                                <m:t>0</m:t>
                              </m:r>
                            </m:sup>
                          </m:sSup>
                        </m:oMath>
                      </m:oMathPara>
                    </a14:m>
                    <a:endParaRPr lang="en-US"/>
                  </a:p>
                </p:txBody>
              </p:sp>
            </mc:Choice>
            <mc:Fallback xmlns="">
              <p:sp>
                <p:nvSpPr>
                  <p:cNvPr id="15" name="TextBox 14">
                    <a:extLst>
                      <a:ext uri="{FF2B5EF4-FFF2-40B4-BE49-F238E27FC236}">
                        <a16:creationId xmlns:a16="http://schemas.microsoft.com/office/drawing/2014/main" id="{C78D7112-4028-46D9-ABE7-447C9CEC2A02}"/>
                      </a:ext>
                    </a:extLst>
                  </p:cNvPr>
                  <p:cNvSpPr txBox="1">
                    <a:spLocks noRot="1" noChangeAspect="1" noMove="1" noResize="1" noEditPoints="1" noAdjustHandles="1" noChangeArrowheads="1" noChangeShapeType="1" noTextEdit="1"/>
                  </p:cNvSpPr>
                  <p:nvPr/>
                </p:nvSpPr>
                <p:spPr>
                  <a:xfrm>
                    <a:off x="5495408" y="776987"/>
                    <a:ext cx="104172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 xmlns:a16="http://schemas.microsoft.com/office/drawing/2014/main" id="{D6A52FFA-AFCF-4E46-9F49-04F79407F53B}"/>
                      </a:ext>
                    </a:extLst>
                  </p:cNvPr>
                  <p:cNvSpPr txBox="1"/>
                  <p:nvPr/>
                </p:nvSpPr>
                <p:spPr>
                  <a:xfrm>
                    <a:off x="6798242" y="813194"/>
                    <a:ext cx="104172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3000" i="1" smtClean="0">
                                  <a:latin typeface="Cambria Math"/>
                                </a:rPr>
                              </m:ctrlPr>
                            </m:sSupPr>
                            <m:e>
                              <m:r>
                                <a:rPr lang="en-US" sz="3000" b="0" i="1" smtClean="0">
                                  <a:latin typeface="Cambria Math" panose="02040503050406030204" pitchFamily="18" charset="0"/>
                                </a:rPr>
                                <m:t>75</m:t>
                              </m:r>
                            </m:e>
                            <m:sup>
                              <m:r>
                                <a:rPr lang="en-US" sz="3000" b="0" i="1" smtClean="0">
                                  <a:latin typeface="Cambria Math" panose="02040503050406030204" pitchFamily="18" charset="0"/>
                                </a:rPr>
                                <m:t>0</m:t>
                              </m:r>
                            </m:sup>
                          </m:sSup>
                        </m:oMath>
                      </m:oMathPara>
                    </a14:m>
                    <a:endParaRPr lang="en-US" sz="3000" dirty="0"/>
                  </a:p>
                </p:txBody>
              </p:sp>
            </mc:Choice>
            <mc:Fallback xmlns="">
              <p:sp>
                <p:nvSpPr>
                  <p:cNvPr id="24" name="TextBox 23">
                    <a:extLst>
                      <a:ext uri="{FF2B5EF4-FFF2-40B4-BE49-F238E27FC236}">
                        <a16:creationId xmlns="" xmlns:a16="http://schemas.microsoft.com/office/drawing/2014/main" xmlns:a14="http://schemas.microsoft.com/office/drawing/2010/main" id="{D6A52FFA-AFCF-4E46-9F49-04F79407F53B}"/>
                      </a:ext>
                    </a:extLst>
                  </p:cNvPr>
                  <p:cNvSpPr txBox="1">
                    <a:spLocks noRot="1" noChangeAspect="1" noMove="1" noResize="1" noEditPoints="1" noAdjustHandles="1" noChangeArrowheads="1" noChangeShapeType="1" noTextEdit="1"/>
                  </p:cNvSpPr>
                  <p:nvPr/>
                </p:nvSpPr>
                <p:spPr>
                  <a:xfrm>
                    <a:off x="6798242" y="813194"/>
                    <a:ext cx="1041722" cy="553998"/>
                  </a:xfrm>
                  <a:prstGeom prst="rect">
                    <a:avLst/>
                  </a:prstGeom>
                  <a:blipFill rotWithShape="0">
                    <a:blip r:embed="rId8"/>
                    <a:stretch>
                      <a:fillRect/>
                    </a:stretch>
                  </a:blipFill>
                </p:spPr>
                <p:txBody>
                  <a:bodyPr/>
                  <a:lstStyle/>
                  <a:p>
                    <a:r>
                      <a:rPr lang="en-US">
                        <a:noFill/>
                      </a:rPr>
                      <a:t> </a:t>
                    </a:r>
                  </a:p>
                </p:txBody>
              </p:sp>
            </mc:Fallback>
          </mc:AlternateContent>
        </p:grpSp>
        <p:sp>
          <p:nvSpPr>
            <p:cNvPr id="20" name="Rectangle: Rounded Corners 19">
              <a:extLst>
                <a:ext uri="{FF2B5EF4-FFF2-40B4-BE49-F238E27FC236}">
                  <a16:creationId xmlns="" xmlns:a16="http://schemas.microsoft.com/office/drawing/2014/main" id="{B591CB85-709F-4D91-BA7B-24D56D0509AC}"/>
                </a:ext>
              </a:extLst>
            </p:cNvPr>
            <p:cNvSpPr/>
            <p:nvPr/>
          </p:nvSpPr>
          <p:spPr>
            <a:xfrm>
              <a:off x="4742977" y="3199219"/>
              <a:ext cx="1041721" cy="39156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solidFill>
                    <a:srgbClr val="FF0000"/>
                  </a:solidFill>
                  <a:latin typeface="Times New Roman" panose="02020603050405020304" pitchFamily="18" charset="0"/>
                  <a:cs typeface="Times New Roman" panose="02020603050405020304" pitchFamily="18" charset="0"/>
                </a:rPr>
                <a:t>Tú</a:t>
              </a:r>
            </a:p>
          </p:txBody>
        </p:sp>
        <p:sp>
          <p:nvSpPr>
            <p:cNvPr id="21" name="Rectangle: Rounded Corners 24">
              <a:extLst>
                <a:ext uri="{FF2B5EF4-FFF2-40B4-BE49-F238E27FC236}">
                  <a16:creationId xmlns="" xmlns:a16="http://schemas.microsoft.com/office/drawing/2014/main" id="{9D660E1B-5273-4084-B420-E42F5B88F9AB}"/>
                </a:ext>
              </a:extLst>
            </p:cNvPr>
            <p:cNvSpPr/>
            <p:nvPr/>
          </p:nvSpPr>
          <p:spPr>
            <a:xfrm>
              <a:off x="7351183" y="3199219"/>
              <a:ext cx="1041721" cy="3915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Hải</a:t>
              </a:r>
              <a:endParaRPr lang="en-US" sz="2800" dirty="0">
                <a:solidFill>
                  <a:srgbClr val="FF0000"/>
                </a:solidFill>
                <a:latin typeface="Times New Roman" panose="02020603050405020304" pitchFamily="18" charset="0"/>
                <a:cs typeface="Times New Roman" panose="02020603050405020304" pitchFamily="18" charset="0"/>
              </a:endParaRPr>
            </a:p>
          </p:txBody>
        </p:sp>
      </p:grpSp>
      <p:sp>
        <p:nvSpPr>
          <p:cNvPr id="25" name="Rectangle 24">
            <a:extLst>
              <a:ext uri="{FF2B5EF4-FFF2-40B4-BE49-F238E27FC236}">
                <a16:creationId xmlns="" xmlns:a16="http://schemas.microsoft.com/office/drawing/2014/main" id="{EF21FF80-D31F-44AB-AC6C-F80B2FD93062}"/>
              </a:ext>
            </a:extLst>
          </p:cNvPr>
          <p:cNvSpPr/>
          <p:nvPr/>
        </p:nvSpPr>
        <p:spPr>
          <a:xfrm>
            <a:off x="4769719" y="-144569"/>
            <a:ext cx="2553127" cy="4615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28662" y="1514475"/>
            <a:ext cx="5186945" cy="1015663"/>
          </a:xfrm>
          <a:prstGeom prst="rect">
            <a:avLst/>
          </a:prstGeom>
          <a:noFill/>
        </p:spPr>
        <p:txBody>
          <a:bodyPr wrap="square" rtlCol="0">
            <a:spAutoFit/>
          </a:bodyPr>
          <a:lstStyle/>
          <a:p>
            <a:r>
              <a:rPr lang="en-US" sz="3000" b="1" i="1" dirty="0" err="1" smtClean="0">
                <a:solidFill>
                  <a:srgbClr val="0070C0"/>
                </a:solidFill>
                <a:latin typeface="+mj-lt"/>
                <a:cs typeface="Times New Roman" panose="02020603050405020304" pitchFamily="18" charset="0"/>
              </a:rPr>
              <a:t>Cả</a:t>
            </a:r>
            <a:r>
              <a:rPr lang="en-US" sz="3000" b="1" i="1" dirty="0" smtClean="0">
                <a:solidFill>
                  <a:srgbClr val="0070C0"/>
                </a:solidFill>
                <a:latin typeface="+mj-lt"/>
                <a:cs typeface="Times New Roman" panose="02020603050405020304" pitchFamily="18" charset="0"/>
              </a:rPr>
              <a:t> </a:t>
            </a:r>
            <a:r>
              <a:rPr lang="en-US" sz="3000" b="1" i="1" dirty="0" err="1" smtClean="0">
                <a:solidFill>
                  <a:srgbClr val="0070C0"/>
                </a:solidFill>
                <a:latin typeface="+mj-lt"/>
                <a:cs typeface="Times New Roman" panose="02020603050405020304" pitchFamily="18" charset="0"/>
              </a:rPr>
              <a:t>hai</a:t>
            </a:r>
            <a:r>
              <a:rPr lang="en-US" sz="3000" b="1" i="1" dirty="0" smtClean="0">
                <a:solidFill>
                  <a:srgbClr val="0070C0"/>
                </a:solidFill>
                <a:latin typeface="+mj-lt"/>
                <a:cs typeface="Times New Roman" panose="02020603050405020304" pitchFamily="18" charset="0"/>
              </a:rPr>
              <a:t> </a:t>
            </a:r>
            <a:r>
              <a:rPr lang="en-US" sz="3000" b="1" i="1" dirty="0" err="1" smtClean="0">
                <a:solidFill>
                  <a:srgbClr val="0070C0"/>
                </a:solidFill>
                <a:latin typeface="+mj-lt"/>
                <a:cs typeface="Times New Roman" panose="02020603050405020304" pitchFamily="18" charset="0"/>
              </a:rPr>
              <a:t>bạn</a:t>
            </a:r>
            <a:r>
              <a:rPr lang="en-US" sz="3000" b="1" i="1" dirty="0" smtClean="0">
                <a:solidFill>
                  <a:srgbClr val="0070C0"/>
                </a:solidFill>
                <a:latin typeface="+mj-lt"/>
                <a:cs typeface="Times New Roman" panose="02020603050405020304" pitchFamily="18" charset="0"/>
              </a:rPr>
              <a:t> </a:t>
            </a:r>
            <a:r>
              <a:rPr lang="en-US" sz="3000" b="1" i="1" dirty="0" err="1" smtClean="0">
                <a:solidFill>
                  <a:srgbClr val="0070C0"/>
                </a:solidFill>
                <a:latin typeface="+mj-lt"/>
                <a:cs typeface="Times New Roman" panose="02020603050405020304" pitchFamily="18" charset="0"/>
              </a:rPr>
              <a:t>đều</a:t>
            </a:r>
            <a:r>
              <a:rPr lang="en-US" sz="3000" b="1" i="1" dirty="0" smtClean="0">
                <a:solidFill>
                  <a:srgbClr val="0070C0"/>
                </a:solidFill>
                <a:latin typeface="+mj-lt"/>
                <a:cs typeface="Times New Roman" panose="02020603050405020304" pitchFamily="18" charset="0"/>
              </a:rPr>
              <a:t> </a:t>
            </a:r>
            <a:r>
              <a:rPr lang="en-US" sz="3000" b="1" i="1" dirty="0" err="1" smtClean="0">
                <a:solidFill>
                  <a:srgbClr val="0070C0"/>
                </a:solidFill>
                <a:latin typeface="+mj-lt"/>
                <a:cs typeface="Times New Roman" panose="02020603050405020304" pitchFamily="18" charset="0"/>
              </a:rPr>
              <a:t>đặt</a:t>
            </a:r>
            <a:r>
              <a:rPr lang="en-US" sz="3000" b="1" i="1" dirty="0" smtClean="0">
                <a:solidFill>
                  <a:srgbClr val="0070C0"/>
                </a:solidFill>
                <a:latin typeface="+mj-lt"/>
                <a:cs typeface="Times New Roman" panose="02020603050405020304" pitchFamily="18" charset="0"/>
              </a:rPr>
              <a:t> </a:t>
            </a:r>
            <a:r>
              <a:rPr lang="en-US" sz="3000" b="1" i="1" dirty="0" err="1" smtClean="0">
                <a:solidFill>
                  <a:srgbClr val="0070C0"/>
                </a:solidFill>
                <a:latin typeface="+mj-lt"/>
                <a:cs typeface="Times New Roman" panose="02020603050405020304" pitchFamily="18" charset="0"/>
              </a:rPr>
              <a:t>thước</a:t>
            </a:r>
            <a:r>
              <a:rPr lang="en-US" sz="3000" b="1" i="1" dirty="0" smtClean="0">
                <a:solidFill>
                  <a:srgbClr val="0070C0"/>
                </a:solidFill>
                <a:latin typeface="+mj-lt"/>
                <a:cs typeface="Times New Roman" panose="02020603050405020304" pitchFamily="18" charset="0"/>
              </a:rPr>
              <a:t> </a:t>
            </a:r>
            <a:r>
              <a:rPr lang="en-US" sz="3000" b="1" i="1" dirty="0" err="1" smtClean="0">
                <a:solidFill>
                  <a:srgbClr val="0070C0"/>
                </a:solidFill>
                <a:latin typeface="+mj-lt"/>
                <a:cs typeface="Times New Roman" panose="02020603050405020304" pitchFamily="18" charset="0"/>
              </a:rPr>
              <a:t>đúng</a:t>
            </a:r>
            <a:endParaRPr lang="en-US" sz="3000" b="1" i="1" dirty="0">
              <a:solidFill>
                <a:srgbClr val="0070C0"/>
              </a:solidFill>
              <a:latin typeface="+mj-lt"/>
              <a:cs typeface="Times New Roman" panose="02020603050405020304" pitchFamily="18" charset="0"/>
            </a:endParaRPr>
          </a:p>
        </p:txBody>
      </p:sp>
      <p:grpSp>
        <p:nvGrpSpPr>
          <p:cNvPr id="27" name="Group 26"/>
          <p:cNvGrpSpPr/>
          <p:nvPr/>
        </p:nvGrpSpPr>
        <p:grpSpPr>
          <a:xfrm>
            <a:off x="2303230" y="2159598"/>
            <a:ext cx="3761925" cy="5334000"/>
            <a:chOff x="2696025" y="222860"/>
            <a:chExt cx="3761925" cy="5334000"/>
          </a:xfrm>
        </p:grpSpPr>
        <p:sp>
          <p:nvSpPr>
            <p:cNvPr id="28" name="Arc 27"/>
            <p:cNvSpPr/>
            <p:nvPr/>
          </p:nvSpPr>
          <p:spPr>
            <a:xfrm>
              <a:off x="2696025" y="222860"/>
              <a:ext cx="3761925" cy="5334000"/>
            </a:xfrm>
            <a:prstGeom prst="arc">
              <a:avLst>
                <a:gd name="adj1" fmla="val 14962643"/>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Arrow Connector 31"/>
            <p:cNvCxnSpPr/>
            <p:nvPr/>
          </p:nvCxnSpPr>
          <p:spPr>
            <a:xfrm flipH="1">
              <a:off x="3616960" y="519506"/>
              <a:ext cx="101600" cy="1032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 xmlns:a16="http://schemas.microsoft.com/office/drawing/2014/main" id="{B49EBB1E-F43B-4657-BEC3-3A406C606BE3}"/>
              </a:ext>
            </a:extLst>
          </p:cNvPr>
          <p:cNvSpPr txBox="1"/>
          <p:nvPr/>
        </p:nvSpPr>
        <p:spPr>
          <a:xfrm>
            <a:off x="632399" y="4941219"/>
            <a:ext cx="10411769" cy="1651671"/>
          </a:xfrm>
          <a:prstGeom prst="rect">
            <a:avLst/>
          </a:prstGeom>
          <a:noFill/>
        </p:spPr>
        <p:txBody>
          <a:bodyPr wrap="square" rtlCol="0">
            <a:spAutoFit/>
          </a:bodyPr>
          <a:lstStyle/>
          <a:p>
            <a:pPr algn="just">
              <a:lnSpc>
                <a:spcPct val="150000"/>
              </a:lnSpc>
            </a:pPr>
            <a:r>
              <a:rPr lang="en-US" sz="3600" dirty="0" err="1" smtClean="0">
                <a:solidFill>
                  <a:srgbClr val="C00000"/>
                </a:solidFill>
                <a:latin typeface="+mj-lt"/>
                <a:cs typeface="Times New Roman" panose="02020603050405020304" pitchFamily="18" charset="0"/>
              </a:rPr>
              <a:t>Khi</a:t>
            </a:r>
            <a:r>
              <a:rPr lang="en-US" sz="3600" dirty="0" smtClean="0">
                <a:solidFill>
                  <a:srgbClr val="C00000"/>
                </a:solidFill>
                <a:latin typeface="+mj-lt"/>
                <a:cs typeface="Times New Roman" panose="02020603050405020304" pitchFamily="18" charset="0"/>
              </a:rPr>
              <a:t> </a:t>
            </a:r>
            <a:r>
              <a:rPr lang="en-US" sz="3600" dirty="0" err="1" smtClean="0">
                <a:solidFill>
                  <a:srgbClr val="C00000"/>
                </a:solidFill>
                <a:latin typeface="+mj-lt"/>
                <a:cs typeface="Times New Roman" panose="02020603050405020304" pitchFamily="18" charset="0"/>
              </a:rPr>
              <a:t>đo</a:t>
            </a:r>
            <a:r>
              <a:rPr lang="en-US" sz="3600" dirty="0" smtClean="0">
                <a:solidFill>
                  <a:srgbClr val="C00000"/>
                </a:solidFill>
                <a:latin typeface="+mj-lt"/>
                <a:cs typeface="Times New Roman" panose="02020603050405020304" pitchFamily="18" charset="0"/>
              </a:rPr>
              <a:t> </a:t>
            </a:r>
            <a:r>
              <a:rPr lang="en-US" sz="3600" dirty="0" err="1" smtClean="0">
                <a:solidFill>
                  <a:srgbClr val="C00000"/>
                </a:solidFill>
                <a:latin typeface="+mj-lt"/>
                <a:cs typeface="Times New Roman" panose="02020603050405020304" pitchFamily="18" charset="0"/>
              </a:rPr>
              <a:t>góc</a:t>
            </a:r>
            <a:r>
              <a:rPr lang="en-US" sz="3600" dirty="0" smtClean="0">
                <a:solidFill>
                  <a:srgbClr val="C00000"/>
                </a:solidFill>
                <a:latin typeface="+mj-lt"/>
                <a:cs typeface="Times New Roman" panose="02020603050405020304" pitchFamily="18" charset="0"/>
              </a:rPr>
              <a:t>, </a:t>
            </a:r>
            <a:r>
              <a:rPr lang="en-US" sz="3600" dirty="0" err="1" smtClean="0">
                <a:solidFill>
                  <a:srgbClr val="C00000"/>
                </a:solidFill>
                <a:latin typeface="+mj-lt"/>
                <a:cs typeface="Times New Roman" panose="02020603050405020304" pitchFamily="18" charset="0"/>
              </a:rPr>
              <a:t>tuỳ</a:t>
            </a:r>
            <a:r>
              <a:rPr lang="en-US" sz="3600" dirty="0" smtClean="0">
                <a:solidFill>
                  <a:srgbClr val="C00000"/>
                </a:solidFill>
                <a:latin typeface="+mj-lt"/>
                <a:cs typeface="Times New Roman" panose="02020603050405020304" pitchFamily="18" charset="0"/>
              </a:rPr>
              <a:t> </a:t>
            </a:r>
            <a:r>
              <a:rPr lang="en-US" sz="3600" dirty="0" err="1" smtClean="0">
                <a:solidFill>
                  <a:srgbClr val="C00000"/>
                </a:solidFill>
                <a:latin typeface="+mj-lt"/>
                <a:cs typeface="Times New Roman" panose="02020603050405020304" pitchFamily="18" charset="0"/>
              </a:rPr>
              <a:t>theo</a:t>
            </a:r>
            <a:r>
              <a:rPr lang="en-US" sz="3600" dirty="0" smtClean="0">
                <a:solidFill>
                  <a:srgbClr val="C00000"/>
                </a:solidFill>
                <a:latin typeface="+mj-lt"/>
                <a:cs typeface="Times New Roman" panose="02020603050405020304" pitchFamily="18" charset="0"/>
              </a:rPr>
              <a:t> </a:t>
            </a:r>
            <a:r>
              <a:rPr lang="en-US" sz="3600" dirty="0" err="1" smtClean="0">
                <a:solidFill>
                  <a:srgbClr val="C00000"/>
                </a:solidFill>
                <a:latin typeface="+mj-lt"/>
                <a:cs typeface="Times New Roman" panose="02020603050405020304" pitchFamily="18" charset="0"/>
              </a:rPr>
              <a:t>vị</a:t>
            </a:r>
            <a:r>
              <a:rPr lang="en-US" sz="3600" dirty="0" smtClean="0">
                <a:solidFill>
                  <a:srgbClr val="C00000"/>
                </a:solidFill>
                <a:latin typeface="+mj-lt"/>
                <a:cs typeface="Times New Roman" panose="02020603050405020304" pitchFamily="18" charset="0"/>
              </a:rPr>
              <a:t> </a:t>
            </a:r>
            <a:r>
              <a:rPr lang="en-US" sz="3600" dirty="0" err="1" smtClean="0">
                <a:solidFill>
                  <a:srgbClr val="C00000"/>
                </a:solidFill>
                <a:latin typeface="+mj-lt"/>
                <a:cs typeface="Times New Roman" panose="02020603050405020304" pitchFamily="18" charset="0"/>
              </a:rPr>
              <a:t>trí</a:t>
            </a:r>
            <a:r>
              <a:rPr lang="en-US" sz="3600" dirty="0" smtClean="0">
                <a:solidFill>
                  <a:srgbClr val="C00000"/>
                </a:solidFill>
                <a:latin typeface="+mj-lt"/>
                <a:cs typeface="Times New Roman" panose="02020603050405020304" pitchFamily="18" charset="0"/>
              </a:rPr>
              <a:t> </a:t>
            </a:r>
            <a:r>
              <a:rPr lang="en-US" sz="3600" dirty="0" err="1" smtClean="0">
                <a:solidFill>
                  <a:srgbClr val="C00000"/>
                </a:solidFill>
                <a:latin typeface="+mj-lt"/>
                <a:cs typeface="Times New Roman" panose="02020603050405020304" pitchFamily="18" charset="0"/>
              </a:rPr>
              <a:t>của</a:t>
            </a:r>
            <a:r>
              <a:rPr lang="en-US" sz="3600" dirty="0" smtClean="0">
                <a:solidFill>
                  <a:srgbClr val="C00000"/>
                </a:solidFill>
                <a:latin typeface="+mj-lt"/>
                <a:cs typeface="Times New Roman" panose="02020603050405020304" pitchFamily="18" charset="0"/>
              </a:rPr>
              <a:t> </a:t>
            </a:r>
            <a:r>
              <a:rPr lang="en-US" sz="3600" dirty="0" err="1" smtClean="0">
                <a:solidFill>
                  <a:srgbClr val="C00000"/>
                </a:solidFill>
                <a:latin typeface="+mj-lt"/>
                <a:cs typeface="Times New Roman" panose="02020603050405020304" pitchFamily="18" charset="0"/>
              </a:rPr>
              <a:t>góc</a:t>
            </a:r>
            <a:r>
              <a:rPr lang="en-US" sz="3600" dirty="0" smtClean="0">
                <a:solidFill>
                  <a:srgbClr val="C00000"/>
                </a:solidFill>
                <a:latin typeface="+mj-lt"/>
                <a:cs typeface="Times New Roman" panose="02020603050405020304" pitchFamily="18" charset="0"/>
              </a:rPr>
              <a:t> ta </a:t>
            </a:r>
            <a:r>
              <a:rPr lang="en-US" sz="3600" dirty="0" err="1" smtClean="0">
                <a:solidFill>
                  <a:srgbClr val="C00000"/>
                </a:solidFill>
                <a:latin typeface="+mj-lt"/>
                <a:cs typeface="Times New Roman" panose="02020603050405020304" pitchFamily="18" charset="0"/>
              </a:rPr>
              <a:t>sẽ</a:t>
            </a:r>
            <a:r>
              <a:rPr lang="en-US" sz="3600" dirty="0" smtClean="0">
                <a:solidFill>
                  <a:srgbClr val="C00000"/>
                </a:solidFill>
                <a:latin typeface="+mj-lt"/>
                <a:cs typeface="Times New Roman" panose="02020603050405020304" pitchFamily="18" charset="0"/>
              </a:rPr>
              <a:t> </a:t>
            </a:r>
            <a:r>
              <a:rPr lang="en-US" sz="3600" dirty="0" err="1" smtClean="0">
                <a:solidFill>
                  <a:srgbClr val="C00000"/>
                </a:solidFill>
                <a:latin typeface="+mj-lt"/>
                <a:cs typeface="Times New Roman" panose="02020603050405020304" pitchFamily="18" charset="0"/>
              </a:rPr>
              <a:t>chọn</a:t>
            </a:r>
            <a:r>
              <a:rPr lang="en-US" sz="3600" dirty="0" smtClean="0">
                <a:solidFill>
                  <a:srgbClr val="C00000"/>
                </a:solidFill>
                <a:latin typeface="+mj-lt"/>
                <a:cs typeface="Times New Roman" panose="02020603050405020304" pitchFamily="18" charset="0"/>
              </a:rPr>
              <a:t> </a:t>
            </a:r>
            <a:r>
              <a:rPr lang="en-US" sz="3600" dirty="0" err="1" smtClean="0">
                <a:solidFill>
                  <a:srgbClr val="C00000"/>
                </a:solidFill>
                <a:latin typeface="+mj-lt"/>
                <a:cs typeface="Times New Roman" panose="02020603050405020304" pitchFamily="18" charset="0"/>
              </a:rPr>
              <a:t>chiều</a:t>
            </a:r>
            <a:r>
              <a:rPr lang="en-US" sz="3600" dirty="0" smtClean="0">
                <a:solidFill>
                  <a:srgbClr val="C00000"/>
                </a:solidFill>
                <a:latin typeface="+mj-lt"/>
                <a:cs typeface="Times New Roman" panose="02020603050405020304" pitchFamily="18" charset="0"/>
              </a:rPr>
              <a:t> </a:t>
            </a:r>
            <a:r>
              <a:rPr lang="en-US" sz="3600" dirty="0" err="1" smtClean="0">
                <a:solidFill>
                  <a:srgbClr val="C00000"/>
                </a:solidFill>
                <a:latin typeface="+mj-lt"/>
                <a:cs typeface="Times New Roman" panose="02020603050405020304" pitchFamily="18" charset="0"/>
              </a:rPr>
              <a:t>đo</a:t>
            </a:r>
            <a:r>
              <a:rPr lang="en-US" sz="3600" dirty="0" smtClean="0">
                <a:solidFill>
                  <a:srgbClr val="C00000"/>
                </a:solidFill>
                <a:latin typeface="+mj-lt"/>
                <a:cs typeface="Times New Roman" panose="02020603050405020304" pitchFamily="18" charset="0"/>
              </a:rPr>
              <a:t> </a:t>
            </a:r>
            <a:r>
              <a:rPr lang="en-US" sz="3600" dirty="0" err="1" smtClean="0">
                <a:solidFill>
                  <a:srgbClr val="C00000"/>
                </a:solidFill>
                <a:latin typeface="+mj-lt"/>
                <a:cs typeface="Times New Roman" panose="02020603050405020304" pitchFamily="18" charset="0"/>
              </a:rPr>
              <a:t>hợp</a:t>
            </a:r>
            <a:r>
              <a:rPr lang="en-US" sz="3600" dirty="0" smtClean="0">
                <a:solidFill>
                  <a:srgbClr val="C00000"/>
                </a:solidFill>
                <a:latin typeface="+mj-lt"/>
                <a:cs typeface="Times New Roman" panose="02020603050405020304" pitchFamily="18" charset="0"/>
              </a:rPr>
              <a:t> </a:t>
            </a:r>
            <a:r>
              <a:rPr lang="en-US" sz="3600" dirty="0" err="1" smtClean="0">
                <a:solidFill>
                  <a:srgbClr val="C00000"/>
                </a:solidFill>
                <a:latin typeface="+mj-lt"/>
                <a:cs typeface="Times New Roman" panose="02020603050405020304" pitchFamily="18" charset="0"/>
              </a:rPr>
              <a:t>lí</a:t>
            </a:r>
            <a:r>
              <a:rPr lang="en-US" sz="3600" dirty="0" smtClean="0">
                <a:solidFill>
                  <a:srgbClr val="C00000"/>
                </a:solidFill>
                <a:latin typeface="+mj-lt"/>
                <a:cs typeface="Times New Roman" panose="02020603050405020304" pitchFamily="18" charset="0"/>
              </a:rPr>
              <a:t> </a:t>
            </a:r>
            <a:r>
              <a:rPr lang="en-US" sz="3600" dirty="0" err="1" smtClean="0">
                <a:solidFill>
                  <a:srgbClr val="C00000"/>
                </a:solidFill>
                <a:latin typeface="+mj-lt"/>
                <a:cs typeface="Times New Roman" panose="02020603050405020304" pitchFamily="18" charset="0"/>
              </a:rPr>
              <a:t>và</a:t>
            </a:r>
            <a:r>
              <a:rPr lang="en-US" sz="3600" dirty="0" smtClean="0">
                <a:solidFill>
                  <a:srgbClr val="C00000"/>
                </a:solidFill>
                <a:latin typeface="+mj-lt"/>
                <a:cs typeface="Times New Roman" panose="02020603050405020304" pitchFamily="18" charset="0"/>
              </a:rPr>
              <a:t> </a:t>
            </a:r>
            <a:r>
              <a:rPr lang="en-US" sz="3600" dirty="0" err="1" smtClean="0">
                <a:solidFill>
                  <a:srgbClr val="C00000"/>
                </a:solidFill>
                <a:latin typeface="+mj-lt"/>
                <a:cs typeface="Times New Roman" panose="02020603050405020304" pitchFamily="18" charset="0"/>
              </a:rPr>
              <a:t>từ</a:t>
            </a:r>
            <a:r>
              <a:rPr lang="en-US" sz="3600" dirty="0" smtClean="0">
                <a:solidFill>
                  <a:srgbClr val="C00000"/>
                </a:solidFill>
                <a:latin typeface="+mj-lt"/>
                <a:cs typeface="Times New Roman" panose="02020603050405020304" pitchFamily="18" charset="0"/>
              </a:rPr>
              <a:t> </a:t>
            </a:r>
            <a:r>
              <a:rPr lang="en-US" sz="3600" dirty="0" err="1" smtClean="0">
                <a:solidFill>
                  <a:srgbClr val="C00000"/>
                </a:solidFill>
                <a:latin typeface="+mj-lt"/>
                <a:cs typeface="Times New Roman" panose="02020603050405020304" pitchFamily="18" charset="0"/>
              </a:rPr>
              <a:t>đó</a:t>
            </a:r>
            <a:r>
              <a:rPr lang="en-US" sz="3600" dirty="0" smtClean="0">
                <a:solidFill>
                  <a:srgbClr val="C00000"/>
                </a:solidFill>
                <a:latin typeface="+mj-lt"/>
                <a:cs typeface="Times New Roman" panose="02020603050405020304" pitchFamily="18" charset="0"/>
              </a:rPr>
              <a:t> </a:t>
            </a:r>
            <a:r>
              <a:rPr lang="en-US" sz="3600" dirty="0" err="1" smtClean="0">
                <a:solidFill>
                  <a:srgbClr val="C00000"/>
                </a:solidFill>
                <a:latin typeface="+mj-lt"/>
                <a:cs typeface="Times New Roman" panose="02020603050405020304" pitchFamily="18" charset="0"/>
              </a:rPr>
              <a:t>đọc</a:t>
            </a:r>
            <a:r>
              <a:rPr lang="en-US" sz="3600" dirty="0" smtClean="0">
                <a:solidFill>
                  <a:srgbClr val="C00000"/>
                </a:solidFill>
                <a:latin typeface="+mj-lt"/>
                <a:cs typeface="Times New Roman" panose="02020603050405020304" pitchFamily="18" charset="0"/>
              </a:rPr>
              <a:t> </a:t>
            </a:r>
            <a:r>
              <a:rPr lang="en-US" sz="3600" dirty="0" err="1" smtClean="0">
                <a:solidFill>
                  <a:srgbClr val="C00000"/>
                </a:solidFill>
                <a:latin typeface="+mj-lt"/>
                <a:cs typeface="Times New Roman" panose="02020603050405020304" pitchFamily="18" charset="0"/>
              </a:rPr>
              <a:t>được</a:t>
            </a:r>
            <a:r>
              <a:rPr lang="en-US" sz="3600" dirty="0" smtClean="0">
                <a:solidFill>
                  <a:srgbClr val="C00000"/>
                </a:solidFill>
                <a:latin typeface="+mj-lt"/>
                <a:cs typeface="Times New Roman" panose="02020603050405020304" pitchFamily="18" charset="0"/>
              </a:rPr>
              <a:t> </a:t>
            </a:r>
            <a:r>
              <a:rPr lang="en-US" sz="3600" dirty="0" err="1" smtClean="0">
                <a:solidFill>
                  <a:srgbClr val="C00000"/>
                </a:solidFill>
                <a:latin typeface="+mj-lt"/>
                <a:cs typeface="Times New Roman" panose="02020603050405020304" pitchFamily="18" charset="0"/>
              </a:rPr>
              <a:t>số</a:t>
            </a:r>
            <a:r>
              <a:rPr lang="en-US" sz="3600" dirty="0" smtClean="0">
                <a:solidFill>
                  <a:srgbClr val="C00000"/>
                </a:solidFill>
                <a:latin typeface="+mj-lt"/>
                <a:cs typeface="Times New Roman" panose="02020603050405020304" pitchFamily="18" charset="0"/>
              </a:rPr>
              <a:t> </a:t>
            </a:r>
            <a:r>
              <a:rPr lang="en-US" sz="3600" dirty="0" err="1" smtClean="0">
                <a:solidFill>
                  <a:srgbClr val="C00000"/>
                </a:solidFill>
                <a:latin typeface="+mj-lt"/>
                <a:cs typeface="Times New Roman" panose="02020603050405020304" pitchFamily="18" charset="0"/>
              </a:rPr>
              <a:t>đo</a:t>
            </a:r>
            <a:r>
              <a:rPr lang="en-US" sz="3600" dirty="0" smtClean="0">
                <a:solidFill>
                  <a:srgbClr val="C00000"/>
                </a:solidFill>
                <a:latin typeface="+mj-lt"/>
                <a:cs typeface="Times New Roman" panose="02020603050405020304" pitchFamily="18" charset="0"/>
              </a:rPr>
              <a:t> </a:t>
            </a:r>
            <a:r>
              <a:rPr lang="en-US" sz="3600" dirty="0" err="1" smtClean="0">
                <a:solidFill>
                  <a:srgbClr val="C00000"/>
                </a:solidFill>
                <a:latin typeface="+mj-lt"/>
                <a:cs typeface="Times New Roman" panose="02020603050405020304" pitchFamily="18" charset="0"/>
              </a:rPr>
              <a:t>của</a:t>
            </a:r>
            <a:r>
              <a:rPr lang="en-US" sz="3600" dirty="0" smtClean="0">
                <a:solidFill>
                  <a:srgbClr val="C00000"/>
                </a:solidFill>
                <a:latin typeface="+mj-lt"/>
                <a:cs typeface="Times New Roman" panose="02020603050405020304" pitchFamily="18" charset="0"/>
              </a:rPr>
              <a:t> </a:t>
            </a:r>
            <a:r>
              <a:rPr lang="en-US" sz="3600" dirty="0" err="1" smtClean="0">
                <a:solidFill>
                  <a:srgbClr val="C00000"/>
                </a:solidFill>
                <a:latin typeface="+mj-lt"/>
                <a:cs typeface="Times New Roman" panose="02020603050405020304" pitchFamily="18" charset="0"/>
              </a:rPr>
              <a:t>góc</a:t>
            </a:r>
            <a:r>
              <a:rPr lang="en-US" sz="3600" dirty="0" smtClean="0">
                <a:solidFill>
                  <a:srgbClr val="C00000"/>
                </a:solidFill>
                <a:latin typeface="+mj-lt"/>
                <a:cs typeface="Times New Roman" panose="02020603050405020304" pitchFamily="18" charset="0"/>
              </a:rPr>
              <a:t>.</a:t>
            </a:r>
            <a:endParaRPr lang="en-US" sz="3600"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6381556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6" presetClass="path" presetSubtype="0" accel="50000" decel="50000" fill="hold" nodeType="clickEffect">
                                  <p:stCondLst>
                                    <p:cond delay="0"/>
                                  </p:stCondLst>
                                  <p:childTnLst>
                                    <p:animMotion origin="layout" path="M 0.00209 -2.59259E-6 L -0.48507 -0.23009 " pathEditMode="relative" rAng="0" ptsTypes="AA">
                                      <p:cBhvr>
                                        <p:cTn id="23" dur="2000" fill="hold"/>
                                        <p:tgtEl>
                                          <p:spTgt spid="12"/>
                                        </p:tgtEl>
                                        <p:attrNameLst>
                                          <p:attrName>ppt_x</p:attrName>
                                          <p:attrName>ppt_y</p:attrName>
                                        </p:attrNameLst>
                                      </p:cBhvr>
                                      <p:rCtr x="-24358" y="-11505"/>
                                    </p:animMotion>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right)">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5" grpId="0" animBg="1"/>
      <p:bldP spid="26"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74"/>
        <p:cNvGrpSpPr/>
        <p:nvPr/>
      </p:nvGrpSpPr>
      <p:grpSpPr>
        <a:xfrm>
          <a:off x="0" y="0"/>
          <a:ext cx="0" cy="0"/>
          <a:chOff x="0" y="0"/>
          <a:chExt cx="0" cy="0"/>
        </a:xfrm>
      </p:grpSpPr>
      <p:grpSp>
        <p:nvGrpSpPr>
          <p:cNvPr id="78" name="Group 77">
            <a:extLst>
              <a:ext uri="{FF2B5EF4-FFF2-40B4-BE49-F238E27FC236}">
                <a16:creationId xmlns="" xmlns:a16="http://schemas.microsoft.com/office/drawing/2014/main" id="{B1753CA6-7A53-4D4B-BB4A-25B8FF3EADCF}"/>
              </a:ext>
            </a:extLst>
          </p:cNvPr>
          <p:cNvGrpSpPr/>
          <p:nvPr/>
        </p:nvGrpSpPr>
        <p:grpSpPr>
          <a:xfrm>
            <a:off x="3423766" y="796205"/>
            <a:ext cx="5720695" cy="949299"/>
            <a:chOff x="1627666" y="2571750"/>
            <a:chExt cx="6389297" cy="1042061"/>
          </a:xfrm>
        </p:grpSpPr>
        <p:sp>
          <p:nvSpPr>
            <p:cNvPr id="79" name="Freeform 3">
              <a:extLst>
                <a:ext uri="{FF2B5EF4-FFF2-40B4-BE49-F238E27FC236}">
                  <a16:creationId xmlns="" xmlns:a16="http://schemas.microsoft.com/office/drawing/2014/main" id="{B57B468C-CE3B-42CD-BFDE-3F94D9929A31}"/>
                </a:ext>
              </a:extLst>
            </p:cNvPr>
            <p:cNvSpPr/>
            <p:nvPr/>
          </p:nvSpPr>
          <p:spPr>
            <a:xfrm>
              <a:off x="1627666" y="2571751"/>
              <a:ext cx="6389297" cy="1042060"/>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609585">
                <a:lnSpc>
                  <a:spcPct val="135000"/>
                </a:lnSpc>
                <a:spcBef>
                  <a:spcPts val="400"/>
                </a:spcBef>
                <a:spcAft>
                  <a:spcPts val="400"/>
                </a:spcAft>
              </a:pPr>
              <a:r>
                <a:rPr lang="en-US" sz="1300" dirty="0">
                  <a:solidFill>
                    <a:srgbClr val="F2F4CF"/>
                  </a:solidFill>
                  <a:ea typeface="Times New Roman" panose="02020603050405020304" pitchFamily="18" charset="0"/>
                </a:rPr>
                <a:t>           </a:t>
              </a:r>
              <a:endParaRPr lang="en-US" sz="1300" b="1" dirty="0">
                <a:solidFill>
                  <a:srgbClr val="F2F4CF"/>
                </a:solidFill>
                <a:ea typeface="Calibri" panose="020F0502020204030204" pitchFamily="34" charset="0"/>
              </a:endParaRPr>
            </a:p>
          </p:txBody>
        </p:sp>
        <p:pic>
          <p:nvPicPr>
            <p:cNvPr id="80" name="Picture 79">
              <a:extLst>
                <a:ext uri="{FF2B5EF4-FFF2-40B4-BE49-F238E27FC236}">
                  <a16:creationId xmlns="" xmlns:a16="http://schemas.microsoft.com/office/drawing/2014/main" id="{48C700C1-120C-4A21-B0BF-9417BBF0DA8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1627666" y="2571750"/>
              <a:ext cx="874096" cy="801335"/>
            </a:xfrm>
            <a:prstGeom prst="rect">
              <a:avLst/>
            </a:prstGeom>
          </p:spPr>
        </p:pic>
      </p:grpSp>
      <p:sp>
        <p:nvSpPr>
          <p:cNvPr id="6" name="TextBox 5">
            <a:extLst>
              <a:ext uri="{FF2B5EF4-FFF2-40B4-BE49-F238E27FC236}">
                <a16:creationId xmlns="" xmlns:a16="http://schemas.microsoft.com/office/drawing/2014/main" id="{43A92284-9410-4A89-A0F3-A0928E5AF749}"/>
              </a:ext>
            </a:extLst>
          </p:cNvPr>
          <p:cNvSpPr txBox="1"/>
          <p:nvPr/>
        </p:nvSpPr>
        <p:spPr>
          <a:xfrm>
            <a:off x="4326927" y="894466"/>
            <a:ext cx="9025467" cy="615553"/>
          </a:xfrm>
          <a:prstGeom prst="rect">
            <a:avLst/>
          </a:prstGeom>
          <a:noFill/>
        </p:spPr>
        <p:txBody>
          <a:bodyPr wrap="square" lIns="121917" tIns="60958" rIns="121917" bIns="60958" rtlCol="0">
            <a:spAutoFit/>
          </a:bodyPr>
          <a:lstStyle/>
          <a:p>
            <a:pPr algn="l"/>
            <a:r>
              <a:rPr lang="en-US" sz="3200" b="1" dirty="0" err="1">
                <a:solidFill>
                  <a:srgbClr val="002060"/>
                </a:solidFill>
              </a:rPr>
              <a:t>Mỗi</a:t>
            </a:r>
            <a:r>
              <a:rPr lang="en-US" sz="3200" b="1" dirty="0">
                <a:solidFill>
                  <a:srgbClr val="002060"/>
                </a:solidFill>
              </a:rPr>
              <a:t> </a:t>
            </a:r>
            <a:r>
              <a:rPr lang="en-US" sz="3200" b="1" dirty="0" err="1">
                <a:solidFill>
                  <a:srgbClr val="002060"/>
                </a:solidFill>
              </a:rPr>
              <a:t>góc</a:t>
            </a:r>
            <a:r>
              <a:rPr lang="en-US" sz="3200" b="1" dirty="0">
                <a:solidFill>
                  <a:srgbClr val="002060"/>
                </a:solidFill>
              </a:rPr>
              <a:t> </a:t>
            </a:r>
            <a:r>
              <a:rPr lang="en-US" sz="3200" b="1" dirty="0" err="1">
                <a:solidFill>
                  <a:srgbClr val="002060"/>
                </a:solidFill>
              </a:rPr>
              <a:t>có</a:t>
            </a:r>
            <a:r>
              <a:rPr lang="en-US" sz="3200" b="1" dirty="0">
                <a:solidFill>
                  <a:srgbClr val="002060"/>
                </a:solidFill>
              </a:rPr>
              <a:t> </a:t>
            </a:r>
            <a:r>
              <a:rPr lang="en-US" sz="3200" b="1" dirty="0" err="1">
                <a:solidFill>
                  <a:srgbClr val="002060"/>
                </a:solidFill>
              </a:rPr>
              <a:t>một</a:t>
            </a:r>
            <a:r>
              <a:rPr lang="en-US" sz="3200" b="1" dirty="0">
                <a:solidFill>
                  <a:srgbClr val="002060"/>
                </a:solidFill>
              </a:rPr>
              <a:t> </a:t>
            </a:r>
            <a:r>
              <a:rPr lang="en-US" sz="3200" b="1" dirty="0" err="1">
                <a:solidFill>
                  <a:srgbClr val="002060"/>
                </a:solidFill>
              </a:rPr>
              <a:t>số</a:t>
            </a:r>
            <a:r>
              <a:rPr lang="en-US" sz="3200" b="1" dirty="0">
                <a:solidFill>
                  <a:srgbClr val="002060"/>
                </a:solidFill>
              </a:rPr>
              <a:t> </a:t>
            </a:r>
            <a:r>
              <a:rPr lang="en-US" sz="3200" b="1" dirty="0" err="1">
                <a:solidFill>
                  <a:srgbClr val="002060"/>
                </a:solidFill>
              </a:rPr>
              <a:t>đo</a:t>
            </a:r>
            <a:r>
              <a:rPr lang="en-US" sz="3200" b="1" dirty="0">
                <a:solidFill>
                  <a:srgbClr val="002060"/>
                </a:solidFill>
              </a:rPr>
              <a:t>.</a:t>
            </a:r>
            <a:endParaRPr lang="vi-VN" sz="3200" b="1" dirty="0">
              <a:solidFill>
                <a:srgbClr val="00206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BFB22845-B95A-4A02-B99A-7C98B5019FB3}"/>
                  </a:ext>
                </a:extLst>
              </p:cNvPr>
              <p:cNvSpPr txBox="1"/>
              <p:nvPr/>
            </p:nvSpPr>
            <p:spPr>
              <a:xfrm>
                <a:off x="668867" y="1843763"/>
                <a:ext cx="10854267" cy="5035862"/>
              </a:xfrm>
              <a:prstGeom prst="rect">
                <a:avLst/>
              </a:prstGeom>
              <a:noFill/>
            </p:spPr>
            <p:txBody>
              <a:bodyPr wrap="square" lIns="121917" tIns="60958" rIns="121917" bIns="60958" rtlCol="0">
                <a:spAutoFit/>
              </a:bodyPr>
              <a:lstStyle/>
              <a:p>
                <a:pPr algn="just">
                  <a:lnSpc>
                    <a:spcPct val="120000"/>
                  </a:lnSpc>
                  <a:spcBef>
                    <a:spcPts val="800"/>
                  </a:spcBef>
                  <a:spcAft>
                    <a:spcPts val="800"/>
                  </a:spcAft>
                </a:pPr>
                <a:r>
                  <a:rPr lang="en-US" sz="3200" b="1" i="1" dirty="0" err="1">
                    <a:solidFill>
                      <a:srgbClr val="000000"/>
                    </a:solidFill>
                    <a:ea typeface="Times New Roman" panose="02020603050405020304" pitchFamily="18" charset="0"/>
                  </a:rPr>
                  <a:t>Chú</a:t>
                </a:r>
                <a:r>
                  <a:rPr lang="en-US" sz="3200" b="1" i="1" dirty="0">
                    <a:solidFill>
                      <a:srgbClr val="000000"/>
                    </a:solidFill>
                    <a:ea typeface="Times New Roman" panose="02020603050405020304" pitchFamily="18" charset="0"/>
                  </a:rPr>
                  <a:t> ý:</a:t>
                </a:r>
                <a:endParaRPr lang="en-US" sz="3200" dirty="0">
                  <a:solidFill>
                    <a:srgbClr val="000000"/>
                  </a:solidFill>
                  <a:ea typeface="Calibri" panose="020F0502020204030204" pitchFamily="34" charset="0"/>
                </a:endParaRPr>
              </a:p>
              <a:p>
                <a:pPr algn="just">
                  <a:lnSpc>
                    <a:spcPct val="120000"/>
                  </a:lnSpc>
                  <a:spcBef>
                    <a:spcPts val="800"/>
                  </a:spcBef>
                  <a:spcAft>
                    <a:spcPts val="800"/>
                  </a:spcAft>
                </a:pP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Nếu</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số</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đo</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của</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góc</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xOy</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là</a:t>
                </a:r>
                <a:r>
                  <a:rPr lang="en-US" sz="3200" dirty="0">
                    <a:solidFill>
                      <a:srgbClr val="000000"/>
                    </a:solidFill>
                    <a:ea typeface="Times New Roman" panose="02020603050405020304" pitchFamily="18" charset="0"/>
                  </a:rPr>
                  <a:t> n</a:t>
                </a:r>
                <a:r>
                  <a:rPr lang="en-US" sz="3200" baseline="30000" dirty="0">
                    <a:solidFill>
                      <a:srgbClr val="000000"/>
                    </a:solidFill>
                    <a:ea typeface="Times New Roman" panose="02020603050405020304" pitchFamily="18" charset="0"/>
                  </a:rPr>
                  <a:t>0</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thì</a:t>
                </a:r>
                <a:r>
                  <a:rPr lang="en-US" sz="3200" dirty="0">
                    <a:solidFill>
                      <a:srgbClr val="000000"/>
                    </a:solidFill>
                    <a:ea typeface="Times New Roman" panose="02020603050405020304" pitchFamily="18" charset="0"/>
                  </a:rPr>
                  <a:t> ta </a:t>
                </a:r>
                <a:r>
                  <a:rPr lang="en-US" sz="3200" dirty="0" err="1">
                    <a:solidFill>
                      <a:srgbClr val="000000"/>
                    </a:solidFill>
                    <a:ea typeface="Times New Roman" panose="02020603050405020304" pitchFamily="18" charset="0"/>
                  </a:rPr>
                  <a:t>kí</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hiệu</a:t>
                </a:r>
                <a:r>
                  <a:rPr lang="en-US" sz="3200" dirty="0">
                    <a:solidFill>
                      <a:srgbClr val="000000"/>
                    </a:solidFill>
                    <a:ea typeface="Times New Roman" panose="02020603050405020304" pitchFamily="18" charset="0"/>
                  </a:rPr>
                  <a:t> </a:t>
                </a:r>
                <a14:m>
                  <m:oMath xmlns:m="http://schemas.openxmlformats.org/officeDocument/2006/math">
                    <m:acc>
                      <m:accPr>
                        <m:chr m:val="̂"/>
                        <m:ctrlPr>
                          <a:rPr lang="en-US" sz="3200" i="1">
                            <a:solidFill>
                              <a:srgbClr val="000000"/>
                            </a:solidFill>
                            <a:latin typeface="Cambria Math"/>
                            <a:ea typeface="Times New Roman" panose="02020603050405020304" pitchFamily="18" charset="0"/>
                          </a:rPr>
                        </m:ctrlPr>
                      </m:accPr>
                      <m:e>
                        <m:r>
                          <a:rPr lang="en-US" sz="3200" i="1">
                            <a:solidFill>
                              <a:srgbClr val="000000"/>
                            </a:solidFill>
                            <a:latin typeface="Cambria Math"/>
                            <a:ea typeface="Times New Roman" panose="02020603050405020304" pitchFamily="18" charset="0"/>
                          </a:rPr>
                          <m:t>𝑥𝑂𝑦</m:t>
                        </m:r>
                      </m:e>
                    </m:acc>
                  </m:oMath>
                </a14:m>
                <a:r>
                  <a:rPr lang="en-US" sz="3200" dirty="0">
                    <a:solidFill>
                      <a:srgbClr val="000000"/>
                    </a:solidFill>
                    <a:ea typeface="Times New Roman" panose="02020603050405020304" pitchFamily="18" charset="0"/>
                  </a:rPr>
                  <a:t> = n</a:t>
                </a:r>
                <a:r>
                  <a:rPr lang="en-US" sz="3200" baseline="30000" dirty="0">
                    <a:solidFill>
                      <a:srgbClr val="000000"/>
                    </a:solidFill>
                    <a:ea typeface="Times New Roman" panose="02020603050405020304" pitchFamily="18" charset="0"/>
                  </a:rPr>
                  <a:t>0 </a:t>
                </a:r>
                <a:r>
                  <a:rPr lang="en-US" sz="3200" dirty="0" err="1">
                    <a:solidFill>
                      <a:srgbClr val="000000"/>
                    </a:solidFill>
                    <a:ea typeface="Times New Roman" panose="02020603050405020304" pitchFamily="18" charset="0"/>
                  </a:rPr>
                  <a:t>hoặc</a:t>
                </a:r>
                <a:r>
                  <a:rPr lang="en-US" sz="3200" dirty="0">
                    <a:solidFill>
                      <a:srgbClr val="000000"/>
                    </a:solidFill>
                    <a:ea typeface="Times New Roman" panose="02020603050405020304" pitchFamily="18" charset="0"/>
                  </a:rPr>
                  <a:t> </a:t>
                </a:r>
                <a14:m>
                  <m:oMath xmlns:m="http://schemas.openxmlformats.org/officeDocument/2006/math">
                    <m:acc>
                      <m:accPr>
                        <m:chr m:val="̂"/>
                        <m:ctrlPr>
                          <a:rPr lang="en-US" sz="3200" i="1">
                            <a:solidFill>
                              <a:srgbClr val="000000"/>
                            </a:solidFill>
                            <a:latin typeface="Cambria Math"/>
                            <a:ea typeface="Times New Roman" panose="02020603050405020304" pitchFamily="18" charset="0"/>
                          </a:rPr>
                        </m:ctrlPr>
                      </m:accPr>
                      <m:e>
                        <m:r>
                          <a:rPr lang="en-US" sz="3200" i="1">
                            <a:solidFill>
                              <a:srgbClr val="000000"/>
                            </a:solidFill>
                            <a:latin typeface="Cambria Math"/>
                            <a:ea typeface="Times New Roman" panose="02020603050405020304" pitchFamily="18" charset="0"/>
                          </a:rPr>
                          <m:t>𝑦𝑂𝑥</m:t>
                        </m:r>
                      </m:e>
                    </m:acc>
                  </m:oMath>
                </a14:m>
                <a:r>
                  <a:rPr lang="en-US" sz="3200" dirty="0">
                    <a:solidFill>
                      <a:srgbClr val="000000"/>
                    </a:solidFill>
                    <a:ea typeface="Times New Roman" panose="02020603050405020304" pitchFamily="18" charset="0"/>
                  </a:rPr>
                  <a:t> = n</a:t>
                </a:r>
                <a:r>
                  <a:rPr lang="en-US" sz="3200" baseline="30000" dirty="0">
                    <a:solidFill>
                      <a:srgbClr val="000000"/>
                    </a:solidFill>
                    <a:ea typeface="Times New Roman" panose="02020603050405020304" pitchFamily="18" charset="0"/>
                  </a:rPr>
                  <a:t>0</a:t>
                </a:r>
                <a:endParaRPr lang="en-US" sz="3200" dirty="0">
                  <a:solidFill>
                    <a:srgbClr val="000000"/>
                  </a:solidFill>
                  <a:ea typeface="Calibri" panose="020F0502020204030204" pitchFamily="34" charset="0"/>
                </a:endParaRPr>
              </a:p>
              <a:p>
                <a:pPr algn="just">
                  <a:lnSpc>
                    <a:spcPct val="120000"/>
                  </a:lnSpc>
                  <a:spcBef>
                    <a:spcPts val="800"/>
                  </a:spcBef>
                  <a:spcAft>
                    <a:spcPts val="800"/>
                  </a:spcAft>
                </a:pP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Trong</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hình</a:t>
                </a:r>
                <a:r>
                  <a:rPr lang="en-US" sz="3200" dirty="0">
                    <a:solidFill>
                      <a:srgbClr val="000000"/>
                    </a:solidFill>
                    <a:ea typeface="Times New Roman" panose="02020603050405020304" pitchFamily="18" charset="0"/>
                  </a:rPr>
                  <a:t> 77b, </a:t>
                </a:r>
                <a:r>
                  <a:rPr lang="en-US" sz="3200" dirty="0" err="1">
                    <a:solidFill>
                      <a:srgbClr val="000000"/>
                    </a:solidFill>
                    <a:ea typeface="Times New Roman" panose="02020603050405020304" pitchFamily="18" charset="0"/>
                  </a:rPr>
                  <a:t>số</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đo</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góc</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xOy</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là</a:t>
                </a:r>
                <a:r>
                  <a:rPr lang="en-US" sz="3200" dirty="0">
                    <a:solidFill>
                      <a:srgbClr val="000000"/>
                    </a:solidFill>
                    <a:ea typeface="Times New Roman" panose="02020603050405020304" pitchFamily="18" charset="0"/>
                  </a:rPr>
                  <a:t> 40</a:t>
                </a:r>
                <a:r>
                  <a:rPr lang="en-US" sz="3200" baseline="30000" dirty="0">
                    <a:solidFill>
                      <a:srgbClr val="000000"/>
                    </a:solidFill>
                    <a:ea typeface="Times New Roman" panose="02020603050405020304" pitchFamily="18" charset="0"/>
                  </a:rPr>
                  <a:t>0</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nên</a:t>
                </a:r>
                <a:r>
                  <a:rPr lang="en-US" sz="3200" dirty="0">
                    <a:solidFill>
                      <a:srgbClr val="000000"/>
                    </a:solidFill>
                    <a:ea typeface="Times New Roman" panose="02020603050405020304" pitchFamily="18" charset="0"/>
                  </a:rPr>
                  <a:t> ta </a:t>
                </a:r>
                <a:r>
                  <a:rPr lang="en-US" sz="3200" dirty="0" err="1">
                    <a:solidFill>
                      <a:srgbClr val="000000"/>
                    </a:solidFill>
                    <a:ea typeface="Times New Roman" panose="02020603050405020304" pitchFamily="18" charset="0"/>
                  </a:rPr>
                  <a:t>viết</a:t>
                </a:r>
                <a:r>
                  <a:rPr lang="en-US" sz="3200" dirty="0">
                    <a:solidFill>
                      <a:srgbClr val="000000"/>
                    </a:solidFill>
                    <a:ea typeface="Times New Roman" panose="02020603050405020304" pitchFamily="18" charset="0"/>
                  </a:rPr>
                  <a:t> </a:t>
                </a:r>
                <a14:m>
                  <m:oMath xmlns:m="http://schemas.openxmlformats.org/officeDocument/2006/math">
                    <m:acc>
                      <m:accPr>
                        <m:chr m:val="̂"/>
                        <m:ctrlPr>
                          <a:rPr lang="en-US" sz="3200" i="1">
                            <a:solidFill>
                              <a:srgbClr val="000000"/>
                            </a:solidFill>
                            <a:latin typeface="Cambria Math"/>
                            <a:ea typeface="Times New Roman" panose="02020603050405020304" pitchFamily="18" charset="0"/>
                          </a:rPr>
                        </m:ctrlPr>
                      </m:accPr>
                      <m:e>
                        <m:r>
                          <a:rPr lang="en-US" sz="3200" i="1">
                            <a:solidFill>
                              <a:srgbClr val="000000"/>
                            </a:solidFill>
                            <a:latin typeface="Cambria Math"/>
                            <a:ea typeface="Times New Roman" panose="02020603050405020304" pitchFamily="18" charset="0"/>
                          </a:rPr>
                          <m:t>𝑥𝑂𝑦</m:t>
                        </m:r>
                      </m:e>
                    </m:acc>
                  </m:oMath>
                </a14:m>
                <a:r>
                  <a:rPr lang="en-US" sz="3200" dirty="0">
                    <a:solidFill>
                      <a:srgbClr val="000000"/>
                    </a:solidFill>
                    <a:ea typeface="Times New Roman" panose="02020603050405020304" pitchFamily="18" charset="0"/>
                  </a:rPr>
                  <a:t> = 40</a:t>
                </a:r>
                <a:r>
                  <a:rPr lang="en-US" sz="3200" baseline="30000" dirty="0">
                    <a:solidFill>
                      <a:srgbClr val="000000"/>
                    </a:solidFill>
                    <a:ea typeface="Times New Roman" panose="02020603050405020304" pitchFamily="18" charset="0"/>
                  </a:rPr>
                  <a:t>0 </a:t>
                </a:r>
                <a:endParaRPr lang="en-US" sz="3200" dirty="0">
                  <a:solidFill>
                    <a:srgbClr val="000000"/>
                  </a:solidFill>
                  <a:ea typeface="Calibri" panose="020F0502020204030204" pitchFamily="34" charset="0"/>
                </a:endParaRPr>
              </a:p>
              <a:p>
                <a:pPr algn="just">
                  <a:lnSpc>
                    <a:spcPct val="120000"/>
                  </a:lnSpc>
                  <a:spcBef>
                    <a:spcPts val="800"/>
                  </a:spcBef>
                  <a:spcAft>
                    <a:spcPts val="800"/>
                  </a:spcAft>
                </a:pP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Chúng</a:t>
                </a:r>
                <a:r>
                  <a:rPr lang="en-US" sz="3200" dirty="0">
                    <a:solidFill>
                      <a:srgbClr val="000000"/>
                    </a:solidFill>
                    <a:ea typeface="Times New Roman" panose="02020603050405020304" pitchFamily="18" charset="0"/>
                  </a:rPr>
                  <a:t> ta </a:t>
                </a:r>
                <a:r>
                  <a:rPr lang="en-US" sz="3200" dirty="0" err="1">
                    <a:solidFill>
                      <a:srgbClr val="000000"/>
                    </a:solidFill>
                    <a:ea typeface="Times New Roman" panose="02020603050405020304" pitchFamily="18" charset="0"/>
                  </a:rPr>
                  <a:t>chỉ</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xét</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các</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góc</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có</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số</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đo</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không</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vượt</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quá</a:t>
                </a:r>
                <a:r>
                  <a:rPr lang="en-US" sz="3200" dirty="0">
                    <a:solidFill>
                      <a:srgbClr val="000000"/>
                    </a:solidFill>
                    <a:ea typeface="Times New Roman" panose="02020603050405020304" pitchFamily="18" charset="0"/>
                  </a:rPr>
                  <a:t> 180</a:t>
                </a:r>
                <a:r>
                  <a:rPr lang="en-US" sz="3200" baseline="30000" dirty="0">
                    <a:solidFill>
                      <a:srgbClr val="000000"/>
                    </a:solidFill>
                    <a:ea typeface="Times New Roman" panose="02020603050405020304" pitchFamily="18" charset="0"/>
                  </a:rPr>
                  <a:t>0</a:t>
                </a:r>
                <a:r>
                  <a:rPr lang="en-US" sz="3200" dirty="0">
                    <a:solidFill>
                      <a:srgbClr val="000000"/>
                    </a:solidFill>
                    <a:ea typeface="Times New Roman" panose="02020603050405020304" pitchFamily="18" charset="0"/>
                  </a:rPr>
                  <a:t>.</a:t>
                </a:r>
                <a:endParaRPr lang="en-US" sz="3200" dirty="0">
                  <a:solidFill>
                    <a:srgbClr val="000000"/>
                  </a:solidFill>
                  <a:ea typeface="Calibri" panose="020F0502020204030204" pitchFamily="34" charset="0"/>
                </a:endParaRPr>
              </a:p>
              <a:p>
                <a:pPr algn="l">
                  <a:lnSpc>
                    <a:spcPct val="120000"/>
                  </a:lnSpc>
                </a:pPr>
                <a:endParaRPr lang="vi-VN" sz="3200" b="1" dirty="0">
                  <a:solidFill>
                    <a:srgbClr val="002060"/>
                  </a:solidFill>
                </a:endParaRPr>
              </a:p>
            </p:txBody>
          </p:sp>
        </mc:Choice>
        <mc:Fallback xmlns="">
          <p:sp>
            <p:nvSpPr>
              <p:cNvPr id="7" name="TextBox 6">
                <a:extLst>
                  <a:ext uri="{FF2B5EF4-FFF2-40B4-BE49-F238E27FC236}">
                    <a16:creationId xmlns:a16="http://schemas.microsoft.com/office/drawing/2014/main" id="{BFB22845-B95A-4A02-B99A-7C98B5019FB3}"/>
                  </a:ext>
                </a:extLst>
              </p:cNvPr>
              <p:cNvSpPr txBox="1">
                <a:spLocks noRot="1" noChangeAspect="1" noMove="1" noResize="1" noEditPoints="1" noAdjustHandles="1" noChangeArrowheads="1" noChangeShapeType="1" noTextEdit="1"/>
              </p:cNvSpPr>
              <p:nvPr/>
            </p:nvSpPr>
            <p:spPr>
              <a:xfrm>
                <a:off x="501650" y="1382822"/>
                <a:ext cx="8140700" cy="3736023"/>
              </a:xfrm>
              <a:prstGeom prst="rect">
                <a:avLst/>
              </a:prstGeom>
              <a:blipFill>
                <a:blip r:embed="rId5"/>
                <a:stretch>
                  <a:fillRect l="-1123" t="-326" r="-5389"/>
                </a:stretch>
              </a:blipFill>
            </p:spPr>
            <p:txBody>
              <a:bodyPr/>
              <a:lstStyle/>
              <a:p>
                <a:r>
                  <a:rPr lang="vi-VN">
                    <a:noFill/>
                  </a:rPr>
                  <a:t> </a:t>
                </a:r>
              </a:p>
            </p:txBody>
          </p:sp>
        </mc:Fallback>
      </mc:AlternateContent>
    </p:spTree>
    <p:extLst>
      <p:ext uri="{BB962C8B-B14F-4D97-AF65-F5344CB8AC3E}">
        <p14:creationId xmlns:p14="http://schemas.microsoft.com/office/powerpoint/2010/main" val="393649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gency FB" panose="020B0503020202020204" pitchFamily="34" charset="0"/>
              </a:endParaRPr>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latin typeface="Agency FB" panose="020B0503020202020204" pitchFamily="34" charset="0"/>
              </a:endParaRPr>
            </a:p>
          </p:txBody>
        </p:sp>
      </p:grpSp>
      <p:pic>
        <p:nvPicPr>
          <p:cNvPr id="12" name="Picture 2" descr="Bộ 3 Thước Đo Góc WinQ No.8 | Tiki">
            <a:extLst>
              <a:ext uri="{FF2B5EF4-FFF2-40B4-BE49-F238E27FC236}">
                <a16:creationId xmlns="" xmlns:a16="http://schemas.microsoft.com/office/drawing/2014/main" id="{2B34A271-AAE9-4BAC-89E8-9A77010A59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57" r="23246"/>
          <a:stretch/>
        </p:blipFill>
        <p:spPr bwMode="auto">
          <a:xfrm rot="5400000">
            <a:off x="4443976" y="2435987"/>
            <a:ext cx="2845638" cy="53594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 xmlns:a16="http://schemas.microsoft.com/office/drawing/2014/main" id="{D28237AB-0A1E-41A5-9B80-0283191856F2}"/>
              </a:ext>
            </a:extLst>
          </p:cNvPr>
          <p:cNvSpPr txBox="1"/>
          <p:nvPr/>
        </p:nvSpPr>
        <p:spPr>
          <a:xfrm>
            <a:off x="361950" y="136731"/>
            <a:ext cx="11009693" cy="646331"/>
          </a:xfrm>
          <a:prstGeom prst="rect">
            <a:avLst/>
          </a:prstGeom>
          <a:noFill/>
        </p:spPr>
        <p:txBody>
          <a:bodyPr wrap="square" rtlCol="0">
            <a:spAutoFit/>
          </a:bodyPr>
          <a:lstStyle/>
          <a:p>
            <a:pPr algn="ctr"/>
            <a:r>
              <a:rPr lang="en-US" sz="3600" b="1" dirty="0">
                <a:solidFill>
                  <a:srgbClr val="FF0000"/>
                </a:solidFill>
                <a:latin typeface="+mj-lt"/>
                <a:cs typeface="Times New Roman" panose="02020603050405020304" pitchFamily="18" charset="0"/>
              </a:rPr>
              <a:t>SẢN PHẨM THƯỚC ĐO GÓC TRONG THỰC TẾ</a:t>
            </a:r>
          </a:p>
        </p:txBody>
      </p:sp>
      <p:grpSp>
        <p:nvGrpSpPr>
          <p:cNvPr id="14" name="Group 13">
            <a:extLst>
              <a:ext uri="{FF2B5EF4-FFF2-40B4-BE49-F238E27FC236}">
                <a16:creationId xmlns="" xmlns:a16="http://schemas.microsoft.com/office/drawing/2014/main" id="{2A5A2B34-A3A6-4F31-A20F-3BD5014F715A}"/>
              </a:ext>
            </a:extLst>
          </p:cNvPr>
          <p:cNvGrpSpPr/>
          <p:nvPr/>
        </p:nvGrpSpPr>
        <p:grpSpPr>
          <a:xfrm>
            <a:off x="5695950" y="736600"/>
            <a:ext cx="5461000" cy="3231145"/>
            <a:chOff x="5829208" y="1085470"/>
            <a:chExt cx="4801470" cy="2882275"/>
          </a:xfrm>
        </p:grpSpPr>
        <p:pic>
          <p:nvPicPr>
            <p:cNvPr id="15" name="Picture 4" descr="Bài: Số đo góc, so sánh hai góc – Góc vuông, góc nhọn, góc tù">
              <a:extLst>
                <a:ext uri="{FF2B5EF4-FFF2-40B4-BE49-F238E27FC236}">
                  <a16:creationId xmlns="" xmlns:a16="http://schemas.microsoft.com/office/drawing/2014/main" id="{D232036F-E4F1-4BBC-B269-52C6D820F97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364" y="1085470"/>
              <a:ext cx="3114675" cy="17526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 xmlns:a16="http://schemas.microsoft.com/office/drawing/2014/main" id="{4F9BF7B0-89D2-4A51-B993-88EE81936709}"/>
                </a:ext>
              </a:extLst>
            </p:cNvPr>
            <p:cNvSpPr txBox="1"/>
            <p:nvPr/>
          </p:nvSpPr>
          <p:spPr>
            <a:xfrm>
              <a:off x="5829208" y="2890527"/>
              <a:ext cx="4801470" cy="1077218"/>
            </a:xfrm>
            <a:prstGeom prst="rect">
              <a:avLst/>
            </a:prstGeom>
            <a:noFill/>
          </p:spPr>
          <p:txBody>
            <a:bodyPr wrap="square" rtlCol="0">
              <a:spAutoFit/>
            </a:bodyPr>
            <a:lstStyle/>
            <a:p>
              <a:r>
                <a:rPr lang="en-US" sz="3200" dirty="0" err="1">
                  <a:solidFill>
                    <a:srgbClr val="0070C0"/>
                  </a:solidFill>
                  <a:latin typeface="+mj-lt"/>
                  <a:cs typeface="Times New Roman" panose="02020603050405020304" pitchFamily="18" charset="0"/>
                </a:rPr>
                <a:t>Thước</a:t>
              </a:r>
              <a:r>
                <a:rPr lang="en-US" sz="3200" dirty="0">
                  <a:solidFill>
                    <a:srgbClr val="0070C0"/>
                  </a:solidFill>
                  <a:latin typeface="+mj-lt"/>
                  <a:cs typeface="Times New Roman" panose="02020603050405020304" pitchFamily="18" charset="0"/>
                </a:rPr>
                <a:t> </a:t>
              </a:r>
              <a:r>
                <a:rPr lang="en-US" sz="3200" dirty="0" err="1">
                  <a:solidFill>
                    <a:srgbClr val="0070C0"/>
                  </a:solidFill>
                  <a:latin typeface="+mj-lt"/>
                  <a:cs typeface="Times New Roman" panose="02020603050405020304" pitchFamily="18" charset="0"/>
                </a:rPr>
                <a:t>học</a:t>
              </a:r>
              <a:r>
                <a:rPr lang="en-US" sz="3200" dirty="0">
                  <a:solidFill>
                    <a:srgbClr val="0070C0"/>
                  </a:solidFill>
                  <a:latin typeface="+mj-lt"/>
                  <a:cs typeface="Times New Roman" panose="02020603050405020304" pitchFamily="18" charset="0"/>
                </a:rPr>
                <a:t> </a:t>
              </a:r>
              <a:r>
                <a:rPr lang="en-US" sz="3200" dirty="0" err="1">
                  <a:solidFill>
                    <a:srgbClr val="0070C0"/>
                  </a:solidFill>
                  <a:latin typeface="+mj-lt"/>
                  <a:cs typeface="Times New Roman" panose="02020603050405020304" pitchFamily="18" charset="0"/>
                </a:rPr>
                <a:t>sinh</a:t>
              </a:r>
              <a:r>
                <a:rPr lang="en-US" sz="3200" dirty="0">
                  <a:solidFill>
                    <a:srgbClr val="0070C0"/>
                  </a:solidFill>
                  <a:latin typeface="+mj-lt"/>
                  <a:cs typeface="Times New Roman" panose="02020603050405020304" pitchFamily="18" charset="0"/>
                </a:rPr>
                <a:t> hay </a:t>
              </a:r>
              <a:r>
                <a:rPr lang="en-US" sz="3200" dirty="0" err="1">
                  <a:solidFill>
                    <a:srgbClr val="0070C0"/>
                  </a:solidFill>
                  <a:latin typeface="+mj-lt"/>
                  <a:cs typeface="Times New Roman" panose="02020603050405020304" pitchFamily="18" charset="0"/>
                </a:rPr>
                <a:t>dùng</a:t>
              </a:r>
              <a:endParaRPr lang="en-US" sz="3200" dirty="0">
                <a:solidFill>
                  <a:srgbClr val="0070C0"/>
                </a:solidFill>
                <a:latin typeface="+mj-lt"/>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7FB8220F-0983-4532-9B9A-1E2E508DF0A5}"/>
              </a:ext>
            </a:extLst>
          </p:cNvPr>
          <p:cNvGrpSpPr/>
          <p:nvPr/>
        </p:nvGrpSpPr>
        <p:grpSpPr>
          <a:xfrm>
            <a:off x="663370" y="867403"/>
            <a:ext cx="4696030" cy="2672209"/>
            <a:chOff x="663370" y="867403"/>
            <a:chExt cx="3858867" cy="2672209"/>
          </a:xfrm>
        </p:grpSpPr>
        <p:pic>
          <p:nvPicPr>
            <p:cNvPr id="18" name="Picture 6" descr="Thước đo góc điện tử Shinwa 62496 300mm | Chính hãng | Thước đo góc |  ketnoitieudung.vn">
              <a:extLst>
                <a:ext uri="{FF2B5EF4-FFF2-40B4-BE49-F238E27FC236}">
                  <a16:creationId xmlns="" xmlns:a16="http://schemas.microsoft.com/office/drawing/2014/main" id="{24035313-A243-4BF4-A2C8-1153644B3D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600" b="20044"/>
            <a:stretch/>
          </p:blipFill>
          <p:spPr bwMode="auto">
            <a:xfrm>
              <a:off x="663370" y="1294119"/>
              <a:ext cx="3333750" cy="224549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 xmlns:a16="http://schemas.microsoft.com/office/drawing/2014/main" id="{647D26F6-801D-42A0-B12D-D70502376140}"/>
                </a:ext>
              </a:extLst>
            </p:cNvPr>
            <p:cNvSpPr txBox="1"/>
            <p:nvPr/>
          </p:nvSpPr>
          <p:spPr>
            <a:xfrm>
              <a:off x="732503" y="867403"/>
              <a:ext cx="3789734" cy="1077218"/>
            </a:xfrm>
            <a:prstGeom prst="rect">
              <a:avLst/>
            </a:prstGeom>
            <a:noFill/>
          </p:spPr>
          <p:txBody>
            <a:bodyPr wrap="square">
              <a:spAutoFit/>
            </a:bodyPr>
            <a:lstStyle/>
            <a:p>
              <a:r>
                <a:rPr lang="vi-VN" sz="3200" b="0" i="0" dirty="0">
                  <a:solidFill>
                    <a:srgbClr val="0070C0"/>
                  </a:solidFill>
                  <a:effectLst/>
                  <a:latin typeface="+mj-lt"/>
                </a:rPr>
                <a:t>Thước đo góc điện tử</a:t>
              </a:r>
              <a:endParaRPr lang="en-US" sz="3200" dirty="0">
                <a:solidFill>
                  <a:srgbClr val="0070C0"/>
                </a:solidFill>
                <a:latin typeface="+mj-lt"/>
              </a:endParaRPr>
            </a:p>
          </p:txBody>
        </p:sp>
      </p:grpSp>
    </p:spTree>
    <p:extLst>
      <p:ext uri="{BB962C8B-B14F-4D97-AF65-F5344CB8AC3E}">
        <p14:creationId xmlns:p14="http://schemas.microsoft.com/office/powerpoint/2010/main" val="2193067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gency FB" panose="020B0503020202020204" pitchFamily="34" charset="0"/>
              </a:endParaRPr>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latin typeface="Agency FB" panose="020B0503020202020204" pitchFamily="34" charset="0"/>
              </a:endParaRPr>
            </a:p>
          </p:txBody>
        </p:sp>
      </p:grpSp>
      <p:sp>
        <p:nvSpPr>
          <p:cNvPr id="11" name="TextBox 10"/>
          <p:cNvSpPr txBox="1"/>
          <p:nvPr/>
        </p:nvSpPr>
        <p:spPr>
          <a:xfrm>
            <a:off x="1149350" y="871134"/>
            <a:ext cx="9715500" cy="2308324"/>
          </a:xfrm>
          <a:prstGeom prst="rect">
            <a:avLst/>
          </a:prstGeom>
          <a:noFill/>
        </p:spPr>
        <p:txBody>
          <a:bodyPr wrap="square" rtlCol="0">
            <a:spAutoFit/>
          </a:bodyPr>
          <a:lstStyle/>
          <a:p>
            <a:pPr algn="just"/>
            <a:r>
              <a:rPr lang="en" sz="3600" b="1" i="1" dirty="0" smtClean="0">
                <a:solidFill>
                  <a:srgbClr val="FF0000"/>
                </a:solidFill>
              </a:rPr>
              <a:t>Ví dụ 5. (SGK/97)</a:t>
            </a:r>
          </a:p>
          <a:p>
            <a:pPr algn="just"/>
            <a:r>
              <a:rPr lang="en" sz="3600" b="1" i="1" dirty="0" smtClean="0">
                <a:solidFill>
                  <a:srgbClr val="FF0000"/>
                </a:solidFill>
              </a:rPr>
              <a:t>Bài tập1.</a:t>
            </a:r>
            <a:r>
              <a:rPr lang="en-US" sz="3600" b="1" dirty="0" smtClean="0">
                <a:solidFill>
                  <a:srgbClr val="FF0000"/>
                </a:solidFill>
              </a:rPr>
              <a:t> </a:t>
            </a:r>
            <a:r>
              <a:rPr lang="en-US" sz="3600" b="1" dirty="0" err="1" smtClean="0"/>
              <a:t>Mỗi</a:t>
            </a:r>
            <a:r>
              <a:rPr lang="en-US" sz="3600" b="1" dirty="0" smtClean="0"/>
              <a:t> </a:t>
            </a:r>
            <a:r>
              <a:rPr lang="en-US" sz="3600" b="1" dirty="0" err="1" smtClean="0"/>
              <a:t>học</a:t>
            </a:r>
            <a:r>
              <a:rPr lang="en-US" sz="3600" b="1" dirty="0" smtClean="0"/>
              <a:t> </a:t>
            </a:r>
            <a:r>
              <a:rPr lang="en-US" sz="3600" b="1" dirty="0" err="1" smtClean="0"/>
              <a:t>sinh</a:t>
            </a:r>
            <a:r>
              <a:rPr lang="en-US" sz="3600" b="1" dirty="0" smtClean="0"/>
              <a:t> </a:t>
            </a:r>
            <a:r>
              <a:rPr lang="en-US" sz="3600" b="1" dirty="0" err="1" smtClean="0"/>
              <a:t>tự</a:t>
            </a:r>
            <a:r>
              <a:rPr lang="en-US" sz="3600" b="1" dirty="0" smtClean="0"/>
              <a:t> </a:t>
            </a:r>
            <a:r>
              <a:rPr lang="en-US" sz="3600" b="1" dirty="0" err="1" smtClean="0"/>
              <a:t>vẽ</a:t>
            </a:r>
            <a:r>
              <a:rPr lang="en-US" sz="3600" b="1" dirty="0" smtClean="0"/>
              <a:t> </a:t>
            </a:r>
            <a:r>
              <a:rPr lang="en-US" sz="3600" b="1" dirty="0" err="1" smtClean="0"/>
              <a:t>một</a:t>
            </a:r>
            <a:r>
              <a:rPr lang="en-US" sz="3600" b="1" dirty="0" smtClean="0"/>
              <a:t> </a:t>
            </a:r>
            <a:r>
              <a:rPr lang="en-US" sz="3600" b="1" dirty="0" err="1" smtClean="0"/>
              <a:t>góc</a:t>
            </a:r>
            <a:r>
              <a:rPr lang="en-US" sz="3600" b="1" dirty="0" smtClean="0"/>
              <a:t> </a:t>
            </a:r>
            <a:r>
              <a:rPr lang="en-US" sz="3600" b="1" dirty="0" err="1" smtClean="0"/>
              <a:t>bất</a:t>
            </a:r>
            <a:r>
              <a:rPr lang="en-US" sz="3600" b="1" dirty="0" smtClean="0"/>
              <a:t> </a:t>
            </a:r>
            <a:r>
              <a:rPr lang="en-US" sz="3600" b="1" dirty="0" err="1" smtClean="0"/>
              <a:t>kì</a:t>
            </a:r>
            <a:r>
              <a:rPr lang="en-US" sz="3600" b="1" dirty="0" smtClean="0"/>
              <a:t> </a:t>
            </a:r>
            <a:r>
              <a:rPr lang="en-US" sz="3600" b="1" dirty="0" err="1" smtClean="0"/>
              <a:t>vào</a:t>
            </a:r>
            <a:r>
              <a:rPr lang="en-US" sz="3600" b="1" dirty="0" smtClean="0"/>
              <a:t> </a:t>
            </a:r>
            <a:r>
              <a:rPr lang="en-US" sz="3600" b="1" dirty="0" err="1" smtClean="0"/>
              <a:t>vở</a:t>
            </a:r>
            <a:r>
              <a:rPr lang="en-US" sz="3600" b="1" dirty="0" smtClean="0"/>
              <a:t>, </a:t>
            </a:r>
            <a:r>
              <a:rPr lang="en-US" sz="3600" b="1" dirty="0" err="1" smtClean="0"/>
              <a:t>đo</a:t>
            </a:r>
            <a:r>
              <a:rPr lang="en-US" sz="3600" b="1" dirty="0" smtClean="0"/>
              <a:t> </a:t>
            </a:r>
            <a:r>
              <a:rPr lang="en-US" sz="3600" b="1" dirty="0" err="1" smtClean="0"/>
              <a:t>góc</a:t>
            </a:r>
            <a:r>
              <a:rPr lang="en-US" sz="3600" b="1" dirty="0" smtClean="0"/>
              <a:t> </a:t>
            </a:r>
            <a:r>
              <a:rPr lang="en-US" sz="3600" b="1" dirty="0" err="1" smtClean="0"/>
              <a:t>và</a:t>
            </a:r>
            <a:r>
              <a:rPr lang="en-US" sz="3600" b="1" dirty="0" smtClean="0"/>
              <a:t> </a:t>
            </a:r>
            <a:r>
              <a:rPr lang="en-US" sz="3600" b="1" dirty="0" err="1" smtClean="0"/>
              <a:t>xác</a:t>
            </a:r>
            <a:r>
              <a:rPr lang="en-US" sz="3600" b="1" dirty="0" smtClean="0"/>
              <a:t> </a:t>
            </a:r>
            <a:r>
              <a:rPr lang="en-US" sz="3600" b="1" dirty="0" err="1" smtClean="0"/>
              <a:t>định</a:t>
            </a:r>
            <a:r>
              <a:rPr lang="en-US" sz="3600" b="1" dirty="0" smtClean="0"/>
              <a:t> </a:t>
            </a:r>
            <a:r>
              <a:rPr lang="en-US" sz="3600" b="1" dirty="0" err="1" smtClean="0"/>
              <a:t>số</a:t>
            </a:r>
            <a:r>
              <a:rPr lang="en-US" sz="3600" b="1" dirty="0" smtClean="0"/>
              <a:t> </a:t>
            </a:r>
            <a:r>
              <a:rPr lang="en-US" sz="3600" b="1" dirty="0" err="1" smtClean="0"/>
              <a:t>đo</a:t>
            </a:r>
            <a:r>
              <a:rPr lang="en-US" sz="3600" b="1" dirty="0" smtClean="0"/>
              <a:t> </a:t>
            </a:r>
            <a:r>
              <a:rPr lang="en-US" sz="3600" b="1" dirty="0" err="1" smtClean="0"/>
              <a:t>của</a:t>
            </a:r>
            <a:r>
              <a:rPr lang="en-US" sz="3600" b="1" dirty="0" smtClean="0"/>
              <a:t> </a:t>
            </a:r>
            <a:r>
              <a:rPr lang="en-US" sz="3600" b="1" dirty="0" err="1" smtClean="0"/>
              <a:t>góc</a:t>
            </a:r>
            <a:r>
              <a:rPr lang="en-US" sz="3600" b="1" dirty="0" smtClean="0"/>
              <a:t> </a:t>
            </a:r>
            <a:r>
              <a:rPr lang="en-US" sz="3600" b="1" dirty="0" err="1" smtClean="0"/>
              <a:t>đó</a:t>
            </a:r>
            <a:r>
              <a:rPr lang="en-US" sz="3600" b="1" dirty="0" smtClean="0"/>
              <a:t>.</a:t>
            </a:r>
            <a:endParaRPr lang="en-US" sz="3600" b="1" dirty="0"/>
          </a:p>
        </p:txBody>
      </p:sp>
    </p:spTree>
    <p:extLst>
      <p:ext uri="{BB962C8B-B14F-4D97-AF65-F5344CB8AC3E}">
        <p14:creationId xmlns:p14="http://schemas.microsoft.com/office/powerpoint/2010/main" val="244628462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D0096A91-93C8-4C7A-BF68-944591874A6D}">
  <ds:schemaRefs>
    <ds:schemaRef ds:uri="http://purl.org/dc/dcmitype/"/>
    <ds:schemaRef ds:uri="http://purl.org/dc/terms/"/>
    <ds:schemaRef ds:uri="71af3243-3dd4-4a8d-8c0d-dd76da1f02a5"/>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16c05727-aa75-4e4a-9b5f-8a80a116589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Lab safety</Template>
  <TotalTime>1114</TotalTime>
  <Words>1242</Words>
  <Application>Microsoft Office PowerPoint</Application>
  <PresentationFormat>Custom</PresentationFormat>
  <Paragraphs>132</Paragraphs>
  <Slides>26</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Office Theme</vt:lpstr>
      <vt:lpstr>Bitmap Image</vt:lpstr>
      <vt:lpstr>Equation</vt:lpstr>
      <vt:lpstr>Tiết 28. GÓC (tiết 2)</vt:lpstr>
      <vt:lpstr>PowerPoint Presentation</vt:lpstr>
      <vt:lpstr>HĐ3.  a) Hãy quan sát thước đo góc và cho biết thước đo góc có đặc điểm gì? b) Dùng thước đo góc để xác định số đo góc xOy trong Hình 77a.</vt:lpstr>
      <vt:lpstr>PowerPoint Presentation</vt:lpstr>
      <vt:lpstr>PowerPoint Presentation</vt:lpstr>
      <vt:lpstr>PowerPoint Presentation</vt:lpstr>
      <vt:lpstr>PowerPoint Presentation</vt:lpstr>
      <vt:lpstr>PowerPoint Presentation</vt:lpstr>
      <vt:lpstr>PowerPoint Presentation</vt:lpstr>
      <vt:lpstr>Luyện tập 3. Dùng thước đo góc để đo góc quyển sách toán của em.</vt:lpstr>
      <vt:lpstr>PowerPoint Presentation</vt:lpstr>
      <vt:lpstr>Bài tập2: Dùng thước đo góc để vẽ góc xOy có số đo bằng 70o</vt:lpstr>
      <vt:lpstr>PowerPoint Presentation</vt:lpstr>
      <vt:lpstr>PowerPoint Presentation</vt:lpstr>
      <vt:lpstr>PowerPoint Presentation</vt:lpstr>
      <vt:lpstr>HĐ4. Sử dụng thước đo góc để đo các góc trong hình 80 và so sánh số đo góc  của chúng.</vt:lpstr>
      <vt:lpstr>PowerPoint Presentation</vt:lpstr>
      <vt:lpstr>PowerPoint Presentation</vt:lpstr>
      <vt:lpstr>Ví dụ 7 (SGK/98)</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cp:lastModifiedBy>
  <cp:revision>125</cp:revision>
  <dcterms:created xsi:type="dcterms:W3CDTF">2021-06-07T13:44:30Z</dcterms:created>
  <dcterms:modified xsi:type="dcterms:W3CDTF">2022-03-18T01:13:28Z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