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4" r:id="rId5"/>
    <p:sldId id="268" r:id="rId6"/>
    <p:sldId id="271" r:id="rId7"/>
    <p:sldId id="272" r:id="rId8"/>
    <p:sldId id="265" r:id="rId9"/>
    <p:sldId id="270" r:id="rId10"/>
    <p:sldId id="260" r:id="rId11"/>
    <p:sldId id="273" r:id="rId12"/>
    <p:sldId id="267" r:id="rId13"/>
    <p:sldId id="266" r:id="rId14"/>
    <p:sldId id="259" r:id="rId15"/>
    <p:sldId id="261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9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47156-9A53-78B7-18E3-0367ACCA9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EF601C-267D-ABB7-936C-5577BFB06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962C4-03E5-8672-F218-782E2000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56FA-8C54-4581-896D-AF8F85910C61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404B5-0E9F-366E-1C51-98CC1C158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3F27D-2AEC-247F-FC3D-1C2620BB4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6ED9-B901-4884-A8B2-96E5EAB30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88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68FFC-C06D-BE14-84F0-2B35A347C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27F057-AD39-BDAE-1D12-BFF086B23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00CF1-F5EE-25D1-14F6-8454571EB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56FA-8C54-4581-896D-AF8F85910C61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287CF-C303-70BC-5DDE-70F9D5210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CF5BE-1259-8B86-9424-FACC7817B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6ED9-B901-4884-A8B2-96E5EAB30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AD35B4-33CA-2AC7-704D-B1BA29950F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A32A52-F3CF-9F98-1E20-56644F515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8C655-532B-0ABF-94DD-1E07897C6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56FA-8C54-4581-896D-AF8F85910C61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C3A48-5E38-EB72-0D4A-1BA56017A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B6F3B-8C09-6B35-74A0-88C36843B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6ED9-B901-4884-A8B2-96E5EAB30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74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E04B4-F335-94AB-773D-D55DB31B9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1AB71-A84C-D947-1354-58E68B7A6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1A157-E545-9E5C-F4D3-D4B7C7950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56FA-8C54-4581-896D-AF8F85910C61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4C8EF-1F1D-510C-2E10-EF8E9342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4C51C-63A7-F4FB-0BB9-A1BD14798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6ED9-B901-4884-A8B2-96E5EAB30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6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97A10-EC06-CB3E-2358-B373F991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CD7CF-3141-020B-2621-0DFC30CEF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94101-0879-BE45-D271-B2798978E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56FA-8C54-4581-896D-AF8F85910C61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50B1F-A5CB-731B-A1FA-2AB9B7EDC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27DBE-D5C4-71AF-E6C8-1626ADB9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6ED9-B901-4884-A8B2-96E5EAB30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2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E1ECC-E884-B721-811E-E0F4A32B8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9D8FE-1AE4-72B1-E813-33BAF1DC2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31A28-C492-9B23-6511-E8FEB3EC9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29CDEE-7ECD-1291-979A-736F22CBB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56FA-8C54-4581-896D-AF8F85910C61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9042F-7C83-A531-2651-0438B379C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FA3FF-2652-3D24-2D5A-09AE5326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6ED9-B901-4884-A8B2-96E5EAB30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0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9E833-78F1-D580-3009-DD7F169C7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A98E5-336C-A1A1-7469-3D85F2FEF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E9789-C8FD-B2DE-E811-B6F4E640A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9C34B-8445-8C6A-3FC7-FAA5E64726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8195DF-5BE4-A098-81EA-B9E11817CD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ED8070-3F7C-0638-3EC1-7A2DE5C19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56FA-8C54-4581-896D-AF8F85910C61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BA270C-54F5-6B5B-8753-7F22A68ED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E13D6F-D046-AFB6-7864-4BFBA1199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6ED9-B901-4884-A8B2-96E5EAB30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6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3DB26-F6CE-1307-C679-592932437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602128-E83D-69EB-DC3F-2A6C7E455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56FA-8C54-4581-896D-AF8F85910C61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DCD21-7E56-AB01-2062-1D3618E47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2A76F5-00C5-20AA-FAC0-16BD51754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6ED9-B901-4884-A8B2-96E5EAB30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88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7590B7-870C-A29B-9301-F270B2F6B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56FA-8C54-4581-896D-AF8F85910C61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F82682-4802-A981-6550-D34E433DC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10166-C21E-182B-5B98-765052E01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6ED9-B901-4884-A8B2-96E5EAB30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8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D7D0A-5A48-CA27-813B-6308863A2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24E09-BC83-93D5-9727-9891AE0D4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024DC6-2FF0-D68A-04BF-A9ABCC747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4AC17-9EBB-4454-E1A0-74250B73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56FA-8C54-4581-896D-AF8F85910C61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BCFF3-C491-0EE9-648E-7CF87719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73DF3-3A77-B488-D5E3-DF8839EAF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6ED9-B901-4884-A8B2-96E5EAB30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5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6A08E-62BC-296E-E530-AC2F57966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324768-7CDB-87EB-4DC2-8B11582EE8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A720A-BC9A-0D15-345B-C4230E6DE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ECD66-7056-E226-2CBA-5A0CA2758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56FA-8C54-4581-896D-AF8F85910C61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8D813D-D93F-1305-2C00-2DBD34FD6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F10A5-D4C6-9AA7-37C1-B44B7488C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6ED9-B901-4884-A8B2-96E5EAB30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F5A54B-FC69-36C2-DCC4-842E0E075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87815-B734-E5B1-D925-C5D212B76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B347E-1995-4154-7845-4A081BF9A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956FA-8C54-4581-896D-AF8F85910C61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55812-E971-042B-4F7F-34B8B4AF9A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35636-F8BA-1CBB-28CE-EB7FEDAF4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86ED9-B901-4884-A8B2-96E5EAB30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1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eb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eb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eb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eb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eb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788EB6-C06C-E345-D753-D2B987115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533" y="740688"/>
            <a:ext cx="2956188" cy="2254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E2BF3C-4BAA-6D0B-C426-789EDBE4B5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733" y="3402615"/>
            <a:ext cx="3021988" cy="29981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C90999-9FFD-4AD2-47FA-841DF50E9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29" y="801286"/>
            <a:ext cx="1971785" cy="25294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222645-2E5E-1BB2-5247-4D4B1D005BE7}"/>
              </a:ext>
            </a:extLst>
          </p:cNvPr>
          <p:cNvSpPr txBox="1"/>
          <p:nvPr/>
        </p:nvSpPr>
        <p:spPr>
          <a:xfrm>
            <a:off x="1298134" y="206489"/>
            <a:ext cx="4579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TRANH THỜI KÌ PHỤC HƯNG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040543-CC38-C6B6-E399-8F9C3E6A12AF}"/>
              </a:ext>
            </a:extLst>
          </p:cNvPr>
          <p:cNvSpPr txBox="1"/>
          <p:nvPr/>
        </p:nvSpPr>
        <p:spPr>
          <a:xfrm>
            <a:off x="7573840" y="170203"/>
            <a:ext cx="3723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TRANH HIỆN ĐẠI</a:t>
            </a: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1CBDDADD-10AD-5321-37F5-7587C7A7211A}"/>
              </a:ext>
            </a:extLst>
          </p:cNvPr>
          <p:cNvSpPr/>
          <p:nvPr/>
        </p:nvSpPr>
        <p:spPr>
          <a:xfrm>
            <a:off x="1330153" y="3815026"/>
            <a:ext cx="3911551" cy="2406059"/>
          </a:xfrm>
          <a:custGeom>
            <a:avLst/>
            <a:gdLst/>
            <a:ahLst/>
            <a:cxnLst/>
            <a:rect l="l" t="t" r="r" b="b"/>
            <a:pathLst>
              <a:path w="11108473" h="6678969">
                <a:moveTo>
                  <a:pt x="0" y="0"/>
                </a:moveTo>
                <a:lnTo>
                  <a:pt x="11108473" y="0"/>
                </a:lnTo>
                <a:lnTo>
                  <a:pt x="11108473" y="6678970"/>
                </a:lnTo>
                <a:lnTo>
                  <a:pt x="0" y="66789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vi-VN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34C85803-28AE-6524-0AF1-A4E5B5448A65}"/>
              </a:ext>
            </a:extLst>
          </p:cNvPr>
          <p:cNvSpPr txBox="1"/>
          <p:nvPr/>
        </p:nvSpPr>
        <p:spPr>
          <a:xfrm>
            <a:off x="958678" y="6221085"/>
            <a:ext cx="6615162" cy="485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nữ (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Botticelli)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HÚA VỀ TRỜI VÀ SỨ MẠNG CỦA GIÁO HỘI">
            <a:extLst>
              <a:ext uri="{FF2B5EF4-FFF2-40B4-BE49-F238E27FC236}">
                <a16:creationId xmlns:a16="http://schemas.microsoft.com/office/drawing/2014/main" id="{8DA06EB8-E612-B7FE-1E93-A6F935AC8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99" y="839533"/>
            <a:ext cx="2183365" cy="248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8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61D862-6D39-421C-ACEB-9721071B774D}"/>
              </a:ext>
            </a:extLst>
          </p:cNvPr>
          <p:cNvSpPr txBox="1"/>
          <p:nvPr/>
        </p:nvSpPr>
        <p:spPr>
          <a:xfrm>
            <a:off x="4041912" y="159026"/>
            <a:ext cx="576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PHÁI ẤN TƯỢNG </a:t>
            </a:r>
          </a:p>
        </p:txBody>
      </p:sp>
      <p:pic>
        <p:nvPicPr>
          <p:cNvPr id="2050" name="Picture 2" descr="Danh Họa Claude Monet (1840 – 1926) | Vietnam arts | Vietnam antique |  Vietnam gallery">
            <a:extLst>
              <a:ext uri="{FF2B5EF4-FFF2-40B4-BE49-F238E27FC236}">
                <a16:creationId xmlns:a16="http://schemas.microsoft.com/office/drawing/2014/main" id="{128221AE-5DEA-24A6-C811-7D467DE83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59" y="584363"/>
            <a:ext cx="2089495" cy="250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anh Họa Claude Monet (1840 – 1926) | Vietnam arts | Vietnam antique |  Vietnam gallery">
            <a:extLst>
              <a:ext uri="{FF2B5EF4-FFF2-40B4-BE49-F238E27FC236}">
                <a16:creationId xmlns:a16="http://schemas.microsoft.com/office/drawing/2014/main" id="{5EBD6DB3-9161-7B6C-0C2A-898C384C3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394" y="3733521"/>
            <a:ext cx="3131752" cy="231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ây cầu nhật bản của Claude Monet">
            <a:extLst>
              <a:ext uri="{FF2B5EF4-FFF2-40B4-BE49-F238E27FC236}">
                <a16:creationId xmlns:a16="http://schemas.microsoft.com/office/drawing/2014/main" id="{994CF175-E59B-FE8F-3B07-913532EF7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567" y="934796"/>
            <a:ext cx="3131752" cy="23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C1AE27-AF05-D9A6-0E38-4629FBEC8E96}"/>
              </a:ext>
            </a:extLst>
          </p:cNvPr>
          <p:cNvSpPr txBox="1"/>
          <p:nvPr/>
        </p:nvSpPr>
        <p:spPr>
          <a:xfrm>
            <a:off x="4696041" y="3244334"/>
            <a:ext cx="95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Cây cầu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17C396-0214-BEB5-5DBB-1BD7FDDBFCBC}"/>
              </a:ext>
            </a:extLst>
          </p:cNvPr>
          <p:cNvSpPr txBox="1"/>
          <p:nvPr/>
        </p:nvSpPr>
        <p:spPr>
          <a:xfrm>
            <a:off x="5387993" y="6169193"/>
            <a:ext cx="834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Nhà ga</a:t>
            </a:r>
          </a:p>
        </p:txBody>
      </p:sp>
      <p:pic>
        <p:nvPicPr>
          <p:cNvPr id="2056" name="Picture 8" descr="Cả gia đình Monet trong vườn của họ tại Argenteuil (1874)">
            <a:extLst>
              <a:ext uri="{FF2B5EF4-FFF2-40B4-BE49-F238E27FC236}">
                <a16:creationId xmlns:a16="http://schemas.microsoft.com/office/drawing/2014/main" id="{41800C18-49BF-4490-2A96-92F2EA3F4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37" y="3766243"/>
            <a:ext cx="3755379" cy="231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023ECC-8CC0-6F13-8701-EB300F6153E3}"/>
              </a:ext>
            </a:extLst>
          </p:cNvPr>
          <p:cNvSpPr txBox="1"/>
          <p:nvPr/>
        </p:nvSpPr>
        <p:spPr>
          <a:xfrm>
            <a:off x="1785098" y="6234637"/>
            <a:ext cx="1655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Gia đình Monet</a:t>
            </a:r>
          </a:p>
        </p:txBody>
      </p:sp>
      <p:pic>
        <p:nvPicPr>
          <p:cNvPr id="2058" name="Picture 10" descr="Thiếu nữ trong vườn của Claude Monet">
            <a:extLst>
              <a:ext uri="{FF2B5EF4-FFF2-40B4-BE49-F238E27FC236}">
                <a16:creationId xmlns:a16="http://schemas.microsoft.com/office/drawing/2014/main" id="{5C338209-CE2C-883B-5E8E-9F4F080C0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972" y="918686"/>
            <a:ext cx="2933269" cy="366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A5319C-89FD-B720-150B-27A007E8B455}"/>
              </a:ext>
            </a:extLst>
          </p:cNvPr>
          <p:cNvSpPr txBox="1"/>
          <p:nvPr/>
        </p:nvSpPr>
        <p:spPr>
          <a:xfrm>
            <a:off x="8839200" y="4924151"/>
            <a:ext cx="2133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Thiếu nữ trong vườn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3E3ADA-EAEA-7FE6-475B-3D55F069C1CF}"/>
              </a:ext>
            </a:extLst>
          </p:cNvPr>
          <p:cNvSpPr txBox="1"/>
          <p:nvPr/>
        </p:nvSpPr>
        <p:spPr>
          <a:xfrm>
            <a:off x="1136003" y="3238056"/>
            <a:ext cx="1441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Họa sĩ Monet</a:t>
            </a:r>
          </a:p>
        </p:txBody>
      </p:sp>
    </p:spTree>
    <p:extLst>
      <p:ext uri="{BB962C8B-B14F-4D97-AF65-F5344CB8AC3E}">
        <p14:creationId xmlns:p14="http://schemas.microsoft.com/office/powerpoint/2010/main" val="1275376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amille Pissarro">
            <a:extLst>
              <a:ext uri="{FF2B5EF4-FFF2-40B4-BE49-F238E27FC236}">
                <a16:creationId xmlns:a16="http://schemas.microsoft.com/office/drawing/2014/main" id="{770060AB-9F3D-565B-3A02-028113D11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06" y="305628"/>
            <a:ext cx="2069057" cy="266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8DDD438B-072F-6E0B-C993-4E04AE110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323" y="217832"/>
            <a:ext cx="381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2E86A8-9D0B-73D2-C7CF-A6064C0DB0C0}"/>
              </a:ext>
            </a:extLst>
          </p:cNvPr>
          <p:cNvSpPr txBox="1"/>
          <p:nvPr/>
        </p:nvSpPr>
        <p:spPr>
          <a:xfrm>
            <a:off x="4755568" y="3059668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Sương Muối</a:t>
            </a:r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EE2F9C56-5402-7EC4-5587-8DC4F3371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483" y="217832"/>
            <a:ext cx="3810000" cy="266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A0B4A2-1E45-FE36-2F9E-7A8277098261}"/>
              </a:ext>
            </a:extLst>
          </p:cNvPr>
          <p:cNvSpPr txBox="1"/>
          <p:nvPr/>
        </p:nvSpPr>
        <p:spPr>
          <a:xfrm>
            <a:off x="8547652" y="303219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Hai phụ nữ nông dân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68C86F-5B82-EA90-165B-A6A57C0116C9}"/>
              </a:ext>
            </a:extLst>
          </p:cNvPr>
          <p:cNvSpPr txBox="1"/>
          <p:nvPr/>
        </p:nvSpPr>
        <p:spPr>
          <a:xfrm>
            <a:off x="754530" y="3097840"/>
            <a:ext cx="234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Họa sĩ Camille Pissarro </a:t>
            </a:r>
          </a:p>
        </p:txBody>
      </p:sp>
      <p:pic>
        <p:nvPicPr>
          <p:cNvPr id="3084" name="Picture 12" descr="Deux Sœurs (sur la terrasse) 1881, par Pierre Auguste Renoir, 1841-1919. Le  célèbre Art Institute de Chicago Photo Stock - Alamy">
            <a:extLst>
              <a:ext uri="{FF2B5EF4-FFF2-40B4-BE49-F238E27FC236}">
                <a16:creationId xmlns:a16="http://schemas.microsoft.com/office/drawing/2014/main" id="{A1704425-51AE-A61E-C385-BB23574C8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055" y="3784994"/>
            <a:ext cx="1803826" cy="237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Những họa sĩ trường phái ấn tượng đã thay đổi thế giới hội họa. (Phần 9)">
            <a:extLst>
              <a:ext uri="{FF2B5EF4-FFF2-40B4-BE49-F238E27FC236}">
                <a16:creationId xmlns:a16="http://schemas.microsoft.com/office/drawing/2014/main" id="{22DF3C5B-D418-EBFE-254B-84EC8A874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0" y="3784995"/>
            <a:ext cx="2587472" cy="224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Tranh Chân Dung &quot;Woman With Capeline (early 1890s)&quot; Của Pierre-Auguste  Renoir | Tranh Trang Trí Tường WR7104 - ✓ Xưởng Tranh Waki">
            <a:extLst>
              <a:ext uri="{FF2B5EF4-FFF2-40B4-BE49-F238E27FC236}">
                <a16:creationId xmlns:a16="http://schemas.microsoft.com/office/drawing/2014/main" id="{56BD9E45-2886-4E3C-A9B5-0E5D2F475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933" y="3685210"/>
            <a:ext cx="1980429" cy="234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Pierre-Auguste Renoir | The Librarian - Người Thủ Thư">
            <a:extLst>
              <a:ext uri="{FF2B5EF4-FFF2-40B4-BE49-F238E27FC236}">
                <a16:creationId xmlns:a16="http://schemas.microsoft.com/office/drawing/2014/main" id="{9826F9C6-C864-BA42-ED4D-A3441C4FE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670" y="3685210"/>
            <a:ext cx="1980429" cy="247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EAF83E-83A7-7D8D-CA90-416230058FBC}"/>
              </a:ext>
            </a:extLst>
          </p:cNvPr>
          <p:cNvSpPr txBox="1"/>
          <p:nvPr/>
        </p:nvSpPr>
        <p:spPr>
          <a:xfrm>
            <a:off x="6314661" y="6227975"/>
            <a:ext cx="4465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Tranh chân dung thiếu nữ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C1BB70-9E75-1FE8-FB85-CB2A2FA54FB8}"/>
              </a:ext>
            </a:extLst>
          </p:cNvPr>
          <p:cNvSpPr txBox="1"/>
          <p:nvPr/>
        </p:nvSpPr>
        <p:spPr>
          <a:xfrm>
            <a:off x="874162" y="6162326"/>
            <a:ext cx="285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Họa sĩ PierreAuguste Renoir </a:t>
            </a:r>
          </a:p>
        </p:txBody>
      </p:sp>
    </p:spTree>
    <p:extLst>
      <p:ext uri="{BB962C8B-B14F-4D97-AF65-F5344CB8AC3E}">
        <p14:creationId xmlns:p14="http://schemas.microsoft.com/office/powerpoint/2010/main" val="2889173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010625-5802-B0E5-DB0E-53277A33CC43}"/>
              </a:ext>
            </a:extLst>
          </p:cNvPr>
          <p:cNvSpPr txBox="1"/>
          <p:nvPr/>
        </p:nvSpPr>
        <p:spPr>
          <a:xfrm>
            <a:off x="4452730" y="132522"/>
            <a:ext cx="2580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TÂN ẤN TƯỢNG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CA9311-52B8-8F7D-64A4-3F0E8163D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699" y="603388"/>
            <a:ext cx="3878363" cy="2604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B10948-EE82-C21C-11A4-EEFDD41FD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254" y="3753033"/>
            <a:ext cx="3913808" cy="2935356"/>
          </a:xfrm>
          <a:prstGeom prst="rect">
            <a:avLst/>
          </a:prstGeom>
        </p:spPr>
      </p:pic>
      <p:pic>
        <p:nvPicPr>
          <p:cNvPr id="4098" name="Picture 2" descr="Georges Seurat – Wikipedia tiếng Việt">
            <a:extLst>
              <a:ext uri="{FF2B5EF4-FFF2-40B4-BE49-F238E27FC236}">
                <a16:creationId xmlns:a16="http://schemas.microsoft.com/office/drawing/2014/main" id="{A0D8CCE7-AD1E-31A0-A2C3-A9EF29DD9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96" y="704850"/>
            <a:ext cx="180975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a niña de las pecas on Tumblr">
            <a:extLst>
              <a:ext uri="{FF2B5EF4-FFF2-40B4-BE49-F238E27FC236}">
                <a16:creationId xmlns:a16="http://schemas.microsoft.com/office/drawing/2014/main" id="{9B5B231E-05E6-6D21-E176-179B250C2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918" y="1028883"/>
            <a:ext cx="20574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26F6A4-1A73-9E99-A719-CDE0D62C7FF5}"/>
              </a:ext>
            </a:extLst>
          </p:cNvPr>
          <p:cNvSpPr txBox="1"/>
          <p:nvPr/>
        </p:nvSpPr>
        <p:spPr>
          <a:xfrm>
            <a:off x="7762083" y="32900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>
                <a:solidFill>
                  <a:srgbClr val="000000"/>
                </a:solidFill>
                <a:effectLst/>
                <a:latin typeface="var(--font-serif)"/>
              </a:rPr>
              <a:t>Chiều Chủ nhật trên đảo Grande Jatte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7EA2C6-18BE-F4FF-3303-860C6821CAE6}"/>
              </a:ext>
            </a:extLst>
          </p:cNvPr>
          <p:cNvSpPr txBox="1"/>
          <p:nvPr/>
        </p:nvSpPr>
        <p:spPr>
          <a:xfrm>
            <a:off x="4603739" y="3979222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Chân dung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0026EF-EECF-568F-ACAA-EDE2A3180431}"/>
              </a:ext>
            </a:extLst>
          </p:cNvPr>
          <p:cNvSpPr txBox="1"/>
          <p:nvPr/>
        </p:nvSpPr>
        <p:spPr>
          <a:xfrm>
            <a:off x="949035" y="3753033"/>
            <a:ext cx="2239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Họa sĩ Georges Seurat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D5AE63-6F20-4537-B0B5-5C1FD96AFBD5}"/>
              </a:ext>
            </a:extLst>
          </p:cNvPr>
          <p:cNvSpPr txBox="1"/>
          <p:nvPr/>
        </p:nvSpPr>
        <p:spPr>
          <a:xfrm>
            <a:off x="5102087" y="5724939"/>
            <a:ext cx="128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Phong cảnh</a:t>
            </a:r>
          </a:p>
        </p:txBody>
      </p:sp>
    </p:spTree>
    <p:extLst>
      <p:ext uri="{BB962C8B-B14F-4D97-AF65-F5344CB8AC3E}">
        <p14:creationId xmlns:p14="http://schemas.microsoft.com/office/powerpoint/2010/main" val="805290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2FCF0E-D36D-21C5-36C1-4B1767912156}"/>
              </a:ext>
            </a:extLst>
          </p:cNvPr>
          <p:cNvSpPr txBox="1"/>
          <p:nvPr/>
        </p:nvSpPr>
        <p:spPr>
          <a:xfrm>
            <a:off x="5406887" y="172278"/>
            <a:ext cx="2614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HẬU ẤN TƯỢNG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E0F757-32BA-F5DA-AE70-3556B1A91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76" y="3954123"/>
            <a:ext cx="2796037" cy="22190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11CD35-7CD4-1CB2-6A92-136C1534A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359" y="1255808"/>
            <a:ext cx="3114675" cy="2076450"/>
          </a:xfrm>
          <a:prstGeom prst="rect">
            <a:avLst/>
          </a:prstGeom>
        </p:spPr>
      </p:pic>
      <p:pic>
        <p:nvPicPr>
          <p:cNvPr id="5122" name="Picture 2" descr="Họa Sĩ Van Gogh - Tiểu Sử Cuộc Đời, Sự Nghiệp &amp; Tác Phẩm Nổi Tiếng">
            <a:extLst>
              <a:ext uri="{FF2B5EF4-FFF2-40B4-BE49-F238E27FC236}">
                <a16:creationId xmlns:a16="http://schemas.microsoft.com/office/drawing/2014/main" id="{5B95AD92-57B0-29C4-B84B-316E9C7CC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121" y="4142997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02360E-F346-0836-371A-0E30F8CFEED0}"/>
              </a:ext>
            </a:extLst>
          </p:cNvPr>
          <p:cNvSpPr txBox="1"/>
          <p:nvPr/>
        </p:nvSpPr>
        <p:spPr>
          <a:xfrm>
            <a:off x="5695052" y="6273472"/>
            <a:ext cx="129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Hoa Diên Vĩ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4177D8-7003-5179-87B1-C5DCDE3E2A90}"/>
              </a:ext>
            </a:extLst>
          </p:cNvPr>
          <p:cNvSpPr txBox="1"/>
          <p:nvPr/>
        </p:nvSpPr>
        <p:spPr>
          <a:xfrm>
            <a:off x="8572908" y="6246257"/>
            <a:ext cx="216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Những Ánh sao đêm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914D23-9284-CA63-E308-8FC25AFB3304}"/>
              </a:ext>
            </a:extLst>
          </p:cNvPr>
          <p:cNvSpPr txBox="1"/>
          <p:nvPr/>
        </p:nvSpPr>
        <p:spPr>
          <a:xfrm>
            <a:off x="5895617" y="3584791"/>
            <a:ext cx="3516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Chân dung họa sĩ Vincent Van Gogh</a:t>
            </a:r>
          </a:p>
        </p:txBody>
      </p:sp>
      <p:pic>
        <p:nvPicPr>
          <p:cNvPr id="5124" name="Picture 4" descr="Danh Họa Vincent Van Gogh (1853-1890) | Vietnam arts | Vietnam antique |  Vietnam gallery">
            <a:extLst>
              <a:ext uri="{FF2B5EF4-FFF2-40B4-BE49-F238E27FC236}">
                <a16:creationId xmlns:a16="http://schemas.microsoft.com/office/drawing/2014/main" id="{2D868060-F481-51F0-B4AF-77EBB9F3A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470" y="914400"/>
            <a:ext cx="2093843" cy="260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ranh Cafe Terrace on the Place du Forum - 1888 - Cà phê vỉa hè trong đêm  Vincent Willem Van Gogh">
            <a:extLst>
              <a:ext uri="{FF2B5EF4-FFF2-40B4-BE49-F238E27FC236}">
                <a16:creationId xmlns:a16="http://schemas.microsoft.com/office/drawing/2014/main" id="{93030237-E8F5-1F55-AFF0-2BD34CE1C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85" y="633943"/>
            <a:ext cx="3564971" cy="452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E5DA56-1CD3-D361-D4A9-1F0EB69E7E62}"/>
              </a:ext>
            </a:extLst>
          </p:cNvPr>
          <p:cNvSpPr txBox="1"/>
          <p:nvPr/>
        </p:nvSpPr>
        <p:spPr>
          <a:xfrm>
            <a:off x="1537252" y="5512905"/>
            <a:ext cx="1731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Quán Cà Fê đêm</a:t>
            </a:r>
          </a:p>
        </p:txBody>
      </p:sp>
    </p:spTree>
    <p:extLst>
      <p:ext uri="{BB962C8B-B14F-4D97-AF65-F5344CB8AC3E}">
        <p14:creationId xmlns:p14="http://schemas.microsoft.com/office/powerpoint/2010/main" val="2089387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392EAD-F60A-4754-B09A-C92EFA2410D4}"/>
              </a:ext>
            </a:extLst>
          </p:cNvPr>
          <p:cNvSpPr txBox="1"/>
          <p:nvPr/>
        </p:nvSpPr>
        <p:spPr>
          <a:xfrm>
            <a:off x="3949148" y="318052"/>
            <a:ext cx="3800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PHÁI LẬP THỂ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0F55BC-493F-C0A8-3EBA-A0EE5C616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234" y="1045892"/>
            <a:ext cx="2286000" cy="2000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A4E3F5-741A-7E65-7DB4-BBA121846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911" y="3397909"/>
            <a:ext cx="5976178" cy="25996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46B80E-4D9F-1C5D-D0DD-480F53CBA8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713" y="905398"/>
            <a:ext cx="3216965" cy="214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00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A0C185-B6D5-EF0E-66AC-71F94E0599A8}"/>
              </a:ext>
            </a:extLst>
          </p:cNvPr>
          <p:cNvSpPr txBox="1"/>
          <p:nvPr/>
        </p:nvSpPr>
        <p:spPr>
          <a:xfrm>
            <a:off x="3949148" y="318052"/>
            <a:ext cx="4099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PHÁI BIỂU HIỆN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18DFB2-DCF2-C83E-43B7-64AB92D2E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418" y="884286"/>
            <a:ext cx="2407164" cy="3036236"/>
          </a:xfrm>
          <a:prstGeom prst="rect">
            <a:avLst/>
          </a:prstGeom>
        </p:spPr>
      </p:pic>
      <p:pic>
        <p:nvPicPr>
          <p:cNvPr id="6146" name="Picture 2" descr="Edvard Munch">
            <a:extLst>
              <a:ext uri="{FF2B5EF4-FFF2-40B4-BE49-F238E27FC236}">
                <a16:creationId xmlns:a16="http://schemas.microsoft.com/office/drawing/2014/main" id="{5EC27F83-16A3-26B4-9BD2-CD77FEE0C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849" y="779717"/>
            <a:ext cx="2729533" cy="272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d expressionism 08">
            <a:extLst>
              <a:ext uri="{FF2B5EF4-FFF2-40B4-BE49-F238E27FC236}">
                <a16:creationId xmlns:a16="http://schemas.microsoft.com/office/drawing/2014/main" id="{5CF7F4C7-96E1-BFEF-F542-EB3C74F04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346" y="3613252"/>
            <a:ext cx="3308767" cy="246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6C88A5-ABD1-3A97-487F-C0F501152569}"/>
              </a:ext>
            </a:extLst>
          </p:cNvPr>
          <p:cNvSpPr txBox="1"/>
          <p:nvPr/>
        </p:nvSpPr>
        <p:spPr>
          <a:xfrm>
            <a:off x="6917668" y="618285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0" i="1">
                <a:solidFill>
                  <a:srgbClr val="656565"/>
                </a:solidFill>
                <a:effectLst/>
                <a:latin typeface="Lora" panose="020F0502020204030204" pitchFamily="2" charset="0"/>
              </a:rPr>
              <a:t>AUGUSTE MACKE (1887-1914)</a:t>
            </a:r>
            <a:br>
              <a:rPr lang="vi-VN"/>
            </a:br>
            <a:r>
              <a:rPr lang="vi-VN" b="0" i="1">
                <a:solidFill>
                  <a:srgbClr val="656565"/>
                </a:solidFill>
                <a:effectLst/>
                <a:latin typeface="Lora" panose="020F0502020204030204" pitchFamily="2" charset="0"/>
              </a:rPr>
              <a:t>‘Girls Under Trees’, 1914 (sơn dầu trên canvas)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9BA3C-9989-8AFE-0150-45E44D46670D}"/>
              </a:ext>
            </a:extLst>
          </p:cNvPr>
          <p:cNvSpPr txBox="1"/>
          <p:nvPr/>
        </p:nvSpPr>
        <p:spPr>
          <a:xfrm>
            <a:off x="891161" y="3920522"/>
            <a:ext cx="3252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Chân dung họa sĩ Edvard Munch </a:t>
            </a:r>
          </a:p>
        </p:txBody>
      </p:sp>
    </p:spTree>
    <p:extLst>
      <p:ext uri="{BB962C8B-B14F-4D97-AF65-F5344CB8AC3E}">
        <p14:creationId xmlns:p14="http://schemas.microsoft.com/office/powerpoint/2010/main" val="3877087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204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1BF89B-5168-8C0F-3777-7C5A5C94E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428" y="945706"/>
            <a:ext cx="5201144" cy="39666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1A993A-BE3C-F346-79DB-79133155D723}"/>
              </a:ext>
            </a:extLst>
          </p:cNvPr>
          <p:cNvSpPr txBox="1"/>
          <p:nvPr/>
        </p:nvSpPr>
        <p:spPr>
          <a:xfrm>
            <a:off x="4695204" y="5265963"/>
            <a:ext cx="2801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Ấn tượng mặt trời mọc </a:t>
            </a:r>
          </a:p>
          <a:p>
            <a:pPr algn="ctr"/>
            <a:r>
              <a:rPr lang="en-US"/>
              <a:t> Họa sĩ Claude Monet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F30DEF-E0EC-A384-8C92-C32F363ACBAA}"/>
              </a:ext>
            </a:extLst>
          </p:cNvPr>
          <p:cNvSpPr txBox="1"/>
          <p:nvPr/>
        </p:nvSpPr>
        <p:spPr>
          <a:xfrm>
            <a:off x="4327446" y="222749"/>
            <a:ext cx="390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PHÁI ẤN TƯỢNG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63643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1BF89B-5168-8C0F-3777-7C5A5C94E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51" y="1318881"/>
            <a:ext cx="3092500" cy="23584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FDB09C-E0AF-18B4-16FC-F01519ED4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364" y="1318881"/>
            <a:ext cx="5125545" cy="24960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52F307-0ACC-8E05-88E1-044352994B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522" y="947826"/>
            <a:ext cx="2965862" cy="32381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1A993A-BE3C-F346-79DB-79133155D723}"/>
              </a:ext>
            </a:extLst>
          </p:cNvPr>
          <p:cNvSpPr txBox="1"/>
          <p:nvPr/>
        </p:nvSpPr>
        <p:spPr>
          <a:xfrm>
            <a:off x="558807" y="3948646"/>
            <a:ext cx="2397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Ấn tượng mặt trời mọc </a:t>
            </a:r>
          </a:p>
          <a:p>
            <a:pPr algn="ctr"/>
            <a:r>
              <a:rPr lang="en-US"/>
              <a:t> Họa sĩ Claude Monet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FAC8BA-9184-26FA-20BD-EE0B6307F1C2}"/>
              </a:ext>
            </a:extLst>
          </p:cNvPr>
          <p:cNvSpPr txBox="1"/>
          <p:nvPr/>
        </p:nvSpPr>
        <p:spPr>
          <a:xfrm>
            <a:off x="4680218" y="4087146"/>
            <a:ext cx="3136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Guernica -  Họa sĩ Pablo Picasso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8470CA-F387-1A95-0305-4B78C81BF779}"/>
              </a:ext>
            </a:extLst>
          </p:cNvPr>
          <p:cNvSpPr txBox="1"/>
          <p:nvPr/>
        </p:nvSpPr>
        <p:spPr>
          <a:xfrm>
            <a:off x="8613399" y="4456478"/>
            <a:ext cx="3578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              Tiếng thét  Họa sĩ Edvard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F30DEF-E0EC-A384-8C92-C32F363ACBAA}"/>
              </a:ext>
            </a:extLst>
          </p:cNvPr>
          <p:cNvSpPr txBox="1"/>
          <p:nvPr/>
        </p:nvSpPr>
        <p:spPr>
          <a:xfrm>
            <a:off x="814875" y="306242"/>
            <a:ext cx="10562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ẤN TƯỢNG                                                      LẬP THỂ                                                                 BIỂU HIỆN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0CFB77-12AB-D7F7-A61C-AC396CA270A8}"/>
              </a:ext>
            </a:extLst>
          </p:cNvPr>
          <p:cNvSpPr txBox="1"/>
          <p:nvPr/>
        </p:nvSpPr>
        <p:spPr>
          <a:xfrm>
            <a:off x="1757500" y="5308286"/>
            <a:ext cx="9055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? Em hãy cho biết phong cách đặc trưng của ba trường phái hội họa trên</a:t>
            </a:r>
          </a:p>
        </p:txBody>
      </p:sp>
    </p:spTree>
    <p:extLst>
      <p:ext uri="{BB962C8B-B14F-4D97-AF65-F5344CB8AC3E}">
        <p14:creationId xmlns:p14="http://schemas.microsoft.com/office/powerpoint/2010/main" val="178049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288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F26488D-19AD-19A6-5752-6EC910C81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030186"/>
              </p:ext>
            </p:extLst>
          </p:nvPr>
        </p:nvGraphicFramePr>
        <p:xfrm>
          <a:off x="570264" y="4711662"/>
          <a:ext cx="11158308" cy="16267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9577">
                  <a:extLst>
                    <a:ext uri="{9D8B030D-6E8A-4147-A177-3AD203B41FA5}">
                      <a16:colId xmlns:a16="http://schemas.microsoft.com/office/drawing/2014/main" val="926929270"/>
                    </a:ext>
                  </a:extLst>
                </a:gridCol>
                <a:gridCol w="2789577">
                  <a:extLst>
                    <a:ext uri="{9D8B030D-6E8A-4147-A177-3AD203B41FA5}">
                      <a16:colId xmlns:a16="http://schemas.microsoft.com/office/drawing/2014/main" val="880278692"/>
                    </a:ext>
                  </a:extLst>
                </a:gridCol>
                <a:gridCol w="2789577">
                  <a:extLst>
                    <a:ext uri="{9D8B030D-6E8A-4147-A177-3AD203B41FA5}">
                      <a16:colId xmlns:a16="http://schemas.microsoft.com/office/drawing/2014/main" val="4022282565"/>
                    </a:ext>
                  </a:extLst>
                </a:gridCol>
                <a:gridCol w="2789577">
                  <a:extLst>
                    <a:ext uri="{9D8B030D-6E8A-4147-A177-3AD203B41FA5}">
                      <a16:colId xmlns:a16="http://schemas.microsoft.com/office/drawing/2014/main" val="4098660301"/>
                    </a:ext>
                  </a:extLst>
                </a:gridCol>
              </a:tblGrid>
              <a:tr h="612700">
                <a:tc>
                  <a:txBody>
                    <a:bodyPr/>
                    <a:lstStyle/>
                    <a:p>
                      <a:r>
                        <a:rPr lang="en-US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Trường phái</a:t>
                      </a:r>
                    </a:p>
                    <a:p>
                      <a:r>
                        <a:rPr lang="en-US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 TƯỢNG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 THỂ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 HIỆN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47048"/>
                  </a:ext>
                </a:extLst>
              </a:tr>
              <a:tr h="620937">
                <a:tc>
                  <a:txBody>
                    <a:bodyPr/>
                    <a:lstStyle/>
                    <a:p>
                      <a:r>
                        <a:rPr lang="en-US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 nét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278195"/>
                  </a:ext>
                </a:extLst>
              </a:tr>
              <a:tr h="344965">
                <a:tc>
                  <a:txBody>
                    <a:bodyPr/>
                    <a:lstStyle/>
                    <a:p>
                      <a:r>
                        <a:rPr lang="en-US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 sắc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388424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D7776C-5780-E9F8-0675-F85477A9A3E0}"/>
              </a:ext>
            </a:extLst>
          </p:cNvPr>
          <p:cNvCxnSpPr>
            <a:cxnSpLocks/>
          </p:cNvCxnSpPr>
          <p:nvPr/>
        </p:nvCxnSpPr>
        <p:spPr>
          <a:xfrm>
            <a:off x="583515" y="4711662"/>
            <a:ext cx="2739046" cy="599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D1BF89B-5168-8C0F-3777-7C5A5C94E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24" y="748209"/>
            <a:ext cx="3081298" cy="23499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FDB09C-E0AF-18B4-16FC-F01519ED4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26" y="436866"/>
            <a:ext cx="4414181" cy="16224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52F307-0ACC-8E05-88E1-044352994B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125" y="543118"/>
            <a:ext cx="2749447" cy="30018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1A993A-BE3C-F346-79DB-79133155D723}"/>
              </a:ext>
            </a:extLst>
          </p:cNvPr>
          <p:cNvSpPr txBox="1"/>
          <p:nvPr/>
        </p:nvSpPr>
        <p:spPr>
          <a:xfrm>
            <a:off x="593979" y="3297194"/>
            <a:ext cx="2397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Ấn tượng mặt trời mọc </a:t>
            </a:r>
          </a:p>
          <a:p>
            <a:pPr algn="ctr"/>
            <a:r>
              <a:rPr lang="en-US"/>
              <a:t> Họa sĩ Claude Monet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FAC8BA-9184-26FA-20BD-EE0B6307F1C2}"/>
              </a:ext>
            </a:extLst>
          </p:cNvPr>
          <p:cNvSpPr txBox="1"/>
          <p:nvPr/>
        </p:nvSpPr>
        <p:spPr>
          <a:xfrm>
            <a:off x="4291421" y="3994409"/>
            <a:ext cx="3136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Guernica -  Họa sĩ Pablo Picasso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8470CA-F387-1A95-0305-4B78C81BF779}"/>
              </a:ext>
            </a:extLst>
          </p:cNvPr>
          <p:cNvSpPr txBox="1"/>
          <p:nvPr/>
        </p:nvSpPr>
        <p:spPr>
          <a:xfrm>
            <a:off x="8719932" y="3795592"/>
            <a:ext cx="391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Tiếng thét  Họa sĩ Edvard Munch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F30DEF-E0EC-A384-8C92-C32F363ACBAA}"/>
              </a:ext>
            </a:extLst>
          </p:cNvPr>
          <p:cNvSpPr txBox="1"/>
          <p:nvPr/>
        </p:nvSpPr>
        <p:spPr>
          <a:xfrm>
            <a:off x="967408" y="76504"/>
            <a:ext cx="10562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ẤN TƯỢNG                                                      LẬP THỂ                                                                 BIỂU HIỆN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D95CBB-FC03-173E-9DFB-DAC36A7582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348" y="2253880"/>
            <a:ext cx="2336559" cy="15548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CF0795-9D93-16EC-5E4F-03298B15D8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26" y="2156519"/>
            <a:ext cx="1954019" cy="170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80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15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1BF89B-5168-8C0F-3777-7C5A5C94E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51" y="1318881"/>
            <a:ext cx="3092500" cy="23584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FDB09C-E0AF-18B4-16FC-F01519ED4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364" y="1318881"/>
            <a:ext cx="5125545" cy="24960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52F307-0ACC-8E05-88E1-044352994B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522" y="947826"/>
            <a:ext cx="2965862" cy="32381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1A993A-BE3C-F346-79DB-79133155D723}"/>
              </a:ext>
            </a:extLst>
          </p:cNvPr>
          <p:cNvSpPr txBox="1"/>
          <p:nvPr/>
        </p:nvSpPr>
        <p:spPr>
          <a:xfrm>
            <a:off x="558807" y="3948646"/>
            <a:ext cx="2397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Ấn tượng mặt trời mọc </a:t>
            </a:r>
          </a:p>
          <a:p>
            <a:pPr algn="ctr"/>
            <a:r>
              <a:rPr lang="en-US"/>
              <a:t> Họa sĩ Claude Monet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FAC8BA-9184-26FA-20BD-EE0B6307F1C2}"/>
              </a:ext>
            </a:extLst>
          </p:cNvPr>
          <p:cNvSpPr txBox="1"/>
          <p:nvPr/>
        </p:nvSpPr>
        <p:spPr>
          <a:xfrm>
            <a:off x="4680218" y="4087146"/>
            <a:ext cx="3136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Guernica -  Họa sĩ Pablo Picasso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8470CA-F387-1A95-0305-4B78C81BF779}"/>
              </a:ext>
            </a:extLst>
          </p:cNvPr>
          <p:cNvSpPr txBox="1"/>
          <p:nvPr/>
        </p:nvSpPr>
        <p:spPr>
          <a:xfrm>
            <a:off x="8613399" y="4456478"/>
            <a:ext cx="3578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              Tiếng thét  Họa sĩ Edvard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F30DEF-E0EC-A384-8C92-C32F363ACBAA}"/>
              </a:ext>
            </a:extLst>
          </p:cNvPr>
          <p:cNvSpPr txBox="1"/>
          <p:nvPr/>
        </p:nvSpPr>
        <p:spPr>
          <a:xfrm>
            <a:off x="814875" y="306242"/>
            <a:ext cx="10562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ẤN TƯỢNG                                                      LẬP THỂ                                                                 BIỂU HIỆN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FE9D46B-971F-BB2B-65CE-D766DF073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138922"/>
              </p:ext>
            </p:extLst>
          </p:nvPr>
        </p:nvGraphicFramePr>
        <p:xfrm>
          <a:off x="814875" y="5077343"/>
          <a:ext cx="10780508" cy="16204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5127">
                  <a:extLst>
                    <a:ext uri="{9D8B030D-6E8A-4147-A177-3AD203B41FA5}">
                      <a16:colId xmlns:a16="http://schemas.microsoft.com/office/drawing/2014/main" val="926929270"/>
                    </a:ext>
                  </a:extLst>
                </a:gridCol>
                <a:gridCol w="2695127">
                  <a:extLst>
                    <a:ext uri="{9D8B030D-6E8A-4147-A177-3AD203B41FA5}">
                      <a16:colId xmlns:a16="http://schemas.microsoft.com/office/drawing/2014/main" val="880278692"/>
                    </a:ext>
                  </a:extLst>
                </a:gridCol>
                <a:gridCol w="2695127">
                  <a:extLst>
                    <a:ext uri="{9D8B030D-6E8A-4147-A177-3AD203B41FA5}">
                      <a16:colId xmlns:a16="http://schemas.microsoft.com/office/drawing/2014/main" val="4022282565"/>
                    </a:ext>
                  </a:extLst>
                </a:gridCol>
                <a:gridCol w="2695127">
                  <a:extLst>
                    <a:ext uri="{9D8B030D-6E8A-4147-A177-3AD203B41FA5}">
                      <a16:colId xmlns:a16="http://schemas.microsoft.com/office/drawing/2014/main" val="4098660301"/>
                    </a:ext>
                  </a:extLst>
                </a:gridCol>
              </a:tblGrid>
              <a:tr h="810214">
                <a:tc>
                  <a:txBody>
                    <a:bodyPr/>
                    <a:lstStyle/>
                    <a:p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 TƯỢNG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 THỂ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 HIỆN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47048"/>
                  </a:ext>
                </a:extLst>
              </a:tr>
              <a:tr h="810214">
                <a:tc>
                  <a:txBody>
                    <a:bodyPr/>
                    <a:lstStyle/>
                    <a:p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820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54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1BF89B-5168-8C0F-3777-7C5A5C94E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30" y="574539"/>
            <a:ext cx="3012745" cy="2297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FDB09C-E0AF-18B4-16FC-F01519ED4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227" y="543118"/>
            <a:ext cx="5125545" cy="23290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52F307-0ACC-8E05-88E1-044352994B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731" y="543118"/>
            <a:ext cx="2643239" cy="28858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1A993A-BE3C-F346-79DB-79133155D723}"/>
              </a:ext>
            </a:extLst>
          </p:cNvPr>
          <p:cNvSpPr txBox="1"/>
          <p:nvPr/>
        </p:nvSpPr>
        <p:spPr>
          <a:xfrm>
            <a:off x="365030" y="2920199"/>
            <a:ext cx="2397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Ấn tượng mặt trời mọc </a:t>
            </a:r>
          </a:p>
          <a:p>
            <a:pPr algn="ctr"/>
            <a:r>
              <a:rPr lang="en-US"/>
              <a:t> Họa sĩ Claude Monet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FAC8BA-9184-26FA-20BD-EE0B6307F1C2}"/>
              </a:ext>
            </a:extLst>
          </p:cNvPr>
          <p:cNvSpPr txBox="1"/>
          <p:nvPr/>
        </p:nvSpPr>
        <p:spPr>
          <a:xfrm>
            <a:off x="4581104" y="3197198"/>
            <a:ext cx="3136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Guernica -  Họa sĩ Pablo Picasso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8470CA-F387-1A95-0305-4B78C81BF779}"/>
              </a:ext>
            </a:extLst>
          </p:cNvPr>
          <p:cNvSpPr txBox="1"/>
          <p:nvPr/>
        </p:nvSpPr>
        <p:spPr>
          <a:xfrm>
            <a:off x="9753541" y="3472427"/>
            <a:ext cx="2216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Tiếng thét</a:t>
            </a:r>
          </a:p>
          <a:p>
            <a:r>
              <a:rPr lang="en-US"/>
              <a:t>Họa sĩ Edvard Munch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F30DEF-E0EC-A384-8C92-C32F363ACBAA}"/>
              </a:ext>
            </a:extLst>
          </p:cNvPr>
          <p:cNvSpPr txBox="1"/>
          <p:nvPr/>
        </p:nvSpPr>
        <p:spPr>
          <a:xfrm>
            <a:off x="967408" y="130359"/>
            <a:ext cx="10562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ẤN TƯỢNG                                                      LẬP THỂ                                                                 BIỂU HIỆN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0196463-8552-9DB1-0EE3-428A0E81B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10006"/>
              </p:ext>
            </p:extLst>
          </p:nvPr>
        </p:nvGraphicFramePr>
        <p:xfrm>
          <a:off x="694906" y="4575636"/>
          <a:ext cx="10834752" cy="21109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007">
                  <a:extLst>
                    <a:ext uri="{9D8B030D-6E8A-4147-A177-3AD203B41FA5}">
                      <a16:colId xmlns:a16="http://schemas.microsoft.com/office/drawing/2014/main" val="1161744410"/>
                    </a:ext>
                  </a:extLst>
                </a:gridCol>
                <a:gridCol w="3034748">
                  <a:extLst>
                    <a:ext uri="{9D8B030D-6E8A-4147-A177-3AD203B41FA5}">
                      <a16:colId xmlns:a16="http://schemas.microsoft.com/office/drawing/2014/main" val="2953865580"/>
                    </a:ext>
                  </a:extLst>
                </a:gridCol>
                <a:gridCol w="3268309">
                  <a:extLst>
                    <a:ext uri="{9D8B030D-6E8A-4147-A177-3AD203B41FA5}">
                      <a16:colId xmlns:a16="http://schemas.microsoft.com/office/drawing/2014/main" val="573691067"/>
                    </a:ext>
                  </a:extLst>
                </a:gridCol>
                <a:gridCol w="2708688">
                  <a:extLst>
                    <a:ext uri="{9D8B030D-6E8A-4147-A177-3AD203B41FA5}">
                      <a16:colId xmlns:a16="http://schemas.microsoft.com/office/drawing/2014/main" val="484245619"/>
                    </a:ext>
                  </a:extLst>
                </a:gridCol>
              </a:tblGrid>
              <a:tr h="922223"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 TƯỢNG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 THỂ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 HIỆN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927240"/>
                  </a:ext>
                </a:extLst>
              </a:tr>
              <a:tr h="922223"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 sáng, màu sắc thực tế, cảm xúc.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Dựa trên cơ sở hình học để diễn tả cảnh vật và con người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 hiện cảm xúc bằng lối diễn tả hình, màu mạnh mẽ.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923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954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344</Words>
  <Application>Microsoft Office PowerPoint</Application>
  <PresentationFormat>Widescreen</PresentationFormat>
  <Paragraphs>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Lora</vt:lpstr>
      <vt:lpstr>Times New Roman</vt:lpstr>
      <vt:lpstr>var(--font-serif)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19.5.Bùi Thị Hịu</dc:creator>
  <cp:lastModifiedBy>19.5.Bùi Thị Hịu</cp:lastModifiedBy>
  <cp:revision>20</cp:revision>
  <dcterms:created xsi:type="dcterms:W3CDTF">2023-11-13T14:15:36Z</dcterms:created>
  <dcterms:modified xsi:type="dcterms:W3CDTF">2023-11-15T01:52:26Z</dcterms:modified>
</cp:coreProperties>
</file>