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83" r:id="rId3"/>
    <p:sldMasterId id="2147483686" r:id="rId4"/>
  </p:sldMasterIdLst>
  <p:notesMasterIdLst>
    <p:notesMasterId r:id="rId45"/>
  </p:notesMasterIdLst>
  <p:sldIdLst>
    <p:sldId id="350" r:id="rId5"/>
    <p:sldId id="256" r:id="rId6"/>
    <p:sldId id="258" r:id="rId7"/>
    <p:sldId id="261" r:id="rId8"/>
    <p:sldId id="259" r:id="rId9"/>
    <p:sldId id="268" r:id="rId10"/>
    <p:sldId id="310" r:id="rId11"/>
    <p:sldId id="309" r:id="rId12"/>
    <p:sldId id="308" r:id="rId13"/>
    <p:sldId id="307" r:id="rId14"/>
    <p:sldId id="306" r:id="rId15"/>
    <p:sldId id="314" r:id="rId16"/>
    <p:sldId id="315" r:id="rId17"/>
    <p:sldId id="321" r:id="rId18"/>
    <p:sldId id="318" r:id="rId19"/>
    <p:sldId id="322" r:id="rId20"/>
    <p:sldId id="323" r:id="rId21"/>
    <p:sldId id="346" r:id="rId22"/>
    <p:sldId id="347" r:id="rId23"/>
    <p:sldId id="262" r:id="rId24"/>
    <p:sldId id="316" r:id="rId25"/>
    <p:sldId id="319" r:id="rId26"/>
    <p:sldId id="337" r:id="rId27"/>
    <p:sldId id="338" r:id="rId28"/>
    <p:sldId id="339" r:id="rId29"/>
    <p:sldId id="340" r:id="rId30"/>
    <p:sldId id="341" r:id="rId31"/>
    <p:sldId id="342" r:id="rId32"/>
    <p:sldId id="344" r:id="rId33"/>
    <p:sldId id="325" r:id="rId34"/>
    <p:sldId id="331" r:id="rId35"/>
    <p:sldId id="343" r:id="rId36"/>
    <p:sldId id="345" r:id="rId37"/>
    <p:sldId id="328" r:id="rId38"/>
    <p:sldId id="271" r:id="rId39"/>
    <p:sldId id="317" r:id="rId40"/>
    <p:sldId id="320" r:id="rId41"/>
    <p:sldId id="352" r:id="rId42"/>
    <p:sldId id="353" r:id="rId43"/>
    <p:sldId id="274" r:id="rId44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6"/>
      <p:italic r:id="rId47"/>
    </p:embeddedFont>
    <p:embeddedFont>
      <p:font typeface="Arial Black" panose="020B0A04020102020204" pitchFamily="34" charset="0"/>
      <p:bold r:id="rId48"/>
    </p:embeddedFont>
    <p:embeddedFont>
      <p:font typeface="宋体" panose="02010600030101010101" pitchFamily="2" charset="-122"/>
      <p:regular r:id="rId49"/>
    </p:embeddedFont>
    <p:embeddedFont>
      <p:font typeface="Camranh" panose="020B0604020202020204" charset="0"/>
      <p:bold r:id="rId50"/>
    </p:embeddedFont>
    <p:embeddedFont>
      <p:font typeface="Montserrat ExtraBold" panose="020B0604020202020204" charset="0"/>
      <p:bold r:id="rId51"/>
      <p:boldItalic r:id="rId52"/>
    </p:embeddedFont>
    <p:embeddedFont>
      <p:font typeface="Montserrat Medium" panose="020B0604020202020204" charset="0"/>
      <p:regular r:id="rId53"/>
      <p:bold r:id="rId54"/>
      <p:italic r:id="rId55"/>
      <p:boldItalic r:id="rId56"/>
    </p:embeddedFont>
    <p:embeddedFont>
      <p:font typeface="Montserrat Black" panose="020B0604020202020204" charset="0"/>
      <p:bold r:id="rId57"/>
      <p:boldItalic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Bebas Neue" panose="020B0604020202020204" charset="0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Alata" panose="020B0604020202020204" charset="0"/>
      <p:regular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38D17B-0923-4D88-8287-EE390121B720}">
  <a:tblStyle styleId="{1B38D17B-0923-4D88-8287-EE390121B7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5126" autoAdjust="0"/>
  </p:normalViewPr>
  <p:slideViewPr>
    <p:cSldViewPr snapToGrid="0">
      <p:cViewPr varScale="1">
        <p:scale>
          <a:sx n="92" d="100"/>
          <a:sy n="92" d="100"/>
        </p:scale>
        <p:origin x="79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2081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86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3899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376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633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161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81348-C329-4190-995C-758421D3B6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098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81348-C329-4190-995C-758421D3B6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190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34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23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979c86f43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979c86f43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482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70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97a2c1b4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97a2c1b4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9900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647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395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dirty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03AE8-B019-4BEF-A807-9C9046FAA2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52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03AE8-B019-4BEF-A807-9C9046FAA2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643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22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90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75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32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dirty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03AE8-B019-4BEF-A807-9C9046FAA2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70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g197a2c1b40c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8" name="Google Shape;2458;g197a2c1b40c_1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7196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1979c86f4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1979c86f4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7820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9979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979c86f43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979c86f43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693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131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280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4" name="Google Shape;3254;g197a2c1b40c_1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5" name="Google Shape;3255;g197a2c1b40c_1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5496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979c86f430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1979c86f430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16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679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g1979c86f43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9" name="Google Shape;2229;g1979c86f43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7427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2709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347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428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3001025"/>
            <a:ext cx="9144000" cy="214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7713900" cy="160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00" y="2162921"/>
            <a:ext cx="4893900" cy="40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574196" y="10"/>
            <a:ext cx="1175384" cy="500543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/>
          <p:nvPr/>
        </p:nvSpPr>
        <p:spPr>
          <a:xfrm>
            <a:off x="0" y="0"/>
            <a:ext cx="4412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1"/>
          <p:cNvSpPr/>
          <p:nvPr/>
        </p:nvSpPr>
        <p:spPr>
          <a:xfrm>
            <a:off x="2851654" y="303615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1"/>
          <p:cNvSpPr/>
          <p:nvPr/>
        </p:nvSpPr>
        <p:spPr>
          <a:xfrm>
            <a:off x="6115404" y="3581690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1"/>
          <p:cNvSpPr/>
          <p:nvPr/>
        </p:nvSpPr>
        <p:spPr>
          <a:xfrm>
            <a:off x="325429" y="4044440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56296B4-A606-4D00-9FBE-76BCC54911E7}" type="datetimeFigureOut">
              <a:rPr lang="es-ES" kern="1200" smtClean="0">
                <a:ea typeface="+mn-ea"/>
                <a:cs typeface="+mn-cs"/>
              </a:rPr>
              <a:pPr defTabSz="685800">
                <a:buClrTx/>
                <a:defRPr/>
              </a:pPr>
              <a:t>02/01/2025</a:t>
            </a:fld>
            <a:endParaRPr lang="es-ES" kern="1200">
              <a:ea typeface="+mn-ea"/>
              <a:cs typeface="+mn-cs"/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2FC896C1-CAB7-4E13-B592-33BC7458BAD8}" type="slidenum">
              <a:rPr lang="es-ES" kern="1200" smtClean="0"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10587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439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58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88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05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09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50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92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437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27404" y="249585"/>
            <a:ext cx="1175384" cy="500543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466950" y="2421600"/>
            <a:ext cx="2577000" cy="63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5971400" y="1427400"/>
            <a:ext cx="15681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466950" y="3211500"/>
            <a:ext cx="2577000" cy="50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841204" y="193385"/>
            <a:ext cx="1175384" cy="500543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53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27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23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8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3D2A-F999-4E1D-B556-4B2DE57EFE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ED4A-0FC2-42FB-9EAF-243A5162E2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3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5185550" y="0"/>
            <a:ext cx="3958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7"/>
          <p:cNvSpPr>
            <a:spLocks noGrp="1"/>
          </p:cNvSpPr>
          <p:nvPr>
            <p:ph type="pic" idx="2"/>
          </p:nvPr>
        </p:nvSpPr>
        <p:spPr>
          <a:xfrm>
            <a:off x="5900750" y="0"/>
            <a:ext cx="2528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715100" y="448800"/>
            <a:ext cx="4554600" cy="11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715100" y="1972500"/>
            <a:ext cx="4254000" cy="23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/>
          <p:nvPr/>
        </p:nvSpPr>
        <p:spPr>
          <a:xfrm>
            <a:off x="171829" y="4463140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>
            <a:off x="0" y="3001025"/>
            <a:ext cx="9144000" cy="214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388100" y="535000"/>
            <a:ext cx="6367800" cy="23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0" y="2746675"/>
            <a:ext cx="9144000" cy="2396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533900" y="535000"/>
            <a:ext cx="6076200" cy="151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533900" y="2046150"/>
            <a:ext cx="6076200" cy="42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" name="Google Shape;50;p11"/>
          <p:cNvSpPr/>
          <p:nvPr/>
        </p:nvSpPr>
        <p:spPr>
          <a:xfrm>
            <a:off x="165479" y="303615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6230375" y="0"/>
            <a:ext cx="2942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hasCustomPrompt="1"/>
          </p:nvPr>
        </p:nvSpPr>
        <p:spPr>
          <a:xfrm>
            <a:off x="715100" y="1466674"/>
            <a:ext cx="12753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15100" y="2233967"/>
            <a:ext cx="24243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 hasCustomPrompt="1"/>
          </p:nvPr>
        </p:nvSpPr>
        <p:spPr>
          <a:xfrm>
            <a:off x="3224625" y="1466674"/>
            <a:ext cx="12753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3"/>
          </p:nvPr>
        </p:nvSpPr>
        <p:spPr>
          <a:xfrm>
            <a:off x="3224625" y="2233967"/>
            <a:ext cx="24243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300762"/>
            <a:ext cx="12753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5"/>
          </p:nvPr>
        </p:nvSpPr>
        <p:spPr>
          <a:xfrm>
            <a:off x="715100" y="4082671"/>
            <a:ext cx="24243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6" hasCustomPrompt="1"/>
          </p:nvPr>
        </p:nvSpPr>
        <p:spPr>
          <a:xfrm>
            <a:off x="3224625" y="3300762"/>
            <a:ext cx="12753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7"/>
          </p:nvPr>
        </p:nvSpPr>
        <p:spPr>
          <a:xfrm>
            <a:off x="3224625" y="4082671"/>
            <a:ext cx="24243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8"/>
          </p:nvPr>
        </p:nvSpPr>
        <p:spPr>
          <a:xfrm>
            <a:off x="715100" y="445025"/>
            <a:ext cx="527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9"/>
          </p:nvPr>
        </p:nvSpPr>
        <p:spPr>
          <a:xfrm>
            <a:off x="715100" y="1831863"/>
            <a:ext cx="2424300" cy="50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3"/>
          </p:nvPr>
        </p:nvSpPr>
        <p:spPr>
          <a:xfrm>
            <a:off x="3224625" y="1831863"/>
            <a:ext cx="2424300" cy="50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4"/>
          </p:nvPr>
        </p:nvSpPr>
        <p:spPr>
          <a:xfrm>
            <a:off x="715100" y="3671968"/>
            <a:ext cx="2424300" cy="50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5"/>
          </p:nvPr>
        </p:nvSpPr>
        <p:spPr>
          <a:xfrm>
            <a:off x="3224625" y="3671968"/>
            <a:ext cx="2424300" cy="50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-601146" y="2340365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4379675" y="0"/>
            <a:ext cx="4764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715100" y="2421600"/>
            <a:ext cx="31398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503600"/>
            <a:ext cx="313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715100" y="3135300"/>
            <a:ext cx="3139800" cy="5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284054" y="328710"/>
            <a:ext cx="1175384" cy="500543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0" y="2571775"/>
            <a:ext cx="9144000" cy="2571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>
            <a:off x="1506675" y="1163275"/>
            <a:ext cx="6130800" cy="8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642800" y="464263"/>
            <a:ext cx="5858400" cy="699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/>
          <p:nvPr/>
        </p:nvSpPr>
        <p:spPr>
          <a:xfrm>
            <a:off x="-462896" y="1350690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7841204" y="193385"/>
            <a:ext cx="1175384" cy="500543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/>
          <p:nvPr/>
        </p:nvSpPr>
        <p:spPr>
          <a:xfrm>
            <a:off x="0" y="2769875"/>
            <a:ext cx="9144000" cy="237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0"/>
          <p:cNvSpPr/>
          <p:nvPr/>
        </p:nvSpPr>
        <p:spPr>
          <a:xfrm>
            <a:off x="344729" y="303615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0"/>
          <p:cNvSpPr/>
          <p:nvPr/>
        </p:nvSpPr>
        <p:spPr>
          <a:xfrm>
            <a:off x="7518629" y="1581340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0"/>
          <p:cNvSpPr/>
          <p:nvPr/>
        </p:nvSpPr>
        <p:spPr>
          <a:xfrm>
            <a:off x="1672629" y="4270440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None/>
              <a:defRPr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None/>
              <a:defRPr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None/>
              <a:defRPr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None/>
              <a:defRPr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None/>
              <a:defRPr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None/>
              <a:defRPr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None/>
              <a:defRPr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None/>
              <a:defRPr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None/>
              <a:defRPr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7" r:id="rId5"/>
    <p:sldLayoutId id="2147483659" r:id="rId6"/>
    <p:sldLayoutId id="2147483661" r:id="rId7"/>
    <p:sldLayoutId id="2147483664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8A0CBAF-10B2-4277-AE69-169E93D8918F}" type="datetimeFigureOut">
              <a:rPr lang="es-ES"/>
              <a:pPr>
                <a:defRPr/>
              </a:pPr>
              <a:t>02/01/2025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EDB3F00-1760-4CDE-8087-7EAB92B796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7996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93D9A-9E3A-44F1-B908-2494CB3A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26841-CA34-43FE-9BE1-BF699CFA4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40544-BA99-4717-9EBA-E7B2950A7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F04AB-1969-4142-A56D-F2A2F2EB67D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9A62A-3624-4F45-B270-7179450F2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21FED-EE92-4255-B50E-3FCDFAC0C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C3F01-F3B2-4885-83F1-ECC354A3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A743D2A-F999-4E1D-B556-4B2DE57EFE3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02/01/2025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040ED4A-0FC2-42FB-9EAF-243A5162E20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81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5.xml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4.wav"/><Relationship Id="rId7" Type="http://schemas.openxmlformats.org/officeDocument/2006/relationships/image" Target="../media/image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audio" Target="../media/audio6.wav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97933" y="4287882"/>
            <a:ext cx="4722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Teacher: Vu Thi Lua</a:t>
            </a:r>
          </a:p>
        </p:txBody>
      </p:sp>
    </p:spTree>
    <p:extLst>
      <p:ext uri="{BB962C8B-B14F-4D97-AF65-F5344CB8AC3E}">
        <p14:creationId xmlns:p14="http://schemas.microsoft.com/office/powerpoint/2010/main" val="1165539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96422" y="104785"/>
            <a:ext cx="8521513" cy="4933929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AC19CD-BA4A-E17F-4F75-3CF331E58833}"/>
              </a:ext>
            </a:extLst>
          </p:cNvPr>
          <p:cNvSpPr/>
          <p:nvPr/>
        </p:nvSpPr>
        <p:spPr>
          <a:xfrm>
            <a:off x="3327474" y="3995070"/>
            <a:ext cx="29370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kate park</a:t>
            </a:r>
          </a:p>
        </p:txBody>
      </p:sp>
      <p:pic>
        <p:nvPicPr>
          <p:cNvPr id="4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3F7050B0-DA86-1B76-765E-EA4B9338D2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99" end="6773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4896" y="4231140"/>
            <a:ext cx="513806" cy="513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6AB8-8843-4263-AF23-B90FE2EAF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941" y="530751"/>
            <a:ext cx="4842117" cy="3464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307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1CE968-7EE6-5F76-5AE7-513524BC084D}"/>
              </a:ext>
            </a:extLst>
          </p:cNvPr>
          <p:cNvSpPr/>
          <p:nvPr/>
        </p:nvSpPr>
        <p:spPr>
          <a:xfrm>
            <a:off x="241005" y="226828"/>
            <a:ext cx="8549866" cy="480479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1E0A35-D97F-E3F4-C117-1CCCDF44CF0D}"/>
              </a:ext>
            </a:extLst>
          </p:cNvPr>
          <p:cNvSpPr/>
          <p:nvPr/>
        </p:nvSpPr>
        <p:spPr>
          <a:xfrm>
            <a:off x="3038880" y="4122453"/>
            <a:ext cx="32303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coffee shop</a:t>
            </a:r>
            <a:endParaRPr lang="en-US" sz="4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  <p:pic>
        <p:nvPicPr>
          <p:cNvPr id="4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DDC0BB29-D58D-EDFF-DEF6-768CCAE28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19" end="1883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0374" y="4360061"/>
            <a:ext cx="513806" cy="513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D68DEA-8849-1FEF-67E7-63C4BC6A9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710" y="582509"/>
            <a:ext cx="4786756" cy="3415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3567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26828" y="82973"/>
            <a:ext cx="8749761" cy="4977553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80E60980-20E9-1439-F39A-EAE030014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9996" y="157944"/>
            <a:ext cx="513806" cy="513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38BF12-2F11-27AE-2C42-34F91123F89E}"/>
              </a:ext>
            </a:extLst>
          </p:cNvPr>
          <p:cNvSpPr/>
          <p:nvPr/>
        </p:nvSpPr>
        <p:spPr>
          <a:xfrm>
            <a:off x="672212" y="86975"/>
            <a:ext cx="6242296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A.  1.Listen and point. Repeat.</a:t>
            </a:r>
            <a:endParaRPr lang="en-US" sz="25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" name="Google Shape;1150;p38">
            <a:extLst>
              <a:ext uri="{FF2B5EF4-FFF2-40B4-BE49-F238E27FC236}">
                <a16:creationId xmlns:a16="http://schemas.microsoft.com/office/drawing/2014/main" id="{804927A1-F785-7004-DC4A-D0EEB9EE77F0}"/>
              </a:ext>
            </a:extLst>
          </p:cNvPr>
          <p:cNvSpPr txBox="1">
            <a:spLocks/>
          </p:cNvSpPr>
          <p:nvPr/>
        </p:nvSpPr>
        <p:spPr>
          <a:xfrm>
            <a:off x="-359751" y="2236304"/>
            <a:ext cx="4212561" cy="104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2400" dirty="0">
                <a:solidFill>
                  <a:srgbClr val="FF0000"/>
                </a:solidFill>
                <a:latin typeface="Alata" panose="00000500000000000000" pitchFamily="2" charset="0"/>
              </a:rPr>
              <a:t>studio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A06C8-BBF1-C183-AC8D-89ECD0AA36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3"/>
          <a:stretch/>
        </p:blipFill>
        <p:spPr>
          <a:xfrm>
            <a:off x="688778" y="811190"/>
            <a:ext cx="2115504" cy="150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8DA7D-9529-D006-F9B1-DFCFAB5FAA4C}"/>
              </a:ext>
            </a:extLst>
          </p:cNvPr>
          <p:cNvSpPr/>
          <p:nvPr/>
        </p:nvSpPr>
        <p:spPr>
          <a:xfrm>
            <a:off x="3741392" y="2313185"/>
            <a:ext cx="17636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occer field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C4C076-9768-DC80-0837-E2806136F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069" y="787018"/>
            <a:ext cx="2130244" cy="150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334860-DC52-0C98-A0DF-578C9E5B8553}"/>
              </a:ext>
            </a:extLst>
          </p:cNvPr>
          <p:cNvSpPr/>
          <p:nvPr/>
        </p:nvSpPr>
        <p:spPr>
          <a:xfrm>
            <a:off x="6452100" y="2291220"/>
            <a:ext cx="21555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arcade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9B8B5C-5C4B-9DBD-C563-79E05C87A7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2100" y="783025"/>
            <a:ext cx="2110606" cy="150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546ACC-6250-1DC2-70CE-3CA149D2031D}"/>
              </a:ext>
            </a:extLst>
          </p:cNvPr>
          <p:cNvSpPr/>
          <p:nvPr/>
        </p:nvSpPr>
        <p:spPr>
          <a:xfrm>
            <a:off x="2088374" y="4441654"/>
            <a:ext cx="16530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kate park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CB37CC-416C-63B2-E790-FAB77141EB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783" y="2914096"/>
            <a:ext cx="2115504" cy="1513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310E1E-2936-0CE4-0AFE-AEE0BD5762E2}"/>
              </a:ext>
            </a:extLst>
          </p:cNvPr>
          <p:cNvSpPr/>
          <p:nvPr/>
        </p:nvSpPr>
        <p:spPr>
          <a:xfrm>
            <a:off x="5415050" y="4427645"/>
            <a:ext cx="18069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coffee shop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36BCA4-DA41-D2B5-286D-81C56A9089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6560" y="2919449"/>
            <a:ext cx="2113645" cy="1508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706F9C4-276A-0A31-FFA0-F2823DCC78B7}"/>
              </a:ext>
            </a:extLst>
          </p:cNvPr>
          <p:cNvSpPr/>
          <p:nvPr/>
        </p:nvSpPr>
        <p:spPr>
          <a:xfrm>
            <a:off x="355870" y="582187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92E292-6AE8-60AB-3FF4-3128BC11C12D}"/>
              </a:ext>
            </a:extLst>
          </p:cNvPr>
          <p:cNvSpPr/>
          <p:nvPr/>
        </p:nvSpPr>
        <p:spPr>
          <a:xfrm>
            <a:off x="3201836" y="58016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0941CB-56E0-F0CB-3AB4-3EDD6B8903A3}"/>
              </a:ext>
            </a:extLst>
          </p:cNvPr>
          <p:cNvSpPr/>
          <p:nvPr/>
        </p:nvSpPr>
        <p:spPr>
          <a:xfrm>
            <a:off x="6103641" y="58016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2AA28D-0A79-BD9B-C50A-EBDDF0C08D71}"/>
              </a:ext>
            </a:extLst>
          </p:cNvPr>
          <p:cNvSpPr/>
          <p:nvPr/>
        </p:nvSpPr>
        <p:spPr>
          <a:xfrm>
            <a:off x="1531202" y="2735474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5BDA31-A300-9759-66DB-1E1A36153EB0}"/>
              </a:ext>
            </a:extLst>
          </p:cNvPr>
          <p:cNvSpPr/>
          <p:nvPr/>
        </p:nvSpPr>
        <p:spPr>
          <a:xfrm>
            <a:off x="4910372" y="2741025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440730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43248" y="170122"/>
            <a:ext cx="8657504" cy="472085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33807-438E-67D5-1F7D-2D9932545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7" t="1831" r="2137" b="5094"/>
          <a:stretch/>
        </p:blipFill>
        <p:spPr>
          <a:xfrm>
            <a:off x="934948" y="1448655"/>
            <a:ext cx="7274103" cy="25730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191566-CAAA-0160-1346-1E2788A3AB98}"/>
              </a:ext>
            </a:extLst>
          </p:cNvPr>
          <p:cNvSpPr/>
          <p:nvPr/>
        </p:nvSpPr>
        <p:spPr>
          <a:xfrm>
            <a:off x="1666754" y="312108"/>
            <a:ext cx="519405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2. Play Heads up. What’s missing ?</a:t>
            </a:r>
          </a:p>
        </p:txBody>
      </p:sp>
    </p:spTree>
    <p:extLst>
      <p:ext uri="{BB962C8B-B14F-4D97-AF65-F5344CB8AC3E}">
        <p14:creationId xmlns:p14="http://schemas.microsoft.com/office/powerpoint/2010/main" val="3271525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956" y="1383507"/>
            <a:ext cx="2277666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8 Estrella de 5 puntas"/>
          <p:cNvSpPr/>
          <p:nvPr/>
        </p:nvSpPr>
        <p:spPr>
          <a:xfrm rot="454857">
            <a:off x="4483895" y="1528763"/>
            <a:ext cx="369094" cy="325041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" name="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8" y="4030266"/>
            <a:ext cx="1316831" cy="657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8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44" y="632222"/>
            <a:ext cx="448151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5966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0046 C 0.04809 0.00972 0.08195 0.0331 0.07952 0.05347 C 0.07726 0.07338 0.03941 0.0824 -0.00434 0.07314 C -0.04826 0.06388 -0.08194 0.04004 -0.07951 0.02013 C -0.07725 -0.00024 -0.03958 -0.0088 0.00434 0.00046 Z " pathEditMode="relative" rAng="539474" ptsTypes="fffff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36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61" y="2045669"/>
            <a:ext cx="1609167" cy="23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8 Circular"/>
          <p:cNvSpPr/>
          <p:nvPr/>
        </p:nvSpPr>
        <p:spPr>
          <a:xfrm>
            <a:off x="3481576" y="3335958"/>
            <a:ext cx="1327547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9 Circular"/>
          <p:cNvSpPr/>
          <p:nvPr/>
        </p:nvSpPr>
        <p:spPr>
          <a:xfrm rot="10800000">
            <a:off x="4669434" y="3317080"/>
            <a:ext cx="1313260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29 Forma libre"/>
          <p:cNvSpPr/>
          <p:nvPr/>
        </p:nvSpPr>
        <p:spPr>
          <a:xfrm>
            <a:off x="4694822" y="3317081"/>
            <a:ext cx="114300" cy="17145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Llamada rectangular redondeada"/>
          <p:cNvSpPr/>
          <p:nvPr/>
        </p:nvSpPr>
        <p:spPr>
          <a:xfrm>
            <a:off x="4148107" y="664130"/>
            <a:ext cx="4568510" cy="1287067"/>
          </a:xfrm>
          <a:prstGeom prst="wedgeRoundRectCallout">
            <a:avLst>
              <a:gd name="adj1" fmla="val -9028"/>
              <a:gd name="adj2" fmla="val 90808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dirty="0">
                <a:solidFill>
                  <a:prstClr val="black"/>
                </a:solidFill>
              </a:rPr>
              <a:t>I </a:t>
            </a:r>
            <a:r>
              <a:rPr lang="es-ES_tradnl" sz="2400" b="1" dirty="0" err="1">
                <a:solidFill>
                  <a:prstClr val="black"/>
                </a:solidFill>
              </a:rPr>
              <a:t>want</a:t>
            </a:r>
            <a:r>
              <a:rPr lang="es-ES_tradnl" sz="2400" b="1" dirty="0">
                <a:solidFill>
                  <a:prstClr val="black"/>
                </a:solidFill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</a:rPr>
              <a:t>to</a:t>
            </a:r>
            <a:r>
              <a:rPr lang="es-ES_tradnl" sz="2400" b="1" dirty="0">
                <a:solidFill>
                  <a:prstClr val="black"/>
                </a:solidFill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</a:rPr>
              <a:t>play</a:t>
            </a:r>
            <a:r>
              <a:rPr lang="es-ES_tradnl" sz="2400" b="1" dirty="0">
                <a:solidFill>
                  <a:prstClr val="black"/>
                </a:solidFill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</a:rPr>
              <a:t>football</a:t>
            </a:r>
            <a:r>
              <a:rPr lang="es-ES_tradnl" sz="2400" b="1" dirty="0">
                <a:solidFill>
                  <a:prstClr val="black"/>
                </a:solidFill>
              </a:rPr>
              <a:t>. </a:t>
            </a:r>
            <a:r>
              <a:rPr lang="es-ES_tradnl" sz="2400" b="1" dirty="0" err="1">
                <a:solidFill>
                  <a:prstClr val="black"/>
                </a:solidFill>
              </a:rPr>
              <a:t>Where</a:t>
            </a:r>
            <a:r>
              <a:rPr lang="es-ES_tradnl" sz="2400" b="1" dirty="0">
                <a:solidFill>
                  <a:prstClr val="black"/>
                </a:solidFill>
              </a:rPr>
              <a:t> can I </a:t>
            </a:r>
            <a:r>
              <a:rPr lang="es-ES_tradnl" sz="2400" b="1" dirty="0" err="1">
                <a:solidFill>
                  <a:prstClr val="black"/>
                </a:solidFill>
              </a:rPr>
              <a:t>go</a:t>
            </a:r>
            <a:r>
              <a:rPr lang="es-ES_tradnl" sz="2400" b="1" dirty="0">
                <a:solidFill>
                  <a:prstClr val="black"/>
                </a:solidFill>
              </a:rPr>
              <a:t> ?</a:t>
            </a:r>
            <a:endParaRPr lang="es-ES_tradnl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30 Llamada rectangular redondeada"/>
          <p:cNvSpPr/>
          <p:nvPr/>
        </p:nvSpPr>
        <p:spPr>
          <a:xfrm>
            <a:off x="1413273" y="789386"/>
            <a:ext cx="2456260" cy="864394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200" b="1" dirty="0">
                <a:solidFill>
                  <a:srgbClr val="FF0000"/>
                </a:solidFill>
                <a:latin typeface="Alata" panose="00000500000000000000" pitchFamily="2" charset="0"/>
              </a:rPr>
              <a:t>soccer </a:t>
            </a:r>
            <a:r>
              <a:rPr lang="es-ES_tradnl" sz="3200" b="1" dirty="0" err="1">
                <a:solidFill>
                  <a:srgbClr val="FF0000"/>
                </a:solidFill>
                <a:latin typeface="Alata" panose="00000500000000000000" pitchFamily="2" charset="0"/>
              </a:rPr>
              <a:t>field</a:t>
            </a:r>
            <a:endParaRPr lang="es-ES" sz="3000" b="1" dirty="0">
              <a:solidFill>
                <a:srgbClr val="FF0000"/>
              </a:solidFill>
              <a:latin typeface="Alata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2139554"/>
            <a:ext cx="1970484" cy="2656284"/>
          </a:xfrm>
          <a:prstGeom prst="rect">
            <a:avLst/>
          </a:prstGeom>
          <a:effectLst>
            <a:outerShdw blurRad="76200" dist="1270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3 Estrella de 5 puntas"/>
          <p:cNvSpPr/>
          <p:nvPr/>
        </p:nvSpPr>
        <p:spPr>
          <a:xfrm>
            <a:off x="6093620" y="1869281"/>
            <a:ext cx="369094" cy="32385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25" y="4200352"/>
            <a:ext cx="645923" cy="61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 redondeado"/>
          <p:cNvSpPr/>
          <p:nvPr/>
        </p:nvSpPr>
        <p:spPr>
          <a:xfrm>
            <a:off x="4201519" y="4604149"/>
            <a:ext cx="1079897" cy="305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4229" y="135857"/>
            <a:ext cx="283443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s-ES_tradnl" altLang="en-US" sz="2100" b="1" dirty="0" err="1">
                <a:solidFill>
                  <a:prstClr val="white"/>
                </a:solidFill>
                <a:latin typeface="Camranh" pitchFamily="2" charset="0"/>
                <a:ea typeface="+mn-ea"/>
                <a:cs typeface="+mn-cs"/>
              </a:rPr>
              <a:t>Answer</a:t>
            </a:r>
            <a:r>
              <a:rPr lang="es-ES_tradnl" altLang="en-US" sz="2100" b="1" dirty="0">
                <a:solidFill>
                  <a:prstClr val="white"/>
                </a:solidFill>
                <a:latin typeface="Camranh" pitchFamily="2" charset="0"/>
                <a:ea typeface="+mn-ea"/>
                <a:cs typeface="+mn-cs"/>
              </a:rPr>
              <a:t> </a:t>
            </a:r>
            <a:r>
              <a:rPr lang="es-ES_tradnl" altLang="en-US" sz="2100" b="1" dirty="0" err="1">
                <a:solidFill>
                  <a:prstClr val="white"/>
                </a:solidFill>
                <a:latin typeface="Camranh" pitchFamily="2" charset="0"/>
                <a:ea typeface="+mn-ea"/>
                <a:cs typeface="+mn-cs"/>
              </a:rPr>
              <a:t>the</a:t>
            </a:r>
            <a:r>
              <a:rPr lang="es-ES_tradnl" altLang="en-US" sz="2100" b="1" dirty="0">
                <a:solidFill>
                  <a:prstClr val="white"/>
                </a:solidFill>
                <a:latin typeface="Camranh" pitchFamily="2" charset="0"/>
                <a:ea typeface="+mn-ea"/>
                <a:cs typeface="+mn-cs"/>
              </a:rPr>
              <a:t> </a:t>
            </a:r>
            <a:r>
              <a:rPr lang="es-ES_tradnl" altLang="en-US" sz="2100" b="1" dirty="0" err="1">
                <a:solidFill>
                  <a:prstClr val="white"/>
                </a:solidFill>
                <a:latin typeface="Camranh" pitchFamily="2" charset="0"/>
                <a:ea typeface="+mn-ea"/>
                <a:cs typeface="+mn-cs"/>
              </a:rPr>
              <a:t>question</a:t>
            </a:r>
            <a:endParaRPr lang="es-ES" altLang="en-US" sz="2100" b="1" dirty="0">
              <a:solidFill>
                <a:prstClr val="white"/>
              </a:solidFill>
              <a:latin typeface="Camranh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613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95" y="1881189"/>
            <a:ext cx="1640681" cy="236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/>
          <p:cNvSpPr/>
          <p:nvPr/>
        </p:nvSpPr>
        <p:spPr>
          <a:xfrm>
            <a:off x="3762376" y="3219450"/>
            <a:ext cx="1327547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/>
          <p:cNvSpPr/>
          <p:nvPr/>
        </p:nvSpPr>
        <p:spPr>
          <a:xfrm rot="10800000">
            <a:off x="4950620" y="3219450"/>
            <a:ext cx="1313260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/>
          <p:cNvSpPr/>
          <p:nvPr/>
        </p:nvSpPr>
        <p:spPr>
          <a:xfrm>
            <a:off x="4982766" y="3233738"/>
            <a:ext cx="114300" cy="17145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/>
          <p:cNvSpPr/>
          <p:nvPr/>
        </p:nvSpPr>
        <p:spPr>
          <a:xfrm>
            <a:off x="4463654" y="330571"/>
            <a:ext cx="4133694" cy="1277963"/>
          </a:xfrm>
          <a:prstGeom prst="wedgeRoundRectCallout">
            <a:avLst>
              <a:gd name="adj1" fmla="val 451"/>
              <a:gd name="adj2" fmla="val 110164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I </a:t>
            </a:r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want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drink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juice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. </a:t>
            </a:r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Where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 can I </a:t>
            </a:r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 ? </a:t>
            </a:r>
          </a:p>
        </p:txBody>
      </p:sp>
      <p:sp>
        <p:nvSpPr>
          <p:cNvPr id="31" name="30 Llamada rectangular redondeada"/>
          <p:cNvSpPr/>
          <p:nvPr/>
        </p:nvSpPr>
        <p:spPr>
          <a:xfrm>
            <a:off x="1545265" y="616688"/>
            <a:ext cx="2324267" cy="1037092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coffee shop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2139554"/>
            <a:ext cx="1970484" cy="2656284"/>
          </a:xfrm>
          <a:prstGeom prst="rect">
            <a:avLst/>
          </a:prstGeom>
          <a:effectLst>
            <a:outerShdw blurRad="76200" dist="1270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11 Estrella de 5 puntas"/>
          <p:cNvSpPr/>
          <p:nvPr/>
        </p:nvSpPr>
        <p:spPr>
          <a:xfrm>
            <a:off x="6093620" y="1869281"/>
            <a:ext cx="369094" cy="32385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25" y="4200352"/>
            <a:ext cx="645923" cy="61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Rectángulo redondeado"/>
          <p:cNvSpPr/>
          <p:nvPr/>
        </p:nvSpPr>
        <p:spPr>
          <a:xfrm>
            <a:off x="4463653" y="4506517"/>
            <a:ext cx="1079897" cy="305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3421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95" y="1881189"/>
            <a:ext cx="1640681" cy="236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/>
          <p:cNvSpPr/>
          <p:nvPr/>
        </p:nvSpPr>
        <p:spPr>
          <a:xfrm>
            <a:off x="3762376" y="3219450"/>
            <a:ext cx="1327547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/>
          <p:cNvSpPr/>
          <p:nvPr/>
        </p:nvSpPr>
        <p:spPr>
          <a:xfrm rot="10800000">
            <a:off x="4950620" y="3219450"/>
            <a:ext cx="1313260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/>
          <p:cNvSpPr/>
          <p:nvPr/>
        </p:nvSpPr>
        <p:spPr>
          <a:xfrm>
            <a:off x="4982766" y="3233738"/>
            <a:ext cx="114300" cy="17145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/>
          <p:cNvSpPr/>
          <p:nvPr/>
        </p:nvSpPr>
        <p:spPr>
          <a:xfrm>
            <a:off x="4313584" y="195262"/>
            <a:ext cx="4522303" cy="1550196"/>
          </a:xfrm>
          <a:prstGeom prst="wedgeRoundRectCallout">
            <a:avLst>
              <a:gd name="adj1" fmla="val -5222"/>
              <a:gd name="adj2" fmla="val 8401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 dirty="0">
                <a:solidFill>
                  <a:prstClr val="black"/>
                </a:solidFill>
              </a:rPr>
              <a:t>I </a:t>
            </a:r>
            <a:r>
              <a:rPr lang="es-ES_tradnl" sz="2700" b="1" dirty="0" err="1">
                <a:solidFill>
                  <a:prstClr val="black"/>
                </a:solidFill>
              </a:rPr>
              <a:t>want</a:t>
            </a:r>
            <a:r>
              <a:rPr lang="es-ES_tradnl" sz="2700" b="1" dirty="0">
                <a:solidFill>
                  <a:prstClr val="black"/>
                </a:solidFill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</a:rPr>
              <a:t>to</a:t>
            </a:r>
            <a:r>
              <a:rPr lang="es-ES_tradnl" sz="2700" b="1" dirty="0">
                <a:solidFill>
                  <a:prstClr val="black"/>
                </a:solidFill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</a:rPr>
              <a:t>play</a:t>
            </a:r>
            <a:r>
              <a:rPr lang="es-ES_tradnl" sz="2700" b="1" dirty="0">
                <a:solidFill>
                  <a:prstClr val="black"/>
                </a:solidFill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</a:rPr>
              <a:t>game</a:t>
            </a:r>
            <a:r>
              <a:rPr lang="es-ES_tradnl" sz="2700" b="1" dirty="0">
                <a:solidFill>
                  <a:prstClr val="black"/>
                </a:solidFill>
              </a:rPr>
              <a:t>. </a:t>
            </a:r>
            <a:r>
              <a:rPr lang="es-ES_tradnl" sz="2700" b="1" dirty="0" err="1">
                <a:solidFill>
                  <a:prstClr val="black"/>
                </a:solidFill>
              </a:rPr>
              <a:t>Where</a:t>
            </a:r>
            <a:r>
              <a:rPr lang="es-ES_tradnl" sz="2700" b="1" dirty="0">
                <a:solidFill>
                  <a:prstClr val="black"/>
                </a:solidFill>
              </a:rPr>
              <a:t> can I </a:t>
            </a:r>
            <a:r>
              <a:rPr lang="es-ES_tradnl" sz="2700" b="1" dirty="0" err="1">
                <a:solidFill>
                  <a:prstClr val="black"/>
                </a:solidFill>
              </a:rPr>
              <a:t>go</a:t>
            </a:r>
            <a:r>
              <a:rPr lang="es-ES_tradnl" sz="2700" b="1" dirty="0">
                <a:solidFill>
                  <a:prstClr val="black"/>
                </a:solidFill>
              </a:rPr>
              <a:t> ? </a:t>
            </a:r>
          </a:p>
        </p:txBody>
      </p:sp>
      <p:sp>
        <p:nvSpPr>
          <p:cNvPr id="31" name="30 Llamada rectangular redondeada"/>
          <p:cNvSpPr/>
          <p:nvPr/>
        </p:nvSpPr>
        <p:spPr>
          <a:xfrm>
            <a:off x="1719330" y="789386"/>
            <a:ext cx="2366896" cy="864394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200" b="1" dirty="0">
                <a:solidFill>
                  <a:srgbClr val="FF0000"/>
                </a:solidFill>
                <a:latin typeface="Alata" panose="00000500000000000000" pitchFamily="2" charset="0"/>
              </a:rPr>
              <a:t>arcade</a:t>
            </a:r>
            <a:endParaRPr lang="es-ES" sz="3200" b="1" dirty="0">
              <a:solidFill>
                <a:srgbClr val="FF0000"/>
              </a:solidFill>
              <a:latin typeface="Alata" panose="00000500000000000000" pitchFamily="2" charset="0"/>
            </a:endParaRPr>
          </a:p>
        </p:txBody>
      </p:sp>
      <p:sp>
        <p:nvSpPr>
          <p:cNvPr id="12" name="11 Estrella de 5 puntas"/>
          <p:cNvSpPr/>
          <p:nvPr/>
        </p:nvSpPr>
        <p:spPr>
          <a:xfrm>
            <a:off x="6093620" y="1869281"/>
            <a:ext cx="369094" cy="32385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5" name="1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6" y="4200526"/>
            <a:ext cx="646510" cy="611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4463653" y="4506517"/>
            <a:ext cx="1079897" cy="305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2139554"/>
            <a:ext cx="1970484" cy="2656284"/>
          </a:xfrm>
          <a:prstGeom prst="rect">
            <a:avLst/>
          </a:prstGeom>
          <a:effectLst>
            <a:outerShdw blurRad="76200" dist="266700" dir="13500000" sy="23000" kx="1200000" algn="br" rotWithShape="0">
              <a:prstClr val="black">
                <a:alpha val="44000"/>
              </a:prstClr>
            </a:outerShdw>
          </a:effec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4024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95" y="1881189"/>
            <a:ext cx="1640681" cy="236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/>
          <p:cNvSpPr/>
          <p:nvPr/>
        </p:nvSpPr>
        <p:spPr>
          <a:xfrm>
            <a:off x="3762376" y="3219450"/>
            <a:ext cx="1327547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/>
          <p:cNvSpPr/>
          <p:nvPr/>
        </p:nvSpPr>
        <p:spPr>
          <a:xfrm rot="10800000">
            <a:off x="4950620" y="3219450"/>
            <a:ext cx="1313260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/>
          <p:cNvSpPr/>
          <p:nvPr/>
        </p:nvSpPr>
        <p:spPr>
          <a:xfrm>
            <a:off x="4982766" y="3233738"/>
            <a:ext cx="114300" cy="17145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/>
          <p:cNvSpPr/>
          <p:nvPr/>
        </p:nvSpPr>
        <p:spPr>
          <a:xfrm>
            <a:off x="4313584" y="195262"/>
            <a:ext cx="4522303" cy="1550196"/>
          </a:xfrm>
          <a:prstGeom prst="wedgeRoundRectCallout">
            <a:avLst>
              <a:gd name="adj1" fmla="val -5222"/>
              <a:gd name="adj2" fmla="val 8401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 dirty="0">
                <a:solidFill>
                  <a:prstClr val="black"/>
                </a:solidFill>
              </a:rPr>
              <a:t>I </a:t>
            </a:r>
            <a:r>
              <a:rPr lang="es-ES_tradnl" sz="2700" b="1" dirty="0" err="1">
                <a:solidFill>
                  <a:prstClr val="black"/>
                </a:solidFill>
              </a:rPr>
              <a:t>want</a:t>
            </a:r>
            <a:r>
              <a:rPr lang="es-ES_tradnl" sz="2700" b="1" dirty="0">
                <a:solidFill>
                  <a:prstClr val="black"/>
                </a:solidFill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</a:rPr>
              <a:t>to</a:t>
            </a:r>
            <a:r>
              <a:rPr lang="es-ES_tradnl" sz="2700" b="1" dirty="0">
                <a:solidFill>
                  <a:prstClr val="black"/>
                </a:solidFill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</a:rPr>
              <a:t>play</a:t>
            </a:r>
            <a:r>
              <a:rPr lang="es-ES_tradnl" sz="2700" b="1" dirty="0">
                <a:solidFill>
                  <a:prstClr val="black"/>
                </a:solidFill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</a:rPr>
              <a:t>skating</a:t>
            </a:r>
            <a:r>
              <a:rPr lang="es-ES_tradnl" sz="2700" b="1" dirty="0">
                <a:solidFill>
                  <a:prstClr val="black"/>
                </a:solidFill>
              </a:rPr>
              <a:t>. </a:t>
            </a:r>
            <a:r>
              <a:rPr lang="es-ES_tradnl" sz="2700" b="1" dirty="0" err="1">
                <a:solidFill>
                  <a:prstClr val="black"/>
                </a:solidFill>
              </a:rPr>
              <a:t>Where</a:t>
            </a:r>
            <a:r>
              <a:rPr lang="es-ES_tradnl" sz="2700" b="1" dirty="0">
                <a:solidFill>
                  <a:prstClr val="black"/>
                </a:solidFill>
              </a:rPr>
              <a:t> can I </a:t>
            </a:r>
            <a:r>
              <a:rPr lang="es-ES_tradnl" sz="2700" b="1" dirty="0" err="1">
                <a:solidFill>
                  <a:prstClr val="black"/>
                </a:solidFill>
              </a:rPr>
              <a:t>go</a:t>
            </a:r>
            <a:r>
              <a:rPr lang="es-ES_tradnl" sz="2700" b="1" dirty="0">
                <a:solidFill>
                  <a:prstClr val="black"/>
                </a:solidFill>
              </a:rPr>
              <a:t> ? </a:t>
            </a:r>
          </a:p>
        </p:txBody>
      </p:sp>
      <p:sp>
        <p:nvSpPr>
          <p:cNvPr id="31" name="30 Llamada rectangular redondeada"/>
          <p:cNvSpPr/>
          <p:nvPr/>
        </p:nvSpPr>
        <p:spPr>
          <a:xfrm>
            <a:off x="1719330" y="789386"/>
            <a:ext cx="2366896" cy="864394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200" b="1" dirty="0">
                <a:solidFill>
                  <a:srgbClr val="FF0000"/>
                </a:solidFill>
                <a:latin typeface="Alata" panose="00000500000000000000" pitchFamily="2" charset="0"/>
              </a:rPr>
              <a:t>skate </a:t>
            </a:r>
            <a:r>
              <a:rPr lang="es-ES_tradnl" sz="3200" b="1" dirty="0" err="1">
                <a:solidFill>
                  <a:srgbClr val="FF0000"/>
                </a:solidFill>
                <a:latin typeface="Alata" panose="00000500000000000000" pitchFamily="2" charset="0"/>
              </a:rPr>
              <a:t>park</a:t>
            </a:r>
            <a:endParaRPr lang="es-ES" sz="3200" b="1" dirty="0">
              <a:solidFill>
                <a:srgbClr val="FF0000"/>
              </a:solidFill>
              <a:latin typeface="Alata" panose="00000500000000000000" pitchFamily="2" charset="0"/>
            </a:endParaRPr>
          </a:p>
        </p:txBody>
      </p:sp>
      <p:sp>
        <p:nvSpPr>
          <p:cNvPr id="12" name="11 Estrella de 5 puntas"/>
          <p:cNvSpPr/>
          <p:nvPr/>
        </p:nvSpPr>
        <p:spPr>
          <a:xfrm>
            <a:off x="6093620" y="1869281"/>
            <a:ext cx="369094" cy="32385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5" name="1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6" y="4200526"/>
            <a:ext cx="646510" cy="611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4463653" y="4506517"/>
            <a:ext cx="1079897" cy="305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2139554"/>
            <a:ext cx="1970484" cy="2656284"/>
          </a:xfrm>
          <a:prstGeom prst="rect">
            <a:avLst/>
          </a:prstGeom>
          <a:effectLst>
            <a:outerShdw blurRad="76200" dist="266700" dir="13500000" sy="23000" kx="1200000" algn="br" rotWithShape="0">
              <a:prstClr val="black">
                <a:alpha val="44000"/>
              </a:prstClr>
            </a:outerShdw>
          </a:effec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8413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95" y="1881189"/>
            <a:ext cx="1640681" cy="236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/>
          <p:cNvSpPr/>
          <p:nvPr/>
        </p:nvSpPr>
        <p:spPr>
          <a:xfrm>
            <a:off x="3762376" y="3219450"/>
            <a:ext cx="1327547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/>
          <p:cNvSpPr/>
          <p:nvPr/>
        </p:nvSpPr>
        <p:spPr>
          <a:xfrm rot="10800000">
            <a:off x="4950620" y="3219450"/>
            <a:ext cx="1313260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/>
          <p:cNvSpPr/>
          <p:nvPr/>
        </p:nvSpPr>
        <p:spPr>
          <a:xfrm>
            <a:off x="4982766" y="3233738"/>
            <a:ext cx="114300" cy="17145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/>
          <p:cNvSpPr/>
          <p:nvPr/>
        </p:nvSpPr>
        <p:spPr>
          <a:xfrm>
            <a:off x="4313584" y="195262"/>
            <a:ext cx="4522303" cy="1550196"/>
          </a:xfrm>
          <a:prstGeom prst="wedgeRoundRectCallout">
            <a:avLst>
              <a:gd name="adj1" fmla="val -5222"/>
              <a:gd name="adj2" fmla="val 8401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 dirty="0">
                <a:solidFill>
                  <a:prstClr val="black"/>
                </a:solidFill>
              </a:rPr>
              <a:t>I </a:t>
            </a:r>
            <a:r>
              <a:rPr lang="es-ES_tradnl" sz="2700" b="1" dirty="0" err="1">
                <a:solidFill>
                  <a:prstClr val="black"/>
                </a:solidFill>
              </a:rPr>
              <a:t>want</a:t>
            </a:r>
            <a:r>
              <a:rPr lang="es-ES_tradnl" sz="2700" b="1" dirty="0">
                <a:solidFill>
                  <a:prstClr val="black"/>
                </a:solidFill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</a:rPr>
              <a:t>to</a:t>
            </a:r>
            <a:r>
              <a:rPr lang="es-ES_tradnl" sz="2700" b="1" dirty="0">
                <a:solidFill>
                  <a:prstClr val="black"/>
                </a:solidFill>
              </a:rPr>
              <a:t> dance. </a:t>
            </a:r>
            <a:r>
              <a:rPr lang="es-ES_tradnl" sz="2700" b="1" dirty="0" err="1">
                <a:solidFill>
                  <a:prstClr val="black"/>
                </a:solidFill>
              </a:rPr>
              <a:t>Where</a:t>
            </a:r>
            <a:r>
              <a:rPr lang="es-ES_tradnl" sz="2700" b="1" dirty="0">
                <a:solidFill>
                  <a:prstClr val="black"/>
                </a:solidFill>
              </a:rPr>
              <a:t> can I </a:t>
            </a:r>
            <a:r>
              <a:rPr lang="es-ES_tradnl" sz="2700" b="1" dirty="0" err="1">
                <a:solidFill>
                  <a:prstClr val="black"/>
                </a:solidFill>
              </a:rPr>
              <a:t>go</a:t>
            </a:r>
            <a:r>
              <a:rPr lang="es-ES_tradnl" sz="2700" b="1" dirty="0">
                <a:solidFill>
                  <a:prstClr val="black"/>
                </a:solidFill>
              </a:rPr>
              <a:t> ? </a:t>
            </a:r>
          </a:p>
        </p:txBody>
      </p:sp>
      <p:sp>
        <p:nvSpPr>
          <p:cNvPr id="31" name="30 Llamada rectangular redondeada"/>
          <p:cNvSpPr/>
          <p:nvPr/>
        </p:nvSpPr>
        <p:spPr>
          <a:xfrm>
            <a:off x="1719330" y="789386"/>
            <a:ext cx="2366896" cy="864394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Alata" panose="00000500000000000000" pitchFamily="2" charset="0"/>
              </a:rPr>
              <a:t>studio</a:t>
            </a:r>
            <a:endParaRPr lang="es-ES" sz="3200" b="1" dirty="0">
              <a:solidFill>
                <a:srgbClr val="FF0000"/>
              </a:solidFill>
              <a:latin typeface="Alata" panose="00000500000000000000" pitchFamily="2" charset="0"/>
            </a:endParaRPr>
          </a:p>
        </p:txBody>
      </p:sp>
      <p:sp>
        <p:nvSpPr>
          <p:cNvPr id="12" name="11 Estrella de 5 puntas"/>
          <p:cNvSpPr/>
          <p:nvPr/>
        </p:nvSpPr>
        <p:spPr>
          <a:xfrm>
            <a:off x="6093620" y="1869281"/>
            <a:ext cx="369094" cy="32385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5" name="1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6" y="4200526"/>
            <a:ext cx="646510" cy="611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4463653" y="4506517"/>
            <a:ext cx="1079897" cy="305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2139554"/>
            <a:ext cx="1970484" cy="2656284"/>
          </a:xfrm>
          <a:prstGeom prst="rect">
            <a:avLst/>
          </a:prstGeom>
          <a:effectLst>
            <a:outerShdw blurRad="76200" dist="266700" dir="13500000" sy="23000" kx="1200000" algn="br" rotWithShape="0">
              <a:prstClr val="black">
                <a:alpha val="44000"/>
              </a:prstClr>
            </a:outerShdw>
          </a:effec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80501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/>
          <p:nvPr/>
        </p:nvSpPr>
        <p:spPr>
          <a:xfrm>
            <a:off x="7485523" y="3657187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5"/>
          <p:cNvSpPr/>
          <p:nvPr/>
        </p:nvSpPr>
        <p:spPr>
          <a:xfrm>
            <a:off x="4339698" y="3245687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5"/>
          <p:cNvSpPr/>
          <p:nvPr/>
        </p:nvSpPr>
        <p:spPr>
          <a:xfrm>
            <a:off x="601211" y="3659161"/>
            <a:ext cx="878719" cy="374228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35"/>
          <p:cNvGrpSpPr/>
          <p:nvPr/>
        </p:nvGrpSpPr>
        <p:grpSpPr>
          <a:xfrm>
            <a:off x="4572050" y="3796789"/>
            <a:ext cx="4572038" cy="1346836"/>
            <a:chOff x="5071650" y="2144168"/>
            <a:chExt cx="4072359" cy="1694347"/>
          </a:xfrm>
        </p:grpSpPr>
        <p:sp>
          <p:nvSpPr>
            <p:cNvPr id="196" name="Google Shape;196;p35"/>
            <p:cNvSpPr/>
            <p:nvPr/>
          </p:nvSpPr>
          <p:spPr>
            <a:xfrm>
              <a:off x="5071650" y="2144168"/>
              <a:ext cx="4072359" cy="1694347"/>
            </a:xfrm>
            <a:custGeom>
              <a:avLst/>
              <a:gdLst/>
              <a:ahLst/>
              <a:cxnLst/>
              <a:rect l="l" t="t" r="r" b="b"/>
              <a:pathLst>
                <a:path w="48094" h="20010" extrusionOk="0">
                  <a:moveTo>
                    <a:pt x="39381" y="1"/>
                  </a:moveTo>
                  <a:lnTo>
                    <a:pt x="36654" y="1293"/>
                  </a:lnTo>
                  <a:lnTo>
                    <a:pt x="36654" y="5835"/>
                  </a:lnTo>
                  <a:lnTo>
                    <a:pt x="36105" y="5835"/>
                  </a:lnTo>
                  <a:lnTo>
                    <a:pt x="36105" y="2364"/>
                  </a:lnTo>
                  <a:lnTo>
                    <a:pt x="31351" y="2364"/>
                  </a:lnTo>
                  <a:lnTo>
                    <a:pt x="31351" y="6933"/>
                  </a:lnTo>
                  <a:lnTo>
                    <a:pt x="30953" y="6933"/>
                  </a:lnTo>
                  <a:lnTo>
                    <a:pt x="30953" y="6021"/>
                  </a:lnTo>
                  <a:lnTo>
                    <a:pt x="28544" y="4773"/>
                  </a:lnTo>
                  <a:lnTo>
                    <a:pt x="28544" y="1709"/>
                  </a:lnTo>
                  <a:lnTo>
                    <a:pt x="23152" y="1709"/>
                  </a:lnTo>
                  <a:lnTo>
                    <a:pt x="23152" y="4277"/>
                  </a:lnTo>
                  <a:lnTo>
                    <a:pt x="22763" y="4277"/>
                  </a:lnTo>
                  <a:lnTo>
                    <a:pt x="22763" y="417"/>
                  </a:lnTo>
                  <a:lnTo>
                    <a:pt x="20018" y="417"/>
                  </a:lnTo>
                  <a:lnTo>
                    <a:pt x="17353" y="1683"/>
                  </a:lnTo>
                  <a:lnTo>
                    <a:pt x="17353" y="6127"/>
                  </a:lnTo>
                  <a:lnTo>
                    <a:pt x="16813" y="6127"/>
                  </a:lnTo>
                  <a:lnTo>
                    <a:pt x="16813" y="2736"/>
                  </a:lnTo>
                  <a:lnTo>
                    <a:pt x="12156" y="2736"/>
                  </a:lnTo>
                  <a:lnTo>
                    <a:pt x="12156" y="7207"/>
                  </a:lnTo>
                  <a:lnTo>
                    <a:pt x="11767" y="7207"/>
                  </a:lnTo>
                  <a:lnTo>
                    <a:pt x="11767" y="6304"/>
                  </a:lnTo>
                  <a:lnTo>
                    <a:pt x="7774" y="4233"/>
                  </a:lnTo>
                  <a:lnTo>
                    <a:pt x="5879" y="4233"/>
                  </a:lnTo>
                  <a:lnTo>
                    <a:pt x="5879" y="7207"/>
                  </a:lnTo>
                  <a:lnTo>
                    <a:pt x="5401" y="7207"/>
                  </a:lnTo>
                  <a:lnTo>
                    <a:pt x="5401" y="1355"/>
                  </a:lnTo>
                  <a:lnTo>
                    <a:pt x="0" y="1355"/>
                  </a:lnTo>
                  <a:lnTo>
                    <a:pt x="0" y="20010"/>
                  </a:lnTo>
                  <a:lnTo>
                    <a:pt x="48093" y="20010"/>
                  </a:lnTo>
                  <a:lnTo>
                    <a:pt x="48093" y="1320"/>
                  </a:lnTo>
                  <a:lnTo>
                    <a:pt x="42578" y="1320"/>
                  </a:lnTo>
                  <a:lnTo>
                    <a:pt x="42578" y="3940"/>
                  </a:lnTo>
                  <a:lnTo>
                    <a:pt x="42179" y="3940"/>
                  </a:lnTo>
                  <a:lnTo>
                    <a:pt x="42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5124826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5318985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5415684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5124826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522152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541568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5124826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5221524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5318985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5124826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5415684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5124826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5318985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5415684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5124826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5318985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5415684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522152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5318985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541568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6147443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292" y="1036"/>
                  </a:cubicBezTo>
                  <a:cubicBezTo>
                    <a:pt x="461" y="1036"/>
                    <a:pt x="593" y="894"/>
                    <a:pt x="593" y="735"/>
                  </a:cubicBezTo>
                  <a:lnTo>
                    <a:pt x="593" y="301"/>
                  </a:lnTo>
                  <a:cubicBezTo>
                    <a:pt x="593" y="142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6319841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6406040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0"/>
                  </a:moveTo>
                  <a:cubicBezTo>
                    <a:pt x="133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3" y="1036"/>
                    <a:pt x="302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6147443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6233642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6406040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6147443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6233642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6147443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6233642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6406040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6147443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292" y="1037"/>
                  </a:cubicBezTo>
                  <a:cubicBezTo>
                    <a:pt x="461" y="1037"/>
                    <a:pt x="593" y="895"/>
                    <a:pt x="593" y="735"/>
                  </a:cubicBezTo>
                  <a:lnTo>
                    <a:pt x="593" y="302"/>
                  </a:lnTo>
                  <a:cubicBezTo>
                    <a:pt x="593" y="142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6319841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6406040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1"/>
                  </a:moveTo>
                  <a:cubicBezTo>
                    <a:pt x="133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3" y="1037"/>
                    <a:pt x="302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6147443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292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6233642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6406040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3" y="1027"/>
                    <a:pt x="302" y="1027"/>
                  </a:cubicBezTo>
                  <a:cubicBezTo>
                    <a:pt x="461" y="1027"/>
                    <a:pt x="603" y="895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6147443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292" y="1027"/>
                  </a:cubicBezTo>
                  <a:cubicBezTo>
                    <a:pt x="461" y="1027"/>
                    <a:pt x="593" y="894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6319841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6406040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3" y="1027"/>
                    <a:pt x="302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73454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0"/>
                  </a:moveTo>
                  <a:cubicBezTo>
                    <a:pt x="134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4" y="1036"/>
                    <a:pt x="293" y="1036"/>
                  </a:cubicBezTo>
                  <a:cubicBezTo>
                    <a:pt x="461" y="1036"/>
                    <a:pt x="594" y="894"/>
                    <a:pt x="594" y="735"/>
                  </a:cubicBezTo>
                  <a:lnTo>
                    <a:pt x="594" y="301"/>
                  </a:lnTo>
                  <a:cubicBezTo>
                    <a:pt x="594" y="142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7945936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8032135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7859653" y="2546708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7945936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8032135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7945936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8032135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7773454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293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7859653" y="278362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8032135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7773454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1"/>
                  </a:moveTo>
                  <a:cubicBezTo>
                    <a:pt x="134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4" y="1037"/>
                    <a:pt x="293" y="1037"/>
                  </a:cubicBezTo>
                  <a:cubicBezTo>
                    <a:pt x="461" y="1037"/>
                    <a:pt x="594" y="895"/>
                    <a:pt x="594" y="735"/>
                  </a:cubicBezTo>
                  <a:lnTo>
                    <a:pt x="594" y="302"/>
                  </a:lnTo>
                  <a:cubicBezTo>
                    <a:pt x="594" y="142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7945936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8032135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7095801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51" y="1108"/>
                    <a:pt x="328" y="1108"/>
                  </a:cubicBezTo>
                  <a:cubicBezTo>
                    <a:pt x="505" y="1108"/>
                    <a:pt x="646" y="966"/>
                    <a:pt x="646" y="789"/>
                  </a:cubicBezTo>
                  <a:lnTo>
                    <a:pt x="646" y="329"/>
                  </a:lnTo>
                  <a:cubicBezTo>
                    <a:pt x="646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7188689" y="2367538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1"/>
                  </a:moveTo>
                  <a:cubicBezTo>
                    <a:pt x="143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3" y="1108"/>
                    <a:pt x="329" y="1108"/>
                  </a:cubicBezTo>
                  <a:cubicBezTo>
                    <a:pt x="50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737463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7095801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28"/>
                  </a:lnTo>
                  <a:cubicBezTo>
                    <a:pt x="646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7281662" y="2495057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7374635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7095801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098"/>
                    <a:pt x="328" y="1098"/>
                  </a:cubicBezTo>
                  <a:cubicBezTo>
                    <a:pt x="505" y="1098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7188689" y="2623254"/>
              <a:ext cx="54869" cy="92973"/>
            </a:xfrm>
            <a:custGeom>
              <a:avLst/>
              <a:gdLst/>
              <a:ahLst/>
              <a:cxnLst/>
              <a:rect l="l" t="t" r="r" b="b"/>
              <a:pathLst>
                <a:path w="648" h="109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3" y="1098"/>
                    <a:pt x="329" y="1098"/>
                  </a:cubicBezTo>
                  <a:cubicBezTo>
                    <a:pt x="50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7374635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7095801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107"/>
                    <a:pt x="328" y="1107"/>
                  </a:cubicBezTo>
                  <a:cubicBezTo>
                    <a:pt x="505" y="1107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7281662" y="2750688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737463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7095801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51" y="1107"/>
                    <a:pt x="328" y="1107"/>
                  </a:cubicBezTo>
                  <a:cubicBezTo>
                    <a:pt x="505" y="1107"/>
                    <a:pt x="646" y="957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737463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8742811" y="2367538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38" y="966"/>
                    <a:pt x="638" y="789"/>
                  </a:cubicBezTo>
                  <a:lnTo>
                    <a:pt x="638" y="329"/>
                  </a:lnTo>
                  <a:cubicBezTo>
                    <a:pt x="638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892799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28" y="1108"/>
                  </a:cubicBezTo>
                  <a:cubicBezTo>
                    <a:pt x="505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9020968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8742811" y="2495057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8835022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9020968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8742811" y="2623254"/>
              <a:ext cx="54107" cy="92973"/>
            </a:xfrm>
            <a:custGeom>
              <a:avLst/>
              <a:gdLst/>
              <a:ahLst/>
              <a:cxnLst/>
              <a:rect l="l" t="t" r="r" b="b"/>
              <a:pathLst>
                <a:path w="639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9020968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8835022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892799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9020968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8742811" y="2878123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38" y="957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892799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28" y="1107"/>
                  </a:cubicBezTo>
                  <a:cubicBezTo>
                    <a:pt x="505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9020968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8742811" y="3005557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8835022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9020968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8835022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892799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9020968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8250257" y="2321052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20" y="1108"/>
                  </a:cubicBezTo>
                  <a:cubicBezTo>
                    <a:pt x="497" y="1108"/>
                    <a:pt x="638" y="957"/>
                    <a:pt x="638" y="780"/>
                  </a:cubicBezTo>
                  <a:lnTo>
                    <a:pt x="638" y="320"/>
                  </a:lnTo>
                  <a:cubicBezTo>
                    <a:pt x="638" y="143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8435441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19" y="1108"/>
                  </a:cubicBezTo>
                  <a:cubicBezTo>
                    <a:pt x="505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8528414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0"/>
                  </a:cubicBezTo>
                  <a:lnTo>
                    <a:pt x="0" y="780"/>
                  </a:lnTo>
                  <a:cubicBezTo>
                    <a:pt x="0" y="957"/>
                    <a:pt x="142" y="1108"/>
                    <a:pt x="319" y="1108"/>
                  </a:cubicBezTo>
                  <a:cubicBezTo>
                    <a:pt x="496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8250257" y="2448571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497" y="1107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8342468" y="2448571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8528414" y="2448571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8250257" y="2576006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8435441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8528414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8250257" y="2703440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8528414" y="2703440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8250257" y="2830875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497" y="1107"/>
                    <a:pt x="638" y="966"/>
                    <a:pt x="638" y="789"/>
                  </a:cubicBezTo>
                  <a:lnTo>
                    <a:pt x="638" y="328"/>
                  </a:lnTo>
                  <a:cubicBezTo>
                    <a:pt x="638" y="151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8342468" y="2830875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8" y="1"/>
                  </a:moveTo>
                  <a:cubicBezTo>
                    <a:pt x="151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8528414" y="2830875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51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8250257" y="2959071"/>
              <a:ext cx="54107" cy="93058"/>
            </a:xfrm>
            <a:custGeom>
              <a:avLst/>
              <a:gdLst/>
              <a:ahLst/>
              <a:cxnLst/>
              <a:rect l="l" t="t" r="r" b="b"/>
              <a:pathLst>
                <a:path w="639" h="1099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20" y="1098"/>
                  </a:cubicBezTo>
                  <a:cubicBezTo>
                    <a:pt x="497" y="1098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8342468" y="2959071"/>
              <a:ext cx="54869" cy="93058"/>
            </a:xfrm>
            <a:custGeom>
              <a:avLst/>
              <a:gdLst/>
              <a:ahLst/>
              <a:cxnLst/>
              <a:rect l="l" t="t" r="r" b="b"/>
              <a:pathLst>
                <a:path w="648" h="1099" extrusionOk="0">
                  <a:moveTo>
                    <a:pt x="328" y="1"/>
                  </a:moveTo>
                  <a:cubicBezTo>
                    <a:pt x="151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51" y="1098"/>
                    <a:pt x="328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435441" y="2959071"/>
              <a:ext cx="54785" cy="93058"/>
            </a:xfrm>
            <a:custGeom>
              <a:avLst/>
              <a:gdLst/>
              <a:ahLst/>
              <a:cxnLst/>
              <a:rect l="l" t="t" r="r" b="b"/>
              <a:pathLst>
                <a:path w="647" h="1099" extrusionOk="0">
                  <a:moveTo>
                    <a:pt x="319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19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8250257" y="3086506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107"/>
                    <a:pt x="320" y="1107"/>
                  </a:cubicBezTo>
                  <a:cubicBezTo>
                    <a:pt x="497" y="1107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8528414" y="3086506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19"/>
                  </a:cubicBezTo>
                  <a:lnTo>
                    <a:pt x="0" y="780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5630165" y="2675667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5726864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5920261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5630165" y="2808351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5823562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5920261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5630165" y="294179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5823562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5920261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5630165" y="3074482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6" y="1161"/>
                  </a:cubicBezTo>
                  <a:cubicBezTo>
                    <a:pt x="522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5920261" y="3074482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7" y="1161"/>
                  </a:cubicBezTo>
                  <a:cubicBezTo>
                    <a:pt x="523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5630165" y="320792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5823562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5920261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5630165" y="3341375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5823562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5920261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5630165" y="3474144"/>
              <a:ext cx="56986" cy="98223"/>
            </a:xfrm>
            <a:custGeom>
              <a:avLst/>
              <a:gdLst/>
              <a:ahLst/>
              <a:cxnLst/>
              <a:rect l="l" t="t" r="r" b="b"/>
              <a:pathLst>
                <a:path w="673" h="1160" extrusionOk="0">
                  <a:moveTo>
                    <a:pt x="336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6" y="1160"/>
                  </a:cubicBezTo>
                  <a:cubicBezTo>
                    <a:pt x="522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5726864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5823562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599437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93681" y="2324862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6890380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599437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6696898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6890380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6599437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6696898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6599437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6696898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6890380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6599437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6793681" y="2857124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6" y="1160"/>
                  </a:cubicBezTo>
                  <a:cubicBezTo>
                    <a:pt x="522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6890380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7" y="1160"/>
                  </a:cubicBezTo>
                  <a:cubicBezTo>
                    <a:pt x="523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35"/>
          <p:cNvGrpSpPr/>
          <p:nvPr/>
        </p:nvGrpSpPr>
        <p:grpSpPr>
          <a:xfrm>
            <a:off x="49" y="3796789"/>
            <a:ext cx="4572038" cy="1346836"/>
            <a:chOff x="5071650" y="2144168"/>
            <a:chExt cx="4072359" cy="1694347"/>
          </a:xfrm>
        </p:grpSpPr>
        <p:sp>
          <p:nvSpPr>
            <p:cNvPr id="339" name="Google Shape;339;p35"/>
            <p:cNvSpPr/>
            <p:nvPr/>
          </p:nvSpPr>
          <p:spPr>
            <a:xfrm>
              <a:off x="5071650" y="2144168"/>
              <a:ext cx="4072359" cy="1694347"/>
            </a:xfrm>
            <a:custGeom>
              <a:avLst/>
              <a:gdLst/>
              <a:ahLst/>
              <a:cxnLst/>
              <a:rect l="l" t="t" r="r" b="b"/>
              <a:pathLst>
                <a:path w="48094" h="20010" extrusionOk="0">
                  <a:moveTo>
                    <a:pt x="39381" y="1"/>
                  </a:moveTo>
                  <a:lnTo>
                    <a:pt x="36654" y="1293"/>
                  </a:lnTo>
                  <a:lnTo>
                    <a:pt x="36654" y="5835"/>
                  </a:lnTo>
                  <a:lnTo>
                    <a:pt x="36105" y="5835"/>
                  </a:lnTo>
                  <a:lnTo>
                    <a:pt x="36105" y="2364"/>
                  </a:lnTo>
                  <a:lnTo>
                    <a:pt x="31351" y="2364"/>
                  </a:lnTo>
                  <a:lnTo>
                    <a:pt x="31351" y="6933"/>
                  </a:lnTo>
                  <a:lnTo>
                    <a:pt x="30953" y="6933"/>
                  </a:lnTo>
                  <a:lnTo>
                    <a:pt x="30953" y="6021"/>
                  </a:lnTo>
                  <a:lnTo>
                    <a:pt x="28544" y="4773"/>
                  </a:lnTo>
                  <a:lnTo>
                    <a:pt x="28544" y="1709"/>
                  </a:lnTo>
                  <a:lnTo>
                    <a:pt x="23152" y="1709"/>
                  </a:lnTo>
                  <a:lnTo>
                    <a:pt x="23152" y="4277"/>
                  </a:lnTo>
                  <a:lnTo>
                    <a:pt x="22763" y="4277"/>
                  </a:lnTo>
                  <a:lnTo>
                    <a:pt x="22763" y="417"/>
                  </a:lnTo>
                  <a:lnTo>
                    <a:pt x="20018" y="417"/>
                  </a:lnTo>
                  <a:lnTo>
                    <a:pt x="17353" y="1683"/>
                  </a:lnTo>
                  <a:lnTo>
                    <a:pt x="17353" y="6127"/>
                  </a:lnTo>
                  <a:lnTo>
                    <a:pt x="16813" y="6127"/>
                  </a:lnTo>
                  <a:lnTo>
                    <a:pt x="16813" y="2736"/>
                  </a:lnTo>
                  <a:lnTo>
                    <a:pt x="12156" y="2736"/>
                  </a:lnTo>
                  <a:lnTo>
                    <a:pt x="12156" y="7207"/>
                  </a:lnTo>
                  <a:lnTo>
                    <a:pt x="11767" y="7207"/>
                  </a:lnTo>
                  <a:lnTo>
                    <a:pt x="11767" y="6304"/>
                  </a:lnTo>
                  <a:lnTo>
                    <a:pt x="7774" y="4233"/>
                  </a:lnTo>
                  <a:lnTo>
                    <a:pt x="5879" y="4233"/>
                  </a:lnTo>
                  <a:lnTo>
                    <a:pt x="5879" y="7207"/>
                  </a:lnTo>
                  <a:lnTo>
                    <a:pt x="5401" y="7207"/>
                  </a:lnTo>
                  <a:lnTo>
                    <a:pt x="5401" y="1355"/>
                  </a:lnTo>
                  <a:lnTo>
                    <a:pt x="0" y="1355"/>
                  </a:lnTo>
                  <a:lnTo>
                    <a:pt x="0" y="20010"/>
                  </a:lnTo>
                  <a:lnTo>
                    <a:pt x="48093" y="20010"/>
                  </a:lnTo>
                  <a:lnTo>
                    <a:pt x="48093" y="1320"/>
                  </a:lnTo>
                  <a:lnTo>
                    <a:pt x="42578" y="1320"/>
                  </a:lnTo>
                  <a:lnTo>
                    <a:pt x="42578" y="3940"/>
                  </a:lnTo>
                  <a:lnTo>
                    <a:pt x="42179" y="3940"/>
                  </a:lnTo>
                  <a:lnTo>
                    <a:pt x="42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124826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5318985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415684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124826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522152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541568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5124826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5221524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5318985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5124826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5415684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5124826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5318985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5415684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5124826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5318985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5415684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522152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5318985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541568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6147443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292" y="1036"/>
                  </a:cubicBezTo>
                  <a:cubicBezTo>
                    <a:pt x="461" y="1036"/>
                    <a:pt x="593" y="894"/>
                    <a:pt x="593" y="735"/>
                  </a:cubicBezTo>
                  <a:lnTo>
                    <a:pt x="593" y="301"/>
                  </a:lnTo>
                  <a:cubicBezTo>
                    <a:pt x="593" y="142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6319841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6406040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0"/>
                  </a:moveTo>
                  <a:cubicBezTo>
                    <a:pt x="133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3" y="1036"/>
                    <a:pt x="302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6147443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6233642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6406040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6147443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6233642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6147443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6233642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6406040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6147443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292" y="1037"/>
                  </a:cubicBezTo>
                  <a:cubicBezTo>
                    <a:pt x="461" y="1037"/>
                    <a:pt x="593" y="895"/>
                    <a:pt x="593" y="735"/>
                  </a:cubicBezTo>
                  <a:lnTo>
                    <a:pt x="593" y="302"/>
                  </a:lnTo>
                  <a:cubicBezTo>
                    <a:pt x="593" y="142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6319841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6406040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1"/>
                  </a:moveTo>
                  <a:cubicBezTo>
                    <a:pt x="133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3" y="1037"/>
                    <a:pt x="302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6147443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292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6233642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6406040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3" y="1027"/>
                    <a:pt x="302" y="1027"/>
                  </a:cubicBezTo>
                  <a:cubicBezTo>
                    <a:pt x="461" y="1027"/>
                    <a:pt x="603" y="895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6147443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292" y="1027"/>
                  </a:cubicBezTo>
                  <a:cubicBezTo>
                    <a:pt x="461" y="1027"/>
                    <a:pt x="593" y="894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6319841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6406040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3" y="1027"/>
                    <a:pt x="302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7773454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0"/>
                  </a:moveTo>
                  <a:cubicBezTo>
                    <a:pt x="134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4" y="1036"/>
                    <a:pt x="293" y="1036"/>
                  </a:cubicBezTo>
                  <a:cubicBezTo>
                    <a:pt x="461" y="1036"/>
                    <a:pt x="594" y="894"/>
                    <a:pt x="594" y="735"/>
                  </a:cubicBezTo>
                  <a:lnTo>
                    <a:pt x="594" y="301"/>
                  </a:lnTo>
                  <a:cubicBezTo>
                    <a:pt x="594" y="142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7945936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032135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7859653" y="2546708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7945936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032135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7945936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032135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7773454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293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7859653" y="278362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032135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7773454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1"/>
                  </a:moveTo>
                  <a:cubicBezTo>
                    <a:pt x="134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4" y="1037"/>
                    <a:pt x="293" y="1037"/>
                  </a:cubicBezTo>
                  <a:cubicBezTo>
                    <a:pt x="461" y="1037"/>
                    <a:pt x="594" y="895"/>
                    <a:pt x="594" y="735"/>
                  </a:cubicBezTo>
                  <a:lnTo>
                    <a:pt x="594" y="302"/>
                  </a:lnTo>
                  <a:cubicBezTo>
                    <a:pt x="594" y="142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7945936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032135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7095801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51" y="1108"/>
                    <a:pt x="328" y="1108"/>
                  </a:cubicBezTo>
                  <a:cubicBezTo>
                    <a:pt x="505" y="1108"/>
                    <a:pt x="646" y="966"/>
                    <a:pt x="646" y="789"/>
                  </a:cubicBezTo>
                  <a:lnTo>
                    <a:pt x="646" y="329"/>
                  </a:lnTo>
                  <a:cubicBezTo>
                    <a:pt x="646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7188689" y="2367538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1"/>
                  </a:moveTo>
                  <a:cubicBezTo>
                    <a:pt x="143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3" y="1108"/>
                    <a:pt x="329" y="1108"/>
                  </a:cubicBezTo>
                  <a:cubicBezTo>
                    <a:pt x="50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737463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7095801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28"/>
                  </a:lnTo>
                  <a:cubicBezTo>
                    <a:pt x="646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7281662" y="2495057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7374635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7095801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098"/>
                    <a:pt x="328" y="1098"/>
                  </a:cubicBezTo>
                  <a:cubicBezTo>
                    <a:pt x="505" y="1098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7188689" y="2623254"/>
              <a:ext cx="54869" cy="92973"/>
            </a:xfrm>
            <a:custGeom>
              <a:avLst/>
              <a:gdLst/>
              <a:ahLst/>
              <a:cxnLst/>
              <a:rect l="l" t="t" r="r" b="b"/>
              <a:pathLst>
                <a:path w="648" h="109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3" y="1098"/>
                    <a:pt x="329" y="1098"/>
                  </a:cubicBezTo>
                  <a:cubicBezTo>
                    <a:pt x="50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7374635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7095801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107"/>
                    <a:pt x="328" y="1107"/>
                  </a:cubicBezTo>
                  <a:cubicBezTo>
                    <a:pt x="505" y="1107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7281662" y="2750688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737463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7095801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51" y="1107"/>
                    <a:pt x="328" y="1107"/>
                  </a:cubicBezTo>
                  <a:cubicBezTo>
                    <a:pt x="505" y="1107"/>
                    <a:pt x="646" y="957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737463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8742811" y="2367538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38" y="966"/>
                    <a:pt x="638" y="789"/>
                  </a:cubicBezTo>
                  <a:lnTo>
                    <a:pt x="638" y="329"/>
                  </a:lnTo>
                  <a:cubicBezTo>
                    <a:pt x="638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892799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28" y="1108"/>
                  </a:cubicBezTo>
                  <a:cubicBezTo>
                    <a:pt x="505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20968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742811" y="2495057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8835022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20968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8742811" y="2623254"/>
              <a:ext cx="54107" cy="92973"/>
            </a:xfrm>
            <a:custGeom>
              <a:avLst/>
              <a:gdLst/>
              <a:ahLst/>
              <a:cxnLst/>
              <a:rect l="l" t="t" r="r" b="b"/>
              <a:pathLst>
                <a:path w="639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20968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8835022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2799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20968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742811" y="2878123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38" y="957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92799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28" y="1107"/>
                  </a:cubicBezTo>
                  <a:cubicBezTo>
                    <a:pt x="505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9020968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2811" y="3005557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835022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9020968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835022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92799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9020968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250257" y="2321052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20" y="1108"/>
                  </a:cubicBezTo>
                  <a:cubicBezTo>
                    <a:pt x="497" y="1108"/>
                    <a:pt x="638" y="957"/>
                    <a:pt x="638" y="780"/>
                  </a:cubicBezTo>
                  <a:lnTo>
                    <a:pt x="638" y="320"/>
                  </a:lnTo>
                  <a:cubicBezTo>
                    <a:pt x="638" y="143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435441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19" y="1108"/>
                  </a:cubicBezTo>
                  <a:cubicBezTo>
                    <a:pt x="505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528414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0"/>
                  </a:cubicBezTo>
                  <a:lnTo>
                    <a:pt x="0" y="780"/>
                  </a:lnTo>
                  <a:cubicBezTo>
                    <a:pt x="0" y="957"/>
                    <a:pt x="142" y="1108"/>
                    <a:pt x="319" y="1108"/>
                  </a:cubicBezTo>
                  <a:cubicBezTo>
                    <a:pt x="496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250257" y="2448571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497" y="1107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342468" y="2448571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528414" y="2448571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250257" y="2576006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435441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528414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250257" y="2703440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28414" y="2703440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250257" y="2830875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497" y="1107"/>
                    <a:pt x="638" y="966"/>
                    <a:pt x="638" y="789"/>
                  </a:cubicBezTo>
                  <a:lnTo>
                    <a:pt x="638" y="328"/>
                  </a:lnTo>
                  <a:cubicBezTo>
                    <a:pt x="638" y="151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342468" y="2830875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8" y="1"/>
                  </a:moveTo>
                  <a:cubicBezTo>
                    <a:pt x="151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28414" y="2830875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51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250257" y="2959071"/>
              <a:ext cx="54107" cy="93058"/>
            </a:xfrm>
            <a:custGeom>
              <a:avLst/>
              <a:gdLst/>
              <a:ahLst/>
              <a:cxnLst/>
              <a:rect l="l" t="t" r="r" b="b"/>
              <a:pathLst>
                <a:path w="639" h="1099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20" y="1098"/>
                  </a:cubicBezTo>
                  <a:cubicBezTo>
                    <a:pt x="497" y="1098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342468" y="2959071"/>
              <a:ext cx="54869" cy="93058"/>
            </a:xfrm>
            <a:custGeom>
              <a:avLst/>
              <a:gdLst/>
              <a:ahLst/>
              <a:cxnLst/>
              <a:rect l="l" t="t" r="r" b="b"/>
              <a:pathLst>
                <a:path w="648" h="1099" extrusionOk="0">
                  <a:moveTo>
                    <a:pt x="328" y="1"/>
                  </a:moveTo>
                  <a:cubicBezTo>
                    <a:pt x="151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51" y="1098"/>
                    <a:pt x="328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435441" y="2959071"/>
              <a:ext cx="54785" cy="93058"/>
            </a:xfrm>
            <a:custGeom>
              <a:avLst/>
              <a:gdLst/>
              <a:ahLst/>
              <a:cxnLst/>
              <a:rect l="l" t="t" r="r" b="b"/>
              <a:pathLst>
                <a:path w="647" h="1099" extrusionOk="0">
                  <a:moveTo>
                    <a:pt x="319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19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250257" y="3086506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107"/>
                    <a:pt x="320" y="1107"/>
                  </a:cubicBezTo>
                  <a:cubicBezTo>
                    <a:pt x="497" y="1107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8414" y="3086506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19"/>
                  </a:cubicBezTo>
                  <a:lnTo>
                    <a:pt x="0" y="780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5630165" y="2675667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5726864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5920261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5630165" y="2808351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5823562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5920261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5630165" y="294179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5823562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5920261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5630165" y="3074482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6" y="1161"/>
                  </a:cubicBezTo>
                  <a:cubicBezTo>
                    <a:pt x="522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5920261" y="3074482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7" y="1161"/>
                  </a:cubicBezTo>
                  <a:cubicBezTo>
                    <a:pt x="523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5630165" y="320792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5823562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5920261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5630165" y="3341375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5823562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5920261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5630165" y="3474144"/>
              <a:ext cx="56986" cy="98223"/>
            </a:xfrm>
            <a:custGeom>
              <a:avLst/>
              <a:gdLst/>
              <a:ahLst/>
              <a:cxnLst/>
              <a:rect l="l" t="t" r="r" b="b"/>
              <a:pathLst>
                <a:path w="673" h="1160" extrusionOk="0">
                  <a:moveTo>
                    <a:pt x="336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6" y="1160"/>
                  </a:cubicBezTo>
                  <a:cubicBezTo>
                    <a:pt x="522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5726864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5823562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6599437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6793681" y="2324862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6890380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6599437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6696898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6890380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6599437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6696898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6599437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6696898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6890380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6599437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6793681" y="2857124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6" y="1160"/>
                  </a:cubicBezTo>
                  <a:cubicBezTo>
                    <a:pt x="522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6890380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7" y="1160"/>
                  </a:cubicBezTo>
                  <a:cubicBezTo>
                    <a:pt x="523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35"/>
          <p:cNvSpPr txBox="1">
            <a:spLocks noGrp="1"/>
          </p:cNvSpPr>
          <p:nvPr>
            <p:ph type="ctrTitle"/>
          </p:nvPr>
        </p:nvSpPr>
        <p:spPr>
          <a:xfrm>
            <a:off x="601211" y="466857"/>
            <a:ext cx="8272625" cy="16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000"/>
              <a:t>Thursday December 12</a:t>
            </a:r>
            <a:r>
              <a:rPr lang="en-US" sz="4000" baseline="30000"/>
              <a:t>nd</a:t>
            </a:r>
            <a:r>
              <a:rPr lang="en-US" sz="4000"/>
              <a:t> 2024</a:t>
            </a:r>
            <a:br>
              <a:rPr lang="en-US" sz="4000"/>
            </a:br>
            <a:r>
              <a:rPr lang="en-US" sz="4800" smtClean="0">
                <a:solidFill>
                  <a:schemeClr val="dk1"/>
                </a:solidFill>
                <a:ea typeface="Montserrat Medium"/>
                <a:cs typeface="Montserrat Medium"/>
              </a:rPr>
              <a:t>Unit4</a:t>
            </a:r>
            <a:r>
              <a:rPr lang="en-US" sz="4800" dirty="0">
                <a:solidFill>
                  <a:schemeClr val="dk1"/>
                </a:solidFill>
                <a:ea typeface="Montserrat Medium"/>
                <a:cs typeface="Montserrat Medium"/>
              </a:rPr>
              <a:t/>
            </a:r>
            <a:br>
              <a:rPr lang="en-US" sz="4800" dirty="0">
                <a:solidFill>
                  <a:schemeClr val="dk1"/>
                </a:solidFill>
                <a:ea typeface="Montserrat Medium"/>
                <a:cs typeface="Montserrat Medium"/>
              </a:rPr>
            </a:br>
            <a:r>
              <a:rPr lang="en-US" sz="4800" dirty="0">
                <a:solidFill>
                  <a:schemeClr val="dk1"/>
                </a:solidFill>
                <a:ea typeface="Montserrat Medium"/>
                <a:cs typeface="Montserrat Medium"/>
              </a:rPr>
              <a:t>ACTIVITIES</a:t>
            </a:r>
            <a:endParaRPr sz="4400" dirty="0">
              <a:solidFill>
                <a:schemeClr val="l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7664082" y="3889965"/>
            <a:ext cx="1737563" cy="1262755"/>
            <a:chOff x="6174370" y="2349926"/>
            <a:chExt cx="2048288" cy="1488571"/>
          </a:xfrm>
        </p:grpSpPr>
        <p:sp>
          <p:nvSpPr>
            <p:cNvPr id="483" name="Google Shape;483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5"/>
          <p:cNvGrpSpPr/>
          <p:nvPr/>
        </p:nvGrpSpPr>
        <p:grpSpPr>
          <a:xfrm>
            <a:off x="6079737" y="3889965"/>
            <a:ext cx="1737563" cy="1262755"/>
            <a:chOff x="6174370" y="2349926"/>
            <a:chExt cx="2048288" cy="1488571"/>
          </a:xfrm>
        </p:grpSpPr>
        <p:sp>
          <p:nvSpPr>
            <p:cNvPr id="593" name="Google Shape;593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35"/>
          <p:cNvGrpSpPr/>
          <p:nvPr/>
        </p:nvGrpSpPr>
        <p:grpSpPr>
          <a:xfrm>
            <a:off x="7592855" y="4248835"/>
            <a:ext cx="294018" cy="904043"/>
            <a:chOff x="7914437" y="2489807"/>
            <a:chExt cx="408642" cy="1256488"/>
          </a:xfrm>
        </p:grpSpPr>
        <p:sp>
          <p:nvSpPr>
            <p:cNvPr id="703" name="Google Shape;703;p35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35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705" name="Google Shape;705;p35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9" name="Google Shape;709;p35"/>
          <p:cNvGrpSpPr/>
          <p:nvPr/>
        </p:nvGrpSpPr>
        <p:grpSpPr>
          <a:xfrm>
            <a:off x="4495391" y="3889965"/>
            <a:ext cx="1737563" cy="1262755"/>
            <a:chOff x="6174370" y="2349926"/>
            <a:chExt cx="2048288" cy="1488571"/>
          </a:xfrm>
        </p:grpSpPr>
        <p:sp>
          <p:nvSpPr>
            <p:cNvPr id="710" name="Google Shape;710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35"/>
          <p:cNvGrpSpPr/>
          <p:nvPr/>
        </p:nvGrpSpPr>
        <p:grpSpPr>
          <a:xfrm>
            <a:off x="2911046" y="3889965"/>
            <a:ext cx="1737563" cy="1262755"/>
            <a:chOff x="6174370" y="2349926"/>
            <a:chExt cx="2048288" cy="1488571"/>
          </a:xfrm>
        </p:grpSpPr>
        <p:sp>
          <p:nvSpPr>
            <p:cNvPr id="820" name="Google Shape;820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5"/>
          <p:cNvGrpSpPr/>
          <p:nvPr/>
        </p:nvGrpSpPr>
        <p:grpSpPr>
          <a:xfrm>
            <a:off x="4427256" y="4248835"/>
            <a:ext cx="294018" cy="904043"/>
            <a:chOff x="7914437" y="2489807"/>
            <a:chExt cx="408642" cy="1256488"/>
          </a:xfrm>
        </p:grpSpPr>
        <p:sp>
          <p:nvSpPr>
            <p:cNvPr id="930" name="Google Shape;930;p35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35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932" name="Google Shape;932;p35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6" name="Google Shape;936;p35"/>
          <p:cNvGrpSpPr/>
          <p:nvPr/>
        </p:nvGrpSpPr>
        <p:grpSpPr>
          <a:xfrm>
            <a:off x="1326701" y="3889965"/>
            <a:ext cx="1737563" cy="1262755"/>
            <a:chOff x="6174370" y="2349926"/>
            <a:chExt cx="2048288" cy="1488571"/>
          </a:xfrm>
        </p:grpSpPr>
        <p:sp>
          <p:nvSpPr>
            <p:cNvPr id="937" name="Google Shape;937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35"/>
          <p:cNvGrpSpPr/>
          <p:nvPr/>
        </p:nvGrpSpPr>
        <p:grpSpPr>
          <a:xfrm>
            <a:off x="-257645" y="3889965"/>
            <a:ext cx="1737563" cy="1262755"/>
            <a:chOff x="6174370" y="2349926"/>
            <a:chExt cx="2048288" cy="1488571"/>
          </a:xfrm>
        </p:grpSpPr>
        <p:sp>
          <p:nvSpPr>
            <p:cNvPr id="1047" name="Google Shape;1047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5"/>
          <p:cNvGrpSpPr/>
          <p:nvPr/>
        </p:nvGrpSpPr>
        <p:grpSpPr>
          <a:xfrm>
            <a:off x="2844446" y="4248723"/>
            <a:ext cx="294039" cy="904155"/>
            <a:chOff x="1735563" y="3938352"/>
            <a:chExt cx="391948" cy="1205218"/>
          </a:xfrm>
        </p:grpSpPr>
        <p:sp>
          <p:nvSpPr>
            <p:cNvPr id="1157" name="Google Shape;1157;p35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9" name="Google Shape;1159;p35"/>
          <p:cNvGrpSpPr/>
          <p:nvPr/>
        </p:nvGrpSpPr>
        <p:grpSpPr>
          <a:xfrm>
            <a:off x="1261658" y="4248835"/>
            <a:ext cx="294018" cy="904043"/>
            <a:chOff x="7914437" y="2489807"/>
            <a:chExt cx="408642" cy="1256488"/>
          </a:xfrm>
        </p:grpSpPr>
        <p:sp>
          <p:nvSpPr>
            <p:cNvPr id="1160" name="Google Shape;1160;p35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" name="Google Shape;1161;p35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162" name="Google Shape;1162;p35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5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5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5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6" name="Google Shape;1166;p35"/>
          <p:cNvGrpSpPr/>
          <p:nvPr/>
        </p:nvGrpSpPr>
        <p:grpSpPr>
          <a:xfrm>
            <a:off x="6010045" y="4248723"/>
            <a:ext cx="294039" cy="904155"/>
            <a:chOff x="1735563" y="3938352"/>
            <a:chExt cx="391948" cy="1205218"/>
          </a:xfrm>
        </p:grpSpPr>
        <p:sp>
          <p:nvSpPr>
            <p:cNvPr id="1167" name="Google Shape;1167;p35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9" name="Google Shape;1169;p35"/>
          <p:cNvSpPr txBox="1">
            <a:spLocks noGrp="1"/>
          </p:cNvSpPr>
          <p:nvPr>
            <p:ph type="subTitle" idx="1"/>
          </p:nvPr>
        </p:nvSpPr>
        <p:spPr>
          <a:xfrm>
            <a:off x="1892748" y="2367000"/>
            <a:ext cx="48939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000" b="1" smtClean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smtClean="0">
                <a:solidFill>
                  <a:srgbClr val="FF0000"/>
                </a:solidFill>
              </a:rPr>
              <a:t>CULTURE </a:t>
            </a:r>
            <a:r>
              <a:rPr lang="en" sz="2000" b="1" dirty="0">
                <a:solidFill>
                  <a:srgbClr val="FF0000"/>
                </a:solidFill>
              </a:rPr>
              <a:t>1.1( page 57)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1170" name="Google Shape;1170;p35"/>
          <p:cNvSpPr/>
          <p:nvPr/>
        </p:nvSpPr>
        <p:spPr>
          <a:xfrm>
            <a:off x="7989592" y="2136290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oogle Shape;1525;p41"/>
          <p:cNvGrpSpPr/>
          <p:nvPr/>
        </p:nvGrpSpPr>
        <p:grpSpPr>
          <a:xfrm>
            <a:off x="49" y="3796789"/>
            <a:ext cx="9144039" cy="1346836"/>
            <a:chOff x="49" y="3796789"/>
            <a:chExt cx="9144039" cy="1346836"/>
          </a:xfrm>
        </p:grpSpPr>
        <p:grpSp>
          <p:nvGrpSpPr>
            <p:cNvPr id="1526" name="Google Shape;1526;p41"/>
            <p:cNvGrpSpPr/>
            <p:nvPr/>
          </p:nvGrpSpPr>
          <p:grpSpPr>
            <a:xfrm>
              <a:off x="4572050" y="3796789"/>
              <a:ext cx="4572038" cy="1346836"/>
              <a:chOff x="5071650" y="2144168"/>
              <a:chExt cx="4072359" cy="1694347"/>
            </a:xfrm>
          </p:grpSpPr>
          <p:sp>
            <p:nvSpPr>
              <p:cNvPr id="1527" name="Google Shape;1527;p41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41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41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41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41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41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41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41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41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41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41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41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41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1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41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1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41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1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1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1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1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1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1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1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1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1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1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1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1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1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1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1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1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1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1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1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1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1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1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1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1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1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1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1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1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1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1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1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1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1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1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1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1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1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1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1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1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1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1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1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1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1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41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41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1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1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1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1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1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41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1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1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1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1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1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1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41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41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41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41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41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1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1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1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1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1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1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1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1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1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1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1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41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41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1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1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1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1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1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1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1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1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1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1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1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1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1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1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1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1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1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1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1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1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1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1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1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1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1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1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1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1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1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1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1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1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9" name="Google Shape;1669;p41"/>
            <p:cNvGrpSpPr/>
            <p:nvPr/>
          </p:nvGrpSpPr>
          <p:grpSpPr>
            <a:xfrm>
              <a:off x="49" y="3796789"/>
              <a:ext cx="4572038" cy="1346836"/>
              <a:chOff x="5071650" y="2144168"/>
              <a:chExt cx="4072359" cy="1694347"/>
            </a:xfrm>
          </p:grpSpPr>
          <p:sp>
            <p:nvSpPr>
              <p:cNvPr id="1670" name="Google Shape;1670;p41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1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1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1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1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1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1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1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1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1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1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1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1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1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1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1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1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1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1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41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41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41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41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41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41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41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41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41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41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41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41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41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41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41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41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41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41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1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1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1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1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1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41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41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41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41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1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41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41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41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41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41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41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41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41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41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41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1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1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1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1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1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1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1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1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1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1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1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1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1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1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41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41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1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1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1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1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1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1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1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1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1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1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41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1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1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1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1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1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1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1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1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1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41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41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1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1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1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1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1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1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1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41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41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41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41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1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1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1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1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1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1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1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1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41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41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41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41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41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41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1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1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1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1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1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1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1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41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41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41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41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41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41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2" name="Google Shape;1812;p41"/>
          <p:cNvGrpSpPr/>
          <p:nvPr/>
        </p:nvGrpSpPr>
        <p:grpSpPr>
          <a:xfrm>
            <a:off x="2275875" y="3867073"/>
            <a:ext cx="1200582" cy="1276937"/>
            <a:chOff x="5652220" y="362938"/>
            <a:chExt cx="494800" cy="526268"/>
          </a:xfrm>
        </p:grpSpPr>
        <p:sp>
          <p:nvSpPr>
            <p:cNvPr id="1813" name="Google Shape;1813;p41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1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1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1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1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41"/>
          <p:cNvGrpSpPr/>
          <p:nvPr/>
        </p:nvGrpSpPr>
        <p:grpSpPr>
          <a:xfrm>
            <a:off x="291953" y="3419691"/>
            <a:ext cx="1983922" cy="1723559"/>
            <a:chOff x="5632418" y="1229663"/>
            <a:chExt cx="2900895" cy="2520192"/>
          </a:xfrm>
        </p:grpSpPr>
        <p:grpSp>
          <p:nvGrpSpPr>
            <p:cNvPr id="1897" name="Google Shape;1897;p41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1898" name="Google Shape;1898;p41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41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1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1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1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1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1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1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++</a:t>
                </a:r>
                <a:endParaRPr/>
              </a:p>
            </p:txBody>
          </p:sp>
          <p:sp>
            <p:nvSpPr>
              <p:cNvPr id="1906" name="Google Shape;1906;p41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41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41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41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41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41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41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41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41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41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41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41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41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41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41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41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41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41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1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1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1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1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1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1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1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1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1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1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1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1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1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1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1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1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1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1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41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41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41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41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41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41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41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41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41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41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41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41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41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41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41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41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41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41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41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41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41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41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41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41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0" name="Google Shape;1970;p41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1" name="Google Shape;1971;p41"/>
          <p:cNvSpPr txBox="1">
            <a:spLocks noGrp="1"/>
          </p:cNvSpPr>
          <p:nvPr>
            <p:ph type="title"/>
          </p:nvPr>
        </p:nvSpPr>
        <p:spPr>
          <a:xfrm>
            <a:off x="1452548" y="1625600"/>
            <a:ext cx="5858400" cy="1059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1"/>
                </a:solidFill>
              </a:rPr>
              <a:t>03</a:t>
            </a:r>
            <a:br>
              <a:rPr lang="en" sz="6000" dirty="0">
                <a:solidFill>
                  <a:schemeClr val="dk1"/>
                </a:solidFill>
              </a:rPr>
            </a:br>
            <a:r>
              <a:rPr lang="en" sz="6000" dirty="0">
                <a:solidFill>
                  <a:schemeClr val="dk1"/>
                </a:solidFill>
              </a:rPr>
              <a:t>STRUCTURE</a:t>
            </a:r>
            <a:endParaRPr sz="6000" dirty="0">
              <a:solidFill>
                <a:schemeClr val="l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73" name="Google Shape;1973;p41"/>
          <p:cNvSpPr/>
          <p:nvPr/>
        </p:nvSpPr>
        <p:spPr>
          <a:xfrm>
            <a:off x="7891973" y="2937362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41"/>
          <p:cNvSpPr/>
          <p:nvPr/>
        </p:nvSpPr>
        <p:spPr>
          <a:xfrm>
            <a:off x="4381748" y="2937362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275749" y="2790236"/>
            <a:ext cx="878719" cy="374228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6" name="Google Shape;1976;p41"/>
          <p:cNvGrpSpPr/>
          <p:nvPr/>
        </p:nvGrpSpPr>
        <p:grpSpPr>
          <a:xfrm>
            <a:off x="4424991" y="4248804"/>
            <a:ext cx="294018" cy="904043"/>
            <a:chOff x="7914437" y="2489807"/>
            <a:chExt cx="408642" cy="1256488"/>
          </a:xfrm>
        </p:grpSpPr>
        <p:sp>
          <p:nvSpPr>
            <p:cNvPr id="1977" name="Google Shape;1977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8" name="Google Shape;1978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3" name="Google Shape;1983;p41"/>
          <p:cNvGrpSpPr/>
          <p:nvPr/>
        </p:nvGrpSpPr>
        <p:grpSpPr>
          <a:xfrm>
            <a:off x="3803700" y="4248748"/>
            <a:ext cx="294039" cy="904155"/>
            <a:chOff x="1735563" y="3938352"/>
            <a:chExt cx="391948" cy="1205218"/>
          </a:xfrm>
        </p:grpSpPr>
        <p:sp>
          <p:nvSpPr>
            <p:cNvPr id="1984" name="Google Shape;1984;p41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1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6" name="Google Shape;1986;p41"/>
          <p:cNvGrpSpPr/>
          <p:nvPr/>
        </p:nvGrpSpPr>
        <p:grpSpPr>
          <a:xfrm>
            <a:off x="107908" y="4227780"/>
            <a:ext cx="294018" cy="904043"/>
            <a:chOff x="7914437" y="2489807"/>
            <a:chExt cx="408642" cy="1256488"/>
          </a:xfrm>
        </p:grpSpPr>
        <p:sp>
          <p:nvSpPr>
            <p:cNvPr id="1987" name="Google Shape;1987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8" name="Google Shape;1988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989" name="Google Shape;1989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93" name="Google Shape;1993;p41"/>
          <p:cNvGrpSpPr/>
          <p:nvPr/>
        </p:nvGrpSpPr>
        <p:grpSpPr>
          <a:xfrm>
            <a:off x="5046261" y="4248748"/>
            <a:ext cx="294039" cy="904155"/>
            <a:chOff x="1735563" y="3938352"/>
            <a:chExt cx="391948" cy="1205218"/>
          </a:xfrm>
        </p:grpSpPr>
        <p:sp>
          <p:nvSpPr>
            <p:cNvPr id="1994" name="Google Shape;1994;p41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6" name="Google Shape;1996;p41"/>
          <p:cNvGrpSpPr/>
          <p:nvPr/>
        </p:nvGrpSpPr>
        <p:grpSpPr>
          <a:xfrm flipH="1">
            <a:off x="5667553" y="3866698"/>
            <a:ext cx="1200582" cy="1276937"/>
            <a:chOff x="5652220" y="362938"/>
            <a:chExt cx="494800" cy="526268"/>
          </a:xfrm>
        </p:grpSpPr>
        <p:sp>
          <p:nvSpPr>
            <p:cNvPr id="1997" name="Google Shape;1997;p41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1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1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1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1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1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1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1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1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1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1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1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1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1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1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1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1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1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1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41"/>
          <p:cNvGrpSpPr/>
          <p:nvPr/>
        </p:nvGrpSpPr>
        <p:grpSpPr>
          <a:xfrm flipH="1">
            <a:off x="6868135" y="3419316"/>
            <a:ext cx="1983922" cy="1723559"/>
            <a:chOff x="5632418" y="1229663"/>
            <a:chExt cx="2900895" cy="2520192"/>
          </a:xfrm>
        </p:grpSpPr>
        <p:grpSp>
          <p:nvGrpSpPr>
            <p:cNvPr id="2081" name="Google Shape;2081;p41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2082" name="Google Shape;2082;p41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1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1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1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1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1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1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1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++</a:t>
                </a:r>
                <a:endParaRPr/>
              </a:p>
            </p:txBody>
          </p:sp>
          <p:sp>
            <p:nvSpPr>
              <p:cNvPr id="2090" name="Google Shape;2090;p41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1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1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1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1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1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1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1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1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1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1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1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1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41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1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1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1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1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1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1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1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41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41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1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1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1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1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1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1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1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1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1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41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41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1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1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1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1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41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41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41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1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1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1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1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4" name="Google Shape;2154;p41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5" name="Google Shape;2155;p41"/>
          <p:cNvGrpSpPr/>
          <p:nvPr/>
        </p:nvGrpSpPr>
        <p:grpSpPr>
          <a:xfrm>
            <a:off x="8742080" y="4241827"/>
            <a:ext cx="294018" cy="904043"/>
            <a:chOff x="7914437" y="2489807"/>
            <a:chExt cx="408642" cy="1256488"/>
          </a:xfrm>
        </p:grpSpPr>
        <p:sp>
          <p:nvSpPr>
            <p:cNvPr id="2156" name="Google Shape;2156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7" name="Google Shape;2157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158" name="Google Shape;2158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301639" y="153446"/>
            <a:ext cx="8602443" cy="4836607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9D767745-2000-7A56-C597-46FE83496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6613" y="225542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5AE420-6057-2EF0-C6F7-3F6259E0E708}"/>
              </a:ext>
            </a:extLst>
          </p:cNvPr>
          <p:cNvSpPr/>
          <p:nvPr/>
        </p:nvSpPr>
        <p:spPr>
          <a:xfrm>
            <a:off x="1900649" y="153447"/>
            <a:ext cx="38074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B.  1.Listen and practice.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028086-7D12-2FC4-9C80-9BBA99968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40" y="2021936"/>
            <a:ext cx="1409588" cy="2304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F4A6E5-0F14-76F6-FA4E-EF6FC0443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3049" y="2044702"/>
            <a:ext cx="1409587" cy="220294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1E0334C-6AA7-15B2-3EB4-07B7CDA1454A}"/>
              </a:ext>
            </a:extLst>
          </p:cNvPr>
          <p:cNvSpPr/>
          <p:nvPr/>
        </p:nvSpPr>
        <p:spPr>
          <a:xfrm>
            <a:off x="1387635" y="1444583"/>
            <a:ext cx="2645078" cy="680409"/>
          </a:xfrm>
          <a:prstGeom prst="wedgeRoundRectCallout">
            <a:avLst>
              <a:gd name="adj1" fmla="val -45230"/>
              <a:gd name="adj2" fmla="val 10242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A7E38C8-03B0-AE4D-8117-EEB5FB3FF819}"/>
              </a:ext>
            </a:extLst>
          </p:cNvPr>
          <p:cNvSpPr/>
          <p:nvPr/>
        </p:nvSpPr>
        <p:spPr>
          <a:xfrm>
            <a:off x="5062870" y="1400318"/>
            <a:ext cx="2645077" cy="893238"/>
          </a:xfrm>
          <a:prstGeom prst="wedgeRoundRectCallout">
            <a:avLst>
              <a:gd name="adj1" fmla="val 42395"/>
              <a:gd name="adj2" fmla="val 8461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749A22C-6715-7629-C3EA-4783AD66A30B}"/>
              </a:ext>
            </a:extLst>
          </p:cNvPr>
          <p:cNvSpPr/>
          <p:nvPr/>
        </p:nvSpPr>
        <p:spPr>
          <a:xfrm>
            <a:off x="1449720" y="2989834"/>
            <a:ext cx="2726739" cy="961511"/>
          </a:xfrm>
          <a:prstGeom prst="wedgeRoundRectCallout">
            <a:avLst>
              <a:gd name="adj1" fmla="val -48281"/>
              <a:gd name="adj2" fmla="val -8968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5FC341D5-ABC9-A014-94C2-865BE4C45D1A}"/>
              </a:ext>
            </a:extLst>
          </p:cNvPr>
          <p:cNvSpPr/>
          <p:nvPr/>
        </p:nvSpPr>
        <p:spPr>
          <a:xfrm>
            <a:off x="4811878" y="2928500"/>
            <a:ext cx="2748628" cy="886652"/>
          </a:xfrm>
          <a:prstGeom prst="wedgeRoundRectCallout">
            <a:avLst>
              <a:gd name="adj1" fmla="val 45835"/>
              <a:gd name="adj2" fmla="val -7752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8F38EE0F-7F2B-AD9B-FC5E-4BCD0C709F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32" end="4602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681" y="2571750"/>
            <a:ext cx="609600" cy="609600"/>
          </a:xfrm>
          <a:prstGeom prst="rect">
            <a:avLst/>
          </a:prstGeom>
        </p:spPr>
      </p:pic>
      <p:pic>
        <p:nvPicPr>
          <p:cNvPr id="7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E8E3D0E8-1F80-DFED-8BB0-070567CB05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06" end="10267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434" y="1473333"/>
            <a:ext cx="609600" cy="609600"/>
          </a:xfrm>
          <a:prstGeom prst="rect">
            <a:avLst/>
          </a:prstGeom>
        </p:spPr>
      </p:pic>
      <p:pic>
        <p:nvPicPr>
          <p:cNvPr id="10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7FB5E811-0FE5-28E7-3CE8-6DC22D1BF7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5" end="7129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3594" y="1234925"/>
            <a:ext cx="609600" cy="609600"/>
          </a:xfrm>
          <a:prstGeom prst="rect">
            <a:avLst/>
          </a:prstGeom>
        </p:spPr>
      </p:pic>
      <p:pic>
        <p:nvPicPr>
          <p:cNvPr id="11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739ADDFB-9030-F740-53B4-53C6F2EF2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24" end="1264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328" y="3595601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A632ED-65C6-8DA0-E46E-8DF66BFD5DDE}"/>
              </a:ext>
            </a:extLst>
          </p:cNvPr>
          <p:cNvSpPr/>
          <p:nvPr/>
        </p:nvSpPr>
        <p:spPr>
          <a:xfrm>
            <a:off x="1280936" y="1613815"/>
            <a:ext cx="289552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What’s </a:t>
            </a:r>
            <a:r>
              <a:rPr lang="en-US" sz="2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she</a:t>
            </a:r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doing 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A91B31-DF5F-C70B-3012-935BCEEF83C3}"/>
              </a:ext>
            </a:extLst>
          </p:cNvPr>
          <p:cNvSpPr/>
          <p:nvPr/>
        </p:nvSpPr>
        <p:spPr>
          <a:xfrm>
            <a:off x="1355874" y="3181904"/>
            <a:ext cx="28955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are </a:t>
            </a:r>
            <a:r>
              <a:rPr lang="en-US" sz="2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they</a:t>
            </a:r>
          </a:p>
          <a:p>
            <a:pPr algn="ctr"/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doing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E7B7C5-FD9A-EF11-FF6F-3AEF501826DD}"/>
              </a:ext>
            </a:extLst>
          </p:cNvPr>
          <p:cNvSpPr/>
          <p:nvPr/>
        </p:nvSpPr>
        <p:spPr>
          <a:xfrm>
            <a:off x="4935850" y="1539725"/>
            <a:ext cx="28955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She</a:t>
            </a:r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’s </a:t>
            </a:r>
            <a:r>
              <a:rPr lang="en-US" sz="2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dancing</a:t>
            </a:r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at the </a:t>
            </a:r>
            <a:r>
              <a:rPr lang="en-US" sz="2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studio</a:t>
            </a:r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D0B580-5687-37E0-2B00-A36C13ED4D10}"/>
              </a:ext>
            </a:extLst>
          </p:cNvPr>
          <p:cNvSpPr/>
          <p:nvPr/>
        </p:nvSpPr>
        <p:spPr>
          <a:xfrm>
            <a:off x="4704702" y="3013749"/>
            <a:ext cx="2895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They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’re 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playing soccer 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at the 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soccer field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1320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39917" y="278605"/>
            <a:ext cx="8664166" cy="4543425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47008-AD38-540C-F5AA-4F4755264E99}"/>
              </a:ext>
            </a:extLst>
          </p:cNvPr>
          <p:cNvSpPr/>
          <p:nvPr/>
        </p:nvSpPr>
        <p:spPr>
          <a:xfrm>
            <a:off x="1078706" y="1095671"/>
            <a:ext cx="73372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+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is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+ she/he +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doing 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?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E7DC8FC-4A77-A381-62A6-443A05B2A197}"/>
              </a:ext>
            </a:extLst>
          </p:cNvPr>
          <p:cNvSpPr/>
          <p:nvPr/>
        </p:nvSpPr>
        <p:spPr>
          <a:xfrm>
            <a:off x="888550" y="2727869"/>
            <a:ext cx="650081" cy="4143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26F562-76B9-530F-CDE4-CFE63ED944DC}"/>
              </a:ext>
            </a:extLst>
          </p:cNvPr>
          <p:cNvSpPr/>
          <p:nvPr/>
        </p:nvSpPr>
        <p:spPr>
          <a:xfrm>
            <a:off x="2187264" y="2550318"/>
            <a:ext cx="52677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He’s/ She’s  + 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V-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ing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04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39917" y="278605"/>
            <a:ext cx="8664166" cy="4543425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47008-AD38-540C-F5AA-4F4755264E99}"/>
              </a:ext>
            </a:extLst>
          </p:cNvPr>
          <p:cNvSpPr/>
          <p:nvPr/>
        </p:nvSpPr>
        <p:spPr>
          <a:xfrm>
            <a:off x="831046" y="1095671"/>
            <a:ext cx="7832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+ 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are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+ you/we/they + 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doing 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?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E7DC8FC-4A77-A381-62A6-443A05B2A197}"/>
              </a:ext>
            </a:extLst>
          </p:cNvPr>
          <p:cNvSpPr/>
          <p:nvPr/>
        </p:nvSpPr>
        <p:spPr>
          <a:xfrm>
            <a:off x="428625" y="2821781"/>
            <a:ext cx="650081" cy="4143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26F562-76B9-530F-CDE4-CFE63ED944DC}"/>
              </a:ext>
            </a:extLst>
          </p:cNvPr>
          <p:cNvSpPr/>
          <p:nvPr/>
        </p:nvSpPr>
        <p:spPr>
          <a:xfrm>
            <a:off x="1227869" y="2550318"/>
            <a:ext cx="71865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We/You/They +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’re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 + 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V-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ing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26F562-76B9-530F-CDE4-CFE63ED944DC}"/>
              </a:ext>
            </a:extLst>
          </p:cNvPr>
          <p:cNvSpPr/>
          <p:nvPr/>
        </p:nvSpPr>
        <p:spPr>
          <a:xfrm>
            <a:off x="2916116" y="3743354"/>
            <a:ext cx="3990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 +</a:t>
            </a:r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am</a:t>
            </a:r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 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+ 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V-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ing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65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0" y="0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 dirty="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67" r="7837" b="14827"/>
          <a:stretch/>
        </p:blipFill>
        <p:spPr>
          <a:xfrm>
            <a:off x="0" y="1885954"/>
            <a:ext cx="9159059" cy="3278978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291" y="4686300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59" y="3507723"/>
            <a:ext cx="9401175" cy="1664352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2" y="2913155"/>
            <a:ext cx="1125929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b="60535"/>
          <a:stretch/>
        </p:blipFill>
        <p:spPr>
          <a:xfrm>
            <a:off x="813491" y="960039"/>
            <a:ext cx="7517020" cy="1811736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706498" y="3068398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987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 dirty="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0" y="1885954"/>
            <a:ext cx="9159059" cy="3278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79148"/>
            <a:ext cx="9401175" cy="1664352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2" y="2913155"/>
            <a:ext cx="1125929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MsPham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8667"/>
          <a:stretch/>
        </p:blipFill>
        <p:spPr>
          <a:xfrm>
            <a:off x="813491" y="960039"/>
            <a:ext cx="7517020" cy="18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72370" y="297370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099458" y="245668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book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1133" y="3643710"/>
            <a:ext cx="50883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He’s …. at the coffee shop.</a:t>
            </a: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755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129819" y="2955836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skate park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128033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arcade</a:t>
            </a: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studio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56468" y="3593318"/>
            <a:ext cx="51459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They’re dancing at the…….</a:t>
            </a:r>
          </a:p>
        </p:txBody>
      </p:sp>
      <p:pic>
        <p:nvPicPr>
          <p:cNvPr id="7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D12BDDFC-5A9F-44B2-CB3F-5872329251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38" end="24475.387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2536" y="3392815"/>
            <a:ext cx="716864" cy="7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07003" y="3032655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292593" y="1271255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85763" indent="-385763" algn="ctr" defTabSz="685800">
              <a:buClrTx/>
              <a:buFontTx/>
              <a:buAutoNum type="alphaUcPeriod"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What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128033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Who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Would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5566EA-804F-47E5-B6F1-5E25A900C5AA}"/>
              </a:ext>
            </a:extLst>
          </p:cNvPr>
          <p:cNvSpPr txBox="1"/>
          <p:nvPr/>
        </p:nvSpPr>
        <p:spPr>
          <a:xfrm>
            <a:off x="1172224" y="3566766"/>
            <a:ext cx="6856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4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…is he doing ?</a:t>
            </a:r>
          </a:p>
          <a:p>
            <a:pPr algn="ctr" defTabSz="685800">
              <a:buClrTx/>
            </a:pPr>
            <a:r>
              <a:rPr lang="en-US" sz="4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He’s reading.</a:t>
            </a:r>
          </a:p>
        </p:txBody>
      </p:sp>
    </p:spTree>
    <p:extLst>
      <p:ext uri="{BB962C8B-B14F-4D97-AF65-F5344CB8AC3E}">
        <p14:creationId xmlns:p14="http://schemas.microsoft.com/office/powerpoint/2010/main" val="24685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129819" y="2955836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 algn="ctr" defTabSz="685800">
              <a:buClrTx/>
              <a:buAutoNum type="alphaUcPeriod"/>
            </a:pPr>
            <a:r>
              <a:rPr lang="en-US" altLang="zh-CN" sz="2100" b="1" kern="1200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He’s video </a:t>
            </a:r>
          </a:p>
          <a:p>
            <a:pPr algn="ctr" defTabSz="685800">
              <a:buClrTx/>
            </a:pPr>
            <a:r>
              <a:rPr lang="en-US" altLang="zh-CN" sz="2100" b="1" kern="1200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games at the</a:t>
            </a:r>
          </a:p>
          <a:p>
            <a:pPr algn="ctr" defTabSz="685800">
              <a:buClrTx/>
            </a:pPr>
            <a:r>
              <a:rPr lang="en-US" altLang="zh-CN" sz="2100" b="1" kern="1200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 playing arcade.</a:t>
            </a:r>
            <a:endParaRPr lang="zh-CN" altLang="en-US" sz="2100" b="1" kern="1200" dirty="0">
              <a:solidFill>
                <a:srgbClr val="002060"/>
              </a:solidFill>
              <a:latin typeface="Alata" panose="00000500000000000000" pitchFamily="2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128033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100" b="1" kern="1200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B. He’s playing</a:t>
            </a:r>
          </a:p>
          <a:p>
            <a:pPr algn="ctr" defTabSz="685800">
              <a:buClrTx/>
            </a:pPr>
            <a:r>
              <a:rPr lang="en-US" altLang="zh-CN" sz="2100" b="1" kern="1200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 arcade at the </a:t>
            </a:r>
          </a:p>
          <a:p>
            <a:pPr algn="ctr" defTabSz="685800">
              <a:buClrTx/>
            </a:pPr>
            <a:r>
              <a:rPr lang="en-US" altLang="zh-CN" sz="2100" b="1" kern="1200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video games.</a:t>
            </a: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100" b="1" kern="1200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C. He’s playing </a:t>
            </a:r>
          </a:p>
          <a:p>
            <a:pPr algn="ctr" defTabSz="685800">
              <a:buClrTx/>
            </a:pPr>
            <a:r>
              <a:rPr lang="en-US" altLang="zh-CN" sz="2100" b="1" kern="1200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video games</a:t>
            </a:r>
          </a:p>
          <a:p>
            <a:pPr algn="ctr" defTabSz="685800">
              <a:buClrTx/>
            </a:pPr>
            <a:r>
              <a:rPr lang="en-US" altLang="zh-CN" sz="2100" b="1" kern="1200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 at the arcade.</a:t>
            </a:r>
            <a:endParaRPr lang="zh-CN" altLang="en-US" sz="2100" b="1" kern="1200" dirty="0">
              <a:solidFill>
                <a:srgbClr val="002060"/>
              </a:solidFill>
              <a:latin typeface="Alata" panose="00000500000000000000" pitchFamily="2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5708" y="3399790"/>
            <a:ext cx="5535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/ video/ the/ </a:t>
            </a:r>
          </a:p>
          <a:p>
            <a:pPr algn="ctr" defTabSz="685800">
              <a:buClrTx/>
            </a:pPr>
            <a:r>
              <a:rPr lang="en-US" sz="3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games/ playing/ arcade./ He’s</a:t>
            </a:r>
          </a:p>
        </p:txBody>
      </p:sp>
    </p:spTree>
    <p:extLst>
      <p:ext uri="{BB962C8B-B14F-4D97-AF65-F5344CB8AC3E}">
        <p14:creationId xmlns:p14="http://schemas.microsoft.com/office/powerpoint/2010/main" val="25335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Google Shape;1184;p37"/>
          <p:cNvGrpSpPr/>
          <p:nvPr/>
        </p:nvGrpSpPr>
        <p:grpSpPr>
          <a:xfrm>
            <a:off x="6413382" y="2583207"/>
            <a:ext cx="2419994" cy="2573874"/>
            <a:chOff x="5652220" y="362938"/>
            <a:chExt cx="494795" cy="526268"/>
          </a:xfrm>
        </p:grpSpPr>
        <p:sp>
          <p:nvSpPr>
            <p:cNvPr id="1185" name="Google Shape;1185;p37"/>
            <p:cNvSpPr/>
            <p:nvPr/>
          </p:nvSpPr>
          <p:spPr>
            <a:xfrm>
              <a:off x="5992494" y="425083"/>
              <a:ext cx="154522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7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7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5786059" y="422911"/>
              <a:ext cx="350074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269;p37"/>
          <p:cNvSpPr txBox="1">
            <a:spLocks noGrp="1"/>
          </p:cNvSpPr>
          <p:nvPr>
            <p:ph type="title"/>
          </p:nvPr>
        </p:nvSpPr>
        <p:spPr>
          <a:xfrm>
            <a:off x="884994" y="1634781"/>
            <a:ext cx="12753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270" name="Google Shape;1270;p37"/>
          <p:cNvSpPr txBox="1">
            <a:spLocks noGrp="1"/>
          </p:cNvSpPr>
          <p:nvPr>
            <p:ph type="title" idx="2"/>
          </p:nvPr>
        </p:nvSpPr>
        <p:spPr>
          <a:xfrm>
            <a:off x="3712199" y="1632757"/>
            <a:ext cx="12753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272" name="Google Shape;1272;p37"/>
          <p:cNvSpPr txBox="1">
            <a:spLocks noGrp="1"/>
          </p:cNvSpPr>
          <p:nvPr>
            <p:ph type="title" idx="4"/>
          </p:nvPr>
        </p:nvSpPr>
        <p:spPr>
          <a:xfrm>
            <a:off x="884994" y="2911278"/>
            <a:ext cx="12753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276" name="Google Shape;1276;p37"/>
          <p:cNvSpPr txBox="1">
            <a:spLocks noGrp="1"/>
          </p:cNvSpPr>
          <p:nvPr>
            <p:ph type="title" idx="8"/>
          </p:nvPr>
        </p:nvSpPr>
        <p:spPr>
          <a:xfrm>
            <a:off x="715100" y="445025"/>
            <a:ext cx="527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TABLE OF CONTENTS</a:t>
            </a:r>
            <a:r>
              <a:rPr lang="en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dirty="0">
              <a:solidFill>
                <a:schemeClr val="l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77" name="Google Shape;1277;p37"/>
          <p:cNvSpPr txBox="1">
            <a:spLocks noGrp="1"/>
          </p:cNvSpPr>
          <p:nvPr>
            <p:ph type="subTitle" idx="9"/>
          </p:nvPr>
        </p:nvSpPr>
        <p:spPr>
          <a:xfrm>
            <a:off x="310494" y="1970556"/>
            <a:ext cx="2424300" cy="50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1278" name="Google Shape;1278;p37"/>
          <p:cNvSpPr txBox="1">
            <a:spLocks noGrp="1"/>
          </p:cNvSpPr>
          <p:nvPr>
            <p:ph type="subTitle" idx="13"/>
          </p:nvPr>
        </p:nvSpPr>
        <p:spPr>
          <a:xfrm>
            <a:off x="3063855" y="2223760"/>
            <a:ext cx="2099967" cy="2620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1279" name="Google Shape;1279;p37"/>
          <p:cNvSpPr txBox="1">
            <a:spLocks noGrp="1"/>
          </p:cNvSpPr>
          <p:nvPr>
            <p:ph type="subTitle" idx="14"/>
          </p:nvPr>
        </p:nvSpPr>
        <p:spPr>
          <a:xfrm>
            <a:off x="361050" y="3248425"/>
            <a:ext cx="2424300" cy="4538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Structure</a:t>
            </a:r>
            <a:endParaRPr dirty="0"/>
          </a:p>
        </p:txBody>
      </p:sp>
      <p:sp>
        <p:nvSpPr>
          <p:cNvPr id="1281" name="Google Shape;1281;p37"/>
          <p:cNvSpPr/>
          <p:nvPr/>
        </p:nvSpPr>
        <p:spPr>
          <a:xfrm>
            <a:off x="7814704" y="1659741"/>
            <a:ext cx="1018802" cy="434167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7"/>
          <p:cNvSpPr/>
          <p:nvPr/>
        </p:nvSpPr>
        <p:spPr>
          <a:xfrm>
            <a:off x="6639304" y="591035"/>
            <a:ext cx="1175384" cy="500543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3" name="Google Shape;1283;p37"/>
          <p:cNvGrpSpPr/>
          <p:nvPr/>
        </p:nvGrpSpPr>
        <p:grpSpPr>
          <a:xfrm>
            <a:off x="8683980" y="3710183"/>
            <a:ext cx="466137" cy="1433276"/>
            <a:chOff x="7914437" y="2489807"/>
            <a:chExt cx="408642" cy="1256488"/>
          </a:xfrm>
        </p:grpSpPr>
        <p:sp>
          <p:nvSpPr>
            <p:cNvPr id="1284" name="Google Shape;1284;p37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5" name="Google Shape;1285;p37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286" name="Google Shape;1286;p37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7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7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7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0" name="Google Shape;1290;p37"/>
          <p:cNvGrpSpPr/>
          <p:nvPr/>
        </p:nvGrpSpPr>
        <p:grpSpPr>
          <a:xfrm>
            <a:off x="6073507" y="3710123"/>
            <a:ext cx="466143" cy="1433366"/>
            <a:chOff x="1735563" y="3938352"/>
            <a:chExt cx="391948" cy="1205218"/>
          </a:xfrm>
        </p:grpSpPr>
        <p:sp>
          <p:nvSpPr>
            <p:cNvPr id="1291" name="Google Shape;1291;p37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279;p37">
            <a:extLst>
              <a:ext uri="{FF2B5EF4-FFF2-40B4-BE49-F238E27FC236}">
                <a16:creationId xmlns:a16="http://schemas.microsoft.com/office/drawing/2014/main" id="{46A99F36-2A25-5009-A67A-9F36E52FAEA4}"/>
              </a:ext>
            </a:extLst>
          </p:cNvPr>
          <p:cNvSpPr txBox="1">
            <a:spLocks/>
          </p:cNvSpPr>
          <p:nvPr/>
        </p:nvSpPr>
        <p:spPr>
          <a:xfrm>
            <a:off x="3063855" y="3173737"/>
            <a:ext cx="24243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0" i="0" u="none" strike="noStrike" cap="none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endParaRPr lang="en-US" dirty="0"/>
          </a:p>
          <a:p>
            <a:pPr marL="0" indent="0"/>
            <a:r>
              <a:rPr lang="en-US" dirty="0"/>
              <a:t>Consolidation</a:t>
            </a:r>
          </a:p>
        </p:txBody>
      </p:sp>
      <p:sp>
        <p:nvSpPr>
          <p:cNvPr id="3" name="Google Shape;1279;p37">
            <a:extLst>
              <a:ext uri="{FF2B5EF4-FFF2-40B4-BE49-F238E27FC236}">
                <a16:creationId xmlns:a16="http://schemas.microsoft.com/office/drawing/2014/main" id="{874E90BC-B550-F718-B4CD-EF5D5A5EFD1F}"/>
              </a:ext>
            </a:extLst>
          </p:cNvPr>
          <p:cNvSpPr txBox="1">
            <a:spLocks/>
          </p:cNvSpPr>
          <p:nvPr/>
        </p:nvSpPr>
        <p:spPr>
          <a:xfrm>
            <a:off x="1851705" y="4391467"/>
            <a:ext cx="24243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0" i="0" u="none" strike="noStrike" cap="none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endParaRPr lang="en-US" dirty="0"/>
          </a:p>
          <a:p>
            <a:pPr marL="0" indent="0"/>
            <a:r>
              <a:rPr lang="en-US" dirty="0"/>
              <a:t>Wrap- up</a:t>
            </a:r>
          </a:p>
        </p:txBody>
      </p:sp>
      <p:sp>
        <p:nvSpPr>
          <p:cNvPr id="4" name="Google Shape;1269;p37">
            <a:extLst>
              <a:ext uri="{FF2B5EF4-FFF2-40B4-BE49-F238E27FC236}">
                <a16:creationId xmlns:a16="http://schemas.microsoft.com/office/drawing/2014/main" id="{DD5105D0-2FFE-DAE4-8DDA-038608417F4D}"/>
              </a:ext>
            </a:extLst>
          </p:cNvPr>
          <p:cNvSpPr txBox="1">
            <a:spLocks/>
          </p:cNvSpPr>
          <p:nvPr/>
        </p:nvSpPr>
        <p:spPr>
          <a:xfrm>
            <a:off x="3934350" y="2876967"/>
            <a:ext cx="1275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5" name="Google Shape;1269;p37">
            <a:extLst>
              <a:ext uri="{FF2B5EF4-FFF2-40B4-BE49-F238E27FC236}">
                <a16:creationId xmlns:a16="http://schemas.microsoft.com/office/drawing/2014/main" id="{41C4E7EB-3F98-85E5-CC98-052C5411879F}"/>
              </a:ext>
            </a:extLst>
          </p:cNvPr>
          <p:cNvSpPr txBox="1">
            <a:spLocks/>
          </p:cNvSpPr>
          <p:nvPr/>
        </p:nvSpPr>
        <p:spPr>
          <a:xfrm>
            <a:off x="2436899" y="4046195"/>
            <a:ext cx="1275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" dirty="0"/>
              <a:t>05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72370" y="297370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826578" y="1064964"/>
            <a:ext cx="2191676" cy="184979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5800" lvl="2" algn="r" defTabSz="685800">
              <a:buClrTx/>
            </a:pPr>
            <a:r>
              <a:rPr lang="en-US" altLang="zh-CN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</a:t>
            </a:r>
            <a:endParaRPr lang="zh-CN" altLang="en-US" sz="2400" b="1" kern="1200" dirty="0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179377" y="130482"/>
            <a:ext cx="2518886" cy="204783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               </a:t>
            </a:r>
            <a:r>
              <a:rPr lang="en-US" altLang="zh-CN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</a:t>
            </a:r>
            <a:endParaRPr lang="zh-CN" altLang="en-US" sz="2400" b="1" kern="1200" dirty="0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6305945" y="773291"/>
            <a:ext cx="2262107" cy="195461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blipFill>
            <a:blip r:embed="rId9"/>
            <a:stretch>
              <a:fillRect/>
            </a:stretch>
          </a:blip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                 </a:t>
            </a:r>
            <a:r>
              <a:rPr lang="en-US" altLang="zh-CN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</a:t>
            </a:r>
            <a:endParaRPr lang="zh-CN" altLang="en-US" sz="2400" b="1" kern="1200" dirty="0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1380281" y="-500766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4E45C-9483-4327-9FF5-AE17652F66E8}"/>
              </a:ext>
            </a:extLst>
          </p:cNvPr>
          <p:cNvSpPr txBox="1"/>
          <p:nvPr/>
        </p:nvSpPr>
        <p:spPr>
          <a:xfrm>
            <a:off x="1172224" y="3489700"/>
            <a:ext cx="6856700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7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They’re skating at the…</a:t>
            </a:r>
          </a:p>
        </p:txBody>
      </p:sp>
    </p:spTree>
    <p:extLst>
      <p:ext uri="{BB962C8B-B14F-4D97-AF65-F5344CB8AC3E}">
        <p14:creationId xmlns:p14="http://schemas.microsoft.com/office/powerpoint/2010/main" val="14812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72370" y="297370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3164707" y="293055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 am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7DCA2-D68F-4E04-A612-3F820081FE04}"/>
              </a:ext>
            </a:extLst>
          </p:cNvPr>
          <p:cNvSpPr/>
          <p:nvPr/>
        </p:nvSpPr>
        <p:spPr>
          <a:xfrm>
            <a:off x="2463530" y="3738016"/>
            <a:ext cx="474360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She…dancing at the studio.</a:t>
            </a:r>
          </a:p>
        </p:txBody>
      </p:sp>
    </p:spTree>
    <p:extLst>
      <p:ext uri="{BB962C8B-B14F-4D97-AF65-F5344CB8AC3E}">
        <p14:creationId xmlns:p14="http://schemas.microsoft.com/office/powerpoint/2010/main" val="203265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72370" y="297370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5775751" y="1119487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 </a:t>
            </a: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with friends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3193811" y="9872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 skating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7DCA2-D68F-4E04-A612-3F820081FE04}"/>
              </a:ext>
            </a:extLst>
          </p:cNvPr>
          <p:cNvSpPr/>
          <p:nvPr/>
        </p:nvSpPr>
        <p:spPr>
          <a:xfrm>
            <a:off x="2421227" y="3736344"/>
            <a:ext cx="4358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She’s…..at the coffee shop.  </a:t>
            </a:r>
          </a:p>
        </p:txBody>
      </p:sp>
    </p:spTree>
    <p:extLst>
      <p:ext uri="{BB962C8B-B14F-4D97-AF65-F5344CB8AC3E}">
        <p14:creationId xmlns:p14="http://schemas.microsoft.com/office/powerpoint/2010/main" val="8465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72370" y="297370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3137074" y="182423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she doing ?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 ?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5775751" y="1161146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altLang="zh-CN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 What’s he doing ?</a:t>
            </a:r>
            <a:endParaRPr lang="zh-CN" altLang="en-US" sz="2400" b="1" kern="1200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7DCA2-D68F-4E04-A612-3F820081FE04}"/>
              </a:ext>
            </a:extLst>
          </p:cNvPr>
          <p:cNvSpPr/>
          <p:nvPr/>
        </p:nvSpPr>
        <p:spPr>
          <a:xfrm>
            <a:off x="1419534" y="3666793"/>
            <a:ext cx="630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They’re playing soccer at the soccer field.</a:t>
            </a:r>
          </a:p>
        </p:txBody>
      </p:sp>
    </p:spTree>
    <p:extLst>
      <p:ext uri="{BB962C8B-B14F-4D97-AF65-F5344CB8AC3E}">
        <p14:creationId xmlns:p14="http://schemas.microsoft.com/office/powerpoint/2010/main" val="32497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/>
        </p:nvSpPr>
        <p:spPr>
          <a:xfrm>
            <a:off x="0" y="0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 dirty="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567" r="7837" b="14827"/>
          <a:stretch/>
        </p:blipFill>
        <p:spPr>
          <a:xfrm>
            <a:off x="0" y="1885954"/>
            <a:ext cx="9159059" cy="3278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79148"/>
            <a:ext cx="9401175" cy="1664352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93042" y="4559742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146" y="2003404"/>
            <a:ext cx="2011854" cy="2336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58" y="6361372"/>
            <a:ext cx="1013308" cy="1657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52" y="450056"/>
            <a:ext cx="3027626" cy="3229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62" y="3071112"/>
            <a:ext cx="2376264" cy="11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yeahtWAV.wav"/>
          </p:stSnd>
        </p:sndAc>
      </p:transition>
    </mc:Choice>
    <mc:Fallback xmlns="">
      <p:transition advClick="0">
        <p:sndAc>
          <p:stSnd>
            <p:snd r:embed="rId11" name="yeahtWAV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50"/>
          <p:cNvSpPr txBox="1">
            <a:spLocks noGrp="1"/>
          </p:cNvSpPr>
          <p:nvPr>
            <p:ph type="title"/>
          </p:nvPr>
        </p:nvSpPr>
        <p:spPr>
          <a:xfrm>
            <a:off x="569267" y="1589771"/>
            <a:ext cx="7577392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04</a:t>
            </a:r>
            <a:r>
              <a:rPr lang="en" dirty="0"/>
              <a:t/>
            </a:r>
            <a:br>
              <a:rPr lang="en" dirty="0"/>
            </a:br>
            <a:r>
              <a:rPr lang="en" sz="6000" dirty="0"/>
              <a:t>CONSOLIDATION</a:t>
            </a:r>
            <a:endParaRPr sz="6000" dirty="0"/>
          </a:p>
        </p:txBody>
      </p:sp>
      <p:sp>
        <p:nvSpPr>
          <p:cNvPr id="2462" name="Google Shape;2462;p50"/>
          <p:cNvSpPr/>
          <p:nvPr/>
        </p:nvSpPr>
        <p:spPr>
          <a:xfrm>
            <a:off x="8035573" y="2890112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50"/>
          <p:cNvSpPr/>
          <p:nvPr/>
        </p:nvSpPr>
        <p:spPr>
          <a:xfrm>
            <a:off x="4424998" y="3048337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50"/>
          <p:cNvSpPr/>
          <p:nvPr/>
        </p:nvSpPr>
        <p:spPr>
          <a:xfrm>
            <a:off x="275736" y="2907736"/>
            <a:ext cx="878719" cy="374228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5" name="Google Shape;2465;p50"/>
          <p:cNvGrpSpPr/>
          <p:nvPr/>
        </p:nvGrpSpPr>
        <p:grpSpPr>
          <a:xfrm>
            <a:off x="49" y="3796789"/>
            <a:ext cx="9144039" cy="1346836"/>
            <a:chOff x="49" y="3796789"/>
            <a:chExt cx="9144039" cy="1346836"/>
          </a:xfrm>
        </p:grpSpPr>
        <p:grpSp>
          <p:nvGrpSpPr>
            <p:cNvPr id="2466" name="Google Shape;2466;p50"/>
            <p:cNvGrpSpPr/>
            <p:nvPr/>
          </p:nvGrpSpPr>
          <p:grpSpPr>
            <a:xfrm>
              <a:off x="4572050" y="3796789"/>
              <a:ext cx="4572038" cy="1346836"/>
              <a:chOff x="5071650" y="2144168"/>
              <a:chExt cx="4072359" cy="1694347"/>
            </a:xfrm>
          </p:grpSpPr>
          <p:sp>
            <p:nvSpPr>
              <p:cNvPr id="2467" name="Google Shape;2467;p50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50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50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50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50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50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50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50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50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50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50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50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50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50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50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50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50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50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50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50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50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50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50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50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50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50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50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50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50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50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50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50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50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0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0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0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0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0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0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50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50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50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50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0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0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0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0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0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0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0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50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50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50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50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50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50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50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50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50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50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50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50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50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50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50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50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50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50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50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50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50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50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50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50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50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50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0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0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0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0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0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50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50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50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50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50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0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50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50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50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50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50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50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50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50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50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50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50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50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50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50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50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50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50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50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50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50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50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50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50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50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50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50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50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50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50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50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50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50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50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50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50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50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50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50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50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50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50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50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50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50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50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50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50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50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50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50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50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50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50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50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50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9" name="Google Shape;2609;p50"/>
            <p:cNvGrpSpPr/>
            <p:nvPr/>
          </p:nvGrpSpPr>
          <p:grpSpPr>
            <a:xfrm>
              <a:off x="49" y="3796789"/>
              <a:ext cx="4572038" cy="1346836"/>
              <a:chOff x="5071650" y="2144168"/>
              <a:chExt cx="4072359" cy="1694347"/>
            </a:xfrm>
          </p:grpSpPr>
          <p:sp>
            <p:nvSpPr>
              <p:cNvPr id="2610" name="Google Shape;2610;p50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50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50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50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50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50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50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50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50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50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50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50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50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50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50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50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50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50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50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50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50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50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50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50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50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50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50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50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50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50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50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50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50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50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50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50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50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50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50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50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50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50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50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50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50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50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50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50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50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50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50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50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50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50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50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50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50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50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50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50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50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50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50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50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50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50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50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50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50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50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50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50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50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50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50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50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50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50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50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50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50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50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50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50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50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50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50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50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50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50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50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50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50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50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50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50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50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50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50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50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50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50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50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50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50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50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50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50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50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50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50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50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50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50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50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50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50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50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50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50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50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50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50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50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50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50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50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50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50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50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50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50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50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50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50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50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50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50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50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50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50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50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2" name="Google Shape;2752;p50"/>
          <p:cNvGrpSpPr/>
          <p:nvPr/>
        </p:nvGrpSpPr>
        <p:grpSpPr>
          <a:xfrm>
            <a:off x="2107816" y="4248804"/>
            <a:ext cx="294018" cy="904043"/>
            <a:chOff x="7914437" y="2489807"/>
            <a:chExt cx="408642" cy="1256488"/>
          </a:xfrm>
        </p:grpSpPr>
        <p:sp>
          <p:nvSpPr>
            <p:cNvPr id="2753" name="Google Shape;2753;p50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4" name="Google Shape;2754;p50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755" name="Google Shape;2755;p50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50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50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50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9" name="Google Shape;2759;p50"/>
          <p:cNvGrpSpPr/>
          <p:nvPr/>
        </p:nvGrpSpPr>
        <p:grpSpPr>
          <a:xfrm>
            <a:off x="1708450" y="4248748"/>
            <a:ext cx="294039" cy="904155"/>
            <a:chOff x="1735563" y="3938352"/>
            <a:chExt cx="391948" cy="1205218"/>
          </a:xfrm>
        </p:grpSpPr>
        <p:sp>
          <p:nvSpPr>
            <p:cNvPr id="2760" name="Google Shape;2760;p50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0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50"/>
          <p:cNvGrpSpPr/>
          <p:nvPr/>
        </p:nvGrpSpPr>
        <p:grpSpPr>
          <a:xfrm>
            <a:off x="1282833" y="4248805"/>
            <a:ext cx="294018" cy="904043"/>
            <a:chOff x="7914437" y="2489807"/>
            <a:chExt cx="408642" cy="1256488"/>
          </a:xfrm>
        </p:grpSpPr>
        <p:sp>
          <p:nvSpPr>
            <p:cNvPr id="2763" name="Google Shape;2763;p50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4" name="Google Shape;2764;p50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765" name="Google Shape;2765;p50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50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50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50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69" name="Google Shape;2769;p50"/>
          <p:cNvGrpSpPr/>
          <p:nvPr/>
        </p:nvGrpSpPr>
        <p:grpSpPr>
          <a:xfrm>
            <a:off x="2649821" y="3893747"/>
            <a:ext cx="1737563" cy="1262755"/>
            <a:chOff x="6174370" y="2349926"/>
            <a:chExt cx="2048288" cy="1488571"/>
          </a:xfrm>
        </p:grpSpPr>
        <p:sp>
          <p:nvSpPr>
            <p:cNvPr id="2770" name="Google Shape;2770;p50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0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0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0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0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50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0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0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0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50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50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0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0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0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0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0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0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0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0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0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0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0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0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0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0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0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0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0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0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0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0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50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0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0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50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50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0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0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0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50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50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50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0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0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0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0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0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0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0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0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0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0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0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0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0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0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0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0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50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50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0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0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0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0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0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0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0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50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0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0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50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50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0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50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50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50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0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0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50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50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0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0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0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0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50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50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50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50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50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50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50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0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0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50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50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50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50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50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50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50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50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50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50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50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50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50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50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9" name="Google Shape;2879;p50"/>
          <p:cNvGrpSpPr/>
          <p:nvPr/>
        </p:nvGrpSpPr>
        <p:grpSpPr>
          <a:xfrm>
            <a:off x="5436446" y="3893747"/>
            <a:ext cx="1737563" cy="1262755"/>
            <a:chOff x="6174370" y="2349926"/>
            <a:chExt cx="2048288" cy="1488571"/>
          </a:xfrm>
        </p:grpSpPr>
        <p:sp>
          <p:nvSpPr>
            <p:cNvPr id="2880" name="Google Shape;2880;p50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0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0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0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0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0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50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50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50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0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0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50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50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50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0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50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50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0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0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0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0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50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0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50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50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50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0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50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50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0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0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50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50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50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0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0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0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0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0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50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50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0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0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0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50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50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50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50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50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50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50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50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50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50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50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50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50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50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50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50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0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5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50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50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50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50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50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50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0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0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0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0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0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50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50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50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0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0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0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50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0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0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0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0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0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0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0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0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0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0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0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0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0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0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0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9" name="Google Shape;2989;p50"/>
          <p:cNvGrpSpPr/>
          <p:nvPr/>
        </p:nvGrpSpPr>
        <p:grpSpPr>
          <a:xfrm>
            <a:off x="4894254" y="4232829"/>
            <a:ext cx="294018" cy="904043"/>
            <a:chOff x="7914437" y="2489807"/>
            <a:chExt cx="408642" cy="1256488"/>
          </a:xfrm>
        </p:grpSpPr>
        <p:sp>
          <p:nvSpPr>
            <p:cNvPr id="2990" name="Google Shape;2990;p50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1" name="Google Shape;2991;p50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992" name="Google Shape;2992;p50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50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50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50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96" name="Google Shape;2996;p50"/>
          <p:cNvGrpSpPr/>
          <p:nvPr/>
        </p:nvGrpSpPr>
        <p:grpSpPr>
          <a:xfrm>
            <a:off x="4494887" y="4232773"/>
            <a:ext cx="294039" cy="904155"/>
            <a:chOff x="1735563" y="3938352"/>
            <a:chExt cx="391948" cy="1205218"/>
          </a:xfrm>
        </p:grpSpPr>
        <p:sp>
          <p:nvSpPr>
            <p:cNvPr id="2997" name="Google Shape;2997;p50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0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9" name="Google Shape;2999;p50"/>
          <p:cNvSpPr/>
          <p:nvPr/>
        </p:nvSpPr>
        <p:spPr>
          <a:xfrm>
            <a:off x="7841204" y="1440360"/>
            <a:ext cx="1175384" cy="500543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0" name="Google Shape;3000;p50"/>
          <p:cNvGrpSpPr/>
          <p:nvPr/>
        </p:nvGrpSpPr>
        <p:grpSpPr>
          <a:xfrm>
            <a:off x="-139447" y="3870711"/>
            <a:ext cx="1200582" cy="1276937"/>
            <a:chOff x="5652220" y="362938"/>
            <a:chExt cx="494800" cy="526268"/>
          </a:xfrm>
        </p:grpSpPr>
        <p:sp>
          <p:nvSpPr>
            <p:cNvPr id="3001" name="Google Shape;3001;p50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0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0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0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0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0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0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0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0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0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0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0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0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0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0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0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0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0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0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0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0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0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0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0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0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0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0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0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0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0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0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0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0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0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0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0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0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0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0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50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0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0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0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0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0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0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0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0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0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0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0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0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0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0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0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0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0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0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0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0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0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0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0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0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0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0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0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0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0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0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0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0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0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0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0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0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0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0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4" name="Google Shape;3084;p50"/>
          <p:cNvGrpSpPr/>
          <p:nvPr/>
        </p:nvGrpSpPr>
        <p:grpSpPr>
          <a:xfrm flipH="1">
            <a:off x="7760865" y="3870711"/>
            <a:ext cx="1200582" cy="1276937"/>
            <a:chOff x="5652220" y="362938"/>
            <a:chExt cx="494800" cy="526268"/>
          </a:xfrm>
        </p:grpSpPr>
        <p:sp>
          <p:nvSpPr>
            <p:cNvPr id="3085" name="Google Shape;3085;p50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0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0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0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0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0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0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0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0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0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0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0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0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0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0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0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0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0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0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0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0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0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0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0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0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0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0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0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0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0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0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0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0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50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50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0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0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0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0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0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0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0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0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50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50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0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0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0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0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50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50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0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0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0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0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0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50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50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50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50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50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50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50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50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50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50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50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50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50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50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50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50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50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50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50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50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8" name="Google Shape;3168;p50"/>
          <p:cNvGrpSpPr/>
          <p:nvPr/>
        </p:nvGrpSpPr>
        <p:grpSpPr>
          <a:xfrm>
            <a:off x="8898730" y="4248802"/>
            <a:ext cx="294018" cy="904043"/>
            <a:chOff x="7914437" y="2489807"/>
            <a:chExt cx="408642" cy="1256488"/>
          </a:xfrm>
        </p:grpSpPr>
        <p:sp>
          <p:nvSpPr>
            <p:cNvPr id="3169" name="Google Shape;3169;p50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0" name="Google Shape;3170;p50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3171" name="Google Shape;3171;p50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50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50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50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75" name="Google Shape;3175;p50"/>
          <p:cNvGrpSpPr/>
          <p:nvPr/>
        </p:nvGrpSpPr>
        <p:grpSpPr>
          <a:xfrm>
            <a:off x="7493986" y="4248748"/>
            <a:ext cx="294039" cy="904155"/>
            <a:chOff x="1735563" y="3938352"/>
            <a:chExt cx="391948" cy="1205218"/>
          </a:xfrm>
        </p:grpSpPr>
        <p:sp>
          <p:nvSpPr>
            <p:cNvPr id="3176" name="Google Shape;3176;p50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50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39917" y="-7922"/>
            <a:ext cx="8664166" cy="5151422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81322-265F-5057-625A-B482CEA4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4" y="1010193"/>
            <a:ext cx="8159932" cy="3840033"/>
          </a:xfrm>
          <a:prstGeom prst="rect">
            <a:avLst/>
          </a:prstGeom>
        </p:spPr>
      </p:pic>
      <p:sp>
        <p:nvSpPr>
          <p:cNvPr id="6" name="Google Shape;1150;p38">
            <a:extLst>
              <a:ext uri="{FF2B5EF4-FFF2-40B4-BE49-F238E27FC236}">
                <a16:creationId xmlns:a16="http://schemas.microsoft.com/office/drawing/2014/main" id="{188B3814-0C10-5185-8609-4F555562627A}"/>
              </a:ext>
            </a:extLst>
          </p:cNvPr>
          <p:cNvSpPr txBox="1">
            <a:spLocks/>
          </p:cNvSpPr>
          <p:nvPr/>
        </p:nvSpPr>
        <p:spPr>
          <a:xfrm>
            <a:off x="2711300" y="1772501"/>
            <a:ext cx="4212561" cy="104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7" name="Google Shape;1150;p38">
            <a:extLst>
              <a:ext uri="{FF2B5EF4-FFF2-40B4-BE49-F238E27FC236}">
                <a16:creationId xmlns:a16="http://schemas.microsoft.com/office/drawing/2014/main" id="{B4E7FDD5-D0E3-2A96-8727-E8AAF044CD5E}"/>
              </a:ext>
            </a:extLst>
          </p:cNvPr>
          <p:cNvSpPr txBox="1">
            <a:spLocks/>
          </p:cNvSpPr>
          <p:nvPr/>
        </p:nvSpPr>
        <p:spPr>
          <a:xfrm>
            <a:off x="2664461" y="2213383"/>
            <a:ext cx="4212561" cy="104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3000" dirty="0">
                <a:solidFill>
                  <a:srgbClr val="FF0000"/>
                </a:solidFill>
                <a:latin typeface="Alata" panose="00000500000000000000" pitchFamily="2" charset="0"/>
              </a:rPr>
              <a:t>skate park</a:t>
            </a:r>
          </a:p>
        </p:txBody>
      </p:sp>
      <p:sp>
        <p:nvSpPr>
          <p:cNvPr id="9" name="Google Shape;1150;p38">
            <a:extLst>
              <a:ext uri="{FF2B5EF4-FFF2-40B4-BE49-F238E27FC236}">
                <a16:creationId xmlns:a16="http://schemas.microsoft.com/office/drawing/2014/main" id="{FD72EAC0-2685-B457-51EE-6617256D9FF4}"/>
              </a:ext>
            </a:extLst>
          </p:cNvPr>
          <p:cNvSpPr txBox="1">
            <a:spLocks/>
          </p:cNvSpPr>
          <p:nvPr/>
        </p:nvSpPr>
        <p:spPr>
          <a:xfrm>
            <a:off x="3687715" y="3027945"/>
            <a:ext cx="4212561" cy="104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3000" dirty="0">
                <a:solidFill>
                  <a:srgbClr val="FF0000"/>
                </a:solidFill>
                <a:latin typeface="Alata" panose="00000500000000000000" pitchFamily="2" charset="0"/>
              </a:rPr>
              <a:t>arcade</a:t>
            </a:r>
          </a:p>
        </p:txBody>
      </p:sp>
      <p:sp>
        <p:nvSpPr>
          <p:cNvPr id="10" name="Google Shape;1150;p38">
            <a:extLst>
              <a:ext uri="{FF2B5EF4-FFF2-40B4-BE49-F238E27FC236}">
                <a16:creationId xmlns:a16="http://schemas.microsoft.com/office/drawing/2014/main" id="{2C6018EB-6EEA-228A-9BFC-2E8888689475}"/>
              </a:ext>
            </a:extLst>
          </p:cNvPr>
          <p:cNvSpPr txBox="1">
            <a:spLocks/>
          </p:cNvSpPr>
          <p:nvPr/>
        </p:nvSpPr>
        <p:spPr>
          <a:xfrm>
            <a:off x="2674136" y="3855562"/>
            <a:ext cx="4212561" cy="104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3000" dirty="0">
                <a:solidFill>
                  <a:srgbClr val="FF0000"/>
                </a:solidFill>
                <a:latin typeface="Alata" panose="00000500000000000000" pitchFamily="2" charset="0"/>
              </a:rPr>
              <a:t>studio</a:t>
            </a:r>
          </a:p>
        </p:txBody>
      </p:sp>
      <p:pic>
        <p:nvPicPr>
          <p:cNvPr id="11" name="Picture 10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A176798B-64BD-18C4-E9AD-498D0546A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755" y="218622"/>
            <a:ext cx="565050" cy="5261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6DA047-19BD-627A-60EB-45FB9C6D18D2}"/>
              </a:ext>
            </a:extLst>
          </p:cNvPr>
          <p:cNvSpPr/>
          <p:nvPr/>
        </p:nvSpPr>
        <p:spPr>
          <a:xfrm>
            <a:off x="832193" y="169991"/>
            <a:ext cx="51700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2. Look and write. Practice.</a:t>
            </a:r>
          </a:p>
        </p:txBody>
      </p:sp>
    </p:spTree>
    <p:extLst>
      <p:ext uri="{BB962C8B-B14F-4D97-AF65-F5344CB8AC3E}">
        <p14:creationId xmlns:p14="http://schemas.microsoft.com/office/powerpoint/2010/main" val="4797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oogle Shape;1525;p41"/>
          <p:cNvGrpSpPr/>
          <p:nvPr/>
        </p:nvGrpSpPr>
        <p:grpSpPr>
          <a:xfrm>
            <a:off x="49" y="3796789"/>
            <a:ext cx="9144039" cy="1346836"/>
            <a:chOff x="49" y="3796789"/>
            <a:chExt cx="9144039" cy="1346836"/>
          </a:xfrm>
        </p:grpSpPr>
        <p:grpSp>
          <p:nvGrpSpPr>
            <p:cNvPr id="1526" name="Google Shape;1526;p41"/>
            <p:cNvGrpSpPr/>
            <p:nvPr/>
          </p:nvGrpSpPr>
          <p:grpSpPr>
            <a:xfrm>
              <a:off x="4572050" y="3796789"/>
              <a:ext cx="4572038" cy="1346836"/>
              <a:chOff x="5071650" y="2144168"/>
              <a:chExt cx="4072359" cy="1694347"/>
            </a:xfrm>
          </p:grpSpPr>
          <p:sp>
            <p:nvSpPr>
              <p:cNvPr id="1527" name="Google Shape;1527;p41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41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41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41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41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41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41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41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41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41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41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41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41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1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41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1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41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1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1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1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1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1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1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1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1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1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1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1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1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1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1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1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1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1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1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1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1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1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1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1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1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1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1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1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1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1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1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1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1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1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1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1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1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1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1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1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1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1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1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1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1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1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41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41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1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1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1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1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1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41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1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1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1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1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1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1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41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41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41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41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41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1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1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1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1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1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1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1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1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1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1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1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41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41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1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1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1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1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1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1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1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1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1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1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1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1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1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1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1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1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1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1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1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1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1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1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1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1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1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1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1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1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1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1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1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1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9" name="Google Shape;1669;p41"/>
            <p:cNvGrpSpPr/>
            <p:nvPr/>
          </p:nvGrpSpPr>
          <p:grpSpPr>
            <a:xfrm>
              <a:off x="49" y="3796789"/>
              <a:ext cx="4572038" cy="1346836"/>
              <a:chOff x="5071650" y="2144168"/>
              <a:chExt cx="4072359" cy="1694347"/>
            </a:xfrm>
          </p:grpSpPr>
          <p:sp>
            <p:nvSpPr>
              <p:cNvPr id="1670" name="Google Shape;1670;p41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1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1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1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1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1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1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1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1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1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1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1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1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1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1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1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1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1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1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41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41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41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41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41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41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41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41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41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41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41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41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41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41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41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41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41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41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1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1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1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1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1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41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41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41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41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1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41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41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41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41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41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41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41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41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41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41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1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1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1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1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1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1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1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1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1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1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1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1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1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1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41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41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1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1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1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1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1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1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1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1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1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1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41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1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1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1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1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1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1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1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1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1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41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41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1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1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1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1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1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1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1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41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41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41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41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1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1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1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1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1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1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1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1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41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41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41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41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41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41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1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1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1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1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1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1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1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41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41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41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41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41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41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2" name="Google Shape;1812;p41"/>
          <p:cNvGrpSpPr/>
          <p:nvPr/>
        </p:nvGrpSpPr>
        <p:grpSpPr>
          <a:xfrm>
            <a:off x="2275875" y="3867073"/>
            <a:ext cx="1200582" cy="1276937"/>
            <a:chOff x="5652220" y="362938"/>
            <a:chExt cx="494800" cy="526268"/>
          </a:xfrm>
        </p:grpSpPr>
        <p:sp>
          <p:nvSpPr>
            <p:cNvPr id="1813" name="Google Shape;1813;p41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1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1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1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1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41"/>
          <p:cNvGrpSpPr/>
          <p:nvPr/>
        </p:nvGrpSpPr>
        <p:grpSpPr>
          <a:xfrm>
            <a:off x="291953" y="3419691"/>
            <a:ext cx="1983922" cy="1723559"/>
            <a:chOff x="5632418" y="1229663"/>
            <a:chExt cx="2900895" cy="2520192"/>
          </a:xfrm>
        </p:grpSpPr>
        <p:grpSp>
          <p:nvGrpSpPr>
            <p:cNvPr id="1897" name="Google Shape;1897;p41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1898" name="Google Shape;1898;p41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41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1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1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1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1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1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1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++</a:t>
                </a:r>
                <a:endParaRPr/>
              </a:p>
            </p:txBody>
          </p:sp>
          <p:sp>
            <p:nvSpPr>
              <p:cNvPr id="1906" name="Google Shape;1906;p41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41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41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41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41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41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41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41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41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41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41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41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41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41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41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41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41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41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1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1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1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1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1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1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1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1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1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1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1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1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1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1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1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1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1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1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41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41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41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41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41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41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41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41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41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41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41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41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41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41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41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41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41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41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41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41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41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41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41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41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0" name="Google Shape;1970;p41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1" name="Google Shape;1971;p41"/>
          <p:cNvSpPr txBox="1">
            <a:spLocks noGrp="1"/>
          </p:cNvSpPr>
          <p:nvPr>
            <p:ph type="title"/>
          </p:nvPr>
        </p:nvSpPr>
        <p:spPr>
          <a:xfrm>
            <a:off x="1367688" y="2443761"/>
            <a:ext cx="5858400" cy="69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1"/>
                </a:solidFill>
              </a:rPr>
              <a:t>05</a:t>
            </a:r>
            <a:br>
              <a:rPr lang="en" sz="6000" dirty="0">
                <a:solidFill>
                  <a:schemeClr val="dk1"/>
                </a:solidFill>
              </a:rPr>
            </a:br>
            <a:r>
              <a:rPr lang="en" sz="6000" dirty="0">
                <a:solidFill>
                  <a:schemeClr val="dk1"/>
                </a:solidFill>
              </a:rPr>
              <a:t>WRAP- UP</a:t>
            </a:r>
            <a:endParaRPr sz="6000" dirty="0">
              <a:solidFill>
                <a:schemeClr val="l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73" name="Google Shape;1973;p41"/>
          <p:cNvSpPr/>
          <p:nvPr/>
        </p:nvSpPr>
        <p:spPr>
          <a:xfrm>
            <a:off x="7891973" y="2937362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41"/>
          <p:cNvSpPr/>
          <p:nvPr/>
        </p:nvSpPr>
        <p:spPr>
          <a:xfrm>
            <a:off x="4381748" y="2937362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275749" y="2790236"/>
            <a:ext cx="878719" cy="374228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6" name="Google Shape;1976;p41"/>
          <p:cNvGrpSpPr/>
          <p:nvPr/>
        </p:nvGrpSpPr>
        <p:grpSpPr>
          <a:xfrm>
            <a:off x="4424991" y="4248804"/>
            <a:ext cx="294018" cy="904043"/>
            <a:chOff x="7914437" y="2489807"/>
            <a:chExt cx="408642" cy="1256488"/>
          </a:xfrm>
        </p:grpSpPr>
        <p:sp>
          <p:nvSpPr>
            <p:cNvPr id="1977" name="Google Shape;1977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8" name="Google Shape;1978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3" name="Google Shape;1983;p41"/>
          <p:cNvGrpSpPr/>
          <p:nvPr/>
        </p:nvGrpSpPr>
        <p:grpSpPr>
          <a:xfrm>
            <a:off x="3803700" y="4248748"/>
            <a:ext cx="294039" cy="904155"/>
            <a:chOff x="1735563" y="3938352"/>
            <a:chExt cx="391948" cy="1205218"/>
          </a:xfrm>
        </p:grpSpPr>
        <p:sp>
          <p:nvSpPr>
            <p:cNvPr id="1984" name="Google Shape;1984;p41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1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6" name="Google Shape;1986;p41"/>
          <p:cNvGrpSpPr/>
          <p:nvPr/>
        </p:nvGrpSpPr>
        <p:grpSpPr>
          <a:xfrm>
            <a:off x="107908" y="4227780"/>
            <a:ext cx="294018" cy="904043"/>
            <a:chOff x="7914437" y="2489807"/>
            <a:chExt cx="408642" cy="1256488"/>
          </a:xfrm>
        </p:grpSpPr>
        <p:sp>
          <p:nvSpPr>
            <p:cNvPr id="1987" name="Google Shape;1987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8" name="Google Shape;1988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989" name="Google Shape;1989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93" name="Google Shape;1993;p41"/>
          <p:cNvGrpSpPr/>
          <p:nvPr/>
        </p:nvGrpSpPr>
        <p:grpSpPr>
          <a:xfrm>
            <a:off x="5046261" y="4248748"/>
            <a:ext cx="294039" cy="904155"/>
            <a:chOff x="1735563" y="3938352"/>
            <a:chExt cx="391948" cy="1205218"/>
          </a:xfrm>
        </p:grpSpPr>
        <p:sp>
          <p:nvSpPr>
            <p:cNvPr id="1994" name="Google Shape;1994;p41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6" name="Google Shape;1996;p41"/>
          <p:cNvGrpSpPr/>
          <p:nvPr/>
        </p:nvGrpSpPr>
        <p:grpSpPr>
          <a:xfrm flipH="1">
            <a:off x="5667553" y="3866698"/>
            <a:ext cx="1200582" cy="1276937"/>
            <a:chOff x="5652220" y="362938"/>
            <a:chExt cx="494800" cy="526268"/>
          </a:xfrm>
        </p:grpSpPr>
        <p:sp>
          <p:nvSpPr>
            <p:cNvPr id="1997" name="Google Shape;1997;p41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1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1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1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1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1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1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1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1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1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1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1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1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1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1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1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1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1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1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41"/>
          <p:cNvGrpSpPr/>
          <p:nvPr/>
        </p:nvGrpSpPr>
        <p:grpSpPr>
          <a:xfrm flipH="1">
            <a:off x="6868135" y="3419316"/>
            <a:ext cx="1983922" cy="1723559"/>
            <a:chOff x="5632418" y="1229663"/>
            <a:chExt cx="2900895" cy="2520192"/>
          </a:xfrm>
        </p:grpSpPr>
        <p:grpSp>
          <p:nvGrpSpPr>
            <p:cNvPr id="2081" name="Google Shape;2081;p41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2082" name="Google Shape;2082;p41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1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1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1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1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1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1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1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++</a:t>
                </a:r>
                <a:endParaRPr/>
              </a:p>
            </p:txBody>
          </p:sp>
          <p:sp>
            <p:nvSpPr>
              <p:cNvPr id="2090" name="Google Shape;2090;p41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1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1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1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1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1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1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1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1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1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1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1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1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41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1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1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1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1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1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1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1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41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41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1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1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1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1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1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1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1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1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1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41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41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1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1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1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1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41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41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41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1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1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1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1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4" name="Google Shape;2154;p41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5" name="Google Shape;2155;p41"/>
          <p:cNvGrpSpPr/>
          <p:nvPr/>
        </p:nvGrpSpPr>
        <p:grpSpPr>
          <a:xfrm>
            <a:off x="8742080" y="4241827"/>
            <a:ext cx="294018" cy="904043"/>
            <a:chOff x="7914437" y="2489807"/>
            <a:chExt cx="408642" cy="1256488"/>
          </a:xfrm>
        </p:grpSpPr>
        <p:sp>
          <p:nvSpPr>
            <p:cNvPr id="2156" name="Google Shape;2156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7" name="Google Shape;2157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158" name="Google Shape;2158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2245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3051" y="304189"/>
            <a:ext cx="3142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7722" y="1111100"/>
            <a:ext cx="2708590" cy="156966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Vocabularies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studio, soccer field, arcade, skate park, coffee shop.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38693" y="2097951"/>
            <a:ext cx="4550126" cy="267765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Structures/ Sentence patterns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doing?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She’s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dancing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studio.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doing?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They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playing soccer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soccer field.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9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6114" y="269438"/>
            <a:ext cx="28071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242594" y="1273530"/>
            <a:ext cx="8593587" cy="193899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the vocabulary and structure, and make sentences using them. 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4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WB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(page 38) 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(page 58 SB) </a:t>
            </a:r>
          </a:p>
        </p:txBody>
      </p:sp>
    </p:spTree>
    <p:extLst>
      <p:ext uri="{BB962C8B-B14F-4D97-AF65-F5344CB8AC3E}">
        <p14:creationId xmlns:p14="http://schemas.microsoft.com/office/powerpoint/2010/main" val="67977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40"/>
          <p:cNvSpPr/>
          <p:nvPr/>
        </p:nvSpPr>
        <p:spPr>
          <a:xfrm>
            <a:off x="2135529" y="1987441"/>
            <a:ext cx="1018802" cy="434167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40"/>
          <p:cNvSpPr txBox="1">
            <a:spLocks noGrp="1"/>
          </p:cNvSpPr>
          <p:nvPr>
            <p:ph type="title" idx="2"/>
          </p:nvPr>
        </p:nvSpPr>
        <p:spPr>
          <a:xfrm>
            <a:off x="5971400" y="1427400"/>
            <a:ext cx="1568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02" name="Google Shape;1402;p40"/>
          <p:cNvSpPr txBox="1">
            <a:spLocks noGrp="1"/>
          </p:cNvSpPr>
          <p:nvPr>
            <p:ph type="title"/>
          </p:nvPr>
        </p:nvSpPr>
        <p:spPr>
          <a:xfrm>
            <a:off x="5466949" y="2421600"/>
            <a:ext cx="3151949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 UP</a:t>
            </a:r>
            <a:endParaRPr dirty="0"/>
          </a:p>
        </p:txBody>
      </p:sp>
      <p:grpSp>
        <p:nvGrpSpPr>
          <p:cNvPr id="1403" name="Google Shape;1403;p40"/>
          <p:cNvGrpSpPr/>
          <p:nvPr/>
        </p:nvGrpSpPr>
        <p:grpSpPr>
          <a:xfrm>
            <a:off x="864596" y="3218970"/>
            <a:ext cx="2645774" cy="1922937"/>
            <a:chOff x="6174370" y="2349926"/>
            <a:chExt cx="2048288" cy="1488571"/>
          </a:xfrm>
        </p:grpSpPr>
        <p:sp>
          <p:nvSpPr>
            <p:cNvPr id="1404" name="Google Shape;1404;p40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3" name="Google Shape;1513;p40"/>
          <p:cNvGrpSpPr/>
          <p:nvPr/>
        </p:nvGrpSpPr>
        <p:grpSpPr>
          <a:xfrm>
            <a:off x="217561" y="3708631"/>
            <a:ext cx="466137" cy="1433276"/>
            <a:chOff x="6073946" y="2489807"/>
            <a:chExt cx="408642" cy="1256488"/>
          </a:xfrm>
        </p:grpSpPr>
        <p:sp>
          <p:nvSpPr>
            <p:cNvPr id="1514" name="Google Shape;1514;p40"/>
            <p:cNvSpPr/>
            <p:nvPr/>
          </p:nvSpPr>
          <p:spPr>
            <a:xfrm>
              <a:off x="6073946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3" y="0"/>
                    <a:pt x="0" y="4843"/>
                    <a:pt x="0" y="7942"/>
                  </a:cubicBezTo>
                  <a:cubicBezTo>
                    <a:pt x="0" y="11041"/>
                    <a:pt x="1081" y="11218"/>
                    <a:pt x="2409" y="11218"/>
                  </a:cubicBezTo>
                  <a:cubicBezTo>
                    <a:pt x="3746" y="11218"/>
                    <a:pt x="4826" y="11041"/>
                    <a:pt x="4826" y="7942"/>
                  </a:cubicBezTo>
                  <a:cubicBezTo>
                    <a:pt x="4826" y="4843"/>
                    <a:pt x="2834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6175132" y="2908097"/>
              <a:ext cx="222780" cy="838198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6" name="Google Shape;1516;p40"/>
          <p:cNvGrpSpPr/>
          <p:nvPr/>
        </p:nvGrpSpPr>
        <p:grpSpPr>
          <a:xfrm>
            <a:off x="3636432" y="3708541"/>
            <a:ext cx="466143" cy="1433366"/>
            <a:chOff x="1735563" y="3938352"/>
            <a:chExt cx="391948" cy="1205218"/>
          </a:xfrm>
        </p:grpSpPr>
        <p:sp>
          <p:nvSpPr>
            <p:cNvPr id="1517" name="Google Shape;1517;p40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9" name="Google Shape;1519;p40"/>
          <p:cNvSpPr/>
          <p:nvPr/>
        </p:nvSpPr>
        <p:spPr>
          <a:xfrm>
            <a:off x="3636429" y="435741"/>
            <a:ext cx="1018802" cy="434167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40"/>
          <p:cNvSpPr/>
          <p:nvPr/>
        </p:nvSpPr>
        <p:spPr>
          <a:xfrm>
            <a:off x="5102204" y="4443415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7" name="Google Shape;3257;p53"/>
          <p:cNvGrpSpPr/>
          <p:nvPr/>
        </p:nvGrpSpPr>
        <p:grpSpPr>
          <a:xfrm>
            <a:off x="4572050" y="3796789"/>
            <a:ext cx="4572038" cy="1346836"/>
            <a:chOff x="5071650" y="2144168"/>
            <a:chExt cx="4072359" cy="1694347"/>
          </a:xfrm>
        </p:grpSpPr>
        <p:sp>
          <p:nvSpPr>
            <p:cNvPr id="3258" name="Google Shape;3258;p53"/>
            <p:cNvSpPr/>
            <p:nvPr/>
          </p:nvSpPr>
          <p:spPr>
            <a:xfrm>
              <a:off x="5071650" y="2144168"/>
              <a:ext cx="4072359" cy="1694347"/>
            </a:xfrm>
            <a:custGeom>
              <a:avLst/>
              <a:gdLst/>
              <a:ahLst/>
              <a:cxnLst/>
              <a:rect l="l" t="t" r="r" b="b"/>
              <a:pathLst>
                <a:path w="48094" h="20010" extrusionOk="0">
                  <a:moveTo>
                    <a:pt x="39381" y="1"/>
                  </a:moveTo>
                  <a:lnTo>
                    <a:pt x="36654" y="1293"/>
                  </a:lnTo>
                  <a:lnTo>
                    <a:pt x="36654" y="5835"/>
                  </a:lnTo>
                  <a:lnTo>
                    <a:pt x="36105" y="5835"/>
                  </a:lnTo>
                  <a:lnTo>
                    <a:pt x="36105" y="2364"/>
                  </a:lnTo>
                  <a:lnTo>
                    <a:pt x="31351" y="2364"/>
                  </a:lnTo>
                  <a:lnTo>
                    <a:pt x="31351" y="6933"/>
                  </a:lnTo>
                  <a:lnTo>
                    <a:pt x="30953" y="6933"/>
                  </a:lnTo>
                  <a:lnTo>
                    <a:pt x="30953" y="6021"/>
                  </a:lnTo>
                  <a:lnTo>
                    <a:pt x="28544" y="4773"/>
                  </a:lnTo>
                  <a:lnTo>
                    <a:pt x="28544" y="1709"/>
                  </a:lnTo>
                  <a:lnTo>
                    <a:pt x="23152" y="1709"/>
                  </a:lnTo>
                  <a:lnTo>
                    <a:pt x="23152" y="4277"/>
                  </a:lnTo>
                  <a:lnTo>
                    <a:pt x="22763" y="4277"/>
                  </a:lnTo>
                  <a:lnTo>
                    <a:pt x="22763" y="417"/>
                  </a:lnTo>
                  <a:lnTo>
                    <a:pt x="20018" y="417"/>
                  </a:lnTo>
                  <a:lnTo>
                    <a:pt x="17353" y="1683"/>
                  </a:lnTo>
                  <a:lnTo>
                    <a:pt x="17353" y="6127"/>
                  </a:lnTo>
                  <a:lnTo>
                    <a:pt x="16813" y="6127"/>
                  </a:lnTo>
                  <a:lnTo>
                    <a:pt x="16813" y="2736"/>
                  </a:lnTo>
                  <a:lnTo>
                    <a:pt x="12156" y="2736"/>
                  </a:lnTo>
                  <a:lnTo>
                    <a:pt x="12156" y="7207"/>
                  </a:lnTo>
                  <a:lnTo>
                    <a:pt x="11767" y="7207"/>
                  </a:lnTo>
                  <a:lnTo>
                    <a:pt x="11767" y="6304"/>
                  </a:lnTo>
                  <a:lnTo>
                    <a:pt x="7774" y="4233"/>
                  </a:lnTo>
                  <a:lnTo>
                    <a:pt x="5879" y="4233"/>
                  </a:lnTo>
                  <a:lnTo>
                    <a:pt x="5879" y="7207"/>
                  </a:lnTo>
                  <a:lnTo>
                    <a:pt x="5401" y="7207"/>
                  </a:lnTo>
                  <a:lnTo>
                    <a:pt x="5401" y="1355"/>
                  </a:lnTo>
                  <a:lnTo>
                    <a:pt x="0" y="1355"/>
                  </a:lnTo>
                  <a:lnTo>
                    <a:pt x="0" y="20010"/>
                  </a:lnTo>
                  <a:lnTo>
                    <a:pt x="48093" y="20010"/>
                  </a:lnTo>
                  <a:lnTo>
                    <a:pt x="48093" y="1320"/>
                  </a:lnTo>
                  <a:lnTo>
                    <a:pt x="42578" y="1320"/>
                  </a:lnTo>
                  <a:lnTo>
                    <a:pt x="42578" y="3940"/>
                  </a:lnTo>
                  <a:lnTo>
                    <a:pt x="42179" y="3940"/>
                  </a:lnTo>
                  <a:lnTo>
                    <a:pt x="42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3"/>
            <p:cNvSpPr/>
            <p:nvPr/>
          </p:nvSpPr>
          <p:spPr>
            <a:xfrm>
              <a:off x="5124826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3"/>
            <p:cNvSpPr/>
            <p:nvPr/>
          </p:nvSpPr>
          <p:spPr>
            <a:xfrm>
              <a:off x="5318985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3"/>
            <p:cNvSpPr/>
            <p:nvPr/>
          </p:nvSpPr>
          <p:spPr>
            <a:xfrm>
              <a:off x="5415684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3"/>
            <p:cNvSpPr/>
            <p:nvPr/>
          </p:nvSpPr>
          <p:spPr>
            <a:xfrm>
              <a:off x="5124826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3"/>
            <p:cNvSpPr/>
            <p:nvPr/>
          </p:nvSpPr>
          <p:spPr>
            <a:xfrm>
              <a:off x="522152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3"/>
            <p:cNvSpPr/>
            <p:nvPr/>
          </p:nvSpPr>
          <p:spPr>
            <a:xfrm>
              <a:off x="541568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3"/>
            <p:cNvSpPr/>
            <p:nvPr/>
          </p:nvSpPr>
          <p:spPr>
            <a:xfrm>
              <a:off x="5124826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3"/>
            <p:cNvSpPr/>
            <p:nvPr/>
          </p:nvSpPr>
          <p:spPr>
            <a:xfrm>
              <a:off x="5221524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3"/>
            <p:cNvSpPr/>
            <p:nvPr/>
          </p:nvSpPr>
          <p:spPr>
            <a:xfrm>
              <a:off x="5318985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3"/>
            <p:cNvSpPr/>
            <p:nvPr/>
          </p:nvSpPr>
          <p:spPr>
            <a:xfrm>
              <a:off x="5124826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3"/>
            <p:cNvSpPr/>
            <p:nvPr/>
          </p:nvSpPr>
          <p:spPr>
            <a:xfrm>
              <a:off x="5415684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3"/>
            <p:cNvSpPr/>
            <p:nvPr/>
          </p:nvSpPr>
          <p:spPr>
            <a:xfrm>
              <a:off x="5124826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3"/>
            <p:cNvSpPr/>
            <p:nvPr/>
          </p:nvSpPr>
          <p:spPr>
            <a:xfrm>
              <a:off x="5318985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3"/>
            <p:cNvSpPr/>
            <p:nvPr/>
          </p:nvSpPr>
          <p:spPr>
            <a:xfrm>
              <a:off x="5415684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53"/>
            <p:cNvSpPr/>
            <p:nvPr/>
          </p:nvSpPr>
          <p:spPr>
            <a:xfrm>
              <a:off x="5124826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53"/>
            <p:cNvSpPr/>
            <p:nvPr/>
          </p:nvSpPr>
          <p:spPr>
            <a:xfrm>
              <a:off x="5318985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53"/>
            <p:cNvSpPr/>
            <p:nvPr/>
          </p:nvSpPr>
          <p:spPr>
            <a:xfrm>
              <a:off x="5415684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53"/>
            <p:cNvSpPr/>
            <p:nvPr/>
          </p:nvSpPr>
          <p:spPr>
            <a:xfrm>
              <a:off x="522152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3"/>
            <p:cNvSpPr/>
            <p:nvPr/>
          </p:nvSpPr>
          <p:spPr>
            <a:xfrm>
              <a:off x="5318985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3"/>
            <p:cNvSpPr/>
            <p:nvPr/>
          </p:nvSpPr>
          <p:spPr>
            <a:xfrm>
              <a:off x="541568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3"/>
            <p:cNvSpPr/>
            <p:nvPr/>
          </p:nvSpPr>
          <p:spPr>
            <a:xfrm>
              <a:off x="6147443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292" y="1036"/>
                  </a:cubicBezTo>
                  <a:cubicBezTo>
                    <a:pt x="461" y="1036"/>
                    <a:pt x="593" y="894"/>
                    <a:pt x="593" y="735"/>
                  </a:cubicBezTo>
                  <a:lnTo>
                    <a:pt x="593" y="301"/>
                  </a:lnTo>
                  <a:cubicBezTo>
                    <a:pt x="593" y="142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3"/>
            <p:cNvSpPr/>
            <p:nvPr/>
          </p:nvSpPr>
          <p:spPr>
            <a:xfrm>
              <a:off x="6319841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3"/>
            <p:cNvSpPr/>
            <p:nvPr/>
          </p:nvSpPr>
          <p:spPr>
            <a:xfrm>
              <a:off x="6406040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0"/>
                  </a:moveTo>
                  <a:cubicBezTo>
                    <a:pt x="133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3" y="1036"/>
                    <a:pt x="302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3"/>
            <p:cNvSpPr/>
            <p:nvPr/>
          </p:nvSpPr>
          <p:spPr>
            <a:xfrm>
              <a:off x="6147443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3"/>
            <p:cNvSpPr/>
            <p:nvPr/>
          </p:nvSpPr>
          <p:spPr>
            <a:xfrm>
              <a:off x="6233642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3"/>
            <p:cNvSpPr/>
            <p:nvPr/>
          </p:nvSpPr>
          <p:spPr>
            <a:xfrm>
              <a:off x="6406040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3"/>
            <p:cNvSpPr/>
            <p:nvPr/>
          </p:nvSpPr>
          <p:spPr>
            <a:xfrm>
              <a:off x="6147443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3"/>
            <p:cNvSpPr/>
            <p:nvPr/>
          </p:nvSpPr>
          <p:spPr>
            <a:xfrm>
              <a:off x="6233642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53"/>
            <p:cNvSpPr/>
            <p:nvPr/>
          </p:nvSpPr>
          <p:spPr>
            <a:xfrm>
              <a:off x="6147443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53"/>
            <p:cNvSpPr/>
            <p:nvPr/>
          </p:nvSpPr>
          <p:spPr>
            <a:xfrm>
              <a:off x="6233642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53"/>
            <p:cNvSpPr/>
            <p:nvPr/>
          </p:nvSpPr>
          <p:spPr>
            <a:xfrm>
              <a:off x="6406040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53"/>
            <p:cNvSpPr/>
            <p:nvPr/>
          </p:nvSpPr>
          <p:spPr>
            <a:xfrm>
              <a:off x="6147443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292" y="1037"/>
                  </a:cubicBezTo>
                  <a:cubicBezTo>
                    <a:pt x="461" y="1037"/>
                    <a:pt x="593" y="895"/>
                    <a:pt x="593" y="735"/>
                  </a:cubicBezTo>
                  <a:lnTo>
                    <a:pt x="593" y="302"/>
                  </a:lnTo>
                  <a:cubicBezTo>
                    <a:pt x="593" y="142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53"/>
            <p:cNvSpPr/>
            <p:nvPr/>
          </p:nvSpPr>
          <p:spPr>
            <a:xfrm>
              <a:off x="6319841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53"/>
            <p:cNvSpPr/>
            <p:nvPr/>
          </p:nvSpPr>
          <p:spPr>
            <a:xfrm>
              <a:off x="6406040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1"/>
                  </a:moveTo>
                  <a:cubicBezTo>
                    <a:pt x="133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3" y="1037"/>
                    <a:pt x="302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53"/>
            <p:cNvSpPr/>
            <p:nvPr/>
          </p:nvSpPr>
          <p:spPr>
            <a:xfrm>
              <a:off x="6147443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292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53"/>
            <p:cNvSpPr/>
            <p:nvPr/>
          </p:nvSpPr>
          <p:spPr>
            <a:xfrm>
              <a:off x="6233642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53"/>
            <p:cNvSpPr/>
            <p:nvPr/>
          </p:nvSpPr>
          <p:spPr>
            <a:xfrm>
              <a:off x="6406040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3" y="1027"/>
                    <a:pt x="302" y="1027"/>
                  </a:cubicBezTo>
                  <a:cubicBezTo>
                    <a:pt x="461" y="1027"/>
                    <a:pt x="603" y="895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53"/>
            <p:cNvSpPr/>
            <p:nvPr/>
          </p:nvSpPr>
          <p:spPr>
            <a:xfrm>
              <a:off x="6147443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292" y="1027"/>
                  </a:cubicBezTo>
                  <a:cubicBezTo>
                    <a:pt x="461" y="1027"/>
                    <a:pt x="593" y="894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53"/>
            <p:cNvSpPr/>
            <p:nvPr/>
          </p:nvSpPr>
          <p:spPr>
            <a:xfrm>
              <a:off x="6319841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53"/>
            <p:cNvSpPr/>
            <p:nvPr/>
          </p:nvSpPr>
          <p:spPr>
            <a:xfrm>
              <a:off x="6406040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3" y="1027"/>
                    <a:pt x="302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53"/>
            <p:cNvSpPr/>
            <p:nvPr/>
          </p:nvSpPr>
          <p:spPr>
            <a:xfrm>
              <a:off x="7773454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0"/>
                  </a:moveTo>
                  <a:cubicBezTo>
                    <a:pt x="134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4" y="1036"/>
                    <a:pt x="293" y="1036"/>
                  </a:cubicBezTo>
                  <a:cubicBezTo>
                    <a:pt x="461" y="1036"/>
                    <a:pt x="594" y="894"/>
                    <a:pt x="594" y="735"/>
                  </a:cubicBezTo>
                  <a:lnTo>
                    <a:pt x="594" y="301"/>
                  </a:lnTo>
                  <a:cubicBezTo>
                    <a:pt x="594" y="142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53"/>
            <p:cNvSpPr/>
            <p:nvPr/>
          </p:nvSpPr>
          <p:spPr>
            <a:xfrm>
              <a:off x="7945936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53"/>
            <p:cNvSpPr/>
            <p:nvPr/>
          </p:nvSpPr>
          <p:spPr>
            <a:xfrm>
              <a:off x="8032135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53"/>
            <p:cNvSpPr/>
            <p:nvPr/>
          </p:nvSpPr>
          <p:spPr>
            <a:xfrm>
              <a:off x="7859653" y="2546708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53"/>
            <p:cNvSpPr/>
            <p:nvPr/>
          </p:nvSpPr>
          <p:spPr>
            <a:xfrm>
              <a:off x="7945936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3"/>
            <p:cNvSpPr/>
            <p:nvPr/>
          </p:nvSpPr>
          <p:spPr>
            <a:xfrm>
              <a:off x="8032135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53"/>
            <p:cNvSpPr/>
            <p:nvPr/>
          </p:nvSpPr>
          <p:spPr>
            <a:xfrm>
              <a:off x="7945936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53"/>
            <p:cNvSpPr/>
            <p:nvPr/>
          </p:nvSpPr>
          <p:spPr>
            <a:xfrm>
              <a:off x="8032135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53"/>
            <p:cNvSpPr/>
            <p:nvPr/>
          </p:nvSpPr>
          <p:spPr>
            <a:xfrm>
              <a:off x="7773454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293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3"/>
            <p:cNvSpPr/>
            <p:nvPr/>
          </p:nvSpPr>
          <p:spPr>
            <a:xfrm>
              <a:off x="7859653" y="278362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3"/>
            <p:cNvSpPr/>
            <p:nvPr/>
          </p:nvSpPr>
          <p:spPr>
            <a:xfrm>
              <a:off x="8032135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53"/>
            <p:cNvSpPr/>
            <p:nvPr/>
          </p:nvSpPr>
          <p:spPr>
            <a:xfrm>
              <a:off x="7773454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1"/>
                  </a:moveTo>
                  <a:cubicBezTo>
                    <a:pt x="134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4" y="1037"/>
                    <a:pt x="293" y="1037"/>
                  </a:cubicBezTo>
                  <a:cubicBezTo>
                    <a:pt x="461" y="1037"/>
                    <a:pt x="594" y="895"/>
                    <a:pt x="594" y="735"/>
                  </a:cubicBezTo>
                  <a:lnTo>
                    <a:pt x="594" y="302"/>
                  </a:lnTo>
                  <a:cubicBezTo>
                    <a:pt x="594" y="142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53"/>
            <p:cNvSpPr/>
            <p:nvPr/>
          </p:nvSpPr>
          <p:spPr>
            <a:xfrm>
              <a:off x="7945936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53"/>
            <p:cNvSpPr/>
            <p:nvPr/>
          </p:nvSpPr>
          <p:spPr>
            <a:xfrm>
              <a:off x="8032135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53"/>
            <p:cNvSpPr/>
            <p:nvPr/>
          </p:nvSpPr>
          <p:spPr>
            <a:xfrm>
              <a:off x="7095801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51" y="1108"/>
                    <a:pt x="328" y="1108"/>
                  </a:cubicBezTo>
                  <a:cubicBezTo>
                    <a:pt x="505" y="1108"/>
                    <a:pt x="646" y="966"/>
                    <a:pt x="646" y="789"/>
                  </a:cubicBezTo>
                  <a:lnTo>
                    <a:pt x="646" y="329"/>
                  </a:lnTo>
                  <a:cubicBezTo>
                    <a:pt x="646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53"/>
            <p:cNvSpPr/>
            <p:nvPr/>
          </p:nvSpPr>
          <p:spPr>
            <a:xfrm>
              <a:off x="7188689" y="2367538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1"/>
                  </a:moveTo>
                  <a:cubicBezTo>
                    <a:pt x="143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3" y="1108"/>
                    <a:pt x="329" y="1108"/>
                  </a:cubicBezTo>
                  <a:cubicBezTo>
                    <a:pt x="50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53"/>
            <p:cNvSpPr/>
            <p:nvPr/>
          </p:nvSpPr>
          <p:spPr>
            <a:xfrm>
              <a:off x="737463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53"/>
            <p:cNvSpPr/>
            <p:nvPr/>
          </p:nvSpPr>
          <p:spPr>
            <a:xfrm>
              <a:off x="7095801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28"/>
                  </a:lnTo>
                  <a:cubicBezTo>
                    <a:pt x="646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53"/>
            <p:cNvSpPr/>
            <p:nvPr/>
          </p:nvSpPr>
          <p:spPr>
            <a:xfrm>
              <a:off x="7281662" y="2495057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53"/>
            <p:cNvSpPr/>
            <p:nvPr/>
          </p:nvSpPr>
          <p:spPr>
            <a:xfrm>
              <a:off x="7374635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53"/>
            <p:cNvSpPr/>
            <p:nvPr/>
          </p:nvSpPr>
          <p:spPr>
            <a:xfrm>
              <a:off x="7095801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098"/>
                    <a:pt x="328" y="1098"/>
                  </a:cubicBezTo>
                  <a:cubicBezTo>
                    <a:pt x="505" y="1098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53"/>
            <p:cNvSpPr/>
            <p:nvPr/>
          </p:nvSpPr>
          <p:spPr>
            <a:xfrm>
              <a:off x="7188689" y="2623254"/>
              <a:ext cx="54869" cy="92973"/>
            </a:xfrm>
            <a:custGeom>
              <a:avLst/>
              <a:gdLst/>
              <a:ahLst/>
              <a:cxnLst/>
              <a:rect l="l" t="t" r="r" b="b"/>
              <a:pathLst>
                <a:path w="648" h="109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3" y="1098"/>
                    <a:pt x="329" y="1098"/>
                  </a:cubicBezTo>
                  <a:cubicBezTo>
                    <a:pt x="50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53"/>
            <p:cNvSpPr/>
            <p:nvPr/>
          </p:nvSpPr>
          <p:spPr>
            <a:xfrm>
              <a:off x="7374635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3"/>
            <p:cNvSpPr/>
            <p:nvPr/>
          </p:nvSpPr>
          <p:spPr>
            <a:xfrm>
              <a:off x="7095801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107"/>
                    <a:pt x="328" y="1107"/>
                  </a:cubicBezTo>
                  <a:cubicBezTo>
                    <a:pt x="505" y="1107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3"/>
            <p:cNvSpPr/>
            <p:nvPr/>
          </p:nvSpPr>
          <p:spPr>
            <a:xfrm>
              <a:off x="7281662" y="2750688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3"/>
            <p:cNvSpPr/>
            <p:nvPr/>
          </p:nvSpPr>
          <p:spPr>
            <a:xfrm>
              <a:off x="737463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3"/>
            <p:cNvSpPr/>
            <p:nvPr/>
          </p:nvSpPr>
          <p:spPr>
            <a:xfrm>
              <a:off x="7095801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51" y="1107"/>
                    <a:pt x="328" y="1107"/>
                  </a:cubicBezTo>
                  <a:cubicBezTo>
                    <a:pt x="505" y="1107"/>
                    <a:pt x="646" y="957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3"/>
            <p:cNvSpPr/>
            <p:nvPr/>
          </p:nvSpPr>
          <p:spPr>
            <a:xfrm>
              <a:off x="737463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3"/>
            <p:cNvSpPr/>
            <p:nvPr/>
          </p:nvSpPr>
          <p:spPr>
            <a:xfrm>
              <a:off x="8742811" y="2367538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38" y="966"/>
                    <a:pt x="638" y="789"/>
                  </a:cubicBezTo>
                  <a:lnTo>
                    <a:pt x="638" y="329"/>
                  </a:lnTo>
                  <a:cubicBezTo>
                    <a:pt x="638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3"/>
            <p:cNvSpPr/>
            <p:nvPr/>
          </p:nvSpPr>
          <p:spPr>
            <a:xfrm>
              <a:off x="892799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28" y="1108"/>
                  </a:cubicBezTo>
                  <a:cubicBezTo>
                    <a:pt x="505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3"/>
            <p:cNvSpPr/>
            <p:nvPr/>
          </p:nvSpPr>
          <p:spPr>
            <a:xfrm>
              <a:off x="9020968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3"/>
            <p:cNvSpPr/>
            <p:nvPr/>
          </p:nvSpPr>
          <p:spPr>
            <a:xfrm>
              <a:off x="8742811" y="2495057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3"/>
            <p:cNvSpPr/>
            <p:nvPr/>
          </p:nvSpPr>
          <p:spPr>
            <a:xfrm>
              <a:off x="8835022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3"/>
            <p:cNvSpPr/>
            <p:nvPr/>
          </p:nvSpPr>
          <p:spPr>
            <a:xfrm>
              <a:off x="9020968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3"/>
            <p:cNvSpPr/>
            <p:nvPr/>
          </p:nvSpPr>
          <p:spPr>
            <a:xfrm>
              <a:off x="8742811" y="2623254"/>
              <a:ext cx="54107" cy="92973"/>
            </a:xfrm>
            <a:custGeom>
              <a:avLst/>
              <a:gdLst/>
              <a:ahLst/>
              <a:cxnLst/>
              <a:rect l="l" t="t" r="r" b="b"/>
              <a:pathLst>
                <a:path w="639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3"/>
            <p:cNvSpPr/>
            <p:nvPr/>
          </p:nvSpPr>
          <p:spPr>
            <a:xfrm>
              <a:off x="9020968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3"/>
            <p:cNvSpPr/>
            <p:nvPr/>
          </p:nvSpPr>
          <p:spPr>
            <a:xfrm>
              <a:off x="8835022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3"/>
            <p:cNvSpPr/>
            <p:nvPr/>
          </p:nvSpPr>
          <p:spPr>
            <a:xfrm>
              <a:off x="892799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3"/>
            <p:cNvSpPr/>
            <p:nvPr/>
          </p:nvSpPr>
          <p:spPr>
            <a:xfrm>
              <a:off x="9020968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53"/>
            <p:cNvSpPr/>
            <p:nvPr/>
          </p:nvSpPr>
          <p:spPr>
            <a:xfrm>
              <a:off x="8742811" y="2878123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38" y="957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53"/>
            <p:cNvSpPr/>
            <p:nvPr/>
          </p:nvSpPr>
          <p:spPr>
            <a:xfrm>
              <a:off x="892799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28" y="1107"/>
                  </a:cubicBezTo>
                  <a:cubicBezTo>
                    <a:pt x="505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53"/>
            <p:cNvSpPr/>
            <p:nvPr/>
          </p:nvSpPr>
          <p:spPr>
            <a:xfrm>
              <a:off x="9020968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53"/>
            <p:cNvSpPr/>
            <p:nvPr/>
          </p:nvSpPr>
          <p:spPr>
            <a:xfrm>
              <a:off x="8742811" y="3005557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53"/>
            <p:cNvSpPr/>
            <p:nvPr/>
          </p:nvSpPr>
          <p:spPr>
            <a:xfrm>
              <a:off x="8835022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53"/>
            <p:cNvSpPr/>
            <p:nvPr/>
          </p:nvSpPr>
          <p:spPr>
            <a:xfrm>
              <a:off x="9020968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53"/>
            <p:cNvSpPr/>
            <p:nvPr/>
          </p:nvSpPr>
          <p:spPr>
            <a:xfrm>
              <a:off x="8835022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53"/>
            <p:cNvSpPr/>
            <p:nvPr/>
          </p:nvSpPr>
          <p:spPr>
            <a:xfrm>
              <a:off x="892799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53"/>
            <p:cNvSpPr/>
            <p:nvPr/>
          </p:nvSpPr>
          <p:spPr>
            <a:xfrm>
              <a:off x="9020968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53"/>
            <p:cNvSpPr/>
            <p:nvPr/>
          </p:nvSpPr>
          <p:spPr>
            <a:xfrm>
              <a:off x="8250257" y="2321052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20" y="1108"/>
                  </a:cubicBezTo>
                  <a:cubicBezTo>
                    <a:pt x="497" y="1108"/>
                    <a:pt x="638" y="957"/>
                    <a:pt x="638" y="780"/>
                  </a:cubicBezTo>
                  <a:lnTo>
                    <a:pt x="638" y="320"/>
                  </a:lnTo>
                  <a:cubicBezTo>
                    <a:pt x="638" y="143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53"/>
            <p:cNvSpPr/>
            <p:nvPr/>
          </p:nvSpPr>
          <p:spPr>
            <a:xfrm>
              <a:off x="8435441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19" y="1108"/>
                  </a:cubicBezTo>
                  <a:cubicBezTo>
                    <a:pt x="505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53"/>
            <p:cNvSpPr/>
            <p:nvPr/>
          </p:nvSpPr>
          <p:spPr>
            <a:xfrm>
              <a:off x="8528414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0"/>
                  </a:cubicBezTo>
                  <a:lnTo>
                    <a:pt x="0" y="780"/>
                  </a:lnTo>
                  <a:cubicBezTo>
                    <a:pt x="0" y="957"/>
                    <a:pt x="142" y="1108"/>
                    <a:pt x="319" y="1108"/>
                  </a:cubicBezTo>
                  <a:cubicBezTo>
                    <a:pt x="496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53"/>
            <p:cNvSpPr/>
            <p:nvPr/>
          </p:nvSpPr>
          <p:spPr>
            <a:xfrm>
              <a:off x="8250257" y="2448571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497" y="1107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3"/>
            <p:cNvSpPr/>
            <p:nvPr/>
          </p:nvSpPr>
          <p:spPr>
            <a:xfrm>
              <a:off x="8342468" y="2448571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3"/>
            <p:cNvSpPr/>
            <p:nvPr/>
          </p:nvSpPr>
          <p:spPr>
            <a:xfrm>
              <a:off x="8528414" y="2448571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53"/>
            <p:cNvSpPr/>
            <p:nvPr/>
          </p:nvSpPr>
          <p:spPr>
            <a:xfrm>
              <a:off x="8250257" y="2576006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53"/>
            <p:cNvSpPr/>
            <p:nvPr/>
          </p:nvSpPr>
          <p:spPr>
            <a:xfrm>
              <a:off x="8435441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53"/>
            <p:cNvSpPr/>
            <p:nvPr/>
          </p:nvSpPr>
          <p:spPr>
            <a:xfrm>
              <a:off x="8528414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53"/>
            <p:cNvSpPr/>
            <p:nvPr/>
          </p:nvSpPr>
          <p:spPr>
            <a:xfrm>
              <a:off x="8250257" y="2703440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3"/>
            <p:cNvSpPr/>
            <p:nvPr/>
          </p:nvSpPr>
          <p:spPr>
            <a:xfrm>
              <a:off x="8528414" y="2703440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53"/>
            <p:cNvSpPr/>
            <p:nvPr/>
          </p:nvSpPr>
          <p:spPr>
            <a:xfrm>
              <a:off x="8250257" y="2830875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497" y="1107"/>
                    <a:pt x="638" y="966"/>
                    <a:pt x="638" y="789"/>
                  </a:cubicBezTo>
                  <a:lnTo>
                    <a:pt x="638" y="328"/>
                  </a:lnTo>
                  <a:cubicBezTo>
                    <a:pt x="638" y="151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53"/>
            <p:cNvSpPr/>
            <p:nvPr/>
          </p:nvSpPr>
          <p:spPr>
            <a:xfrm>
              <a:off x="8342468" y="2830875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8" y="1"/>
                  </a:moveTo>
                  <a:cubicBezTo>
                    <a:pt x="151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3"/>
            <p:cNvSpPr/>
            <p:nvPr/>
          </p:nvSpPr>
          <p:spPr>
            <a:xfrm>
              <a:off x="8528414" y="2830875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51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3"/>
            <p:cNvSpPr/>
            <p:nvPr/>
          </p:nvSpPr>
          <p:spPr>
            <a:xfrm>
              <a:off x="8250257" y="2959071"/>
              <a:ext cx="54107" cy="93058"/>
            </a:xfrm>
            <a:custGeom>
              <a:avLst/>
              <a:gdLst/>
              <a:ahLst/>
              <a:cxnLst/>
              <a:rect l="l" t="t" r="r" b="b"/>
              <a:pathLst>
                <a:path w="639" h="1099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20" y="1098"/>
                  </a:cubicBezTo>
                  <a:cubicBezTo>
                    <a:pt x="497" y="1098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3"/>
            <p:cNvSpPr/>
            <p:nvPr/>
          </p:nvSpPr>
          <p:spPr>
            <a:xfrm>
              <a:off x="8342468" y="2959071"/>
              <a:ext cx="54869" cy="93058"/>
            </a:xfrm>
            <a:custGeom>
              <a:avLst/>
              <a:gdLst/>
              <a:ahLst/>
              <a:cxnLst/>
              <a:rect l="l" t="t" r="r" b="b"/>
              <a:pathLst>
                <a:path w="648" h="1099" extrusionOk="0">
                  <a:moveTo>
                    <a:pt x="328" y="1"/>
                  </a:moveTo>
                  <a:cubicBezTo>
                    <a:pt x="151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51" y="1098"/>
                    <a:pt x="328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3"/>
            <p:cNvSpPr/>
            <p:nvPr/>
          </p:nvSpPr>
          <p:spPr>
            <a:xfrm>
              <a:off x="8435441" y="2959071"/>
              <a:ext cx="54785" cy="93058"/>
            </a:xfrm>
            <a:custGeom>
              <a:avLst/>
              <a:gdLst/>
              <a:ahLst/>
              <a:cxnLst/>
              <a:rect l="l" t="t" r="r" b="b"/>
              <a:pathLst>
                <a:path w="647" h="1099" extrusionOk="0">
                  <a:moveTo>
                    <a:pt x="319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19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3"/>
            <p:cNvSpPr/>
            <p:nvPr/>
          </p:nvSpPr>
          <p:spPr>
            <a:xfrm>
              <a:off x="8250257" y="3086506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107"/>
                    <a:pt x="320" y="1107"/>
                  </a:cubicBezTo>
                  <a:cubicBezTo>
                    <a:pt x="497" y="1107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3"/>
            <p:cNvSpPr/>
            <p:nvPr/>
          </p:nvSpPr>
          <p:spPr>
            <a:xfrm>
              <a:off x="8528414" y="3086506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19"/>
                  </a:cubicBezTo>
                  <a:lnTo>
                    <a:pt x="0" y="780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3"/>
            <p:cNvSpPr/>
            <p:nvPr/>
          </p:nvSpPr>
          <p:spPr>
            <a:xfrm>
              <a:off x="5630165" y="2675667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3"/>
            <p:cNvSpPr/>
            <p:nvPr/>
          </p:nvSpPr>
          <p:spPr>
            <a:xfrm>
              <a:off x="5726864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3"/>
            <p:cNvSpPr/>
            <p:nvPr/>
          </p:nvSpPr>
          <p:spPr>
            <a:xfrm>
              <a:off x="5920261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3"/>
            <p:cNvSpPr/>
            <p:nvPr/>
          </p:nvSpPr>
          <p:spPr>
            <a:xfrm>
              <a:off x="5630165" y="2808351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3"/>
            <p:cNvSpPr/>
            <p:nvPr/>
          </p:nvSpPr>
          <p:spPr>
            <a:xfrm>
              <a:off x="5823562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3"/>
            <p:cNvSpPr/>
            <p:nvPr/>
          </p:nvSpPr>
          <p:spPr>
            <a:xfrm>
              <a:off x="5920261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53"/>
            <p:cNvSpPr/>
            <p:nvPr/>
          </p:nvSpPr>
          <p:spPr>
            <a:xfrm>
              <a:off x="5630165" y="294179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53"/>
            <p:cNvSpPr/>
            <p:nvPr/>
          </p:nvSpPr>
          <p:spPr>
            <a:xfrm>
              <a:off x="5823562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3"/>
            <p:cNvSpPr/>
            <p:nvPr/>
          </p:nvSpPr>
          <p:spPr>
            <a:xfrm>
              <a:off x="5920261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3"/>
            <p:cNvSpPr/>
            <p:nvPr/>
          </p:nvSpPr>
          <p:spPr>
            <a:xfrm>
              <a:off x="5630165" y="3074482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6" y="1161"/>
                  </a:cubicBezTo>
                  <a:cubicBezTo>
                    <a:pt x="522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3"/>
            <p:cNvSpPr/>
            <p:nvPr/>
          </p:nvSpPr>
          <p:spPr>
            <a:xfrm>
              <a:off x="5920261" y="3074482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7" y="1161"/>
                  </a:cubicBezTo>
                  <a:cubicBezTo>
                    <a:pt x="523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3"/>
            <p:cNvSpPr/>
            <p:nvPr/>
          </p:nvSpPr>
          <p:spPr>
            <a:xfrm>
              <a:off x="5630165" y="320792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3"/>
            <p:cNvSpPr/>
            <p:nvPr/>
          </p:nvSpPr>
          <p:spPr>
            <a:xfrm>
              <a:off x="5823562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3"/>
            <p:cNvSpPr/>
            <p:nvPr/>
          </p:nvSpPr>
          <p:spPr>
            <a:xfrm>
              <a:off x="5920261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3"/>
            <p:cNvSpPr/>
            <p:nvPr/>
          </p:nvSpPr>
          <p:spPr>
            <a:xfrm>
              <a:off x="5630165" y="3341375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3"/>
            <p:cNvSpPr/>
            <p:nvPr/>
          </p:nvSpPr>
          <p:spPr>
            <a:xfrm>
              <a:off x="5823562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3"/>
            <p:cNvSpPr/>
            <p:nvPr/>
          </p:nvSpPr>
          <p:spPr>
            <a:xfrm>
              <a:off x="5920261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3"/>
            <p:cNvSpPr/>
            <p:nvPr/>
          </p:nvSpPr>
          <p:spPr>
            <a:xfrm>
              <a:off x="5630165" y="3474144"/>
              <a:ext cx="56986" cy="98223"/>
            </a:xfrm>
            <a:custGeom>
              <a:avLst/>
              <a:gdLst/>
              <a:ahLst/>
              <a:cxnLst/>
              <a:rect l="l" t="t" r="r" b="b"/>
              <a:pathLst>
                <a:path w="673" h="1160" extrusionOk="0">
                  <a:moveTo>
                    <a:pt x="336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6" y="1160"/>
                  </a:cubicBezTo>
                  <a:cubicBezTo>
                    <a:pt x="522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3"/>
            <p:cNvSpPr/>
            <p:nvPr/>
          </p:nvSpPr>
          <p:spPr>
            <a:xfrm>
              <a:off x="5726864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3"/>
            <p:cNvSpPr/>
            <p:nvPr/>
          </p:nvSpPr>
          <p:spPr>
            <a:xfrm>
              <a:off x="5823562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3"/>
            <p:cNvSpPr/>
            <p:nvPr/>
          </p:nvSpPr>
          <p:spPr>
            <a:xfrm>
              <a:off x="6599437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3"/>
            <p:cNvSpPr/>
            <p:nvPr/>
          </p:nvSpPr>
          <p:spPr>
            <a:xfrm>
              <a:off x="6793681" y="2324862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3"/>
            <p:cNvSpPr/>
            <p:nvPr/>
          </p:nvSpPr>
          <p:spPr>
            <a:xfrm>
              <a:off x="6890380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3"/>
            <p:cNvSpPr/>
            <p:nvPr/>
          </p:nvSpPr>
          <p:spPr>
            <a:xfrm>
              <a:off x="6599437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3"/>
            <p:cNvSpPr/>
            <p:nvPr/>
          </p:nvSpPr>
          <p:spPr>
            <a:xfrm>
              <a:off x="6696898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3"/>
            <p:cNvSpPr/>
            <p:nvPr/>
          </p:nvSpPr>
          <p:spPr>
            <a:xfrm>
              <a:off x="6890380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3"/>
            <p:cNvSpPr/>
            <p:nvPr/>
          </p:nvSpPr>
          <p:spPr>
            <a:xfrm>
              <a:off x="6599437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3"/>
            <p:cNvSpPr/>
            <p:nvPr/>
          </p:nvSpPr>
          <p:spPr>
            <a:xfrm>
              <a:off x="6696898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3"/>
            <p:cNvSpPr/>
            <p:nvPr/>
          </p:nvSpPr>
          <p:spPr>
            <a:xfrm>
              <a:off x="6599437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3"/>
            <p:cNvSpPr/>
            <p:nvPr/>
          </p:nvSpPr>
          <p:spPr>
            <a:xfrm>
              <a:off x="6696898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3"/>
            <p:cNvSpPr/>
            <p:nvPr/>
          </p:nvSpPr>
          <p:spPr>
            <a:xfrm>
              <a:off x="6890380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3"/>
            <p:cNvSpPr/>
            <p:nvPr/>
          </p:nvSpPr>
          <p:spPr>
            <a:xfrm>
              <a:off x="6599437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3"/>
            <p:cNvSpPr/>
            <p:nvPr/>
          </p:nvSpPr>
          <p:spPr>
            <a:xfrm>
              <a:off x="6793681" y="2857124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6" y="1160"/>
                  </a:cubicBezTo>
                  <a:cubicBezTo>
                    <a:pt x="522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3"/>
            <p:cNvSpPr/>
            <p:nvPr/>
          </p:nvSpPr>
          <p:spPr>
            <a:xfrm>
              <a:off x="6890380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7" y="1160"/>
                  </a:cubicBezTo>
                  <a:cubicBezTo>
                    <a:pt x="523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0" name="Google Shape;3400;p53"/>
          <p:cNvGrpSpPr/>
          <p:nvPr/>
        </p:nvGrpSpPr>
        <p:grpSpPr>
          <a:xfrm>
            <a:off x="49" y="3796789"/>
            <a:ext cx="4572038" cy="1346836"/>
            <a:chOff x="5071650" y="2144168"/>
            <a:chExt cx="4072359" cy="1694347"/>
          </a:xfrm>
        </p:grpSpPr>
        <p:sp>
          <p:nvSpPr>
            <p:cNvPr id="3401" name="Google Shape;3401;p53"/>
            <p:cNvSpPr/>
            <p:nvPr/>
          </p:nvSpPr>
          <p:spPr>
            <a:xfrm>
              <a:off x="5071650" y="2144168"/>
              <a:ext cx="4072359" cy="1694347"/>
            </a:xfrm>
            <a:custGeom>
              <a:avLst/>
              <a:gdLst/>
              <a:ahLst/>
              <a:cxnLst/>
              <a:rect l="l" t="t" r="r" b="b"/>
              <a:pathLst>
                <a:path w="48094" h="20010" extrusionOk="0">
                  <a:moveTo>
                    <a:pt x="39381" y="1"/>
                  </a:moveTo>
                  <a:lnTo>
                    <a:pt x="36654" y="1293"/>
                  </a:lnTo>
                  <a:lnTo>
                    <a:pt x="36654" y="5835"/>
                  </a:lnTo>
                  <a:lnTo>
                    <a:pt x="36105" y="5835"/>
                  </a:lnTo>
                  <a:lnTo>
                    <a:pt x="36105" y="2364"/>
                  </a:lnTo>
                  <a:lnTo>
                    <a:pt x="31351" y="2364"/>
                  </a:lnTo>
                  <a:lnTo>
                    <a:pt x="31351" y="6933"/>
                  </a:lnTo>
                  <a:lnTo>
                    <a:pt x="30953" y="6933"/>
                  </a:lnTo>
                  <a:lnTo>
                    <a:pt x="30953" y="6021"/>
                  </a:lnTo>
                  <a:lnTo>
                    <a:pt x="28544" y="4773"/>
                  </a:lnTo>
                  <a:lnTo>
                    <a:pt x="28544" y="1709"/>
                  </a:lnTo>
                  <a:lnTo>
                    <a:pt x="23152" y="1709"/>
                  </a:lnTo>
                  <a:lnTo>
                    <a:pt x="23152" y="4277"/>
                  </a:lnTo>
                  <a:lnTo>
                    <a:pt x="22763" y="4277"/>
                  </a:lnTo>
                  <a:lnTo>
                    <a:pt x="22763" y="417"/>
                  </a:lnTo>
                  <a:lnTo>
                    <a:pt x="20018" y="417"/>
                  </a:lnTo>
                  <a:lnTo>
                    <a:pt x="17353" y="1683"/>
                  </a:lnTo>
                  <a:lnTo>
                    <a:pt x="17353" y="6127"/>
                  </a:lnTo>
                  <a:lnTo>
                    <a:pt x="16813" y="6127"/>
                  </a:lnTo>
                  <a:lnTo>
                    <a:pt x="16813" y="2736"/>
                  </a:lnTo>
                  <a:lnTo>
                    <a:pt x="12156" y="2736"/>
                  </a:lnTo>
                  <a:lnTo>
                    <a:pt x="12156" y="7207"/>
                  </a:lnTo>
                  <a:lnTo>
                    <a:pt x="11767" y="7207"/>
                  </a:lnTo>
                  <a:lnTo>
                    <a:pt x="11767" y="6304"/>
                  </a:lnTo>
                  <a:lnTo>
                    <a:pt x="7774" y="4233"/>
                  </a:lnTo>
                  <a:lnTo>
                    <a:pt x="5879" y="4233"/>
                  </a:lnTo>
                  <a:lnTo>
                    <a:pt x="5879" y="7207"/>
                  </a:lnTo>
                  <a:lnTo>
                    <a:pt x="5401" y="7207"/>
                  </a:lnTo>
                  <a:lnTo>
                    <a:pt x="5401" y="1355"/>
                  </a:lnTo>
                  <a:lnTo>
                    <a:pt x="0" y="1355"/>
                  </a:lnTo>
                  <a:lnTo>
                    <a:pt x="0" y="20010"/>
                  </a:lnTo>
                  <a:lnTo>
                    <a:pt x="48093" y="20010"/>
                  </a:lnTo>
                  <a:lnTo>
                    <a:pt x="48093" y="1320"/>
                  </a:lnTo>
                  <a:lnTo>
                    <a:pt x="42578" y="1320"/>
                  </a:lnTo>
                  <a:lnTo>
                    <a:pt x="42578" y="3940"/>
                  </a:lnTo>
                  <a:lnTo>
                    <a:pt x="42179" y="3940"/>
                  </a:lnTo>
                  <a:lnTo>
                    <a:pt x="42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53"/>
            <p:cNvSpPr/>
            <p:nvPr/>
          </p:nvSpPr>
          <p:spPr>
            <a:xfrm>
              <a:off x="5124826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53"/>
            <p:cNvSpPr/>
            <p:nvPr/>
          </p:nvSpPr>
          <p:spPr>
            <a:xfrm>
              <a:off x="5318985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53"/>
            <p:cNvSpPr/>
            <p:nvPr/>
          </p:nvSpPr>
          <p:spPr>
            <a:xfrm>
              <a:off x="5415684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53"/>
            <p:cNvSpPr/>
            <p:nvPr/>
          </p:nvSpPr>
          <p:spPr>
            <a:xfrm>
              <a:off x="5124826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53"/>
            <p:cNvSpPr/>
            <p:nvPr/>
          </p:nvSpPr>
          <p:spPr>
            <a:xfrm>
              <a:off x="522152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53"/>
            <p:cNvSpPr/>
            <p:nvPr/>
          </p:nvSpPr>
          <p:spPr>
            <a:xfrm>
              <a:off x="541568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53"/>
            <p:cNvSpPr/>
            <p:nvPr/>
          </p:nvSpPr>
          <p:spPr>
            <a:xfrm>
              <a:off x="5124826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53"/>
            <p:cNvSpPr/>
            <p:nvPr/>
          </p:nvSpPr>
          <p:spPr>
            <a:xfrm>
              <a:off x="5221524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53"/>
            <p:cNvSpPr/>
            <p:nvPr/>
          </p:nvSpPr>
          <p:spPr>
            <a:xfrm>
              <a:off x="5318985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53"/>
            <p:cNvSpPr/>
            <p:nvPr/>
          </p:nvSpPr>
          <p:spPr>
            <a:xfrm>
              <a:off x="5124826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53"/>
            <p:cNvSpPr/>
            <p:nvPr/>
          </p:nvSpPr>
          <p:spPr>
            <a:xfrm>
              <a:off x="5415684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53"/>
            <p:cNvSpPr/>
            <p:nvPr/>
          </p:nvSpPr>
          <p:spPr>
            <a:xfrm>
              <a:off x="5124826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53"/>
            <p:cNvSpPr/>
            <p:nvPr/>
          </p:nvSpPr>
          <p:spPr>
            <a:xfrm>
              <a:off x="5318985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53"/>
            <p:cNvSpPr/>
            <p:nvPr/>
          </p:nvSpPr>
          <p:spPr>
            <a:xfrm>
              <a:off x="5415684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53"/>
            <p:cNvSpPr/>
            <p:nvPr/>
          </p:nvSpPr>
          <p:spPr>
            <a:xfrm>
              <a:off x="5124826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53"/>
            <p:cNvSpPr/>
            <p:nvPr/>
          </p:nvSpPr>
          <p:spPr>
            <a:xfrm>
              <a:off x="5318985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53"/>
            <p:cNvSpPr/>
            <p:nvPr/>
          </p:nvSpPr>
          <p:spPr>
            <a:xfrm>
              <a:off x="5415684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53"/>
            <p:cNvSpPr/>
            <p:nvPr/>
          </p:nvSpPr>
          <p:spPr>
            <a:xfrm>
              <a:off x="522152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53"/>
            <p:cNvSpPr/>
            <p:nvPr/>
          </p:nvSpPr>
          <p:spPr>
            <a:xfrm>
              <a:off x="5318985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53"/>
            <p:cNvSpPr/>
            <p:nvPr/>
          </p:nvSpPr>
          <p:spPr>
            <a:xfrm>
              <a:off x="541568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53"/>
            <p:cNvSpPr/>
            <p:nvPr/>
          </p:nvSpPr>
          <p:spPr>
            <a:xfrm>
              <a:off x="6147443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292" y="1036"/>
                  </a:cubicBezTo>
                  <a:cubicBezTo>
                    <a:pt x="461" y="1036"/>
                    <a:pt x="593" y="894"/>
                    <a:pt x="593" y="735"/>
                  </a:cubicBezTo>
                  <a:lnTo>
                    <a:pt x="593" y="301"/>
                  </a:lnTo>
                  <a:cubicBezTo>
                    <a:pt x="593" y="142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53"/>
            <p:cNvSpPr/>
            <p:nvPr/>
          </p:nvSpPr>
          <p:spPr>
            <a:xfrm>
              <a:off x="6319841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53"/>
            <p:cNvSpPr/>
            <p:nvPr/>
          </p:nvSpPr>
          <p:spPr>
            <a:xfrm>
              <a:off x="6406040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0"/>
                  </a:moveTo>
                  <a:cubicBezTo>
                    <a:pt x="133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3" y="1036"/>
                    <a:pt x="302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53"/>
            <p:cNvSpPr/>
            <p:nvPr/>
          </p:nvSpPr>
          <p:spPr>
            <a:xfrm>
              <a:off x="6147443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53"/>
            <p:cNvSpPr/>
            <p:nvPr/>
          </p:nvSpPr>
          <p:spPr>
            <a:xfrm>
              <a:off x="6233642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53"/>
            <p:cNvSpPr/>
            <p:nvPr/>
          </p:nvSpPr>
          <p:spPr>
            <a:xfrm>
              <a:off x="6406040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53"/>
            <p:cNvSpPr/>
            <p:nvPr/>
          </p:nvSpPr>
          <p:spPr>
            <a:xfrm>
              <a:off x="6147443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53"/>
            <p:cNvSpPr/>
            <p:nvPr/>
          </p:nvSpPr>
          <p:spPr>
            <a:xfrm>
              <a:off x="6233642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53"/>
            <p:cNvSpPr/>
            <p:nvPr/>
          </p:nvSpPr>
          <p:spPr>
            <a:xfrm>
              <a:off x="6147443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53"/>
            <p:cNvSpPr/>
            <p:nvPr/>
          </p:nvSpPr>
          <p:spPr>
            <a:xfrm>
              <a:off x="6233642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53"/>
            <p:cNvSpPr/>
            <p:nvPr/>
          </p:nvSpPr>
          <p:spPr>
            <a:xfrm>
              <a:off x="6406040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53"/>
            <p:cNvSpPr/>
            <p:nvPr/>
          </p:nvSpPr>
          <p:spPr>
            <a:xfrm>
              <a:off x="6147443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292" y="1037"/>
                  </a:cubicBezTo>
                  <a:cubicBezTo>
                    <a:pt x="461" y="1037"/>
                    <a:pt x="593" y="895"/>
                    <a:pt x="593" y="735"/>
                  </a:cubicBezTo>
                  <a:lnTo>
                    <a:pt x="593" y="302"/>
                  </a:lnTo>
                  <a:cubicBezTo>
                    <a:pt x="593" y="142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53"/>
            <p:cNvSpPr/>
            <p:nvPr/>
          </p:nvSpPr>
          <p:spPr>
            <a:xfrm>
              <a:off x="6319841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53"/>
            <p:cNvSpPr/>
            <p:nvPr/>
          </p:nvSpPr>
          <p:spPr>
            <a:xfrm>
              <a:off x="6406040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1"/>
                  </a:moveTo>
                  <a:cubicBezTo>
                    <a:pt x="133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3" y="1037"/>
                    <a:pt x="302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53"/>
            <p:cNvSpPr/>
            <p:nvPr/>
          </p:nvSpPr>
          <p:spPr>
            <a:xfrm>
              <a:off x="6147443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292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53"/>
            <p:cNvSpPr/>
            <p:nvPr/>
          </p:nvSpPr>
          <p:spPr>
            <a:xfrm>
              <a:off x="6233642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53"/>
            <p:cNvSpPr/>
            <p:nvPr/>
          </p:nvSpPr>
          <p:spPr>
            <a:xfrm>
              <a:off x="6406040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3" y="1027"/>
                    <a:pt x="302" y="1027"/>
                  </a:cubicBezTo>
                  <a:cubicBezTo>
                    <a:pt x="461" y="1027"/>
                    <a:pt x="603" y="895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53"/>
            <p:cNvSpPr/>
            <p:nvPr/>
          </p:nvSpPr>
          <p:spPr>
            <a:xfrm>
              <a:off x="6147443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292" y="1027"/>
                  </a:cubicBezTo>
                  <a:cubicBezTo>
                    <a:pt x="461" y="1027"/>
                    <a:pt x="593" y="894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53"/>
            <p:cNvSpPr/>
            <p:nvPr/>
          </p:nvSpPr>
          <p:spPr>
            <a:xfrm>
              <a:off x="6319841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53"/>
            <p:cNvSpPr/>
            <p:nvPr/>
          </p:nvSpPr>
          <p:spPr>
            <a:xfrm>
              <a:off x="6406040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3" y="1027"/>
                    <a:pt x="302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53"/>
            <p:cNvSpPr/>
            <p:nvPr/>
          </p:nvSpPr>
          <p:spPr>
            <a:xfrm>
              <a:off x="7773454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0"/>
                  </a:moveTo>
                  <a:cubicBezTo>
                    <a:pt x="134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4" y="1036"/>
                    <a:pt x="293" y="1036"/>
                  </a:cubicBezTo>
                  <a:cubicBezTo>
                    <a:pt x="461" y="1036"/>
                    <a:pt x="594" y="894"/>
                    <a:pt x="594" y="735"/>
                  </a:cubicBezTo>
                  <a:lnTo>
                    <a:pt x="594" y="301"/>
                  </a:lnTo>
                  <a:cubicBezTo>
                    <a:pt x="594" y="142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53"/>
            <p:cNvSpPr/>
            <p:nvPr/>
          </p:nvSpPr>
          <p:spPr>
            <a:xfrm>
              <a:off x="7945936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53"/>
            <p:cNvSpPr/>
            <p:nvPr/>
          </p:nvSpPr>
          <p:spPr>
            <a:xfrm>
              <a:off x="8032135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53"/>
            <p:cNvSpPr/>
            <p:nvPr/>
          </p:nvSpPr>
          <p:spPr>
            <a:xfrm>
              <a:off x="7859653" y="2546708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53"/>
            <p:cNvSpPr/>
            <p:nvPr/>
          </p:nvSpPr>
          <p:spPr>
            <a:xfrm>
              <a:off x="7945936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53"/>
            <p:cNvSpPr/>
            <p:nvPr/>
          </p:nvSpPr>
          <p:spPr>
            <a:xfrm>
              <a:off x="8032135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53"/>
            <p:cNvSpPr/>
            <p:nvPr/>
          </p:nvSpPr>
          <p:spPr>
            <a:xfrm>
              <a:off x="7945936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53"/>
            <p:cNvSpPr/>
            <p:nvPr/>
          </p:nvSpPr>
          <p:spPr>
            <a:xfrm>
              <a:off x="8032135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53"/>
            <p:cNvSpPr/>
            <p:nvPr/>
          </p:nvSpPr>
          <p:spPr>
            <a:xfrm>
              <a:off x="7773454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293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53"/>
            <p:cNvSpPr/>
            <p:nvPr/>
          </p:nvSpPr>
          <p:spPr>
            <a:xfrm>
              <a:off x="7859653" y="278362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53"/>
            <p:cNvSpPr/>
            <p:nvPr/>
          </p:nvSpPr>
          <p:spPr>
            <a:xfrm>
              <a:off x="8032135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53"/>
            <p:cNvSpPr/>
            <p:nvPr/>
          </p:nvSpPr>
          <p:spPr>
            <a:xfrm>
              <a:off x="7773454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1"/>
                  </a:moveTo>
                  <a:cubicBezTo>
                    <a:pt x="134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4" y="1037"/>
                    <a:pt x="293" y="1037"/>
                  </a:cubicBezTo>
                  <a:cubicBezTo>
                    <a:pt x="461" y="1037"/>
                    <a:pt x="594" y="895"/>
                    <a:pt x="594" y="735"/>
                  </a:cubicBezTo>
                  <a:lnTo>
                    <a:pt x="594" y="302"/>
                  </a:lnTo>
                  <a:cubicBezTo>
                    <a:pt x="594" y="142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53"/>
            <p:cNvSpPr/>
            <p:nvPr/>
          </p:nvSpPr>
          <p:spPr>
            <a:xfrm>
              <a:off x="7945936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53"/>
            <p:cNvSpPr/>
            <p:nvPr/>
          </p:nvSpPr>
          <p:spPr>
            <a:xfrm>
              <a:off x="8032135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53"/>
            <p:cNvSpPr/>
            <p:nvPr/>
          </p:nvSpPr>
          <p:spPr>
            <a:xfrm>
              <a:off x="7095801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51" y="1108"/>
                    <a:pt x="328" y="1108"/>
                  </a:cubicBezTo>
                  <a:cubicBezTo>
                    <a:pt x="505" y="1108"/>
                    <a:pt x="646" y="966"/>
                    <a:pt x="646" y="789"/>
                  </a:cubicBezTo>
                  <a:lnTo>
                    <a:pt x="646" y="329"/>
                  </a:lnTo>
                  <a:cubicBezTo>
                    <a:pt x="646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53"/>
            <p:cNvSpPr/>
            <p:nvPr/>
          </p:nvSpPr>
          <p:spPr>
            <a:xfrm>
              <a:off x="7188689" y="2367538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1"/>
                  </a:moveTo>
                  <a:cubicBezTo>
                    <a:pt x="143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3" y="1108"/>
                    <a:pt x="329" y="1108"/>
                  </a:cubicBezTo>
                  <a:cubicBezTo>
                    <a:pt x="50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53"/>
            <p:cNvSpPr/>
            <p:nvPr/>
          </p:nvSpPr>
          <p:spPr>
            <a:xfrm>
              <a:off x="737463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53"/>
            <p:cNvSpPr/>
            <p:nvPr/>
          </p:nvSpPr>
          <p:spPr>
            <a:xfrm>
              <a:off x="7095801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28"/>
                  </a:lnTo>
                  <a:cubicBezTo>
                    <a:pt x="646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53"/>
            <p:cNvSpPr/>
            <p:nvPr/>
          </p:nvSpPr>
          <p:spPr>
            <a:xfrm>
              <a:off x="7281662" y="2495057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53"/>
            <p:cNvSpPr/>
            <p:nvPr/>
          </p:nvSpPr>
          <p:spPr>
            <a:xfrm>
              <a:off x="7374635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53"/>
            <p:cNvSpPr/>
            <p:nvPr/>
          </p:nvSpPr>
          <p:spPr>
            <a:xfrm>
              <a:off x="7095801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098"/>
                    <a:pt x="328" y="1098"/>
                  </a:cubicBezTo>
                  <a:cubicBezTo>
                    <a:pt x="505" y="1098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53"/>
            <p:cNvSpPr/>
            <p:nvPr/>
          </p:nvSpPr>
          <p:spPr>
            <a:xfrm>
              <a:off x="7188689" y="2623254"/>
              <a:ext cx="54869" cy="92973"/>
            </a:xfrm>
            <a:custGeom>
              <a:avLst/>
              <a:gdLst/>
              <a:ahLst/>
              <a:cxnLst/>
              <a:rect l="l" t="t" r="r" b="b"/>
              <a:pathLst>
                <a:path w="648" h="109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3" y="1098"/>
                    <a:pt x="329" y="1098"/>
                  </a:cubicBezTo>
                  <a:cubicBezTo>
                    <a:pt x="50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53"/>
            <p:cNvSpPr/>
            <p:nvPr/>
          </p:nvSpPr>
          <p:spPr>
            <a:xfrm>
              <a:off x="7374635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53"/>
            <p:cNvSpPr/>
            <p:nvPr/>
          </p:nvSpPr>
          <p:spPr>
            <a:xfrm>
              <a:off x="7095801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107"/>
                    <a:pt x="328" y="1107"/>
                  </a:cubicBezTo>
                  <a:cubicBezTo>
                    <a:pt x="505" y="1107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53"/>
            <p:cNvSpPr/>
            <p:nvPr/>
          </p:nvSpPr>
          <p:spPr>
            <a:xfrm>
              <a:off x="7281662" y="2750688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53"/>
            <p:cNvSpPr/>
            <p:nvPr/>
          </p:nvSpPr>
          <p:spPr>
            <a:xfrm>
              <a:off x="737463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53"/>
            <p:cNvSpPr/>
            <p:nvPr/>
          </p:nvSpPr>
          <p:spPr>
            <a:xfrm>
              <a:off x="7095801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51" y="1107"/>
                    <a:pt x="328" y="1107"/>
                  </a:cubicBezTo>
                  <a:cubicBezTo>
                    <a:pt x="505" y="1107"/>
                    <a:pt x="646" y="957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53"/>
            <p:cNvSpPr/>
            <p:nvPr/>
          </p:nvSpPr>
          <p:spPr>
            <a:xfrm>
              <a:off x="737463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53"/>
            <p:cNvSpPr/>
            <p:nvPr/>
          </p:nvSpPr>
          <p:spPr>
            <a:xfrm>
              <a:off x="8742811" y="2367538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38" y="966"/>
                    <a:pt x="638" y="789"/>
                  </a:cubicBezTo>
                  <a:lnTo>
                    <a:pt x="638" y="329"/>
                  </a:lnTo>
                  <a:cubicBezTo>
                    <a:pt x="638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53"/>
            <p:cNvSpPr/>
            <p:nvPr/>
          </p:nvSpPr>
          <p:spPr>
            <a:xfrm>
              <a:off x="892799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28" y="1108"/>
                  </a:cubicBezTo>
                  <a:cubicBezTo>
                    <a:pt x="505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53"/>
            <p:cNvSpPr/>
            <p:nvPr/>
          </p:nvSpPr>
          <p:spPr>
            <a:xfrm>
              <a:off x="9020968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53"/>
            <p:cNvSpPr/>
            <p:nvPr/>
          </p:nvSpPr>
          <p:spPr>
            <a:xfrm>
              <a:off x="8742811" y="2495057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53"/>
            <p:cNvSpPr/>
            <p:nvPr/>
          </p:nvSpPr>
          <p:spPr>
            <a:xfrm>
              <a:off x="8835022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53"/>
            <p:cNvSpPr/>
            <p:nvPr/>
          </p:nvSpPr>
          <p:spPr>
            <a:xfrm>
              <a:off x="9020968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53"/>
            <p:cNvSpPr/>
            <p:nvPr/>
          </p:nvSpPr>
          <p:spPr>
            <a:xfrm>
              <a:off x="8742811" y="2623254"/>
              <a:ext cx="54107" cy="92973"/>
            </a:xfrm>
            <a:custGeom>
              <a:avLst/>
              <a:gdLst/>
              <a:ahLst/>
              <a:cxnLst/>
              <a:rect l="l" t="t" r="r" b="b"/>
              <a:pathLst>
                <a:path w="639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53"/>
            <p:cNvSpPr/>
            <p:nvPr/>
          </p:nvSpPr>
          <p:spPr>
            <a:xfrm>
              <a:off x="9020968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53"/>
            <p:cNvSpPr/>
            <p:nvPr/>
          </p:nvSpPr>
          <p:spPr>
            <a:xfrm>
              <a:off x="8835022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53"/>
            <p:cNvSpPr/>
            <p:nvPr/>
          </p:nvSpPr>
          <p:spPr>
            <a:xfrm>
              <a:off x="892799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53"/>
            <p:cNvSpPr/>
            <p:nvPr/>
          </p:nvSpPr>
          <p:spPr>
            <a:xfrm>
              <a:off x="9020968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53"/>
            <p:cNvSpPr/>
            <p:nvPr/>
          </p:nvSpPr>
          <p:spPr>
            <a:xfrm>
              <a:off x="8742811" y="2878123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38" y="957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53"/>
            <p:cNvSpPr/>
            <p:nvPr/>
          </p:nvSpPr>
          <p:spPr>
            <a:xfrm>
              <a:off x="892799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28" y="1107"/>
                  </a:cubicBezTo>
                  <a:cubicBezTo>
                    <a:pt x="505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53"/>
            <p:cNvSpPr/>
            <p:nvPr/>
          </p:nvSpPr>
          <p:spPr>
            <a:xfrm>
              <a:off x="9020968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53"/>
            <p:cNvSpPr/>
            <p:nvPr/>
          </p:nvSpPr>
          <p:spPr>
            <a:xfrm>
              <a:off x="8742811" y="3005557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53"/>
            <p:cNvSpPr/>
            <p:nvPr/>
          </p:nvSpPr>
          <p:spPr>
            <a:xfrm>
              <a:off x="8835022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53"/>
            <p:cNvSpPr/>
            <p:nvPr/>
          </p:nvSpPr>
          <p:spPr>
            <a:xfrm>
              <a:off x="9020968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53"/>
            <p:cNvSpPr/>
            <p:nvPr/>
          </p:nvSpPr>
          <p:spPr>
            <a:xfrm>
              <a:off x="8835022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53"/>
            <p:cNvSpPr/>
            <p:nvPr/>
          </p:nvSpPr>
          <p:spPr>
            <a:xfrm>
              <a:off x="892799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53"/>
            <p:cNvSpPr/>
            <p:nvPr/>
          </p:nvSpPr>
          <p:spPr>
            <a:xfrm>
              <a:off x="9020968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53"/>
            <p:cNvSpPr/>
            <p:nvPr/>
          </p:nvSpPr>
          <p:spPr>
            <a:xfrm>
              <a:off x="8250257" y="2321052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20" y="1108"/>
                  </a:cubicBezTo>
                  <a:cubicBezTo>
                    <a:pt x="497" y="1108"/>
                    <a:pt x="638" y="957"/>
                    <a:pt x="638" y="780"/>
                  </a:cubicBezTo>
                  <a:lnTo>
                    <a:pt x="638" y="320"/>
                  </a:lnTo>
                  <a:cubicBezTo>
                    <a:pt x="638" y="143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53"/>
            <p:cNvSpPr/>
            <p:nvPr/>
          </p:nvSpPr>
          <p:spPr>
            <a:xfrm>
              <a:off x="8435441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19" y="1108"/>
                  </a:cubicBezTo>
                  <a:cubicBezTo>
                    <a:pt x="505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53"/>
            <p:cNvSpPr/>
            <p:nvPr/>
          </p:nvSpPr>
          <p:spPr>
            <a:xfrm>
              <a:off x="8528414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0"/>
                  </a:cubicBezTo>
                  <a:lnTo>
                    <a:pt x="0" y="780"/>
                  </a:lnTo>
                  <a:cubicBezTo>
                    <a:pt x="0" y="957"/>
                    <a:pt x="142" y="1108"/>
                    <a:pt x="319" y="1108"/>
                  </a:cubicBezTo>
                  <a:cubicBezTo>
                    <a:pt x="496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53"/>
            <p:cNvSpPr/>
            <p:nvPr/>
          </p:nvSpPr>
          <p:spPr>
            <a:xfrm>
              <a:off x="8250257" y="2448571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497" y="1107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53"/>
            <p:cNvSpPr/>
            <p:nvPr/>
          </p:nvSpPr>
          <p:spPr>
            <a:xfrm>
              <a:off x="8342468" y="2448571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53"/>
            <p:cNvSpPr/>
            <p:nvPr/>
          </p:nvSpPr>
          <p:spPr>
            <a:xfrm>
              <a:off x="8528414" y="2448571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53"/>
            <p:cNvSpPr/>
            <p:nvPr/>
          </p:nvSpPr>
          <p:spPr>
            <a:xfrm>
              <a:off x="8250257" y="2576006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53"/>
            <p:cNvSpPr/>
            <p:nvPr/>
          </p:nvSpPr>
          <p:spPr>
            <a:xfrm>
              <a:off x="8435441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53"/>
            <p:cNvSpPr/>
            <p:nvPr/>
          </p:nvSpPr>
          <p:spPr>
            <a:xfrm>
              <a:off x="8528414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53"/>
            <p:cNvSpPr/>
            <p:nvPr/>
          </p:nvSpPr>
          <p:spPr>
            <a:xfrm>
              <a:off x="8250257" y="2703440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53"/>
            <p:cNvSpPr/>
            <p:nvPr/>
          </p:nvSpPr>
          <p:spPr>
            <a:xfrm>
              <a:off x="8528414" y="2703440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53"/>
            <p:cNvSpPr/>
            <p:nvPr/>
          </p:nvSpPr>
          <p:spPr>
            <a:xfrm>
              <a:off x="8250257" y="2830875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497" y="1107"/>
                    <a:pt x="638" y="966"/>
                    <a:pt x="638" y="789"/>
                  </a:cubicBezTo>
                  <a:lnTo>
                    <a:pt x="638" y="328"/>
                  </a:lnTo>
                  <a:cubicBezTo>
                    <a:pt x="638" y="151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53"/>
            <p:cNvSpPr/>
            <p:nvPr/>
          </p:nvSpPr>
          <p:spPr>
            <a:xfrm>
              <a:off x="8342468" y="2830875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8" y="1"/>
                  </a:moveTo>
                  <a:cubicBezTo>
                    <a:pt x="151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53"/>
            <p:cNvSpPr/>
            <p:nvPr/>
          </p:nvSpPr>
          <p:spPr>
            <a:xfrm>
              <a:off x="8528414" y="2830875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51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53"/>
            <p:cNvSpPr/>
            <p:nvPr/>
          </p:nvSpPr>
          <p:spPr>
            <a:xfrm>
              <a:off x="8250257" y="2959071"/>
              <a:ext cx="54107" cy="93058"/>
            </a:xfrm>
            <a:custGeom>
              <a:avLst/>
              <a:gdLst/>
              <a:ahLst/>
              <a:cxnLst/>
              <a:rect l="l" t="t" r="r" b="b"/>
              <a:pathLst>
                <a:path w="639" h="1099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20" y="1098"/>
                  </a:cubicBezTo>
                  <a:cubicBezTo>
                    <a:pt x="497" y="1098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53"/>
            <p:cNvSpPr/>
            <p:nvPr/>
          </p:nvSpPr>
          <p:spPr>
            <a:xfrm>
              <a:off x="8342468" y="2959071"/>
              <a:ext cx="54869" cy="93058"/>
            </a:xfrm>
            <a:custGeom>
              <a:avLst/>
              <a:gdLst/>
              <a:ahLst/>
              <a:cxnLst/>
              <a:rect l="l" t="t" r="r" b="b"/>
              <a:pathLst>
                <a:path w="648" h="1099" extrusionOk="0">
                  <a:moveTo>
                    <a:pt x="328" y="1"/>
                  </a:moveTo>
                  <a:cubicBezTo>
                    <a:pt x="151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51" y="1098"/>
                    <a:pt x="328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53"/>
            <p:cNvSpPr/>
            <p:nvPr/>
          </p:nvSpPr>
          <p:spPr>
            <a:xfrm>
              <a:off x="8435441" y="2959071"/>
              <a:ext cx="54785" cy="93058"/>
            </a:xfrm>
            <a:custGeom>
              <a:avLst/>
              <a:gdLst/>
              <a:ahLst/>
              <a:cxnLst/>
              <a:rect l="l" t="t" r="r" b="b"/>
              <a:pathLst>
                <a:path w="647" h="1099" extrusionOk="0">
                  <a:moveTo>
                    <a:pt x="319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19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53"/>
            <p:cNvSpPr/>
            <p:nvPr/>
          </p:nvSpPr>
          <p:spPr>
            <a:xfrm>
              <a:off x="8250257" y="3086506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107"/>
                    <a:pt x="320" y="1107"/>
                  </a:cubicBezTo>
                  <a:cubicBezTo>
                    <a:pt x="497" y="1107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53"/>
            <p:cNvSpPr/>
            <p:nvPr/>
          </p:nvSpPr>
          <p:spPr>
            <a:xfrm>
              <a:off x="8528414" y="3086506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19"/>
                  </a:cubicBezTo>
                  <a:lnTo>
                    <a:pt x="0" y="780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53"/>
            <p:cNvSpPr/>
            <p:nvPr/>
          </p:nvSpPr>
          <p:spPr>
            <a:xfrm>
              <a:off x="5630165" y="2675667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53"/>
            <p:cNvSpPr/>
            <p:nvPr/>
          </p:nvSpPr>
          <p:spPr>
            <a:xfrm>
              <a:off x="5726864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53"/>
            <p:cNvSpPr/>
            <p:nvPr/>
          </p:nvSpPr>
          <p:spPr>
            <a:xfrm>
              <a:off x="5920261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53"/>
            <p:cNvSpPr/>
            <p:nvPr/>
          </p:nvSpPr>
          <p:spPr>
            <a:xfrm>
              <a:off x="5630165" y="2808351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53"/>
            <p:cNvSpPr/>
            <p:nvPr/>
          </p:nvSpPr>
          <p:spPr>
            <a:xfrm>
              <a:off x="5823562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53"/>
            <p:cNvSpPr/>
            <p:nvPr/>
          </p:nvSpPr>
          <p:spPr>
            <a:xfrm>
              <a:off x="5920261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53"/>
            <p:cNvSpPr/>
            <p:nvPr/>
          </p:nvSpPr>
          <p:spPr>
            <a:xfrm>
              <a:off x="5630165" y="294179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53"/>
            <p:cNvSpPr/>
            <p:nvPr/>
          </p:nvSpPr>
          <p:spPr>
            <a:xfrm>
              <a:off x="5823562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53"/>
            <p:cNvSpPr/>
            <p:nvPr/>
          </p:nvSpPr>
          <p:spPr>
            <a:xfrm>
              <a:off x="5920261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53"/>
            <p:cNvSpPr/>
            <p:nvPr/>
          </p:nvSpPr>
          <p:spPr>
            <a:xfrm>
              <a:off x="5630165" y="3074482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6" y="1161"/>
                  </a:cubicBezTo>
                  <a:cubicBezTo>
                    <a:pt x="522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53"/>
            <p:cNvSpPr/>
            <p:nvPr/>
          </p:nvSpPr>
          <p:spPr>
            <a:xfrm>
              <a:off x="5920261" y="3074482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7" y="1161"/>
                  </a:cubicBezTo>
                  <a:cubicBezTo>
                    <a:pt x="523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53"/>
            <p:cNvSpPr/>
            <p:nvPr/>
          </p:nvSpPr>
          <p:spPr>
            <a:xfrm>
              <a:off x="5630165" y="320792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53"/>
            <p:cNvSpPr/>
            <p:nvPr/>
          </p:nvSpPr>
          <p:spPr>
            <a:xfrm>
              <a:off x="5823562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53"/>
            <p:cNvSpPr/>
            <p:nvPr/>
          </p:nvSpPr>
          <p:spPr>
            <a:xfrm>
              <a:off x="5920261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53"/>
            <p:cNvSpPr/>
            <p:nvPr/>
          </p:nvSpPr>
          <p:spPr>
            <a:xfrm>
              <a:off x="5630165" y="3341375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53"/>
            <p:cNvSpPr/>
            <p:nvPr/>
          </p:nvSpPr>
          <p:spPr>
            <a:xfrm>
              <a:off x="5823562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53"/>
            <p:cNvSpPr/>
            <p:nvPr/>
          </p:nvSpPr>
          <p:spPr>
            <a:xfrm>
              <a:off x="5920261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53"/>
            <p:cNvSpPr/>
            <p:nvPr/>
          </p:nvSpPr>
          <p:spPr>
            <a:xfrm>
              <a:off x="5630165" y="3474144"/>
              <a:ext cx="56986" cy="98223"/>
            </a:xfrm>
            <a:custGeom>
              <a:avLst/>
              <a:gdLst/>
              <a:ahLst/>
              <a:cxnLst/>
              <a:rect l="l" t="t" r="r" b="b"/>
              <a:pathLst>
                <a:path w="673" h="1160" extrusionOk="0">
                  <a:moveTo>
                    <a:pt x="336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6" y="1160"/>
                  </a:cubicBezTo>
                  <a:cubicBezTo>
                    <a:pt x="522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53"/>
            <p:cNvSpPr/>
            <p:nvPr/>
          </p:nvSpPr>
          <p:spPr>
            <a:xfrm>
              <a:off x="5726864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53"/>
            <p:cNvSpPr/>
            <p:nvPr/>
          </p:nvSpPr>
          <p:spPr>
            <a:xfrm>
              <a:off x="5823562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53"/>
            <p:cNvSpPr/>
            <p:nvPr/>
          </p:nvSpPr>
          <p:spPr>
            <a:xfrm>
              <a:off x="6599437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53"/>
            <p:cNvSpPr/>
            <p:nvPr/>
          </p:nvSpPr>
          <p:spPr>
            <a:xfrm>
              <a:off x="6793681" y="2324862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53"/>
            <p:cNvSpPr/>
            <p:nvPr/>
          </p:nvSpPr>
          <p:spPr>
            <a:xfrm>
              <a:off x="6890380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53"/>
            <p:cNvSpPr/>
            <p:nvPr/>
          </p:nvSpPr>
          <p:spPr>
            <a:xfrm>
              <a:off x="6599437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53"/>
            <p:cNvSpPr/>
            <p:nvPr/>
          </p:nvSpPr>
          <p:spPr>
            <a:xfrm>
              <a:off x="6696898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53"/>
            <p:cNvSpPr/>
            <p:nvPr/>
          </p:nvSpPr>
          <p:spPr>
            <a:xfrm>
              <a:off x="6890380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53"/>
            <p:cNvSpPr/>
            <p:nvPr/>
          </p:nvSpPr>
          <p:spPr>
            <a:xfrm>
              <a:off x="6599437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53"/>
            <p:cNvSpPr/>
            <p:nvPr/>
          </p:nvSpPr>
          <p:spPr>
            <a:xfrm>
              <a:off x="6696898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53"/>
            <p:cNvSpPr/>
            <p:nvPr/>
          </p:nvSpPr>
          <p:spPr>
            <a:xfrm>
              <a:off x="6599437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53"/>
            <p:cNvSpPr/>
            <p:nvPr/>
          </p:nvSpPr>
          <p:spPr>
            <a:xfrm>
              <a:off x="6696898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53"/>
            <p:cNvSpPr/>
            <p:nvPr/>
          </p:nvSpPr>
          <p:spPr>
            <a:xfrm>
              <a:off x="6890380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53"/>
            <p:cNvSpPr/>
            <p:nvPr/>
          </p:nvSpPr>
          <p:spPr>
            <a:xfrm>
              <a:off x="6599437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53"/>
            <p:cNvSpPr/>
            <p:nvPr/>
          </p:nvSpPr>
          <p:spPr>
            <a:xfrm>
              <a:off x="6793681" y="2857124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6" y="1160"/>
                  </a:cubicBezTo>
                  <a:cubicBezTo>
                    <a:pt x="522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53"/>
            <p:cNvSpPr/>
            <p:nvPr/>
          </p:nvSpPr>
          <p:spPr>
            <a:xfrm>
              <a:off x="6890380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7" y="1160"/>
                  </a:cubicBezTo>
                  <a:cubicBezTo>
                    <a:pt x="523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3" name="Google Shape;3543;p53"/>
          <p:cNvSpPr txBox="1">
            <a:spLocks noGrp="1"/>
          </p:cNvSpPr>
          <p:nvPr>
            <p:ph type="title"/>
          </p:nvPr>
        </p:nvSpPr>
        <p:spPr>
          <a:xfrm>
            <a:off x="507415" y="962912"/>
            <a:ext cx="7855314" cy="23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1"/>
                </a:solidFill>
              </a:rPr>
              <a:t>GOOD BYE</a:t>
            </a:r>
            <a:br>
              <a:rPr lang="en" sz="6000" dirty="0">
                <a:solidFill>
                  <a:schemeClr val="dk1"/>
                </a:solidFill>
              </a:rPr>
            </a:br>
            <a:r>
              <a:rPr lang="en" sz="6000" dirty="0">
                <a:solidFill>
                  <a:schemeClr val="dk1"/>
                </a:solidFill>
              </a:rPr>
              <a:t>SEE YOU AGAIN</a:t>
            </a:r>
            <a:endParaRPr sz="6000" dirty="0">
              <a:solidFill>
                <a:schemeClr val="l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44" name="Google Shape;3544;p53"/>
          <p:cNvSpPr/>
          <p:nvPr/>
        </p:nvSpPr>
        <p:spPr>
          <a:xfrm>
            <a:off x="7948423" y="3458762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5" name="Google Shape;3545;p53"/>
          <p:cNvSpPr/>
          <p:nvPr/>
        </p:nvSpPr>
        <p:spPr>
          <a:xfrm>
            <a:off x="3954598" y="3299912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6" name="Google Shape;3546;p53"/>
          <p:cNvSpPr/>
          <p:nvPr/>
        </p:nvSpPr>
        <p:spPr>
          <a:xfrm>
            <a:off x="275749" y="3709411"/>
            <a:ext cx="878719" cy="374228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7" name="Google Shape;3547;p53"/>
          <p:cNvGrpSpPr/>
          <p:nvPr/>
        </p:nvGrpSpPr>
        <p:grpSpPr>
          <a:xfrm>
            <a:off x="647046" y="3220395"/>
            <a:ext cx="2645774" cy="1922937"/>
            <a:chOff x="6174370" y="2349926"/>
            <a:chExt cx="2048288" cy="1488571"/>
          </a:xfrm>
        </p:grpSpPr>
        <p:sp>
          <p:nvSpPr>
            <p:cNvPr id="3548" name="Google Shape;3548;p53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53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53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53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53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53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53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53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53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53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53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53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53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53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53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53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53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53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53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53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53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53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53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53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53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53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53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53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53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53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53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53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53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53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53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53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53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53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53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53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53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53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53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53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53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53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53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53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53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53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53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53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53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53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53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53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53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53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53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53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53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53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53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53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53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53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53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53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53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53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53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53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53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53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53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53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53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53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53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53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53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53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53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53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53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53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53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53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53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53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3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3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3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3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53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53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3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3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3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3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53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53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3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3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3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3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3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3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3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7" name="Google Shape;3657;p53"/>
          <p:cNvGrpSpPr/>
          <p:nvPr/>
        </p:nvGrpSpPr>
        <p:grpSpPr>
          <a:xfrm>
            <a:off x="11" y="3709958"/>
            <a:ext cx="466137" cy="1433276"/>
            <a:chOff x="6073946" y="2489807"/>
            <a:chExt cx="408642" cy="1256488"/>
          </a:xfrm>
        </p:grpSpPr>
        <p:sp>
          <p:nvSpPr>
            <p:cNvPr id="3658" name="Google Shape;3658;p53"/>
            <p:cNvSpPr/>
            <p:nvPr/>
          </p:nvSpPr>
          <p:spPr>
            <a:xfrm>
              <a:off x="6073946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3" y="0"/>
                    <a:pt x="0" y="4843"/>
                    <a:pt x="0" y="7942"/>
                  </a:cubicBezTo>
                  <a:cubicBezTo>
                    <a:pt x="0" y="11041"/>
                    <a:pt x="1081" y="11218"/>
                    <a:pt x="2409" y="11218"/>
                  </a:cubicBezTo>
                  <a:cubicBezTo>
                    <a:pt x="3746" y="11218"/>
                    <a:pt x="4826" y="11041"/>
                    <a:pt x="4826" y="7942"/>
                  </a:cubicBezTo>
                  <a:cubicBezTo>
                    <a:pt x="4826" y="4843"/>
                    <a:pt x="2834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3"/>
            <p:cNvSpPr/>
            <p:nvPr/>
          </p:nvSpPr>
          <p:spPr>
            <a:xfrm>
              <a:off x="6175132" y="2908097"/>
              <a:ext cx="222780" cy="838198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0" name="Google Shape;3660;p53"/>
          <p:cNvGrpSpPr/>
          <p:nvPr/>
        </p:nvGrpSpPr>
        <p:grpSpPr>
          <a:xfrm>
            <a:off x="3997379" y="3709898"/>
            <a:ext cx="466143" cy="1433366"/>
            <a:chOff x="1735563" y="3938352"/>
            <a:chExt cx="391948" cy="1205218"/>
          </a:xfrm>
        </p:grpSpPr>
        <p:sp>
          <p:nvSpPr>
            <p:cNvPr id="3661" name="Google Shape;3661;p53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3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3" name="Google Shape;3663;p53"/>
          <p:cNvGrpSpPr/>
          <p:nvPr/>
        </p:nvGrpSpPr>
        <p:grpSpPr>
          <a:xfrm>
            <a:off x="5906021" y="3220395"/>
            <a:ext cx="2645774" cy="1922937"/>
            <a:chOff x="6174370" y="2349926"/>
            <a:chExt cx="2048288" cy="1488571"/>
          </a:xfrm>
        </p:grpSpPr>
        <p:sp>
          <p:nvSpPr>
            <p:cNvPr id="3664" name="Google Shape;3664;p53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53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3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53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53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3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3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3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3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3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3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3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3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3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3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53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53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53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53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53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53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53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53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53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53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53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53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53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53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53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53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53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53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53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53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53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53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53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53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53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53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53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53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53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53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53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53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53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53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53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53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53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3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3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3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3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3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3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3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3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3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3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3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3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3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3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3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3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3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3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3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3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3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3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3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3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3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3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3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53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53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3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3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3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3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3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3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3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3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3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3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3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3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3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3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3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3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3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3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3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3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3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3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3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3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3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3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3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3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3" name="Google Shape;3773;p53"/>
          <p:cNvGrpSpPr/>
          <p:nvPr/>
        </p:nvGrpSpPr>
        <p:grpSpPr>
          <a:xfrm>
            <a:off x="4680483" y="3709958"/>
            <a:ext cx="466137" cy="1433276"/>
            <a:chOff x="6073946" y="2489807"/>
            <a:chExt cx="408642" cy="1256488"/>
          </a:xfrm>
        </p:grpSpPr>
        <p:sp>
          <p:nvSpPr>
            <p:cNvPr id="3774" name="Google Shape;3774;p53"/>
            <p:cNvSpPr/>
            <p:nvPr/>
          </p:nvSpPr>
          <p:spPr>
            <a:xfrm>
              <a:off x="6073946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3" y="0"/>
                    <a:pt x="0" y="4843"/>
                    <a:pt x="0" y="7942"/>
                  </a:cubicBezTo>
                  <a:cubicBezTo>
                    <a:pt x="0" y="11041"/>
                    <a:pt x="1081" y="11218"/>
                    <a:pt x="2409" y="11218"/>
                  </a:cubicBezTo>
                  <a:cubicBezTo>
                    <a:pt x="3746" y="11218"/>
                    <a:pt x="4826" y="11041"/>
                    <a:pt x="4826" y="7942"/>
                  </a:cubicBezTo>
                  <a:cubicBezTo>
                    <a:pt x="4826" y="4843"/>
                    <a:pt x="2834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3"/>
            <p:cNvSpPr/>
            <p:nvPr/>
          </p:nvSpPr>
          <p:spPr>
            <a:xfrm>
              <a:off x="6175132" y="2908097"/>
              <a:ext cx="222780" cy="838198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6" name="Google Shape;3776;p53"/>
          <p:cNvGrpSpPr/>
          <p:nvPr/>
        </p:nvGrpSpPr>
        <p:grpSpPr>
          <a:xfrm>
            <a:off x="8677857" y="3709898"/>
            <a:ext cx="466143" cy="1433366"/>
            <a:chOff x="1735563" y="3938352"/>
            <a:chExt cx="391948" cy="1205218"/>
          </a:xfrm>
        </p:grpSpPr>
        <p:sp>
          <p:nvSpPr>
            <p:cNvPr id="3777" name="Google Shape;3777;p53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3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9" name="Google Shape;3779;p53"/>
          <p:cNvSpPr/>
          <p:nvPr/>
        </p:nvSpPr>
        <p:spPr>
          <a:xfrm>
            <a:off x="7715529" y="1900032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0" name="Google Shape;3780;p53"/>
          <p:cNvSpPr/>
          <p:nvPr/>
        </p:nvSpPr>
        <p:spPr>
          <a:xfrm>
            <a:off x="171842" y="429765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39917" y="0"/>
            <a:ext cx="8664166" cy="5151422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Where Are You Going- - Places Song - Kids Learning Song - ESL for Kids - Fun Kids English (1)">
            <a:hlinkClick r:id="" action="ppaction://media"/>
            <a:extLst>
              <a:ext uri="{FF2B5EF4-FFF2-40B4-BE49-F238E27FC236}">
                <a16:creationId xmlns:a16="http://schemas.microsoft.com/office/drawing/2014/main" id="{52882CBE-E80E-03B9-65FF-F060E80F3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30" y="55768"/>
            <a:ext cx="9058940" cy="5019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47"/>
          <p:cNvSpPr txBox="1">
            <a:spLocks noGrp="1"/>
          </p:cNvSpPr>
          <p:nvPr>
            <p:ph type="title" idx="2"/>
          </p:nvPr>
        </p:nvSpPr>
        <p:spPr>
          <a:xfrm>
            <a:off x="715100" y="1503600"/>
            <a:ext cx="313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33" name="Google Shape;2233;p47"/>
          <p:cNvSpPr txBox="1">
            <a:spLocks noGrp="1"/>
          </p:cNvSpPr>
          <p:nvPr>
            <p:ph type="title"/>
          </p:nvPr>
        </p:nvSpPr>
        <p:spPr>
          <a:xfrm>
            <a:off x="715100" y="2421600"/>
            <a:ext cx="3759558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2234" name="Google Shape;2234;p47"/>
          <p:cNvSpPr/>
          <p:nvPr/>
        </p:nvSpPr>
        <p:spPr>
          <a:xfrm>
            <a:off x="7948423" y="1827737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7"/>
          <p:cNvSpPr/>
          <p:nvPr/>
        </p:nvSpPr>
        <p:spPr>
          <a:xfrm>
            <a:off x="4823673" y="2467362"/>
            <a:ext cx="960948" cy="4094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7"/>
          <p:cNvSpPr/>
          <p:nvPr/>
        </p:nvSpPr>
        <p:spPr>
          <a:xfrm>
            <a:off x="6322461" y="391861"/>
            <a:ext cx="878719" cy="374228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7" name="Google Shape;2237;p47"/>
          <p:cNvGrpSpPr/>
          <p:nvPr/>
        </p:nvGrpSpPr>
        <p:grpSpPr>
          <a:xfrm>
            <a:off x="6807600" y="3867285"/>
            <a:ext cx="1200582" cy="1276937"/>
            <a:chOff x="5652220" y="362938"/>
            <a:chExt cx="494800" cy="526268"/>
          </a:xfrm>
        </p:grpSpPr>
        <p:sp>
          <p:nvSpPr>
            <p:cNvPr id="2238" name="Google Shape;2238;p47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7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7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7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7"/>
            <p:cNvSpPr/>
            <p:nvPr/>
          </p:nvSpPr>
          <p:spPr>
            <a:xfrm>
              <a:off x="5788801" y="422909"/>
              <a:ext cx="346664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7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7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7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7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7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7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7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7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7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7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7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7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7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7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7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7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7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7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7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7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7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7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7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7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7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7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7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7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7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7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7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7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7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7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7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7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7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7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7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7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7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7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7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7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7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7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7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7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7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7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7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7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7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7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7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7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7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7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7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7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7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7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7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7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7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7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7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7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7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7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7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7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7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7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47"/>
          <p:cNvGrpSpPr/>
          <p:nvPr/>
        </p:nvGrpSpPr>
        <p:grpSpPr>
          <a:xfrm>
            <a:off x="4823678" y="3419903"/>
            <a:ext cx="1983922" cy="1723559"/>
            <a:chOff x="5632418" y="1229663"/>
            <a:chExt cx="2900895" cy="2520192"/>
          </a:xfrm>
        </p:grpSpPr>
        <p:grpSp>
          <p:nvGrpSpPr>
            <p:cNvPr id="2322" name="Google Shape;2322;p47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2323" name="Google Shape;2323;p47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7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7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7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7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7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7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7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++</a:t>
                </a:r>
                <a:endParaRPr/>
              </a:p>
            </p:txBody>
          </p:sp>
          <p:sp>
            <p:nvSpPr>
              <p:cNvPr id="2331" name="Google Shape;2331;p47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7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7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7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7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7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7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7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7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7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7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7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7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7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47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47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47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47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47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47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47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47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47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47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47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47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47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47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47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47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47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47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7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7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7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7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7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7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7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7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47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47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47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7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7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7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7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7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7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7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7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47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47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7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7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7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7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7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7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7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7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47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47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47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5" name="Google Shape;2395;p47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6" name="Google Shape;2396;p47"/>
          <p:cNvGrpSpPr/>
          <p:nvPr/>
        </p:nvGrpSpPr>
        <p:grpSpPr>
          <a:xfrm>
            <a:off x="8746041" y="4239404"/>
            <a:ext cx="294018" cy="904043"/>
            <a:chOff x="7914437" y="2489807"/>
            <a:chExt cx="408642" cy="1256488"/>
          </a:xfrm>
        </p:grpSpPr>
        <p:sp>
          <p:nvSpPr>
            <p:cNvPr id="2397" name="Google Shape;2397;p47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8" name="Google Shape;2398;p47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399" name="Google Shape;2399;p47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47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47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47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3" name="Google Shape;2403;p47"/>
          <p:cNvGrpSpPr/>
          <p:nvPr/>
        </p:nvGrpSpPr>
        <p:grpSpPr>
          <a:xfrm>
            <a:off x="8314500" y="4239348"/>
            <a:ext cx="294039" cy="904155"/>
            <a:chOff x="1735563" y="3938352"/>
            <a:chExt cx="391948" cy="1205218"/>
          </a:xfrm>
        </p:grpSpPr>
        <p:sp>
          <p:nvSpPr>
            <p:cNvPr id="2404" name="Google Shape;2404;p47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7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47"/>
          <p:cNvGrpSpPr/>
          <p:nvPr/>
        </p:nvGrpSpPr>
        <p:grpSpPr>
          <a:xfrm>
            <a:off x="4474658" y="4239405"/>
            <a:ext cx="294018" cy="904043"/>
            <a:chOff x="7914437" y="2489807"/>
            <a:chExt cx="408642" cy="1256488"/>
          </a:xfrm>
        </p:grpSpPr>
        <p:sp>
          <p:nvSpPr>
            <p:cNvPr id="2407" name="Google Shape;2407;p47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8" name="Google Shape;2408;p47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409" name="Google Shape;2409;p47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47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47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47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13" name="Google Shape;2413;p47"/>
          <p:cNvSpPr/>
          <p:nvPr/>
        </p:nvSpPr>
        <p:spPr>
          <a:xfrm>
            <a:off x="2604929" y="4201203"/>
            <a:ext cx="1086541" cy="462760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39917" y="63982"/>
            <a:ext cx="8664166" cy="5015534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03355D76-3104-5AF8-F85D-183B8ECF1F36}"/>
              </a:ext>
            </a:extLst>
          </p:cNvPr>
          <p:cNvSpPr txBox="1">
            <a:spLocks/>
          </p:cNvSpPr>
          <p:nvPr/>
        </p:nvSpPr>
        <p:spPr>
          <a:xfrm>
            <a:off x="5734492" y="1825377"/>
            <a:ext cx="2845454" cy="104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500" dirty="0">
                <a:solidFill>
                  <a:srgbClr val="FF0000"/>
                </a:solidFill>
                <a:latin typeface="Alata" panose="00000500000000000000" pitchFamily="2" charset="0"/>
              </a:rPr>
              <a:t>studio</a:t>
            </a:r>
          </a:p>
        </p:txBody>
      </p:sp>
      <p:pic>
        <p:nvPicPr>
          <p:cNvPr id="3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24892A14-5DF1-2081-CC0F-E218E15A8C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38" end="24475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0316" y="3045341"/>
            <a:ext cx="513806" cy="513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C39BFF-E197-704F-DB21-1D25D1AD82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3"/>
          <a:stretch/>
        </p:blipFill>
        <p:spPr>
          <a:xfrm>
            <a:off x="729820" y="679885"/>
            <a:ext cx="4952855" cy="3531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8880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48237" y="177209"/>
            <a:ext cx="8760940" cy="4816272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9A9CD7-8010-A3E9-41EE-57FDAB455505}"/>
              </a:ext>
            </a:extLst>
          </p:cNvPr>
          <p:cNvSpPr/>
          <p:nvPr/>
        </p:nvSpPr>
        <p:spPr>
          <a:xfrm>
            <a:off x="3163078" y="4092346"/>
            <a:ext cx="314861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occer field</a:t>
            </a:r>
          </a:p>
        </p:txBody>
      </p:sp>
      <p:pic>
        <p:nvPicPr>
          <p:cNvPr id="4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1B5E860C-C401-A128-73BB-162DDAE8E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2" end="19082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8500" y="4207164"/>
            <a:ext cx="513806" cy="513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5DEE6-0C12-852F-659A-910B9B97E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821" y="535174"/>
            <a:ext cx="5024313" cy="3557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5431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198474" y="177209"/>
            <a:ext cx="8732875" cy="484135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8B69A5-9327-F473-53C7-45E5D8399010}"/>
              </a:ext>
            </a:extLst>
          </p:cNvPr>
          <p:cNvSpPr/>
          <p:nvPr/>
        </p:nvSpPr>
        <p:spPr>
          <a:xfrm>
            <a:off x="4479635" y="211008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30CB2C-279D-1CD6-D814-1009DA38D808}"/>
              </a:ext>
            </a:extLst>
          </p:cNvPr>
          <p:cNvSpPr/>
          <p:nvPr/>
        </p:nvSpPr>
        <p:spPr>
          <a:xfrm>
            <a:off x="3556337" y="4007912"/>
            <a:ext cx="203132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arcade</a:t>
            </a:r>
          </a:p>
        </p:txBody>
      </p:sp>
      <p:pic>
        <p:nvPicPr>
          <p:cNvPr id="5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BDCA6FC8-826E-863F-CDCB-DDBD7AF3D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76" end="12684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4577" y="4278936"/>
            <a:ext cx="513806" cy="513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FA70C-187D-AD54-B334-9828949B0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272" y="467528"/>
            <a:ext cx="4801329" cy="3430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9412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eighborhood Monthly Meeting by Slidesgo">
  <a:themeElements>
    <a:clrScheme name="Simple Light">
      <a:dk1>
        <a:srgbClr val="03458B"/>
      </a:dk1>
      <a:lt1>
        <a:srgbClr val="03458B"/>
      </a:lt1>
      <a:dk2>
        <a:srgbClr val="DEF0FF"/>
      </a:dk2>
      <a:lt2>
        <a:srgbClr val="79B3FF"/>
      </a:lt2>
      <a:accent1>
        <a:srgbClr val="FFFFFF"/>
      </a:accent1>
      <a:accent2>
        <a:srgbClr val="FFFFFF"/>
      </a:accent2>
      <a:accent3>
        <a:srgbClr val="FDB675"/>
      </a:accent3>
      <a:accent4>
        <a:srgbClr val="DE7C3C"/>
      </a:accent4>
      <a:accent5>
        <a:srgbClr val="A5C86A"/>
      </a:accent5>
      <a:accent6>
        <a:srgbClr val="1E8782"/>
      </a:accent6>
      <a:hlink>
        <a:srgbClr val="03458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482</Words>
  <Application>Microsoft Office PowerPoint</Application>
  <PresentationFormat>On-screen Show (16:9)</PresentationFormat>
  <Paragraphs>141</Paragraphs>
  <Slides>40</Slides>
  <Notes>34</Notes>
  <HiddenSlides>0</HiddenSlides>
  <MMClips>14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Times New Roman</vt:lpstr>
      <vt:lpstr>Calibri Light</vt:lpstr>
      <vt:lpstr>Arial Black</vt:lpstr>
      <vt:lpstr>Arial</vt:lpstr>
      <vt:lpstr>宋体</vt:lpstr>
      <vt:lpstr>Camranh</vt:lpstr>
      <vt:lpstr>幼圆</vt:lpstr>
      <vt:lpstr>等线</vt:lpstr>
      <vt:lpstr>Montserrat ExtraBold</vt:lpstr>
      <vt:lpstr>Montserrat Medium</vt:lpstr>
      <vt:lpstr>Montserrat Black</vt:lpstr>
      <vt:lpstr>Tahoma</vt:lpstr>
      <vt:lpstr>Lexend Deca</vt:lpstr>
      <vt:lpstr>Bebas Neue</vt:lpstr>
      <vt:lpstr>Calibri</vt:lpstr>
      <vt:lpstr>Alata</vt:lpstr>
      <vt:lpstr>Neighborhood Monthly Meeting by Slidesgo</vt:lpstr>
      <vt:lpstr>1_Tema de Office</vt:lpstr>
      <vt:lpstr>Office Theme</vt:lpstr>
      <vt:lpstr>1_Office Theme</vt:lpstr>
      <vt:lpstr>PowerPoint Presentation</vt:lpstr>
      <vt:lpstr>Thursday December 12nd 2024 Unit4 ACTIVITIES</vt:lpstr>
      <vt:lpstr>01</vt:lpstr>
      <vt:lpstr>01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 CONSOLIDATION</vt:lpstr>
      <vt:lpstr>PowerPoint Presentation</vt:lpstr>
      <vt:lpstr>05 WRAP- UP</vt:lpstr>
      <vt:lpstr>PowerPoint Presentation</vt:lpstr>
      <vt:lpstr>PowerPoint Presentation</vt:lpstr>
      <vt:lpstr>GOOD BYE SEE YOU AGAIN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NEIGHBORHOOD MONTHLY MEETING</dc:title>
  <dc:creator>Stephen Chau</dc:creator>
  <cp:lastModifiedBy>Admin</cp:lastModifiedBy>
  <cp:revision>45</cp:revision>
  <dcterms:modified xsi:type="dcterms:W3CDTF">2025-01-02T01:16:05Z</dcterms:modified>
</cp:coreProperties>
</file>