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Lst>
  <p:notesMasterIdLst>
    <p:notesMasterId r:id="rId30"/>
  </p:notesMasterIdLst>
  <p:sldIdLst>
    <p:sldId id="550" r:id="rId4"/>
    <p:sldId id="535" r:id="rId5"/>
    <p:sldId id="526" r:id="rId6"/>
    <p:sldId id="533" r:id="rId7"/>
    <p:sldId id="552" r:id="rId8"/>
    <p:sldId id="551" r:id="rId9"/>
    <p:sldId id="534" r:id="rId10"/>
    <p:sldId id="546" r:id="rId11"/>
    <p:sldId id="547" r:id="rId12"/>
    <p:sldId id="536" r:id="rId13"/>
    <p:sldId id="537" r:id="rId14"/>
    <p:sldId id="538" r:id="rId15"/>
    <p:sldId id="549" r:id="rId16"/>
    <p:sldId id="527" r:id="rId17"/>
    <p:sldId id="539" r:id="rId18"/>
    <p:sldId id="540" r:id="rId19"/>
    <p:sldId id="541" r:id="rId20"/>
    <p:sldId id="542" r:id="rId21"/>
    <p:sldId id="543" r:id="rId22"/>
    <p:sldId id="528" r:id="rId23"/>
    <p:sldId id="529" r:id="rId24"/>
    <p:sldId id="530" r:id="rId25"/>
    <p:sldId id="531" r:id="rId26"/>
    <p:sldId id="544" r:id="rId27"/>
    <p:sldId id="545" r:id="rId28"/>
    <p:sldId id="54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BF1E08A0-A4F1-434D-85DB-D2E88EC2F6C5}">
          <p14:sldIdLst>
            <p14:sldId id="550"/>
            <p14:sldId id="535"/>
            <p14:sldId id="526"/>
            <p14:sldId id="533"/>
            <p14:sldId id="552"/>
            <p14:sldId id="551"/>
            <p14:sldId id="534"/>
            <p14:sldId id="546"/>
            <p14:sldId id="547"/>
            <p14:sldId id="536"/>
            <p14:sldId id="537"/>
            <p14:sldId id="538"/>
            <p14:sldId id="549"/>
            <p14:sldId id="527"/>
            <p14:sldId id="539"/>
            <p14:sldId id="540"/>
            <p14:sldId id="541"/>
            <p14:sldId id="542"/>
            <p14:sldId id="543"/>
            <p14:sldId id="528"/>
            <p14:sldId id="529"/>
            <p14:sldId id="530"/>
            <p14:sldId id="531"/>
            <p14:sldId id="544"/>
            <p14:sldId id="545"/>
            <p14:sldId id="54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2:10:32.752"/>
    </inkml:context>
    <inkml:brush xml:id="br0">
      <inkml:brushProperty name="width" value="0.05" units="cm"/>
      <inkml:brushProperty name="height" value="0.05" units="cm"/>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2:10:33.042"/>
    </inkml:context>
    <inkml:brush xml:id="br0">
      <inkml:brushProperty name="width" value="0.05" units="cm"/>
      <inkml:brushProperty name="height" value="0.05" units="cm"/>
    </inkml:brush>
  </inkml:definitions>
  <inkml:trace contextRef="#ctx0" brushRef="#br0">0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2:10:33.857"/>
    </inkml:context>
    <inkml:brush xml:id="br0">
      <inkml:brushProperty name="width" value="0.05" units="cm"/>
      <inkml:brushProperty name="height" value="0.05" units="cm"/>
    </inkml:brush>
  </inkml:definitions>
  <inkml:trace contextRef="#ctx0" brushRef="#br0">0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2:10:34.108"/>
    </inkml:context>
    <inkml:brush xml:id="br0">
      <inkml:brushProperty name="width" value="0.05" units="cm"/>
      <inkml:brushProperty name="height" value="0.05" units="cm"/>
    </inkml:brush>
  </inkml:definitions>
  <inkml:trace contextRef="#ctx0" brushRef="#br0">0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2:11:21.304"/>
    </inkml:context>
    <inkml:brush xml:id="br0">
      <inkml:brushProperty name="width" value="0.05" units="cm"/>
      <inkml:brushProperty name="height" value="0.05" units="cm"/>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0D63AA-FBEF-400B-A8C9-61419EB96CC6}" type="datetimeFigureOut">
              <a:rPr lang="en-US" smtClean="0"/>
              <a:pPr/>
              <a:t>02/01/2025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43503-01E6-4BE3-BBDD-1991E49C884D}" type="slidenum">
              <a:rPr lang="en-US" smtClean="0"/>
              <a:pPr/>
              <a:t>‹#›</a:t>
            </a:fld>
            <a:endParaRPr lang="en-US"/>
          </a:p>
        </p:txBody>
      </p:sp>
    </p:spTree>
    <p:extLst>
      <p:ext uri="{BB962C8B-B14F-4D97-AF65-F5344CB8AC3E}">
        <p14:creationId xmlns:p14="http://schemas.microsoft.com/office/powerpoint/2010/main" val="503308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72223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2.xml"/><Relationship Id="rId5" Type="http://schemas.openxmlformats.org/officeDocument/2006/relationships/tags" Target="../tags/tag6.xml"/><Relationship Id="rId4" Type="http://schemas.openxmlformats.org/officeDocument/2006/relationships/tags" Target="../tags/tag5.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2.xml"/><Relationship Id="rId4" Type="http://schemas.openxmlformats.org/officeDocument/2006/relationships/tags" Target="../tags/tag34.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2.xml"/><Relationship Id="rId5" Type="http://schemas.openxmlformats.org/officeDocument/2006/relationships/tags" Target="../tags/tag48.xml"/><Relationship Id="rId4" Type="http://schemas.openxmlformats.org/officeDocument/2006/relationships/tags" Target="../tags/tag47.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2.xml"/><Relationship Id="rId4" Type="http://schemas.openxmlformats.org/officeDocument/2006/relationships/tags" Target="../tags/tag5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2.xml"/><Relationship Id="rId5" Type="http://schemas.openxmlformats.org/officeDocument/2006/relationships/tags" Target="../tags/tag57.xml"/><Relationship Id="rId4" Type="http://schemas.openxmlformats.org/officeDocument/2006/relationships/tags" Target="../tags/tag56.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3.xml"/><Relationship Id="rId5" Type="http://schemas.openxmlformats.org/officeDocument/2006/relationships/tags" Target="../tags/tag63.xml"/><Relationship Id="rId4" Type="http://schemas.openxmlformats.org/officeDocument/2006/relationships/tags" Target="../tags/tag6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Master" Target="../slideMasters/slideMaster3.xml"/><Relationship Id="rId5" Type="http://schemas.openxmlformats.org/officeDocument/2006/relationships/tags" Target="../tags/tag68.xml"/><Relationship Id="rId4" Type="http://schemas.openxmlformats.org/officeDocument/2006/relationships/tags" Target="../tags/tag67.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3.xml"/><Relationship Id="rId5" Type="http://schemas.openxmlformats.org/officeDocument/2006/relationships/tags" Target="../tags/tag73.xml"/><Relationship Id="rId4" Type="http://schemas.openxmlformats.org/officeDocument/2006/relationships/tags" Target="../tags/tag7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slideMaster" Target="../slideMasters/slideMaster3.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87.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slideMaster" Target="../slideMasters/slideMaster3.xml"/><Relationship Id="rId4" Type="http://schemas.openxmlformats.org/officeDocument/2006/relationships/tags" Target="../tags/tag91.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slideMaster" Target="../slideMasters/slideMaster3.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slideMaster" Target="../slideMasters/slideMaster3.xml"/><Relationship Id="rId5" Type="http://schemas.openxmlformats.org/officeDocument/2006/relationships/tags" Target="../tags/tag105.xml"/><Relationship Id="rId4" Type="http://schemas.openxmlformats.org/officeDocument/2006/relationships/tags" Target="../tags/tag104.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slideMaster" Target="../slideMasters/slideMaster3.xml"/><Relationship Id="rId4" Type="http://schemas.openxmlformats.org/officeDocument/2006/relationships/tags" Target="../tags/tag109.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Master" Target="../slideMasters/slideMaster3.xml"/><Relationship Id="rId5" Type="http://schemas.openxmlformats.org/officeDocument/2006/relationships/tags" Target="../tags/tag114.xml"/><Relationship Id="rId4" Type="http://schemas.openxmlformats.org/officeDocument/2006/relationships/tags" Target="../tags/tag1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pPr/>
              <a:t>2025/1/2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125059557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pPr/>
              <a:t>2025/1/2</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408965905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pPr/>
              <a:t>2025/1/2</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280895387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68742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74843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3111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6016"/>
          <a:stretch>
            <a:fillRect/>
          </a:stretch>
        </p:blipFill>
        <p:spPr>
          <a:xfrm>
            <a:off x="0" y="3"/>
            <a:ext cx="12192000" cy="6858001"/>
          </a:xfrm>
          <a:prstGeom prst="rect">
            <a:avLst/>
          </a:prstGeom>
        </p:spPr>
      </p:pic>
      <p:grpSp>
        <p:nvGrpSpPr>
          <p:cNvPr id="3" name="组合 2"/>
          <p:cNvGrpSpPr/>
          <p:nvPr userDrawn="1"/>
        </p:nvGrpSpPr>
        <p:grpSpPr>
          <a:xfrm>
            <a:off x="3791" y="5033779"/>
            <a:ext cx="12188212" cy="2163708"/>
            <a:chOff x="-69575" y="4694291"/>
            <a:chExt cx="12188212" cy="2163708"/>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a:fillRect/>
            </a:stretch>
          </p:blipFill>
          <p:spPr>
            <a:xfrm>
              <a:off x="-69575" y="4697550"/>
              <a:ext cx="4096071" cy="2160449"/>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a:fillRect/>
            </a:stretch>
          </p:blipFill>
          <p:spPr>
            <a:xfrm flipH="1">
              <a:off x="3968291" y="4694291"/>
              <a:ext cx="4096071" cy="2160449"/>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a:fillRect/>
            </a:stretch>
          </p:blipFill>
          <p:spPr>
            <a:xfrm>
              <a:off x="8022566" y="4697550"/>
              <a:ext cx="4096071" cy="2160449"/>
            </a:xfrm>
            <a:prstGeom prst="rect">
              <a:avLst/>
            </a:prstGeom>
          </p:spPr>
        </p:pic>
      </p:grpSp>
      <p:pic>
        <p:nvPicPr>
          <p:cNvPr id="2" name="图片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200000" flipV="1">
            <a:off x="3008069" y="-2142254"/>
            <a:ext cx="6352692" cy="108506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89257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pPr/>
              <a:t>2025/1/2</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pPr/>
              <a:t>‹#›</a:t>
            </a:fld>
            <a:endParaRPr lang="zh-CN" altLang="en-US" dirty="0"/>
          </a:p>
        </p:txBody>
      </p:sp>
    </p:spTree>
    <p:extLst>
      <p:ext uri="{BB962C8B-B14F-4D97-AF65-F5344CB8AC3E}">
        <p14:creationId xmlns:p14="http://schemas.microsoft.com/office/powerpoint/2010/main" val="323118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pPr/>
              <a:t>2025/1/2</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val="4236817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pPr/>
              <a:t>2025/1/2</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val="3887676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pPr/>
              <a:t>2025/1/2</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val="564242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pPr/>
              <a:t>2025/1/2</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36969949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pPr/>
              <a:t>2025/1/2</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val="126197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pPr/>
              <a:t>2025/1/2</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val="4205052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pPr/>
              <a:t>2025/1/2</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val="2651537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pPr/>
              <a:t>2025/1/2</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1842681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pPr/>
              <a:t>2025/1/2</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val="3732357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pPr/>
              <a:t>2025/1/2</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626001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pPr/>
              <a:t>2025/1/2</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84029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pPr/>
              <a:t>2025/1/2</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pPr/>
              <a:t>‹#›</a:t>
            </a:fld>
            <a:endParaRPr lang="zh-CN" altLang="en-US" dirty="0"/>
          </a:p>
        </p:txBody>
      </p:sp>
    </p:spTree>
    <p:extLst>
      <p:ext uri="{BB962C8B-B14F-4D97-AF65-F5344CB8AC3E}">
        <p14:creationId xmlns:p14="http://schemas.microsoft.com/office/powerpoint/2010/main" val="582034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pPr/>
              <a:t>2025/1/2</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val="3311939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pPr/>
              <a:t>2025/1/2</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val="3420061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pPr/>
              <a:t>2025/1/2</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299959279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pPr/>
              <a:t>2025/1/2</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val="4019372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pPr/>
              <a:t>2025/1/2</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val="3591206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pPr/>
              <a:t>2025/1/2</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val="1593702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pPr/>
              <a:t>2025/1/2</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val="2782245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pPr/>
              <a:t>2025/1/2</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1523949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pPr/>
              <a:t>2025/1/2</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val="717813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pPr/>
              <a:t>2025/1/2</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062229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pPr/>
              <a:t>2025/1/2</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960908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pPr/>
              <a:t>2025/1/2</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41919219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pPr/>
              <a:t>2025/1/2</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69020228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pPr/>
              <a:t>2025/1/2</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376902484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pPr/>
              <a:t>2025/1/2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53635581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pPr/>
              <a:t>2025/1/2</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240357574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pPr/>
              <a:t>2025/1/2</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56014530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ags" Target="../tags/tag1.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ags" Target="../tags/tag58.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242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99" r:id="rId15"/>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custDataLst>
      <p:tags r:id="rId13"/>
    </p:custDataLst>
    <p:extLst>
      <p:ext uri="{BB962C8B-B14F-4D97-AF65-F5344CB8AC3E}">
        <p14:creationId xmlns:p14="http://schemas.microsoft.com/office/powerpoint/2010/main" val="62393343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custDataLst>
      <p:tags r:id="rId13"/>
    </p:custDataLst>
    <p:extLst>
      <p:ext uri="{BB962C8B-B14F-4D97-AF65-F5344CB8AC3E}">
        <p14:creationId xmlns:p14="http://schemas.microsoft.com/office/powerpoint/2010/main" val="10267943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emf"/><Relationship Id="rId7" Type="http://schemas.openxmlformats.org/officeDocument/2006/relationships/image" Target="../media/image9.wmf"/><Relationship Id="rId12" Type="http://schemas.openxmlformats.org/officeDocument/2006/relationships/image" Target="../media/image14.wmf"/><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8.wmf"/><Relationship Id="rId11" Type="http://schemas.openxmlformats.org/officeDocument/2006/relationships/image" Target="../media/image13.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2.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0.sv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 Id="rId1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18" Type="http://schemas.openxmlformats.org/officeDocument/2006/relationships/image" Target="../media/image38.png"/><Relationship Id="rId7" Type="http://schemas.openxmlformats.org/officeDocument/2006/relationships/image" Target="../media/image34.svg"/><Relationship Id="rId17" Type="http://schemas.openxmlformats.org/officeDocument/2006/relationships/image" Target="../media/image42.svg"/><Relationship Id="rId2" Type="http://schemas.openxmlformats.org/officeDocument/2006/relationships/image" Target="../media/image35.png"/><Relationship Id="rId16" Type="http://schemas.openxmlformats.org/officeDocument/2006/relationships/image" Target="../media/image37.png"/><Relationship Id="rId20" Type="http://schemas.openxmlformats.org/officeDocument/2006/relationships/image" Target="../media/image39.png"/><Relationship Id="rId1" Type="http://schemas.openxmlformats.org/officeDocument/2006/relationships/slideLayout" Target="../slideLayouts/slideLayout7.xml"/><Relationship Id="rId15" Type="http://schemas.openxmlformats.org/officeDocument/2006/relationships/image" Target="../media/image12.svg"/><Relationship Id="rId19" Type="http://schemas.openxmlformats.org/officeDocument/2006/relationships/image" Target="../media/image79.svg"/><Relationship Id="rId14" Type="http://schemas.openxmlformats.org/officeDocument/2006/relationships/image" Target="../media/image20.sv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2.svg"/><Relationship Id="rId3" Type="http://schemas.openxmlformats.org/officeDocument/2006/relationships/image" Target="../media/image16.png"/><Relationship Id="rId7" Type="http://schemas.openxmlformats.org/officeDocument/2006/relationships/image" Target="../media/image29.png"/><Relationship Id="rId12" Type="http://schemas.openxmlformats.org/officeDocument/2006/relationships/image" Target="../media/image23.png"/><Relationship Id="rId2" Type="http://schemas.openxmlformats.org/officeDocument/2006/relationships/image" Target="../media/image15.jpeg"/><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0.svg"/><Relationship Id="rId5" Type="http://schemas.openxmlformats.org/officeDocument/2006/relationships/image" Target="../media/image19.png"/><Relationship Id="rId15" Type="http://schemas.openxmlformats.org/officeDocument/2006/relationships/image" Target="../media/image41.png"/><Relationship Id="rId4" Type="http://schemas.openxmlformats.org/officeDocument/2006/relationships/image" Target="../media/image17.png"/><Relationship Id="rId1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2.svg"/><Relationship Id="rId3" Type="http://schemas.openxmlformats.org/officeDocument/2006/relationships/image" Target="../media/image16.png"/><Relationship Id="rId7" Type="http://schemas.openxmlformats.org/officeDocument/2006/relationships/image" Target="../media/image29.png"/><Relationship Id="rId12" Type="http://schemas.openxmlformats.org/officeDocument/2006/relationships/image" Target="../media/image23.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0.svg"/><Relationship Id="rId5" Type="http://schemas.openxmlformats.org/officeDocument/2006/relationships/image" Target="../media/image19.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2.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0.sv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 Id="rId14"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3.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0.svg"/><Relationship Id="rId5" Type="http://schemas.openxmlformats.org/officeDocument/2006/relationships/image" Target="../media/image20.png"/><Relationship Id="rId15" Type="http://schemas.openxmlformats.org/officeDocument/2006/relationships/image" Target="../media/image24.png"/><Relationship Id="rId4" Type="http://schemas.openxmlformats.org/officeDocument/2006/relationships/image" Target="../media/image19.png"/><Relationship Id="rId14" Type="http://schemas.openxmlformats.org/officeDocument/2006/relationships/image" Target="../media/image45.png"/></Relationships>
</file>

<file path=ppt/slides/_rels/slide19.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17.png"/><Relationship Id="rId7" Type="http://schemas.openxmlformats.org/officeDocument/2006/relationships/image" Target="../media/image22.png"/><Relationship Id="rId12" Type="http://schemas.openxmlformats.org/officeDocument/2006/relationships/image" Target="../media/image23.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0.svg"/><Relationship Id="rId5" Type="http://schemas.openxmlformats.org/officeDocument/2006/relationships/image" Target="../media/image20.png"/><Relationship Id="rId4" Type="http://schemas.openxmlformats.org/officeDocument/2006/relationships/image" Target="../media/image19.png"/><Relationship Id="rId1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2.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0.svg"/><Relationship Id="rId5" Type="http://schemas.openxmlformats.org/officeDocument/2006/relationships/image" Target="../media/image18.png"/><Relationship Id="rId15" Type="http://schemas.openxmlformats.org/officeDocument/2006/relationships/image" Target="../media/image25.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4.png"/></Relationships>
</file>

<file path=ppt/slides/_rels/slide20.xml.rels><?xml version="1.0" encoding="UTF-8" standalone="yes"?>
<Relationships xmlns="http://schemas.openxmlformats.org/package/2006/relationships"><Relationship Id="rId18" Type="http://schemas.openxmlformats.org/officeDocument/2006/relationships/image" Target="../media/image68.svg"/><Relationship Id="rId26" Type="http://schemas.openxmlformats.org/officeDocument/2006/relationships/image" Target="../media/image2.svg"/><Relationship Id="rId3" Type="http://schemas.openxmlformats.org/officeDocument/2006/relationships/image" Target="../media/image48.png"/><Relationship Id="rId17" Type="http://schemas.openxmlformats.org/officeDocument/2006/relationships/image" Target="../media/image50.png"/><Relationship Id="rId25" Type="http://schemas.openxmlformats.org/officeDocument/2006/relationships/image" Target="../media/image53.png"/><Relationship Id="rId7" Type="http://schemas.openxmlformats.org/officeDocument/2006/relationships/image" Target="../media/image98.svg"/><Relationship Id="rId2" Type="http://schemas.openxmlformats.org/officeDocument/2006/relationships/image" Target="../media/image47.png"/><Relationship Id="rId16" Type="http://schemas.openxmlformats.org/officeDocument/2006/relationships/image" Target="../media/image100.svg"/><Relationship Id="rId29" Type="http://schemas.openxmlformats.org/officeDocument/2006/relationships/image" Target="../media/image56.png"/><Relationship Id="rId20" Type="http://schemas.openxmlformats.org/officeDocument/2006/relationships/image" Target="../media/image102.svg"/><Relationship Id="rId1" Type="http://schemas.openxmlformats.org/officeDocument/2006/relationships/slideLayout" Target="../slideLayouts/slideLayout7.xml"/><Relationship Id="rId24" Type="http://schemas.openxmlformats.org/officeDocument/2006/relationships/image" Target="../media/image106.svg"/><Relationship Id="rId15" Type="http://schemas.openxmlformats.org/officeDocument/2006/relationships/image" Target="../media/image49.png"/><Relationship Id="rId23" Type="http://schemas.openxmlformats.org/officeDocument/2006/relationships/image" Target="../media/image52.png"/><Relationship Id="rId5" Type="http://schemas.openxmlformats.org/officeDocument/2006/relationships/image" Target="../media/image4.svg"/><Relationship Id="rId28" Type="http://schemas.openxmlformats.org/officeDocument/2006/relationships/image" Target="../media/image55.png"/><Relationship Id="rId19" Type="http://schemas.openxmlformats.org/officeDocument/2006/relationships/image" Target="../media/image51.png"/><Relationship Id="rId14" Type="http://schemas.openxmlformats.org/officeDocument/2006/relationships/image" Target="../media/image96.svg"/><Relationship Id="rId22" Type="http://schemas.openxmlformats.org/officeDocument/2006/relationships/image" Target="../media/image104.svg"/><Relationship Id="rId27" Type="http://schemas.openxmlformats.org/officeDocument/2006/relationships/image" Target="../media/image54.png"/></Relationships>
</file>

<file path=ppt/slides/_rels/slide21.xml.rels><?xml version="1.0" encoding="UTF-8" standalone="yes"?>
<Relationships xmlns="http://schemas.openxmlformats.org/package/2006/relationships"><Relationship Id="rId18" Type="http://schemas.openxmlformats.org/officeDocument/2006/relationships/image" Target="../media/image68.svg"/><Relationship Id="rId26" Type="http://schemas.openxmlformats.org/officeDocument/2006/relationships/image" Target="../media/image2.svg"/><Relationship Id="rId3" Type="http://schemas.openxmlformats.org/officeDocument/2006/relationships/image" Target="../media/image48.png"/><Relationship Id="rId17" Type="http://schemas.openxmlformats.org/officeDocument/2006/relationships/image" Target="../media/image50.png"/><Relationship Id="rId25" Type="http://schemas.openxmlformats.org/officeDocument/2006/relationships/image" Target="../media/image53.png"/><Relationship Id="rId7" Type="http://schemas.openxmlformats.org/officeDocument/2006/relationships/image" Target="../media/image98.svg"/><Relationship Id="rId2" Type="http://schemas.openxmlformats.org/officeDocument/2006/relationships/image" Target="../media/image47.png"/><Relationship Id="rId16" Type="http://schemas.openxmlformats.org/officeDocument/2006/relationships/image" Target="../media/image100.svg"/><Relationship Id="rId29" Type="http://schemas.openxmlformats.org/officeDocument/2006/relationships/image" Target="../media/image56.png"/><Relationship Id="rId20" Type="http://schemas.openxmlformats.org/officeDocument/2006/relationships/image" Target="../media/image102.svg"/><Relationship Id="rId1" Type="http://schemas.openxmlformats.org/officeDocument/2006/relationships/slideLayout" Target="../slideLayouts/slideLayout7.xml"/><Relationship Id="rId24" Type="http://schemas.openxmlformats.org/officeDocument/2006/relationships/image" Target="../media/image106.svg"/><Relationship Id="rId15" Type="http://schemas.openxmlformats.org/officeDocument/2006/relationships/image" Target="../media/image49.png"/><Relationship Id="rId23" Type="http://schemas.openxmlformats.org/officeDocument/2006/relationships/image" Target="../media/image52.png"/><Relationship Id="rId5" Type="http://schemas.openxmlformats.org/officeDocument/2006/relationships/image" Target="../media/image4.svg"/><Relationship Id="rId28" Type="http://schemas.openxmlformats.org/officeDocument/2006/relationships/image" Target="../media/image55.png"/><Relationship Id="rId19" Type="http://schemas.openxmlformats.org/officeDocument/2006/relationships/image" Target="../media/image51.png"/><Relationship Id="rId14" Type="http://schemas.openxmlformats.org/officeDocument/2006/relationships/image" Target="../media/image96.svg"/><Relationship Id="rId22" Type="http://schemas.openxmlformats.org/officeDocument/2006/relationships/image" Target="../media/image104.svg"/><Relationship Id="rId27" Type="http://schemas.openxmlformats.org/officeDocument/2006/relationships/image" Target="../media/image54.png"/></Relationships>
</file>

<file path=ppt/slides/_rels/slide22.xml.rels><?xml version="1.0" encoding="UTF-8" standalone="yes"?>
<Relationships xmlns="http://schemas.openxmlformats.org/package/2006/relationships"><Relationship Id="rId18" Type="http://schemas.openxmlformats.org/officeDocument/2006/relationships/image" Target="../media/image68.svg"/><Relationship Id="rId26" Type="http://schemas.openxmlformats.org/officeDocument/2006/relationships/image" Target="../media/image2.svg"/><Relationship Id="rId3" Type="http://schemas.openxmlformats.org/officeDocument/2006/relationships/image" Target="../media/image48.png"/><Relationship Id="rId17" Type="http://schemas.openxmlformats.org/officeDocument/2006/relationships/image" Target="../media/image50.png"/><Relationship Id="rId25" Type="http://schemas.openxmlformats.org/officeDocument/2006/relationships/image" Target="../media/image53.png"/><Relationship Id="rId7" Type="http://schemas.openxmlformats.org/officeDocument/2006/relationships/image" Target="../media/image98.svg"/><Relationship Id="rId2" Type="http://schemas.openxmlformats.org/officeDocument/2006/relationships/image" Target="../media/image47.png"/><Relationship Id="rId16" Type="http://schemas.openxmlformats.org/officeDocument/2006/relationships/image" Target="../media/image100.svg"/><Relationship Id="rId29" Type="http://schemas.openxmlformats.org/officeDocument/2006/relationships/image" Target="../media/image56.png"/><Relationship Id="rId20" Type="http://schemas.openxmlformats.org/officeDocument/2006/relationships/image" Target="../media/image102.svg"/><Relationship Id="rId1" Type="http://schemas.openxmlformats.org/officeDocument/2006/relationships/slideLayout" Target="../slideLayouts/slideLayout7.xml"/><Relationship Id="rId24" Type="http://schemas.openxmlformats.org/officeDocument/2006/relationships/image" Target="../media/image106.svg"/><Relationship Id="rId15" Type="http://schemas.openxmlformats.org/officeDocument/2006/relationships/image" Target="../media/image49.png"/><Relationship Id="rId23" Type="http://schemas.openxmlformats.org/officeDocument/2006/relationships/image" Target="../media/image52.png"/><Relationship Id="rId5" Type="http://schemas.openxmlformats.org/officeDocument/2006/relationships/image" Target="../media/image4.svg"/><Relationship Id="rId28" Type="http://schemas.openxmlformats.org/officeDocument/2006/relationships/image" Target="../media/image55.png"/><Relationship Id="rId19" Type="http://schemas.openxmlformats.org/officeDocument/2006/relationships/image" Target="../media/image51.png"/><Relationship Id="rId14" Type="http://schemas.openxmlformats.org/officeDocument/2006/relationships/image" Target="../media/image96.svg"/><Relationship Id="rId22" Type="http://schemas.openxmlformats.org/officeDocument/2006/relationships/image" Target="../media/image104.svg"/><Relationship Id="rId27" Type="http://schemas.openxmlformats.org/officeDocument/2006/relationships/image" Target="../media/image54.png"/></Relationships>
</file>

<file path=ppt/slides/_rels/slide23.xml.rels><?xml version="1.0" encoding="UTF-8" standalone="yes"?>
<Relationships xmlns="http://schemas.openxmlformats.org/package/2006/relationships"><Relationship Id="rId18" Type="http://schemas.openxmlformats.org/officeDocument/2006/relationships/image" Target="../media/image68.svg"/><Relationship Id="rId26" Type="http://schemas.openxmlformats.org/officeDocument/2006/relationships/image" Target="../media/image2.svg"/><Relationship Id="rId3" Type="http://schemas.openxmlformats.org/officeDocument/2006/relationships/image" Target="../media/image48.png"/><Relationship Id="rId17" Type="http://schemas.openxmlformats.org/officeDocument/2006/relationships/image" Target="../media/image50.png"/><Relationship Id="rId25" Type="http://schemas.openxmlformats.org/officeDocument/2006/relationships/image" Target="../media/image53.png"/><Relationship Id="rId7" Type="http://schemas.openxmlformats.org/officeDocument/2006/relationships/image" Target="../media/image98.svg"/><Relationship Id="rId2" Type="http://schemas.openxmlformats.org/officeDocument/2006/relationships/image" Target="../media/image47.png"/><Relationship Id="rId16" Type="http://schemas.openxmlformats.org/officeDocument/2006/relationships/image" Target="../media/image100.svg"/><Relationship Id="rId29" Type="http://schemas.openxmlformats.org/officeDocument/2006/relationships/image" Target="../media/image56.png"/><Relationship Id="rId20" Type="http://schemas.openxmlformats.org/officeDocument/2006/relationships/image" Target="../media/image102.svg"/><Relationship Id="rId1" Type="http://schemas.openxmlformats.org/officeDocument/2006/relationships/slideLayout" Target="../slideLayouts/slideLayout7.xml"/><Relationship Id="rId24" Type="http://schemas.openxmlformats.org/officeDocument/2006/relationships/image" Target="../media/image106.svg"/><Relationship Id="rId15" Type="http://schemas.openxmlformats.org/officeDocument/2006/relationships/image" Target="../media/image49.png"/><Relationship Id="rId23" Type="http://schemas.openxmlformats.org/officeDocument/2006/relationships/image" Target="../media/image52.png"/><Relationship Id="rId5" Type="http://schemas.openxmlformats.org/officeDocument/2006/relationships/image" Target="../media/image4.svg"/><Relationship Id="rId28" Type="http://schemas.openxmlformats.org/officeDocument/2006/relationships/image" Target="../media/image55.png"/><Relationship Id="rId19" Type="http://schemas.openxmlformats.org/officeDocument/2006/relationships/image" Target="../media/image51.png"/><Relationship Id="rId14" Type="http://schemas.openxmlformats.org/officeDocument/2006/relationships/image" Target="../media/image96.svg"/><Relationship Id="rId22" Type="http://schemas.openxmlformats.org/officeDocument/2006/relationships/image" Target="../media/image104.svg"/><Relationship Id="rId27" Type="http://schemas.openxmlformats.org/officeDocument/2006/relationships/image" Target="../media/image54.png"/></Relationships>
</file>

<file path=ppt/slides/_rels/slide24.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29.png"/><Relationship Id="rId3" Type="http://schemas.openxmlformats.org/officeDocument/2006/relationships/image" Target="../media/image17.png"/><Relationship Id="rId7" Type="http://schemas.openxmlformats.org/officeDocument/2006/relationships/image" Target="../media/image22.png"/><Relationship Id="rId12" Type="http://schemas.openxmlformats.org/officeDocument/2006/relationships/image" Target="../media/image23.png"/><Relationship Id="rId17" Type="http://schemas.openxmlformats.org/officeDocument/2006/relationships/image" Target="../media/image4.svg"/><Relationship Id="rId2" Type="http://schemas.openxmlformats.org/officeDocument/2006/relationships/image" Target="../media/image15.jpeg"/><Relationship Id="rId16"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0.svg"/><Relationship Id="rId5" Type="http://schemas.openxmlformats.org/officeDocument/2006/relationships/image" Target="../media/image20.png"/><Relationship Id="rId15" Type="http://schemas.microsoft.com/office/2007/relationships/hdphoto" Target="../media/hdphoto3.wdp"/><Relationship Id="rId4" Type="http://schemas.openxmlformats.org/officeDocument/2006/relationships/image" Target="../media/image19.png"/><Relationship Id="rId1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46.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59.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2.xml"/><Relationship Id="rId1" Type="http://schemas.openxmlformats.org/officeDocument/2006/relationships/video" Target="file:///C:\Users\Admin\OneDrive\Desktop\B&#224;i%20h&#225;t%20G&#192;%20TR&#7888;NG%20M&#200;O%20V&#192;%20C&#218;N.mp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3" Type="http://schemas.openxmlformats.org/officeDocument/2006/relationships/customXml" Target="../ink/ink5.xml"/><Relationship Id="rId3" Type="http://schemas.microsoft.com/office/2007/relationships/hdphoto" Target="../media/hdphoto1.wdp"/><Relationship Id="rId12" Type="http://schemas.openxmlformats.org/officeDocument/2006/relationships/customXml" Target="../ink/ink4.xml"/><Relationship Id="rId2" Type="http://schemas.openxmlformats.org/officeDocument/2006/relationships/image" Target="../media/image27.png"/><Relationship Id="rId1" Type="http://schemas.openxmlformats.org/officeDocument/2006/relationships/slideLayout" Target="../slideLayouts/slideLayout1.xml"/><Relationship Id="rId11" Type="http://schemas.openxmlformats.org/officeDocument/2006/relationships/customXml" Target="../ink/ink3.xml"/><Relationship Id="rId10" Type="http://schemas.openxmlformats.org/officeDocument/2006/relationships/customXml" Target="../ink/ink2.xml"/><Relationship Id="rId4" Type="http://schemas.openxmlformats.org/officeDocument/2006/relationships/customXml" Target="../ink/ink1.xml"/><Relationship Id="rId9"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7.png"/><Relationship Id="rId7" Type="http://schemas.openxmlformats.org/officeDocument/2006/relationships/image" Target="../media/image28.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2.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0.svg"/><Relationship Id="rId5" Type="http://schemas.openxmlformats.org/officeDocument/2006/relationships/image" Target="../media/image18.png"/><Relationship Id="rId15" Type="http://schemas.openxmlformats.org/officeDocument/2006/relationships/image" Target="../media/image30.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17.png"/><Relationship Id="rId7" Type="http://schemas.openxmlformats.org/officeDocument/2006/relationships/image" Target="../media/image23.png"/><Relationship Id="rId17" Type="http://schemas.openxmlformats.org/officeDocument/2006/relationships/image" Target="../media/image33.png"/><Relationship Id="rId2" Type="http://schemas.openxmlformats.org/officeDocument/2006/relationships/image" Target="../media/image15.jpeg"/><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15" Type="http://schemas.openxmlformats.org/officeDocument/2006/relationships/image" Target="../media/image31.png"/><Relationship Id="rId4" Type="http://schemas.openxmlformats.org/officeDocument/2006/relationships/image" Target="../media/image18.png"/><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AA67E5C-4B13-DCAA-B94D-2CABB326EE28}"/>
              </a:ext>
            </a:extLst>
          </p:cNvPr>
          <p:cNvSpPr/>
          <p:nvPr/>
        </p:nvSpPr>
        <p:spPr>
          <a:xfrm>
            <a:off x="-132437" y="0"/>
            <a:ext cx="12191999" cy="71345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pic>
        <p:nvPicPr>
          <p:cNvPr id="14" name="Picture 17">
            <a:extLst>
              <a:ext uri="{FF2B5EF4-FFF2-40B4-BE49-F238E27FC236}">
                <a16:creationId xmlns:a16="http://schemas.microsoft.com/office/drawing/2014/main" id="{0BCD28A4-A13E-6596-D154-1F36CF707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5" y="6302382"/>
            <a:ext cx="32035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3A78F369-05BA-2B25-83BC-41A419F0E371}"/>
              </a:ext>
            </a:extLst>
          </p:cNvPr>
          <p:cNvSpPr txBox="1"/>
          <p:nvPr/>
        </p:nvSpPr>
        <p:spPr>
          <a:xfrm>
            <a:off x="2559407" y="2705622"/>
            <a:ext cx="6788639" cy="7362265"/>
          </a:xfrm>
          <a:prstGeom prst="rect">
            <a:avLst/>
          </a:prstGeom>
          <a:noFill/>
        </p:spPr>
        <p:txBody>
          <a:bodyPr spcFirstLastPara="1">
            <a:prstTxWarp prst="textArchUp">
              <a:avLst>
                <a:gd name="adj" fmla="val 10319994"/>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NHIỆT LIỆT CHÀO MỪNG QUÝ THẦY CÔ</a:t>
            </a:r>
          </a:p>
          <a:p>
            <a:pPr algn="ctr">
              <a:defRPr/>
            </a:pPr>
            <a:r>
              <a:rPr lang="en-US" sz="5400" b="1" spc="50" dirty="0">
                <a:ln w="11430"/>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VỀ DỰ GIỜ THĂM LỚP</a:t>
            </a:r>
          </a:p>
          <a:p>
            <a:pPr algn="ctr">
              <a:defRPr/>
            </a:pPr>
            <a:endParaRPr lang="en-US" sz="3600" b="1" spc="50" dirty="0">
              <a:ln w="11430"/>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grpSp>
        <p:nvGrpSpPr>
          <p:cNvPr id="16" name="Group 52">
            <a:extLst>
              <a:ext uri="{FF2B5EF4-FFF2-40B4-BE49-F238E27FC236}">
                <a16:creationId xmlns:a16="http://schemas.microsoft.com/office/drawing/2014/main" id="{FAB3054A-61F1-FCCF-9837-D2493974698C}"/>
              </a:ext>
            </a:extLst>
          </p:cNvPr>
          <p:cNvGrpSpPr>
            <a:grpSpLocks/>
          </p:cNvGrpSpPr>
          <p:nvPr/>
        </p:nvGrpSpPr>
        <p:grpSpPr bwMode="auto">
          <a:xfrm>
            <a:off x="-304413" y="-47253"/>
            <a:ext cx="12671776" cy="7521773"/>
            <a:chOff x="-289075" y="-338914"/>
            <a:chExt cx="9433075" cy="7537599"/>
          </a:xfrm>
        </p:grpSpPr>
        <p:pic>
          <p:nvPicPr>
            <p:cNvPr id="17" name="Picture 2" descr="POINSET2">
              <a:extLst>
                <a:ext uri="{FF2B5EF4-FFF2-40B4-BE49-F238E27FC236}">
                  <a16:creationId xmlns:a16="http://schemas.microsoft.com/office/drawing/2014/main" id="{D102555C-81F6-55EA-D6C5-7DBE4AF839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075" y="-288704"/>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a:extLst>
                <a:ext uri="{FF2B5EF4-FFF2-40B4-BE49-F238E27FC236}">
                  <a16:creationId xmlns:a16="http://schemas.microsoft.com/office/drawing/2014/main" id="{4281040D-36F6-A2EC-F78C-D8F1C58F8E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074" y="4291053"/>
              <a:ext cx="1400628" cy="2907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a:extLst>
                <a:ext uri="{FF2B5EF4-FFF2-40B4-BE49-F238E27FC236}">
                  <a16:creationId xmlns:a16="http://schemas.microsoft.com/office/drawing/2014/main" id="{2149F8B3-5C28-78F7-79EE-3F15F60E81C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2800" y="4050267"/>
              <a:ext cx="1981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6" descr="BELLBRDR">
              <a:extLst>
                <a:ext uri="{FF2B5EF4-FFF2-40B4-BE49-F238E27FC236}">
                  <a16:creationId xmlns:a16="http://schemas.microsoft.com/office/drawing/2014/main" id="{1B65EEAE-4BD5-1F97-299A-6DAB40CA480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699575" y="3074870"/>
              <a:ext cx="3276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6" descr="BELLBRDR">
              <a:extLst>
                <a:ext uri="{FF2B5EF4-FFF2-40B4-BE49-F238E27FC236}">
                  <a16:creationId xmlns:a16="http://schemas.microsoft.com/office/drawing/2014/main" id="{57BBFF7B-E44D-04A2-8012-A2AE30C3BA6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V="1">
              <a:off x="7315200" y="3200400"/>
              <a:ext cx="3276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POINSET2">
              <a:extLst>
                <a:ext uri="{FF2B5EF4-FFF2-40B4-BE49-F238E27FC236}">
                  <a16:creationId xmlns:a16="http://schemas.microsoft.com/office/drawing/2014/main" id="{B25A85B9-34F2-A02F-B970-C13507E5D6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467600" y="-338914"/>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18">
            <a:extLst>
              <a:ext uri="{FF2B5EF4-FFF2-40B4-BE49-F238E27FC236}">
                <a16:creationId xmlns:a16="http://schemas.microsoft.com/office/drawing/2014/main" id="{C8559CF7-D4D9-497D-4B38-06DAADEAFF8C}"/>
              </a:ext>
            </a:extLst>
          </p:cNvPr>
          <p:cNvGrpSpPr>
            <a:grpSpLocks/>
          </p:cNvGrpSpPr>
          <p:nvPr/>
        </p:nvGrpSpPr>
        <p:grpSpPr bwMode="auto">
          <a:xfrm>
            <a:off x="4407580" y="2703118"/>
            <a:ext cx="2892259" cy="1451763"/>
            <a:chOff x="5225" y="9335"/>
            <a:chExt cx="2520" cy="1750"/>
          </a:xfrm>
        </p:grpSpPr>
        <p:sp>
          <p:nvSpPr>
            <p:cNvPr id="24" name="AutoShape 27" descr="2">
              <a:extLst>
                <a:ext uri="{FF2B5EF4-FFF2-40B4-BE49-F238E27FC236}">
                  <a16:creationId xmlns:a16="http://schemas.microsoft.com/office/drawing/2014/main" id="{12B6F111-2D4F-F8DB-9481-C487BC0F56F0}"/>
                </a:ext>
              </a:extLst>
            </p:cNvPr>
            <p:cNvSpPr>
              <a:spLocks noChangeArrowheads="1"/>
            </p:cNvSpPr>
            <p:nvPr/>
          </p:nvSpPr>
          <p:spPr bwMode="auto">
            <a:xfrm>
              <a:off x="5225" y="10186"/>
              <a:ext cx="2520" cy="899"/>
            </a:xfrm>
            <a:prstGeom prst="wave">
              <a:avLst>
                <a:gd name="adj1" fmla="val 20644"/>
                <a:gd name="adj2" fmla="val 0"/>
              </a:avLst>
            </a:prstGeom>
            <a:blipFill dpi="0" rotWithShape="0">
              <a:blip r:embed="rId8"/>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sz="1800">
                <a:solidFill>
                  <a:srgbClr val="000000"/>
                </a:solidFill>
                <a:latin typeface="Times New Roman" panose="02020603050405020304" pitchFamily="18" charset="0"/>
                <a:cs typeface="Times New Roman" panose="02020603050405020304" pitchFamily="18" charset="0"/>
              </a:endParaRPr>
            </a:p>
          </p:txBody>
        </p:sp>
        <p:pic>
          <p:nvPicPr>
            <p:cNvPr id="25" name="Picture 26" descr="cosmoS">
              <a:extLst>
                <a:ext uri="{FF2B5EF4-FFF2-40B4-BE49-F238E27FC236}">
                  <a16:creationId xmlns:a16="http://schemas.microsoft.com/office/drawing/2014/main" id="{D69A7133-3F2C-16F5-EFAA-110FE7ED1E1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BOOK2">
              <a:extLst>
                <a:ext uri="{FF2B5EF4-FFF2-40B4-BE49-F238E27FC236}">
                  <a16:creationId xmlns:a16="http://schemas.microsoft.com/office/drawing/2014/main" id="{7ECD6141-C252-46DC-D923-B6DCD9C74E5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4" descr="BOOK1">
              <a:extLst>
                <a:ext uri="{FF2B5EF4-FFF2-40B4-BE49-F238E27FC236}">
                  <a16:creationId xmlns:a16="http://schemas.microsoft.com/office/drawing/2014/main" id="{0DB799A9-83A0-E358-2E9E-E156A2417F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3" descr="QUILLPEN">
              <a:extLst>
                <a:ext uri="{FF2B5EF4-FFF2-40B4-BE49-F238E27FC236}">
                  <a16:creationId xmlns:a16="http://schemas.microsoft.com/office/drawing/2014/main" id="{C645C2BB-B7A0-AA70-AFF3-CAB69B2E080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22">
              <a:extLst>
                <a:ext uri="{FF2B5EF4-FFF2-40B4-BE49-F238E27FC236}">
                  <a16:creationId xmlns:a16="http://schemas.microsoft.com/office/drawing/2014/main" id="{06D206D6-1D49-5021-18F4-BF127B02DBEB}"/>
                </a:ext>
              </a:extLst>
            </p:cNvPr>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sz="800" b="1">
                  <a:solidFill>
                    <a:srgbClr val="000000"/>
                  </a:solidFill>
                  <a:latin typeface="Times New Roman" panose="02020603050405020304" pitchFamily="18" charset="0"/>
                  <a:cs typeface="Times New Roman" panose="02020603050405020304" pitchFamily="18" charset="0"/>
                </a:rPr>
                <a:t> </a:t>
              </a:r>
              <a:endParaRPr lang="en-US" sz="1800">
                <a:solidFill>
                  <a:srgbClr val="000000"/>
                </a:solidFill>
                <a:latin typeface="Times New Roman" panose="02020603050405020304" pitchFamily="18" charset="0"/>
                <a:cs typeface="Times New Roman" panose="02020603050405020304" pitchFamily="18" charset="0"/>
              </a:endParaRPr>
            </a:p>
          </p:txBody>
        </p:sp>
        <p:sp>
          <p:nvSpPr>
            <p:cNvPr id="30" name="Text Box 21">
              <a:extLst>
                <a:ext uri="{FF2B5EF4-FFF2-40B4-BE49-F238E27FC236}">
                  <a16:creationId xmlns:a16="http://schemas.microsoft.com/office/drawing/2014/main" id="{EED92132-5D30-0A39-7449-634C12FE775C}"/>
                </a:ext>
              </a:extLst>
            </p:cNvPr>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sz="1800">
                <a:solidFill>
                  <a:srgbClr val="000000"/>
                </a:solidFill>
                <a:latin typeface="Times New Roman" panose="02020603050405020304" pitchFamily="18" charset="0"/>
                <a:cs typeface="Times New Roman" panose="02020603050405020304" pitchFamily="18" charset="0"/>
              </a:endParaRPr>
            </a:p>
          </p:txBody>
        </p:sp>
        <p:sp>
          <p:nvSpPr>
            <p:cNvPr id="31" name="WordArt 20">
              <a:extLst>
                <a:ext uri="{FF2B5EF4-FFF2-40B4-BE49-F238E27FC236}">
                  <a16:creationId xmlns:a16="http://schemas.microsoft.com/office/drawing/2014/main" id="{66F86D92-4919-8FCC-B75D-1B8BB9786F82}"/>
                </a:ext>
              </a:extLst>
            </p:cNvPr>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vi-VN" sz="3600" b="1" kern="10">
                  <a:solidFill>
                    <a:srgbClr val="FFFFFF"/>
                  </a:solidFill>
                  <a:latin typeface="Times New Roman" panose="02020603050405020304" pitchFamily="18" charset="0"/>
                  <a:cs typeface="Times New Roman" panose="02020603050405020304" pitchFamily="18" charset="0"/>
                </a:rPr>
                <a:t>NÀM </a:t>
              </a:r>
            </a:p>
          </p:txBody>
        </p:sp>
        <p:sp>
          <p:nvSpPr>
            <p:cNvPr id="32" name="Text Box 19">
              <a:extLst>
                <a:ext uri="{FF2B5EF4-FFF2-40B4-BE49-F238E27FC236}">
                  <a16:creationId xmlns:a16="http://schemas.microsoft.com/office/drawing/2014/main" id="{FDFB0026-44B5-0F12-F273-AB84F0974B6F}"/>
                </a:ext>
              </a:extLst>
            </p:cNvPr>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sz="1800">
                <a:solidFill>
                  <a:srgbClr val="000000"/>
                </a:solidFill>
                <a:latin typeface="Times New Roman" panose="02020603050405020304" pitchFamily="18" charset="0"/>
                <a:cs typeface="Times New Roman" panose="02020603050405020304" pitchFamily="18" charset="0"/>
              </a:endParaRPr>
            </a:p>
          </p:txBody>
        </p:sp>
      </p:grpSp>
      <p:sp>
        <p:nvSpPr>
          <p:cNvPr id="33" name="TextBox 1">
            <a:extLst>
              <a:ext uri="{FF2B5EF4-FFF2-40B4-BE49-F238E27FC236}">
                <a16:creationId xmlns:a16="http://schemas.microsoft.com/office/drawing/2014/main" id="{84310CC3-746B-26C1-526E-24005B499313}"/>
              </a:ext>
            </a:extLst>
          </p:cNvPr>
          <p:cNvSpPr txBox="1">
            <a:spLocks noChangeArrowheads="1"/>
          </p:cNvSpPr>
          <p:nvPr/>
        </p:nvSpPr>
        <p:spPr bwMode="auto">
          <a:xfrm>
            <a:off x="2155410" y="-887"/>
            <a:ext cx="778625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b="1" dirty="0">
                <a:solidFill>
                  <a:srgbClr val="0070C0"/>
                </a:solidFill>
                <a:latin typeface="Times New Roman" panose="02020603050405020304" pitchFamily="18" charset="0"/>
                <a:cs typeface="Times New Roman" panose="02020603050405020304" pitchFamily="18" charset="0"/>
              </a:rPr>
              <a:t>TRƯỜNG TIỂU HỌC CÒ NÒI</a:t>
            </a:r>
          </a:p>
          <a:p>
            <a:pPr algn="ctr">
              <a:spcBef>
                <a:spcPct val="0"/>
              </a:spcBef>
              <a:buFontTx/>
              <a:buNone/>
            </a:pPr>
            <a:r>
              <a:rPr lang="en-US" b="1" dirty="0">
                <a:solidFill>
                  <a:srgbClr val="0070C0"/>
                </a:solidFill>
                <a:latin typeface="Times New Roman" panose="02020603050405020304" pitchFamily="18" charset="0"/>
                <a:cs typeface="Times New Roman" panose="02020603050405020304" pitchFamily="18" charset="0"/>
              </a:rPr>
              <a:t>LỚP 5A1</a:t>
            </a:r>
          </a:p>
        </p:txBody>
      </p:sp>
      <p:sp>
        <p:nvSpPr>
          <p:cNvPr id="34" name="TextBox 11">
            <a:extLst>
              <a:ext uri="{FF2B5EF4-FFF2-40B4-BE49-F238E27FC236}">
                <a16:creationId xmlns:a16="http://schemas.microsoft.com/office/drawing/2014/main" id="{E97F66FD-0C1A-7E83-9DB1-92DA58D3DE92}"/>
              </a:ext>
            </a:extLst>
          </p:cNvPr>
          <p:cNvSpPr txBox="1">
            <a:spLocks noChangeArrowheads="1"/>
          </p:cNvSpPr>
          <p:nvPr/>
        </p:nvSpPr>
        <p:spPr bwMode="auto">
          <a:xfrm>
            <a:off x="3680376" y="5924346"/>
            <a:ext cx="46410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400" b="1" dirty="0">
                <a:latin typeface="Times New Roman" panose="02020603050405020304" pitchFamily="18" charset="0"/>
                <a:cs typeface="Times New Roman" panose="02020603050405020304" pitchFamily="18" charset="0"/>
              </a:rPr>
              <a:t>GIÁO VIÊN: NGUYỄN </a:t>
            </a:r>
            <a:r>
              <a:rPr lang="en-US" sz="2400" b="1">
                <a:latin typeface="Times New Roman" panose="02020603050405020304" pitchFamily="18" charset="0"/>
                <a:cs typeface="Times New Roman" panose="02020603050405020304" pitchFamily="18" charset="0"/>
              </a:rPr>
              <a:t>THỊ </a:t>
            </a:r>
            <a:r>
              <a:rPr lang="en-US" sz="2400" b="1" smtClean="0">
                <a:latin typeface="Times New Roman" panose="02020603050405020304" pitchFamily="18" charset="0"/>
                <a:cs typeface="Times New Roman" panose="02020603050405020304" pitchFamily="18" charset="0"/>
              </a:rPr>
              <a:t>DỊU</a:t>
            </a:r>
            <a:endParaRPr lang="en-US" sz="2400" b="1" dirty="0">
              <a:latin typeface="Times New Roman" panose="02020603050405020304" pitchFamily="18" charset="0"/>
              <a:cs typeface="Times New Roman" panose="02020603050405020304" pitchFamily="18" charset="0"/>
            </a:endParaRPr>
          </a:p>
        </p:txBody>
      </p:sp>
      <p:sp>
        <p:nvSpPr>
          <p:cNvPr id="3" name="TextBox 11">
            <a:extLst>
              <a:ext uri="{FF2B5EF4-FFF2-40B4-BE49-F238E27FC236}">
                <a16:creationId xmlns:a16="http://schemas.microsoft.com/office/drawing/2014/main" id="{8D6D4940-6F56-A513-D4DB-5C3A1DF98831}"/>
              </a:ext>
            </a:extLst>
          </p:cNvPr>
          <p:cNvSpPr txBox="1">
            <a:spLocks noChangeArrowheads="1"/>
          </p:cNvSpPr>
          <p:nvPr/>
        </p:nvSpPr>
        <p:spPr bwMode="auto">
          <a:xfrm>
            <a:off x="4058152" y="4626904"/>
            <a:ext cx="4143442" cy="646331"/>
          </a:xfrm>
          <a:prstGeom prst="rect">
            <a:avLst/>
          </a:prstGeom>
          <a:solidFill>
            <a:schemeClr val="bg1"/>
          </a:solid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3600" b="1">
                <a:solidFill>
                  <a:srgbClr val="FF0000"/>
                </a:solidFill>
                <a:latin typeface="Times New Roman" panose="02020603050405020304" pitchFamily="18" charset="0"/>
                <a:cs typeface="Times New Roman" panose="02020603050405020304" pitchFamily="18" charset="0"/>
              </a:rPr>
              <a:t>MÔN </a:t>
            </a:r>
            <a:r>
              <a:rPr lang="en-US" sz="3600" b="1" smtClean="0">
                <a:solidFill>
                  <a:srgbClr val="FF0000"/>
                </a:solidFill>
                <a:latin typeface="Times New Roman" panose="02020603050405020304" pitchFamily="18" charset="0"/>
                <a:cs typeface="Times New Roman" panose="02020603050405020304" pitchFamily="18" charset="0"/>
              </a:rPr>
              <a:t>TIẾNG VIỆT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81904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t="7812" b="7812"/>
          <a:stretch>
            <a:fillRect/>
          </a:stretch>
        </p:blipFill>
        <p:spPr>
          <a:xfrm>
            <a:off x="0" y="0"/>
            <a:ext cx="12192000" cy="6858000"/>
          </a:xfrm>
          <a:prstGeom prst="rect">
            <a:avLst/>
          </a:prstGeom>
        </p:spPr>
      </p:pic>
      <p:pic>
        <p:nvPicPr>
          <p:cNvPr id="6" name="Picture 6"/>
          <p:cNvPicPr>
            <a:picLocks noChangeAspect="1"/>
          </p:cNvPicPr>
          <p:nvPr/>
        </p:nvPicPr>
        <p:blipFill>
          <a:blip r:embed="rId3" cstate="print"/>
          <a:srcRect l="13786" r="5189" b="67699"/>
          <a:stretch>
            <a:fillRect/>
          </a:stretch>
        </p:blipFill>
        <p:spPr>
          <a:xfrm>
            <a:off x="5993010" y="6076474"/>
            <a:ext cx="6198990" cy="781526"/>
          </a:xfrm>
          <a:prstGeom prst="rect">
            <a:avLst/>
          </a:prstGeom>
        </p:spPr>
      </p:pic>
      <p:pic>
        <p:nvPicPr>
          <p:cNvPr id="8" name="Picture 8"/>
          <p:cNvPicPr>
            <a:picLocks noChangeAspect="1"/>
          </p:cNvPicPr>
          <p:nvPr/>
        </p:nvPicPr>
        <p:blipFill>
          <a:blip r:embed="rId4" cstate="print"/>
          <a:srcRect l="13786" r="6535" b="67699"/>
          <a:stretch>
            <a:fillRect/>
          </a:stretch>
        </p:blipFill>
        <p:spPr>
          <a:xfrm>
            <a:off x="0" y="6076474"/>
            <a:ext cx="6096000" cy="781526"/>
          </a:xfrm>
          <a:prstGeom prst="rect">
            <a:avLst/>
          </a:prstGeom>
        </p:spPr>
      </p:pic>
      <p:pic>
        <p:nvPicPr>
          <p:cNvPr id="9" name="Picture 9"/>
          <p:cNvPicPr>
            <a:picLocks noChangeAspect="1"/>
          </p:cNvPicPr>
          <p:nvPr/>
        </p:nvPicPr>
        <p:blipFill>
          <a:blip r:embed="rId5" cstate="print"/>
          <a:srcRect/>
          <a:stretch>
            <a:fillRect/>
          </a:stretch>
        </p:blipFill>
        <p:spPr>
          <a:xfrm>
            <a:off x="8567152" y="5846240"/>
            <a:ext cx="2334621" cy="840464"/>
          </a:xfrm>
          <a:prstGeom prst="rect">
            <a:avLst/>
          </a:prstGeom>
        </p:spPr>
      </p:pic>
      <p:pic>
        <p:nvPicPr>
          <p:cNvPr id="10" name="Picture 10"/>
          <p:cNvPicPr>
            <a:picLocks noChangeAspect="1"/>
          </p:cNvPicPr>
          <p:nvPr/>
        </p:nvPicPr>
        <p:blipFill>
          <a:blip r:embed="rId5" cstate="print"/>
          <a:srcRect l="43927" t="50000"/>
          <a:stretch>
            <a:fillRect/>
          </a:stretch>
        </p:blipFill>
        <p:spPr>
          <a:xfrm>
            <a:off x="10882908" y="6266472"/>
            <a:ext cx="1309092" cy="420232"/>
          </a:xfrm>
          <a:prstGeom prst="rect">
            <a:avLst/>
          </a:prstGeom>
        </p:spPr>
      </p:pic>
      <p:pic>
        <p:nvPicPr>
          <p:cNvPr id="12" name="Picture 12"/>
          <p:cNvPicPr>
            <a:picLocks noChangeAspect="1"/>
          </p:cNvPicPr>
          <p:nvPr/>
        </p:nvPicPr>
        <p:blipFill>
          <a:blip r:embed="rId6" cstate="print"/>
          <a:srcRect/>
          <a:stretch>
            <a:fillRect/>
          </a:stretch>
        </p:blipFill>
        <p:spPr>
          <a:xfrm>
            <a:off x="1251988" y="5751968"/>
            <a:ext cx="1151330" cy="934736"/>
          </a:xfrm>
          <a:prstGeom prst="rect">
            <a:avLst/>
          </a:prstGeom>
        </p:spPr>
      </p:pic>
      <p:sp>
        <p:nvSpPr>
          <p:cNvPr id="11" name="Rectangle 10"/>
          <p:cNvSpPr/>
          <p:nvPr/>
        </p:nvSpPr>
        <p:spPr>
          <a:xfrm>
            <a:off x="4625320" y="377309"/>
            <a:ext cx="3379451" cy="523220"/>
          </a:xfrm>
          <a:prstGeom prst="rect">
            <a:avLst/>
          </a:prstGeom>
        </p:spPr>
        <p:txBody>
          <a:bodyPr wrap="none">
            <a:spAutoFit/>
          </a:bodyPr>
          <a:lstStyle/>
          <a:p>
            <a:r>
              <a:rPr lang="en-US" sz="2800" b="1" dirty="0" err="1" smtClean="0">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latin typeface="Arial-Rounded" panose="020B0500000000000000" pitchFamily="34" charset="0"/>
                <a:ea typeface="Arial-Rounded" panose="020B0500000000000000" pitchFamily="34" charset="0"/>
                <a:cs typeface="Arial-Rounded" panose="020B0500000000000000" pitchFamily="34" charset="0"/>
              </a:rPr>
              <a:t>nhỏ</a:t>
            </a:r>
            <a:r>
              <a:rPr lang="en-US" sz="2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latin typeface="Arial-Rounded" panose="020B0500000000000000" pitchFamily="34" charset="0"/>
                <a:ea typeface="Arial-Rounded" panose="020B0500000000000000" pitchFamily="34" charset="0"/>
                <a:cs typeface="Arial-Rounded" panose="020B0500000000000000" pitchFamily="34" charset="0"/>
              </a:rPr>
              <a:t>nhà</a:t>
            </a:r>
            <a:endParaRPr lang="en-US" sz="2800" dirty="0"/>
          </a:p>
        </p:txBody>
      </p:sp>
      <p:sp>
        <p:nvSpPr>
          <p:cNvPr id="13" name="Rectangle 12"/>
          <p:cNvSpPr/>
          <p:nvPr/>
        </p:nvSpPr>
        <p:spPr>
          <a:xfrm>
            <a:off x="276225" y="889843"/>
            <a:ext cx="11620500" cy="5293757"/>
          </a:xfrm>
          <a:prstGeom prst="rect">
            <a:avLst/>
          </a:prstGeom>
        </p:spPr>
        <p:txBody>
          <a:bodyPr wrap="square">
            <a:spAutoFit/>
          </a:bodyPr>
          <a:lstStyle/>
          <a:p>
            <a:r>
              <a:rPr lang="vi-VN" sz="2600" dirty="0" smtClean="0">
                <a:latin typeface="Times New Roman" pitchFamily="18" charset="0"/>
                <a:cs typeface="Times New Roman" pitchFamily="18" charset="0"/>
              </a:rPr>
              <a:t>Tôi vẫn nhớ ngày đầu tiên nhà tôi có một chú chó nhỏ. Buổi sáng hôm đó, tôi nghe tiếng cào khẽ vào cửa phòng. Mở cửa ra, tôi nhìn thấy một chú chó con. Nó tuyệt xinh: lông trắng, khoang đen, đôi mắt tròn xoe và loáng ướt. Nó rúc vào chân tôi, nức lên những tiếng khe khẽ trong cổ, cái đuôi bé xíu ngoáy tít, hệt như một đứa trẻ làm nũng mẹ.Tôi đặt tên nó là Cúp. Tôi chưa dạy Cúp những chuyện tài giỏi như làm xiếc. Nhưng so với những chú chó bình thường khác, Cúp không thua kém gì. Cúp biết chui vào gầm giường lấy trái banh, đem cho tôi chiếc khăn lau nhà, đưa hai chân trước lên mỗi khi tôi chìa tay cho nó bắt. Cúp còn rất thích nghe tôi đọc truyện. Mỗi khi tôi đọc cho Cúp nghe, nó nằm khoanh tròn trên lòng tôi. Lúc tôi đọc xong, gấp sách lại, đã thấy cu cậu ngủ khò từ lúc nào.Tôi và Cúp ngày ngày quấn quýt bên nhau. Mỗi khi tôi đi học về, Cúp chạy vọt ra, chồm hai chân trước lên mừng rỡ. Tôi cúi xuống vỗ về Cúp. Nó âu yếm dụi cái mõm ươn ướt, mềm mềm vào chân tôi.</a:t>
            </a:r>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                                                                                         ( Theo </a:t>
            </a:r>
            <a:r>
              <a:rPr lang="en-US" sz="2600" dirty="0" err="1" smtClean="0">
                <a:latin typeface="Times New Roman" pitchFamily="18" charset="0"/>
                <a:cs typeface="Times New Roman" pitchFamily="18" charset="0"/>
              </a:rPr>
              <a:t>Trần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Đức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Tiến</a:t>
            </a:r>
            <a:r>
              <a:rPr lang="en-US" sz="26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t="7812" b="7812"/>
          <a:stretch>
            <a:fillRect/>
          </a:stretch>
        </p:blipFill>
        <p:spPr>
          <a:xfrm>
            <a:off x="0" y="0"/>
            <a:ext cx="12192000" cy="6858000"/>
          </a:xfrm>
          <a:prstGeom prst="rect">
            <a:avLst/>
          </a:prstGeom>
        </p:spPr>
        <p:style>
          <a:lnRef idx="2">
            <a:schemeClr val="accent1"/>
          </a:lnRef>
          <a:fillRef idx="1">
            <a:schemeClr val="lt1"/>
          </a:fillRef>
          <a:effectRef idx="0">
            <a:schemeClr val="accent1"/>
          </a:effectRef>
          <a:fontRef idx="minor">
            <a:schemeClr val="dk1"/>
          </a:fontRef>
        </p:style>
      </p:pic>
      <p:pic>
        <p:nvPicPr>
          <p:cNvPr id="6" name="Picture 6"/>
          <p:cNvPicPr>
            <a:picLocks noChangeAspect="1"/>
          </p:cNvPicPr>
          <p:nvPr/>
        </p:nvPicPr>
        <p:blipFill>
          <a:blip r:embed="rId3" cstate="print"/>
          <a:srcRect l="13786" r="5189" b="67699"/>
          <a:stretch>
            <a:fillRect/>
          </a:stretch>
        </p:blipFill>
        <p:spPr>
          <a:xfrm>
            <a:off x="5993010" y="6076474"/>
            <a:ext cx="6198990" cy="781526"/>
          </a:xfrm>
          <a:prstGeom prst="rect">
            <a:avLst/>
          </a:prstGeom>
        </p:spPr>
      </p:pic>
      <p:pic>
        <p:nvPicPr>
          <p:cNvPr id="8" name="Picture 8"/>
          <p:cNvPicPr>
            <a:picLocks noChangeAspect="1"/>
          </p:cNvPicPr>
          <p:nvPr/>
        </p:nvPicPr>
        <p:blipFill>
          <a:blip r:embed="rId4" cstate="print"/>
          <a:srcRect l="13786" r="6535" b="67699"/>
          <a:stretch>
            <a:fillRect/>
          </a:stretch>
        </p:blipFill>
        <p:spPr>
          <a:xfrm>
            <a:off x="0" y="6076474"/>
            <a:ext cx="6096000" cy="781526"/>
          </a:xfrm>
          <a:prstGeom prst="rect">
            <a:avLst/>
          </a:prstGeom>
        </p:spPr>
      </p:pic>
      <p:pic>
        <p:nvPicPr>
          <p:cNvPr id="10" name="Picture 10"/>
          <p:cNvPicPr>
            <a:picLocks noChangeAspect="1"/>
          </p:cNvPicPr>
          <p:nvPr/>
        </p:nvPicPr>
        <p:blipFill>
          <a:blip r:embed="rId5" cstate="print"/>
          <a:srcRect l="43927" t="50000"/>
          <a:stretch>
            <a:fillRect/>
          </a:stretch>
        </p:blipFill>
        <p:spPr>
          <a:xfrm>
            <a:off x="10882908" y="6266472"/>
            <a:ext cx="1309092" cy="420232"/>
          </a:xfrm>
          <a:prstGeom prst="rect">
            <a:avLst/>
          </a:prstGeom>
        </p:spPr>
      </p:pic>
      <p:sp>
        <p:nvSpPr>
          <p:cNvPr id="11" name="Rectangle 10"/>
          <p:cNvSpPr/>
          <p:nvPr/>
        </p:nvSpPr>
        <p:spPr>
          <a:xfrm>
            <a:off x="4625320" y="377309"/>
            <a:ext cx="3379451" cy="523220"/>
          </a:xfrm>
          <a:prstGeom prst="rect">
            <a:avLst/>
          </a:prstGeom>
        </p:spPr>
        <p:txBody>
          <a:bodyPr wrap="none">
            <a:spAutoFit/>
          </a:bodyPr>
          <a:lstStyle/>
          <a:p>
            <a:r>
              <a:rPr lang="en-US" sz="2800" b="1" dirty="0" err="1" smtClean="0">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latin typeface="Arial-Rounded" panose="020B0500000000000000" pitchFamily="34" charset="0"/>
                <a:ea typeface="Arial-Rounded" panose="020B0500000000000000" pitchFamily="34" charset="0"/>
                <a:cs typeface="Arial-Rounded" panose="020B0500000000000000" pitchFamily="34" charset="0"/>
              </a:rPr>
              <a:t>nhỏ</a:t>
            </a:r>
            <a:r>
              <a:rPr lang="en-US" sz="2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latin typeface="Arial-Rounded" panose="020B0500000000000000" pitchFamily="34" charset="0"/>
                <a:ea typeface="Arial-Rounded" panose="020B0500000000000000" pitchFamily="34" charset="0"/>
                <a:cs typeface="Arial-Rounded" panose="020B0500000000000000" pitchFamily="34" charset="0"/>
              </a:rPr>
              <a:t>nhà</a:t>
            </a:r>
            <a:endParaRPr lang="en-US" sz="2800" dirty="0"/>
          </a:p>
        </p:txBody>
      </p:sp>
      <p:sp>
        <p:nvSpPr>
          <p:cNvPr id="14" name="Rectangle 13"/>
          <p:cNvSpPr/>
          <p:nvPr/>
        </p:nvSpPr>
        <p:spPr>
          <a:xfrm>
            <a:off x="285750" y="1027837"/>
            <a:ext cx="11601450" cy="1569660"/>
          </a:xfrm>
          <a:prstGeom prst="rect">
            <a:avLst/>
          </a:prstGeom>
        </p:spPr>
        <p:txBody>
          <a:bodyPr wrap="square">
            <a:spAutoFit/>
          </a:bodyPr>
          <a:lstStyle/>
          <a:p>
            <a:r>
              <a:rPr lang="vi-VN" sz="2400" dirty="0" smtClean="0">
                <a:latin typeface="Times New Roman" pitchFamily="18" charset="0"/>
                <a:cs typeface="Times New Roman" pitchFamily="18" charset="0"/>
              </a:rPr>
              <a:t>Tôi vẫn nhớ ngày đầu tiên nhà tôi có một chú chó nhỏ. Buổi sáng hôm đó, tôi nghe tiếng cào khẽ vào cửa phòng. Mở cửa ra, tôi nhìn thấy một chú chó con. Nó tuyệt xinh: lông trắng, khoang đen, đôi mắt tròn xoe và loáng ướt. Nó rúc vào chân tôi, nức lên những tiếng khe khẽ trong cổ, cái đuôi bé xíu ngoáy tít, hệt như một đứa trẻ làm nũng mẹ</a:t>
            </a:r>
            <a:r>
              <a:rPr lang="en-US" sz="2400" dirty="0" smtClean="0">
                <a:latin typeface="Times New Roman" pitchFamily="18" charset="0"/>
                <a:cs typeface="Times New Roman" pitchFamily="18" charset="0"/>
              </a:rPr>
              <a:t>.</a:t>
            </a:r>
            <a:endParaRPr lang="en-US" sz="2400" dirty="0"/>
          </a:p>
        </p:txBody>
      </p:sp>
      <p:sp>
        <p:nvSpPr>
          <p:cNvPr id="15" name="Rectangle 14"/>
          <p:cNvSpPr/>
          <p:nvPr/>
        </p:nvSpPr>
        <p:spPr>
          <a:xfrm>
            <a:off x="257175" y="2779663"/>
            <a:ext cx="11658600" cy="1938992"/>
          </a:xfrm>
          <a:prstGeom prst="rect">
            <a:avLst/>
          </a:prstGeom>
        </p:spPr>
        <p:txBody>
          <a:bodyPr wrap="square">
            <a:spAutoFit/>
          </a:bodyPr>
          <a:lstStyle/>
          <a:p>
            <a:r>
              <a:rPr lang="vi-VN" sz="2400" dirty="0" smtClean="0">
                <a:latin typeface="Times New Roman" pitchFamily="18" charset="0"/>
                <a:cs typeface="Times New Roman" pitchFamily="18" charset="0"/>
              </a:rPr>
              <a:t>Tôi đặt tên nó là Cúp. Tôi chưa dạy Cúp những chuyện tài giỏi như làm xiếc. Nhưng so với những chú chó bình thường khác, Cúp không thua kém gì. Cúp biết chui vào gầm giường lấy trái banh, đem cho tôi chiếc khăn lau nhà, đưa hai chân trước lên mỗi khi tôi chìa tay cho nó bắt. Cúp còn rất thích nghe tôi đọc truyện. Mỗi khi tôi đọc cho Cúp nghe, nó nằm khoanh tròn trên lòng tôi. Lúc tôi đọc xong, gấp sách lại, đã thấy cu cậu ngủ khò từ lúc nào.</a:t>
            </a:r>
            <a:endParaRPr lang="en-US" sz="2400" dirty="0"/>
          </a:p>
        </p:txBody>
      </p:sp>
      <p:sp>
        <p:nvSpPr>
          <p:cNvPr id="16" name="Rectangle 15"/>
          <p:cNvSpPr/>
          <p:nvPr/>
        </p:nvSpPr>
        <p:spPr>
          <a:xfrm>
            <a:off x="247650" y="4943385"/>
            <a:ext cx="11439524" cy="2308324"/>
          </a:xfrm>
          <a:prstGeom prst="rect">
            <a:avLst/>
          </a:prstGeom>
        </p:spPr>
        <p:txBody>
          <a:bodyPr wrap="square">
            <a:spAutoFit/>
          </a:bodyPr>
          <a:lstStyle/>
          <a:p>
            <a:r>
              <a:rPr lang="vi-VN" sz="2400" dirty="0" smtClean="0">
                <a:latin typeface="Times New Roman" pitchFamily="18" charset="0"/>
                <a:cs typeface="Times New Roman" pitchFamily="18" charset="0"/>
              </a:rPr>
              <a:t>Tôi và Cúp ngày ngày quấn quýt bên nhau. Mỗi khi tôi đi học về, Cúp chạy vọt ra, chồm hai chân trước lên mừng rỡ. Tôi cúi xuống vỗ về Cúp. Nó âu yếm dụi cái mõm ươn ướt, mềm mềm vào chân tôi.</a:t>
            </a:r>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                                                                                                     ( Theo </a:t>
            </a:r>
            <a:r>
              <a:rPr lang="en-US" sz="2400" dirty="0" err="1" smtClean="0">
                <a:latin typeface="Times New Roman" pitchFamily="18" charset="0"/>
                <a:cs typeface="Times New Roman" pitchFamily="18" charset="0"/>
              </a:rPr>
              <a:t>Trần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Tiến</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a:t>
            </a:r>
          </a:p>
          <a:p>
            <a:endParaRPr lang="en-US" sz="2400" dirty="0"/>
          </a:p>
        </p:txBody>
      </p:sp>
      <p:sp>
        <p:nvSpPr>
          <p:cNvPr id="17" name="Rounded Rectangle 15">
            <a:extLst>
              <a:ext uri="{FF2B5EF4-FFF2-40B4-BE49-F238E27FC236}">
                <a16:creationId xmlns:a16="http://schemas.microsoft.com/office/drawing/2014/main" id="{EAFDAE7C-371E-42B5-8570-35253C451E06}"/>
              </a:ext>
            </a:extLst>
          </p:cNvPr>
          <p:cNvSpPr/>
          <p:nvPr/>
        </p:nvSpPr>
        <p:spPr>
          <a:xfrm>
            <a:off x="180975" y="1066800"/>
            <a:ext cx="11839575" cy="1466850"/>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8" name="Rounded Rectangle 21">
            <a:extLst>
              <a:ext uri="{FF2B5EF4-FFF2-40B4-BE49-F238E27FC236}">
                <a16:creationId xmlns:a16="http://schemas.microsoft.com/office/drawing/2014/main" id="{3EA3B56C-2730-4DBF-9BCC-627FC17D9090}"/>
              </a:ext>
            </a:extLst>
          </p:cNvPr>
          <p:cNvSpPr/>
          <p:nvPr/>
        </p:nvSpPr>
        <p:spPr>
          <a:xfrm>
            <a:off x="161925" y="2600324"/>
            <a:ext cx="11801476" cy="2162175"/>
          </a:xfrm>
          <a:prstGeom prst="roundRect">
            <a:avLst/>
          </a:prstGeom>
          <a:noFill/>
          <a:ln w="381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19" name="Rounded Rectangle 23">
            <a:extLst>
              <a:ext uri="{FF2B5EF4-FFF2-40B4-BE49-F238E27FC236}">
                <a16:creationId xmlns:a16="http://schemas.microsoft.com/office/drawing/2014/main" id="{66B7A250-AAD2-4ABF-9804-CADFCC5A2A0C}"/>
              </a:ext>
            </a:extLst>
          </p:cNvPr>
          <p:cNvSpPr/>
          <p:nvPr/>
        </p:nvSpPr>
        <p:spPr>
          <a:xfrm>
            <a:off x="152400" y="4876799"/>
            <a:ext cx="11811000" cy="1628776"/>
          </a:xfrm>
          <a:prstGeom prst="round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20" name="Teardrop 19">
            <a:extLst>
              <a:ext uri="{FF2B5EF4-FFF2-40B4-BE49-F238E27FC236}">
                <a16:creationId xmlns:a16="http://schemas.microsoft.com/office/drawing/2014/main" id="{9A84F2B0-ECBF-4BC3-8789-8F02AF55C90F}"/>
              </a:ext>
            </a:extLst>
          </p:cNvPr>
          <p:cNvSpPr/>
          <p:nvPr/>
        </p:nvSpPr>
        <p:spPr>
          <a:xfrm>
            <a:off x="0" y="825651"/>
            <a:ext cx="460679" cy="430887"/>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
        <p:nvSpPr>
          <p:cNvPr id="21" name="Teardrop 20">
            <a:extLst>
              <a:ext uri="{FF2B5EF4-FFF2-40B4-BE49-F238E27FC236}">
                <a16:creationId xmlns:a16="http://schemas.microsoft.com/office/drawing/2014/main" id="{9A84F2B0-ECBF-4BC3-8789-8F02AF55C90F}"/>
              </a:ext>
            </a:extLst>
          </p:cNvPr>
          <p:cNvSpPr/>
          <p:nvPr/>
        </p:nvSpPr>
        <p:spPr>
          <a:xfrm>
            <a:off x="0" y="4769001"/>
            <a:ext cx="460679" cy="430887"/>
          </a:xfrm>
          <a:prstGeom prst="teardrop">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3</a:t>
            </a:r>
          </a:p>
        </p:txBody>
      </p:sp>
      <p:sp>
        <p:nvSpPr>
          <p:cNvPr id="22" name="Teardrop 21">
            <a:extLst>
              <a:ext uri="{FF2B5EF4-FFF2-40B4-BE49-F238E27FC236}">
                <a16:creationId xmlns:a16="http://schemas.microsoft.com/office/drawing/2014/main" id="{9A84F2B0-ECBF-4BC3-8789-8F02AF55C90F}"/>
              </a:ext>
            </a:extLst>
          </p:cNvPr>
          <p:cNvSpPr/>
          <p:nvPr/>
        </p:nvSpPr>
        <p:spPr>
          <a:xfrm>
            <a:off x="0" y="2511576"/>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sp>
        <p:nvSpPr>
          <p:cNvPr id="24" name="Rectangle 23"/>
          <p:cNvSpPr/>
          <p:nvPr/>
        </p:nvSpPr>
        <p:spPr>
          <a:xfrm>
            <a:off x="1101964" y="339209"/>
            <a:ext cx="2215671"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lgn="ctr"/>
            <a:r>
              <a:rPr lang="en-US" b="1" dirty="0" smtClean="0">
                <a:solidFill>
                  <a:schemeClr val="bg1"/>
                </a:solidFill>
                <a:latin typeface="Coiny" panose="02000903060500060000" pitchFamily="2" charset="0"/>
              </a:rPr>
              <a:t>CÙNG CHIA ĐOẠN</a:t>
            </a:r>
            <a:endParaRPr lang="en-US" b="1" dirty="0">
              <a:solidFill>
                <a:schemeClr val="bg1"/>
              </a:solidFill>
              <a:latin typeface="Coiny" panose="0200090306050006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ox(i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heckerboard(across)">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t="7812" b="7812"/>
          <a:stretch>
            <a:fillRect/>
          </a:stretch>
        </p:blipFill>
        <p:spPr>
          <a:xfrm>
            <a:off x="0" y="0"/>
            <a:ext cx="12192000" cy="6858000"/>
          </a:xfrm>
          <a:prstGeom prst="rect">
            <a:avLst/>
          </a:prstGeom>
        </p:spPr>
      </p:pic>
      <p:pic>
        <p:nvPicPr>
          <p:cNvPr id="3" name="Picture 3"/>
          <p:cNvPicPr>
            <a:picLocks noChangeAspect="1"/>
          </p:cNvPicPr>
          <p:nvPr/>
        </p:nvPicPr>
        <p:blipFill>
          <a:blip r:embed="rId3" cstate="print"/>
          <a:srcRect/>
          <a:stretch>
            <a:fillRect/>
          </a:stretch>
        </p:blipFill>
        <p:spPr>
          <a:xfrm>
            <a:off x="685718" y="444500"/>
            <a:ext cx="10500287" cy="5486400"/>
          </a:xfrm>
          <a:prstGeom prst="rect">
            <a:avLst/>
          </a:prstGeom>
        </p:spPr>
      </p:pic>
      <p:pic>
        <p:nvPicPr>
          <p:cNvPr id="6" name="Picture 6"/>
          <p:cNvPicPr>
            <a:picLocks noChangeAspect="1"/>
          </p:cNvPicPr>
          <p:nvPr/>
        </p:nvPicPr>
        <p:blipFill>
          <a:blip r:embed="rId4" cstate="print"/>
          <a:srcRect l="13786" r="5189" b="67699"/>
          <a:stretch>
            <a:fillRect/>
          </a:stretch>
        </p:blipFill>
        <p:spPr>
          <a:xfrm>
            <a:off x="5993010" y="6076474"/>
            <a:ext cx="6198990" cy="781526"/>
          </a:xfrm>
          <a:prstGeom prst="rect">
            <a:avLst/>
          </a:prstGeom>
        </p:spPr>
      </p:pic>
      <p:pic>
        <p:nvPicPr>
          <p:cNvPr id="7" name="Picture 7"/>
          <p:cNvPicPr>
            <a:picLocks noChangeAspect="1"/>
          </p:cNvPicPr>
          <p:nvPr/>
        </p:nvPicPr>
        <p:blipFill>
          <a:blip r:embed="rId5" cstate="print"/>
          <a:srcRect l="4682"/>
          <a:stretch>
            <a:fillRect/>
          </a:stretch>
        </p:blipFill>
        <p:spPr>
          <a:xfrm>
            <a:off x="1" y="3320522"/>
            <a:ext cx="2261369" cy="3279894"/>
          </a:xfrm>
          <a:prstGeom prst="rect">
            <a:avLst/>
          </a:prstGeom>
        </p:spPr>
      </p:pic>
      <p:pic>
        <p:nvPicPr>
          <p:cNvPr id="8" name="Picture 8"/>
          <p:cNvPicPr>
            <a:picLocks noChangeAspect="1"/>
          </p:cNvPicPr>
          <p:nvPr/>
        </p:nvPicPr>
        <p:blipFill>
          <a:blip r:embed="rId6" cstate="print"/>
          <a:srcRect l="13786" r="6535" b="67699"/>
          <a:stretch>
            <a:fillRect/>
          </a:stretch>
        </p:blipFill>
        <p:spPr>
          <a:xfrm>
            <a:off x="0" y="6076474"/>
            <a:ext cx="6096000" cy="781526"/>
          </a:xfrm>
          <a:prstGeom prst="rect">
            <a:avLst/>
          </a:prstGeom>
        </p:spPr>
      </p:pic>
      <p:pic>
        <p:nvPicPr>
          <p:cNvPr id="9" name="Picture 9"/>
          <p:cNvPicPr>
            <a:picLocks noChangeAspect="1"/>
          </p:cNvPicPr>
          <p:nvPr/>
        </p:nvPicPr>
        <p:blipFill>
          <a:blip r:embed="rId7" cstate="print"/>
          <a:srcRect/>
          <a:stretch>
            <a:fillRect/>
          </a:stretch>
        </p:blipFill>
        <p:spPr>
          <a:xfrm>
            <a:off x="8567152" y="5846240"/>
            <a:ext cx="2334621" cy="840464"/>
          </a:xfrm>
          <a:prstGeom prst="rect">
            <a:avLst/>
          </a:prstGeom>
        </p:spPr>
      </p:pic>
      <p:pic>
        <p:nvPicPr>
          <p:cNvPr id="10" name="Picture 10"/>
          <p:cNvPicPr>
            <a:picLocks noChangeAspect="1"/>
          </p:cNvPicPr>
          <p:nvPr/>
        </p:nvPicPr>
        <p:blipFill>
          <a:blip r:embed="rId7" cstate="print"/>
          <a:srcRect l="43927" t="50000"/>
          <a:stretch>
            <a:fillRect/>
          </a:stretch>
        </p:blipFill>
        <p:spPr>
          <a:xfrm>
            <a:off x="10882908" y="6266472"/>
            <a:ext cx="1309092" cy="420232"/>
          </a:xfrm>
          <a:prstGeom prst="rect">
            <a:avLst/>
          </a:prstGeom>
        </p:spPr>
      </p:pic>
      <p:pic>
        <p:nvPicPr>
          <p:cNvPr id="11" name="Picture 11"/>
          <p:cNvPicPr>
            <a:picLocks noChangeAspect="1"/>
          </p:cNvPicPr>
          <p:nvPr/>
        </p:nvPicPr>
        <p:blipFill>
          <a:blip r:embed="rId8" cstate="print"/>
          <a:srcRect/>
          <a:stretch>
            <a:fillRect/>
          </a:stretch>
        </p:blipFill>
        <p:spPr>
          <a:xfrm rot="-45327">
            <a:off x="10162302" y="4551596"/>
            <a:ext cx="1451414" cy="2020530"/>
          </a:xfrm>
          <a:prstGeom prst="rect">
            <a:avLst/>
          </a:prstGeom>
        </p:spPr>
      </p:pic>
      <p:pic>
        <p:nvPicPr>
          <p:cNvPr id="12" name="Picture 12"/>
          <p:cNvPicPr>
            <a:picLocks noChangeAspect="1"/>
          </p:cNvPicPr>
          <p:nvPr/>
        </p:nvPicPr>
        <p:blipFill>
          <a:blip r:embed="rId9" cstate="print"/>
          <a:srcRect/>
          <a:stretch>
            <a:fillRect/>
          </a:stretch>
        </p:blipFill>
        <p:spPr>
          <a:xfrm>
            <a:off x="356638" y="313193"/>
            <a:ext cx="1151330" cy="934736"/>
          </a:xfrm>
          <a:prstGeom prst="rect">
            <a:avLst/>
          </a:prstGeom>
        </p:spPr>
      </p:pic>
      <p:pic>
        <p:nvPicPr>
          <p:cNvPr id="13" name="Picture 13"/>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r="12052"/>
          <a:stretch>
            <a:fillRect/>
          </a:stretch>
        </p:blipFill>
        <p:spPr>
          <a:xfrm>
            <a:off x="9210280" y="457202"/>
            <a:ext cx="3000771" cy="1744387"/>
          </a:xfrm>
          <a:prstGeom prst="rect">
            <a:avLst/>
          </a:prstGeom>
        </p:spPr>
      </p:pic>
      <p:pic>
        <p:nvPicPr>
          <p:cNvPr id="14" name="Picture 14"/>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483260" y="559794"/>
            <a:ext cx="2213396" cy="771922"/>
          </a:xfrm>
          <a:prstGeom prst="rect">
            <a:avLst/>
          </a:prstGeom>
        </p:spPr>
      </p:pic>
      <p:sp>
        <p:nvSpPr>
          <p:cNvPr id="15" name="Rectangle 14"/>
          <p:cNvSpPr/>
          <p:nvPr/>
        </p:nvSpPr>
        <p:spPr>
          <a:xfrm>
            <a:off x="4781349" y="2110859"/>
            <a:ext cx="3619902" cy="584775"/>
          </a:xfrm>
          <a:prstGeom prst="rect">
            <a:avLst/>
          </a:prstGeom>
        </p:spPr>
        <p:txBody>
          <a:bodyPr wrap="none">
            <a:spAutoFit/>
          </a:bodyPr>
          <a:lstStyle/>
          <a:p>
            <a:pPr algn="ctr">
              <a:defRPr/>
            </a:pPr>
            <a:r>
              <a:rPr 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3200" b="1" dirty="0">
              <a:solidFill>
                <a:srgbClr val="338C8E"/>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descr="A picture containing text, toy, vector graphics&#10;&#10;Description automatically generated">
            <a:extLst>
              <a:ext uri="{FF2B5EF4-FFF2-40B4-BE49-F238E27FC236}">
                <a16:creationId xmlns:a16="http://schemas.microsoft.com/office/drawing/2014/main" id="{BF3FD4C1-C98D-4A41-818C-AA19A8AD376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26284" y="3175953"/>
            <a:ext cx="3748015" cy="35109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t="7812" b="7812"/>
          <a:stretch>
            <a:fillRect/>
          </a:stretch>
        </p:blipFill>
        <p:spPr>
          <a:xfrm>
            <a:off x="0" y="0"/>
            <a:ext cx="12192000" cy="6858000"/>
          </a:xfrm>
          <a:prstGeom prst="rect">
            <a:avLst/>
          </a:prstGeom>
        </p:spPr>
        <p:style>
          <a:lnRef idx="1">
            <a:schemeClr val="accent4"/>
          </a:lnRef>
          <a:fillRef idx="3">
            <a:schemeClr val="accent4"/>
          </a:fillRef>
          <a:effectRef idx="2">
            <a:schemeClr val="accent4"/>
          </a:effectRef>
          <a:fontRef idx="minor">
            <a:schemeClr val="lt1"/>
          </a:fontRef>
        </p:style>
      </p:pic>
      <p:pic>
        <p:nvPicPr>
          <p:cNvPr id="6" name="Picture 6"/>
          <p:cNvPicPr>
            <a:picLocks noChangeAspect="1"/>
          </p:cNvPicPr>
          <p:nvPr/>
        </p:nvPicPr>
        <p:blipFill>
          <a:blip r:embed="rId3" cstate="print"/>
          <a:srcRect l="13786" r="5189" b="67699"/>
          <a:stretch>
            <a:fillRect/>
          </a:stretch>
        </p:blipFill>
        <p:spPr>
          <a:xfrm>
            <a:off x="5993010" y="6076474"/>
            <a:ext cx="6198990" cy="781526"/>
          </a:xfrm>
          <a:prstGeom prst="rect">
            <a:avLst/>
          </a:prstGeom>
        </p:spPr>
      </p:pic>
      <p:pic>
        <p:nvPicPr>
          <p:cNvPr id="8" name="Picture 8"/>
          <p:cNvPicPr>
            <a:picLocks noChangeAspect="1"/>
          </p:cNvPicPr>
          <p:nvPr/>
        </p:nvPicPr>
        <p:blipFill>
          <a:blip r:embed="rId4" cstate="print"/>
          <a:srcRect l="13786" r="6535" b="67699"/>
          <a:stretch>
            <a:fillRect/>
          </a:stretch>
        </p:blipFill>
        <p:spPr>
          <a:xfrm>
            <a:off x="0" y="6076474"/>
            <a:ext cx="6096000" cy="781526"/>
          </a:xfrm>
          <a:prstGeom prst="rect">
            <a:avLst/>
          </a:prstGeom>
        </p:spPr>
      </p:pic>
      <p:pic>
        <p:nvPicPr>
          <p:cNvPr id="9" name="Picture 9"/>
          <p:cNvPicPr>
            <a:picLocks noChangeAspect="1"/>
          </p:cNvPicPr>
          <p:nvPr/>
        </p:nvPicPr>
        <p:blipFill>
          <a:blip r:embed="rId5" cstate="print"/>
          <a:srcRect/>
          <a:stretch>
            <a:fillRect/>
          </a:stretch>
        </p:blipFill>
        <p:spPr>
          <a:xfrm>
            <a:off x="8567152" y="5846240"/>
            <a:ext cx="2334621" cy="840464"/>
          </a:xfrm>
          <a:prstGeom prst="rect">
            <a:avLst/>
          </a:prstGeom>
        </p:spPr>
      </p:pic>
      <p:pic>
        <p:nvPicPr>
          <p:cNvPr id="10" name="Picture 10"/>
          <p:cNvPicPr>
            <a:picLocks noChangeAspect="1"/>
          </p:cNvPicPr>
          <p:nvPr/>
        </p:nvPicPr>
        <p:blipFill>
          <a:blip r:embed="rId5" cstate="print"/>
          <a:srcRect l="43927" t="50000"/>
          <a:stretch>
            <a:fillRect/>
          </a:stretch>
        </p:blipFill>
        <p:spPr>
          <a:xfrm>
            <a:off x="10882908" y="6266472"/>
            <a:ext cx="1309092" cy="420232"/>
          </a:xfrm>
          <a:prstGeom prst="rect">
            <a:avLst/>
          </a:prstGeom>
        </p:spPr>
      </p:pic>
      <p:pic>
        <p:nvPicPr>
          <p:cNvPr id="12" name="Picture 12"/>
          <p:cNvPicPr>
            <a:picLocks noChangeAspect="1"/>
          </p:cNvPicPr>
          <p:nvPr/>
        </p:nvPicPr>
        <p:blipFill>
          <a:blip r:embed="rId6" cstate="print"/>
          <a:srcRect/>
          <a:stretch>
            <a:fillRect/>
          </a:stretch>
        </p:blipFill>
        <p:spPr>
          <a:xfrm>
            <a:off x="1251988" y="5751968"/>
            <a:ext cx="1151330" cy="9347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403091">
            <a:off x="1666822" y="-21333"/>
            <a:ext cx="811825" cy="779352"/>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82463" y="5909422"/>
            <a:ext cx="654275" cy="821578"/>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3947086">
            <a:off x="11211086" y="5856256"/>
            <a:ext cx="688394" cy="688394"/>
          </a:xfrm>
          <a:prstGeom prst="rect">
            <a:avLst/>
          </a:prstGeom>
        </p:spPr>
      </p:pic>
      <p:sp>
        <p:nvSpPr>
          <p:cNvPr id="15" name="TextBox 14"/>
          <p:cNvSpPr txBox="1"/>
          <p:nvPr/>
        </p:nvSpPr>
        <p:spPr>
          <a:xfrm>
            <a:off x="2206753" y="412216"/>
            <a:ext cx="7305633" cy="636071"/>
          </a:xfrm>
          <a:prstGeom prst="rect">
            <a:avLst/>
          </a:prstGeom>
          <a:noFill/>
        </p:spPr>
        <p:txBody>
          <a:bodyPr wrap="none" lIns="60954" tIns="30477" rIns="60954" bIns="30477" rtlCol="0">
            <a:spAutoFit/>
          </a:bodyPr>
          <a:lstStyle/>
          <a:p>
            <a:r>
              <a:rPr lang="vi-VN" sz="3700" b="1" dirty="0" smtClean="0">
                <a:solidFill>
                  <a:srgbClr val="4F81BD"/>
                </a:solidFill>
              </a:rPr>
              <a:t>LẮNG NGHE, ĐỌC THẦM THEO</a:t>
            </a:r>
            <a:endParaRPr lang="en-US" sz="3700" b="1" dirty="0">
              <a:solidFill>
                <a:srgbClr val="4F81BD"/>
              </a:solidFill>
            </a:endParaRPr>
          </a:p>
        </p:txBody>
      </p:sp>
      <p:pic>
        <p:nvPicPr>
          <p:cNvPr id="19" name="Picture 7"/>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474028">
            <a:off x="228829" y="834735"/>
            <a:ext cx="439425" cy="1196453"/>
          </a:xfrm>
          <a:prstGeom prst="rect">
            <a:avLst/>
          </a:prstGeom>
        </p:spPr>
      </p:pic>
      <p:sp>
        <p:nvSpPr>
          <p:cNvPr id="21" name="Rectangle 20"/>
          <p:cNvSpPr/>
          <p:nvPr/>
        </p:nvSpPr>
        <p:spPr>
          <a:xfrm>
            <a:off x="660400" y="1650861"/>
            <a:ext cx="10972800" cy="3524036"/>
          </a:xfrm>
          <a:prstGeom prst="rect">
            <a:avLst/>
          </a:prstGeom>
        </p:spPr>
        <p:txBody>
          <a:bodyPr wrap="square" lIns="60954" tIns="30477" rIns="60954" bIns="30477">
            <a:spAutoFit/>
          </a:bodyPr>
          <a:lstStyle/>
          <a:p>
            <a:pPr marL="457154" indent="-457154" algn="just">
              <a:lnSpc>
                <a:spcPct val="150000"/>
              </a:lnSpc>
              <a:buFont typeface="Arial" panose="020B0604020202020204" pitchFamily="34" charset="0"/>
              <a:buChar char="•"/>
            </a:pPr>
            <a:r>
              <a:rPr lang="fr-FR" sz="3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fr-FR" sz="3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ngắt</a:t>
            </a:r>
            <a:r>
              <a:rPr lang="fr-FR" sz="3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nhịp</a:t>
            </a:r>
            <a:r>
              <a:rPr lang="fr-FR" sz="3000" dirty="0">
                <a:solidFill>
                  <a:srgbClr val="000000"/>
                </a:solidFill>
                <a:latin typeface="Arial" panose="020B0604020202020204" pitchFamily="34" charset="0"/>
                <a:ea typeface="Times New Roman" panose="02020603050405020304" pitchFamily="18" charset="0"/>
                <a:cs typeface="Arial" panose="020B0604020202020204" pitchFamily="34" charset="0"/>
              </a:rPr>
              <a:t> ở </a:t>
            </a:r>
            <a:r>
              <a:rPr lang="fr-FR" sz="3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những</a:t>
            </a:r>
            <a:r>
              <a:rPr lang="fr-FR" sz="3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câu</a:t>
            </a:r>
            <a:r>
              <a:rPr lang="fr-FR" sz="3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dài</a:t>
            </a:r>
            <a:endParaRPr lang="fr-FR" sz="3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fr-FR" sz="3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Ví</a:t>
            </a:r>
            <a:r>
              <a:rPr lang="fr-FR" sz="3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dụ</a:t>
            </a:r>
            <a:r>
              <a:rPr lang="fr-FR" sz="3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marL="457154" indent="-457154" algn="just">
              <a:lnSpc>
                <a:spcPct val="150000"/>
              </a:lnSpc>
              <a:buFontTx/>
              <a:buChar char="-"/>
            </a:pPr>
            <a:r>
              <a:rPr lang="fr-FR" sz="3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Nó</a:t>
            </a:r>
            <a:r>
              <a:rPr lang="fr-FR" sz="3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rúc</a:t>
            </a:r>
            <a:r>
              <a:rPr lang="fr-FR" sz="3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vào</a:t>
            </a:r>
            <a:r>
              <a:rPr lang="fr-FR" sz="3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chân</a:t>
            </a:r>
            <a:r>
              <a:rPr lang="fr-FR" sz="3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tôi</a:t>
            </a:r>
            <a:r>
              <a:rPr lang="fr-FR" sz="3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nức</a:t>
            </a:r>
            <a:r>
              <a:rPr lang="fr-FR" sz="3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lên</a:t>
            </a:r>
            <a:r>
              <a:rPr lang="fr-FR" sz="3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những</a:t>
            </a:r>
            <a:r>
              <a:rPr lang="fr-FR" sz="3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tiếng</a:t>
            </a:r>
            <a:r>
              <a:rPr lang="fr-FR" sz="3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khe</a:t>
            </a:r>
            <a:r>
              <a:rPr lang="fr-FR" sz="3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khẽ</a:t>
            </a:r>
            <a:r>
              <a:rPr lang="fr-FR" sz="3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fr-FR" sz="3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cổ</a:t>
            </a:r>
            <a:r>
              <a:rPr lang="fr-FR" sz="3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cái</a:t>
            </a:r>
            <a:r>
              <a:rPr lang="fr-FR" sz="3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đuôi</a:t>
            </a:r>
            <a:r>
              <a:rPr lang="fr-FR" sz="3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bé </a:t>
            </a:r>
            <a:r>
              <a:rPr lang="fr-FR" sz="3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xíu</a:t>
            </a:r>
            <a:r>
              <a:rPr lang="fr-FR" sz="3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ngoáy</a:t>
            </a:r>
            <a:r>
              <a:rPr lang="fr-FR" sz="3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tít</a:t>
            </a:r>
            <a:r>
              <a:rPr lang="fr-FR" sz="3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hệt</a:t>
            </a:r>
            <a:r>
              <a:rPr lang="fr-FR" sz="3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như</a:t>
            </a:r>
            <a:r>
              <a:rPr lang="fr-FR" sz="3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fr-FR" sz="3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đứa</a:t>
            </a:r>
            <a:r>
              <a:rPr lang="fr-FR" sz="3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trẻ</a:t>
            </a:r>
            <a:r>
              <a:rPr lang="fr-FR" sz="3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làm</a:t>
            </a:r>
            <a:r>
              <a:rPr lang="fr-FR" sz="3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nũng</a:t>
            </a:r>
            <a:r>
              <a:rPr lang="fr-FR" sz="3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0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mẹ</a:t>
            </a:r>
            <a:r>
              <a:rPr lang="fr-FR" sz="30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marL="457154" indent="-457154" algn="just">
              <a:lnSpc>
                <a:spcPct val="150000"/>
              </a:lnSpc>
            </a:pPr>
            <a:endParaRPr lang="en-US" sz="3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22" name="Picture 1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0312400" y="317553"/>
            <a:ext cx="1376437" cy="1461467"/>
          </a:xfrm>
          <a:prstGeom prst="rect">
            <a:avLst/>
          </a:prstGeom>
        </p:spPr>
      </p:pic>
      <p:cxnSp>
        <p:nvCxnSpPr>
          <p:cNvPr id="3" name="Straight Connector 2"/>
          <p:cNvCxnSpPr/>
          <p:nvPr/>
        </p:nvCxnSpPr>
        <p:spPr>
          <a:xfrm flipH="1">
            <a:off x="4775640" y="3216564"/>
            <a:ext cx="1524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1517745" y="3142674"/>
            <a:ext cx="1524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283200" y="3871365"/>
            <a:ext cx="1524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1143672" y="3830781"/>
            <a:ext cx="1524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1251440" y="3873363"/>
            <a:ext cx="1524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302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wipe(left)">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barn(inVertical)">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randombar(horizontal)">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t="7812" b="7812"/>
          <a:stretch>
            <a:fillRect/>
          </a:stretch>
        </p:blipFill>
        <p:spPr>
          <a:xfrm>
            <a:off x="0" y="0"/>
            <a:ext cx="12192000" cy="6858000"/>
          </a:xfrm>
          <a:prstGeom prst="rect">
            <a:avLst/>
          </a:prstGeom>
        </p:spPr>
      </p:pic>
      <p:pic>
        <p:nvPicPr>
          <p:cNvPr id="3" name="Picture 3"/>
          <p:cNvPicPr>
            <a:picLocks noChangeAspect="1"/>
          </p:cNvPicPr>
          <p:nvPr/>
        </p:nvPicPr>
        <p:blipFill>
          <a:blip r:embed="rId3" cstate="print"/>
          <a:srcRect/>
          <a:stretch>
            <a:fillRect/>
          </a:stretch>
        </p:blipFill>
        <p:spPr>
          <a:xfrm>
            <a:off x="685718" y="444500"/>
            <a:ext cx="10500287" cy="5486400"/>
          </a:xfrm>
          <a:prstGeom prst="rect">
            <a:avLst/>
          </a:prstGeom>
        </p:spPr>
      </p:pic>
      <p:pic>
        <p:nvPicPr>
          <p:cNvPr id="6" name="Picture 6"/>
          <p:cNvPicPr>
            <a:picLocks noChangeAspect="1"/>
          </p:cNvPicPr>
          <p:nvPr/>
        </p:nvPicPr>
        <p:blipFill>
          <a:blip r:embed="rId4" cstate="print"/>
          <a:srcRect l="13786" r="5189" b="67699"/>
          <a:stretch>
            <a:fillRect/>
          </a:stretch>
        </p:blipFill>
        <p:spPr>
          <a:xfrm>
            <a:off x="5993010" y="6076474"/>
            <a:ext cx="6198990" cy="781526"/>
          </a:xfrm>
          <a:prstGeom prst="rect">
            <a:avLst/>
          </a:prstGeom>
        </p:spPr>
      </p:pic>
      <p:pic>
        <p:nvPicPr>
          <p:cNvPr id="8" name="Picture 8"/>
          <p:cNvPicPr>
            <a:picLocks noChangeAspect="1"/>
          </p:cNvPicPr>
          <p:nvPr/>
        </p:nvPicPr>
        <p:blipFill>
          <a:blip r:embed="rId5" cstate="print"/>
          <a:srcRect l="13786" r="6535" b="67699"/>
          <a:stretch>
            <a:fillRect/>
          </a:stretch>
        </p:blipFill>
        <p:spPr>
          <a:xfrm>
            <a:off x="0" y="6076474"/>
            <a:ext cx="6096000" cy="781526"/>
          </a:xfrm>
          <a:prstGeom prst="rect">
            <a:avLst/>
          </a:prstGeom>
        </p:spPr>
      </p:pic>
      <p:pic>
        <p:nvPicPr>
          <p:cNvPr id="9" name="Picture 9"/>
          <p:cNvPicPr>
            <a:picLocks noChangeAspect="1"/>
          </p:cNvPicPr>
          <p:nvPr/>
        </p:nvPicPr>
        <p:blipFill>
          <a:blip r:embed="rId6" cstate="print"/>
          <a:srcRect/>
          <a:stretch>
            <a:fillRect/>
          </a:stretch>
        </p:blipFill>
        <p:spPr>
          <a:xfrm>
            <a:off x="8567152" y="5846240"/>
            <a:ext cx="2334621" cy="840464"/>
          </a:xfrm>
          <a:prstGeom prst="rect">
            <a:avLst/>
          </a:prstGeom>
        </p:spPr>
      </p:pic>
      <p:pic>
        <p:nvPicPr>
          <p:cNvPr id="10" name="Picture 10"/>
          <p:cNvPicPr>
            <a:picLocks noChangeAspect="1"/>
          </p:cNvPicPr>
          <p:nvPr/>
        </p:nvPicPr>
        <p:blipFill>
          <a:blip r:embed="rId6" cstate="print"/>
          <a:srcRect l="43927" t="50000"/>
          <a:stretch>
            <a:fillRect/>
          </a:stretch>
        </p:blipFill>
        <p:spPr>
          <a:xfrm>
            <a:off x="10882908" y="6266472"/>
            <a:ext cx="1309092" cy="420232"/>
          </a:xfrm>
          <a:prstGeom prst="rect">
            <a:avLst/>
          </a:prstGeom>
        </p:spPr>
      </p:pic>
      <p:pic>
        <p:nvPicPr>
          <p:cNvPr id="11" name="Picture 11"/>
          <p:cNvPicPr>
            <a:picLocks noChangeAspect="1"/>
          </p:cNvPicPr>
          <p:nvPr/>
        </p:nvPicPr>
        <p:blipFill>
          <a:blip r:embed="rId7" cstate="print"/>
          <a:srcRect/>
          <a:stretch>
            <a:fillRect/>
          </a:stretch>
        </p:blipFill>
        <p:spPr>
          <a:xfrm rot="-45327">
            <a:off x="10162302" y="4551596"/>
            <a:ext cx="1451414" cy="2020530"/>
          </a:xfrm>
          <a:prstGeom prst="rect">
            <a:avLst/>
          </a:prstGeom>
        </p:spPr>
      </p:pic>
      <p:pic>
        <p:nvPicPr>
          <p:cNvPr id="13" name="Picture 13"/>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r="12052"/>
          <a:stretch>
            <a:fillRect/>
          </a:stretch>
        </p:blipFill>
        <p:spPr>
          <a:xfrm>
            <a:off x="129310" y="225714"/>
            <a:ext cx="2184688" cy="1524000"/>
          </a:xfrm>
          <a:prstGeom prst="rect">
            <a:avLst/>
          </a:prstGeom>
        </p:spPr>
      </p:pic>
      <p:pic>
        <p:nvPicPr>
          <p:cNvPr id="14" name="Picture 14"/>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483260" y="559794"/>
            <a:ext cx="2213396" cy="771922"/>
          </a:xfrm>
          <a:prstGeom prst="rect">
            <a:avLst/>
          </a:prstGeom>
        </p:spPr>
      </p:pic>
      <p:pic>
        <p:nvPicPr>
          <p:cNvPr id="17" name="Picture 16">
            <a:extLst>
              <a:ext uri="{FF2B5EF4-FFF2-40B4-BE49-F238E27FC236}">
                <a16:creationId xmlns:a16="http://schemas.microsoft.com/office/drawing/2014/main" id="{30265423-A8AE-46DA-B127-442B2E5F199F}"/>
              </a:ext>
            </a:extLst>
          </p:cNvPr>
          <p:cNvPicPr>
            <a:picLocks noChangeAspect="1"/>
          </p:cNvPicPr>
          <p:nvPr/>
        </p:nvPicPr>
        <p:blipFill rotWithShape="1">
          <a:blip r:embed="rId14" cstate="print"/>
          <a:srcRect r="7109"/>
          <a:stretch/>
        </p:blipFill>
        <p:spPr>
          <a:xfrm>
            <a:off x="6129309" y="490336"/>
            <a:ext cx="5176095" cy="2289312"/>
          </a:xfrm>
          <a:prstGeom prst="rect">
            <a:avLst/>
          </a:prstGeom>
        </p:spPr>
      </p:pic>
      <p:pic>
        <p:nvPicPr>
          <p:cNvPr id="18" name="Picture 17">
            <a:extLst>
              <a:ext uri="{FF2B5EF4-FFF2-40B4-BE49-F238E27FC236}">
                <a16:creationId xmlns:a16="http://schemas.microsoft.com/office/drawing/2014/main" id="{3E50B1D6-9460-4169-AD17-2DA899EB65AE}"/>
              </a:ext>
            </a:extLst>
          </p:cNvPr>
          <p:cNvPicPr>
            <a:picLocks noChangeAspect="1"/>
          </p:cNvPicPr>
          <p:nvPr/>
        </p:nvPicPr>
        <p:blipFill>
          <a:blip r:embed="rId15" cstate="print"/>
          <a:stretch>
            <a:fillRect/>
          </a:stretch>
        </p:blipFill>
        <p:spPr>
          <a:xfrm>
            <a:off x="5625681" y="2779648"/>
            <a:ext cx="6194073" cy="2608157"/>
          </a:xfrm>
          <a:prstGeom prst="rect">
            <a:avLst/>
          </a:prstGeom>
        </p:spPr>
      </p:pic>
      <p:pic>
        <p:nvPicPr>
          <p:cNvPr id="19" name="Picture 18">
            <a:extLst>
              <a:ext uri="{FF2B5EF4-FFF2-40B4-BE49-F238E27FC236}">
                <a16:creationId xmlns:a16="http://schemas.microsoft.com/office/drawing/2014/main" id="{2C425FFE-5FBC-4C3B-9860-3B186C942F1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2391" y="863599"/>
            <a:ext cx="4676775" cy="4524375"/>
          </a:xfrm>
          <a:prstGeom prst="rect">
            <a:avLst/>
          </a:prstGeom>
        </p:spPr>
      </p:pic>
      <p:sp>
        <p:nvSpPr>
          <p:cNvPr id="20" name="Rectangle 19"/>
          <p:cNvSpPr/>
          <p:nvPr/>
        </p:nvSpPr>
        <p:spPr>
          <a:xfrm>
            <a:off x="1237385" y="4750150"/>
            <a:ext cx="3695700" cy="461665"/>
          </a:xfrm>
          <a:prstGeom prst="rect">
            <a:avLst/>
          </a:prstGeom>
        </p:spPr>
        <p:txBody>
          <a:bodyPr wrap="square">
            <a:spAutoFit/>
          </a:bodyPr>
          <a:lstStyle/>
          <a:p>
            <a:pPr lvl="0" algn="ctr">
              <a:defRPr/>
            </a:pPr>
            <a:r>
              <a:rPr lang="en-US" sz="2400" kern="0" dirty="0" smtClean="0">
                <a:solidFill>
                  <a:srgbClr val="4472C4">
                    <a:lumMod val="50000"/>
                  </a:srgbClr>
                </a:solidFill>
                <a:latin typeface="UTM Cookies" panose="02040603050506020204" pitchFamily="18" charset="0"/>
              </a:rPr>
              <a:t>LUYỆN ĐỌC NHÓM NHỎ</a:t>
            </a:r>
            <a:endParaRPr lang="en-US" sz="2400" kern="0" dirty="0">
              <a:solidFill>
                <a:srgbClr val="4472C4">
                  <a:lumMod val="50000"/>
                </a:srgbClr>
              </a:solidFill>
              <a:latin typeface="UTM Cookies"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t="7812" b="7812"/>
          <a:stretch>
            <a:fillRect/>
          </a:stretch>
        </p:blipFill>
        <p:spPr>
          <a:xfrm>
            <a:off x="0" y="0"/>
            <a:ext cx="12192000" cy="6858000"/>
          </a:xfrm>
          <a:prstGeom prst="rect">
            <a:avLst/>
          </a:prstGeom>
        </p:spPr>
      </p:pic>
      <p:pic>
        <p:nvPicPr>
          <p:cNvPr id="3" name="Picture 3"/>
          <p:cNvPicPr>
            <a:picLocks noChangeAspect="1"/>
          </p:cNvPicPr>
          <p:nvPr/>
        </p:nvPicPr>
        <p:blipFill>
          <a:blip r:embed="rId3" cstate="print"/>
          <a:srcRect/>
          <a:stretch>
            <a:fillRect/>
          </a:stretch>
        </p:blipFill>
        <p:spPr>
          <a:xfrm>
            <a:off x="685718" y="444500"/>
            <a:ext cx="10500287" cy="5486400"/>
          </a:xfrm>
          <a:prstGeom prst="rect">
            <a:avLst/>
          </a:prstGeom>
        </p:spPr>
      </p:pic>
      <p:pic>
        <p:nvPicPr>
          <p:cNvPr id="6" name="Picture 6"/>
          <p:cNvPicPr>
            <a:picLocks noChangeAspect="1"/>
          </p:cNvPicPr>
          <p:nvPr/>
        </p:nvPicPr>
        <p:blipFill>
          <a:blip r:embed="rId4" cstate="print"/>
          <a:srcRect l="13786" r="5189" b="67699"/>
          <a:stretch>
            <a:fillRect/>
          </a:stretch>
        </p:blipFill>
        <p:spPr>
          <a:xfrm>
            <a:off x="5993010" y="6076474"/>
            <a:ext cx="6198990" cy="781526"/>
          </a:xfrm>
          <a:prstGeom prst="rect">
            <a:avLst/>
          </a:prstGeom>
        </p:spPr>
      </p:pic>
      <p:pic>
        <p:nvPicPr>
          <p:cNvPr id="8" name="Picture 8"/>
          <p:cNvPicPr>
            <a:picLocks noChangeAspect="1"/>
          </p:cNvPicPr>
          <p:nvPr/>
        </p:nvPicPr>
        <p:blipFill>
          <a:blip r:embed="rId5" cstate="print"/>
          <a:srcRect l="13786" r="6535" b="67699"/>
          <a:stretch>
            <a:fillRect/>
          </a:stretch>
        </p:blipFill>
        <p:spPr>
          <a:xfrm>
            <a:off x="0" y="6076474"/>
            <a:ext cx="6096000" cy="781526"/>
          </a:xfrm>
          <a:prstGeom prst="rect">
            <a:avLst/>
          </a:prstGeom>
        </p:spPr>
      </p:pic>
      <p:pic>
        <p:nvPicPr>
          <p:cNvPr id="9" name="Picture 9"/>
          <p:cNvPicPr>
            <a:picLocks noChangeAspect="1"/>
          </p:cNvPicPr>
          <p:nvPr/>
        </p:nvPicPr>
        <p:blipFill>
          <a:blip r:embed="rId6" cstate="print"/>
          <a:srcRect/>
          <a:stretch>
            <a:fillRect/>
          </a:stretch>
        </p:blipFill>
        <p:spPr>
          <a:xfrm>
            <a:off x="8567152" y="5846240"/>
            <a:ext cx="2334621" cy="840464"/>
          </a:xfrm>
          <a:prstGeom prst="rect">
            <a:avLst/>
          </a:prstGeom>
        </p:spPr>
      </p:pic>
      <p:pic>
        <p:nvPicPr>
          <p:cNvPr id="10" name="Picture 10"/>
          <p:cNvPicPr>
            <a:picLocks noChangeAspect="1"/>
          </p:cNvPicPr>
          <p:nvPr/>
        </p:nvPicPr>
        <p:blipFill>
          <a:blip r:embed="rId6" cstate="print"/>
          <a:srcRect l="43927" t="50000"/>
          <a:stretch>
            <a:fillRect/>
          </a:stretch>
        </p:blipFill>
        <p:spPr>
          <a:xfrm>
            <a:off x="10882908" y="6266472"/>
            <a:ext cx="1309092" cy="420232"/>
          </a:xfrm>
          <a:prstGeom prst="rect">
            <a:avLst/>
          </a:prstGeom>
        </p:spPr>
      </p:pic>
      <p:pic>
        <p:nvPicPr>
          <p:cNvPr id="11" name="Picture 11"/>
          <p:cNvPicPr>
            <a:picLocks noChangeAspect="1"/>
          </p:cNvPicPr>
          <p:nvPr/>
        </p:nvPicPr>
        <p:blipFill>
          <a:blip r:embed="rId7" cstate="print"/>
          <a:srcRect/>
          <a:stretch>
            <a:fillRect/>
          </a:stretch>
        </p:blipFill>
        <p:spPr>
          <a:xfrm rot="-45327">
            <a:off x="10162302" y="4551596"/>
            <a:ext cx="1451414" cy="2020530"/>
          </a:xfrm>
          <a:prstGeom prst="rect">
            <a:avLst/>
          </a:prstGeom>
        </p:spPr>
      </p:pic>
      <p:pic>
        <p:nvPicPr>
          <p:cNvPr id="13" name="Picture 13"/>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r="12052"/>
          <a:stretch>
            <a:fillRect/>
          </a:stretch>
        </p:blipFill>
        <p:spPr>
          <a:xfrm>
            <a:off x="10115550" y="133351"/>
            <a:ext cx="1933575" cy="1524000"/>
          </a:xfrm>
          <a:prstGeom prst="rect">
            <a:avLst/>
          </a:prstGeom>
        </p:spPr>
      </p:pic>
      <p:pic>
        <p:nvPicPr>
          <p:cNvPr id="14" name="Picture 14"/>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483260" y="559794"/>
            <a:ext cx="2213396" cy="771922"/>
          </a:xfrm>
          <a:prstGeom prst="rect">
            <a:avLst/>
          </a:prstGeom>
        </p:spPr>
      </p:pic>
      <p:sp>
        <p:nvSpPr>
          <p:cNvPr id="15" name="TextBox 14">
            <a:extLst>
              <a:ext uri="{FF2B5EF4-FFF2-40B4-BE49-F238E27FC236}">
                <a16:creationId xmlns:a16="http://schemas.microsoft.com/office/drawing/2014/main" id="{66F727EC-4DCA-45AC-BE87-EBD178B8762F}"/>
              </a:ext>
            </a:extLst>
          </p:cNvPr>
          <p:cNvSpPr txBox="1"/>
          <p:nvPr/>
        </p:nvSpPr>
        <p:spPr>
          <a:xfrm>
            <a:off x="461818" y="1304924"/>
            <a:ext cx="11730182" cy="1569660"/>
          </a:xfrm>
          <a:prstGeom prst="rect">
            <a:avLst/>
          </a:prstGeom>
          <a:noFill/>
        </p:spPr>
        <p:txBody>
          <a:bodyPr wrap="square" rtlCol="0">
            <a:spAutoFit/>
          </a:bodyPr>
          <a:lstStyle/>
          <a:p>
            <a:r>
              <a:rPr lang="vi-VN" sz="2400" dirty="0" smtClean="0">
                <a:latin typeface="Times New Roman" pitchFamily="18" charset="0"/>
                <a:cs typeface="Times New Roman" pitchFamily="18" charset="0"/>
              </a:rPr>
              <a:t>Tôi vẫn nhớ ngày đầu tiên nhà tôi có một chú chó nhỏ. Buổi sáng hôm đó, tôi nghe tiếng cào khẽ vào cửa phòng. Mở cửa ra, tôi nhìn thấy một chú chó con. Nó tuyệt xinh: lông trắng, khoang đen, đôi mắt tròn xoe và loáng ướt. Nó rúc vào chân tôi, nức lên những tiếng khe khẽ trong cổ, cái đuôi bé xíu ngoáy tít, hệt như một đứa trẻ làm nũng mẹ</a:t>
            </a:r>
            <a:r>
              <a:rPr lang="en-US" sz="2400" dirty="0" smtClean="0">
                <a:latin typeface="Times New Roman" pitchFamily="18" charset="0"/>
                <a:cs typeface="Times New Roman" pitchFamily="18" charset="0"/>
              </a:rPr>
              <a:t>.</a:t>
            </a:r>
            <a:endParaRPr lang="en-US" sz="2400" dirty="0"/>
          </a:p>
        </p:txBody>
      </p:sp>
      <p:sp>
        <p:nvSpPr>
          <p:cNvPr id="21" name="Rectangle 20"/>
          <p:cNvSpPr/>
          <p:nvPr/>
        </p:nvSpPr>
        <p:spPr>
          <a:xfrm>
            <a:off x="535707" y="2909455"/>
            <a:ext cx="11139055" cy="2308324"/>
          </a:xfrm>
          <a:prstGeom prst="rect">
            <a:avLst/>
          </a:prstGeom>
        </p:spPr>
        <p:txBody>
          <a:bodyPr wrap="square">
            <a:spAutoFit/>
          </a:bodyPr>
          <a:lstStyle/>
          <a:p>
            <a:r>
              <a:rPr lang="vi-VN" sz="2400" dirty="0" smtClean="0">
                <a:latin typeface="Times New Roman" pitchFamily="18" charset="0"/>
                <a:cs typeface="Times New Roman" pitchFamily="18" charset="0"/>
              </a:rPr>
              <a:t>Tôi đặt tên nó là Cúp. Tôi chưa dạy Cúp những chuyện tài giỏi như làm xiếc. Nhưng so với những chú chó bình thường khác, Cúp không thua kém gì. Cúp biết chui vào gầm giường lấy trái banh, đem cho tôi chiếc khăn lau nhà, đưa hai chân trước lên mỗi khi tôi chìa tay cho nó bắt. Cúp còn rất thích nghe tôi đọc truyện. Mỗi khi tôi đọc cho Cúp nghe, nó nằm khoanh tròn trên lòng tôi. Lúc tôi đọc xong, gấp sách lại, đã thấy cu cậu ngủ khò từ lúc nào.</a:t>
            </a:r>
            <a:endParaRPr lang="en-US" sz="2400" dirty="0"/>
          </a:p>
        </p:txBody>
      </p:sp>
      <p:sp>
        <p:nvSpPr>
          <p:cNvPr id="22" name="Rectangle 21"/>
          <p:cNvSpPr/>
          <p:nvPr/>
        </p:nvSpPr>
        <p:spPr>
          <a:xfrm>
            <a:off x="609601" y="5230290"/>
            <a:ext cx="10621818" cy="1200329"/>
          </a:xfrm>
          <a:prstGeom prst="rect">
            <a:avLst/>
          </a:prstGeom>
        </p:spPr>
        <p:txBody>
          <a:bodyPr wrap="square">
            <a:spAutoFit/>
          </a:bodyPr>
          <a:lstStyle/>
          <a:p>
            <a:r>
              <a:rPr lang="vi-VN" sz="2400" dirty="0" smtClean="0">
                <a:latin typeface="Times New Roman" pitchFamily="18" charset="0"/>
                <a:cs typeface="Times New Roman" pitchFamily="18" charset="0"/>
              </a:rPr>
              <a:t>Tôi và Cúp ngày ngày quấn quýt bên nhau. Mỗi khi tôi đi học về, Cúp chạy vọt ra, chồm hai chân trước lên mừng rỡ. Tôi cúi xuống vỗ về Cúp. Nó âu yếm dụi cái mõm ươn ướt, mềm mềm vào chân tôi.</a:t>
            </a:r>
            <a:endParaRPr lang="en-US" sz="2400" dirty="0"/>
          </a:p>
        </p:txBody>
      </p:sp>
      <p:sp>
        <p:nvSpPr>
          <p:cNvPr id="23" name="Rectangle 22"/>
          <p:cNvSpPr/>
          <p:nvPr/>
        </p:nvSpPr>
        <p:spPr>
          <a:xfrm>
            <a:off x="4547804" y="605909"/>
            <a:ext cx="3001143" cy="461665"/>
          </a:xfrm>
          <a:prstGeom prst="rect">
            <a:avLst/>
          </a:prstGeom>
        </p:spPr>
        <p:txBody>
          <a:bodyPr wrap="none">
            <a:spAutoFit/>
          </a:bodyPr>
          <a:lstStyle/>
          <a:p>
            <a:pPr lvl="0" algn="ctr">
              <a:defRPr/>
            </a:pPr>
            <a:r>
              <a:rPr lang="en-US" sz="2400" b="1" dirty="0" err="1" smtClean="0">
                <a:latin typeface="Arial-Rounded" panose="020B0500000000000000" pitchFamily="34" charset="0"/>
                <a:ea typeface="Arial-Rounded" panose="020B0500000000000000" pitchFamily="34" charset="0"/>
                <a:cs typeface="Arial-Rounded" panose="020B0500000000000000" pitchFamily="34" charset="0"/>
              </a:rPr>
              <a:t>Bạn</a:t>
            </a:r>
            <a:r>
              <a:rPr lang="en-US" sz="24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smtClean="0">
                <a:latin typeface="Arial-Rounded" panose="020B0500000000000000" pitchFamily="34" charset="0"/>
                <a:ea typeface="Arial-Rounded" panose="020B0500000000000000" pitchFamily="34" charset="0"/>
                <a:cs typeface="Arial-Rounded" panose="020B0500000000000000" pitchFamily="34" charset="0"/>
              </a:rPr>
              <a:t>nhỏ</a:t>
            </a:r>
            <a:r>
              <a:rPr lang="en-US" sz="24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smtClean="0">
                <a:latin typeface="Arial-Rounded" panose="020B0500000000000000" pitchFamily="34" charset="0"/>
                <a:ea typeface="Arial-Rounded" panose="020B0500000000000000" pitchFamily="34" charset="0"/>
                <a:cs typeface="Arial-Rounded" panose="020B0500000000000000" pitchFamily="34" charset="0"/>
              </a:rPr>
              <a:t>trong</a:t>
            </a:r>
            <a:r>
              <a:rPr lang="en-US" sz="24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smtClean="0">
                <a:latin typeface="Arial-Rounded" panose="020B0500000000000000" pitchFamily="34" charset="0"/>
                <a:ea typeface="Arial-Rounded" panose="020B0500000000000000" pitchFamily="34" charset="0"/>
                <a:cs typeface="Arial-Rounded" panose="020B0500000000000000" pitchFamily="34" charset="0"/>
              </a:rPr>
              <a:t>nhà</a:t>
            </a:r>
            <a:endParaRPr lang="en-US" sz="2400" b="1" dirty="0">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t="7812" b="7812"/>
          <a:stretch>
            <a:fillRect/>
          </a:stretch>
        </p:blipFill>
        <p:spPr>
          <a:xfrm>
            <a:off x="0" y="0"/>
            <a:ext cx="12192000" cy="6858000"/>
          </a:xfrm>
          <a:prstGeom prst="rect">
            <a:avLst/>
          </a:prstGeom>
        </p:spPr>
      </p:pic>
      <p:pic>
        <p:nvPicPr>
          <p:cNvPr id="3" name="Picture 3"/>
          <p:cNvPicPr>
            <a:picLocks noChangeAspect="1"/>
          </p:cNvPicPr>
          <p:nvPr/>
        </p:nvPicPr>
        <p:blipFill>
          <a:blip r:embed="rId3" cstate="print"/>
          <a:srcRect/>
          <a:stretch>
            <a:fillRect/>
          </a:stretch>
        </p:blipFill>
        <p:spPr>
          <a:xfrm>
            <a:off x="565646" y="416791"/>
            <a:ext cx="10500287" cy="5486400"/>
          </a:xfrm>
          <a:prstGeom prst="rect">
            <a:avLst/>
          </a:prstGeom>
        </p:spPr>
      </p:pic>
      <p:pic>
        <p:nvPicPr>
          <p:cNvPr id="6" name="Picture 6"/>
          <p:cNvPicPr>
            <a:picLocks noChangeAspect="1"/>
          </p:cNvPicPr>
          <p:nvPr/>
        </p:nvPicPr>
        <p:blipFill>
          <a:blip r:embed="rId4" cstate="print"/>
          <a:srcRect l="13786" r="5189" b="67699"/>
          <a:stretch>
            <a:fillRect/>
          </a:stretch>
        </p:blipFill>
        <p:spPr>
          <a:xfrm>
            <a:off x="5993010" y="6076474"/>
            <a:ext cx="6198990" cy="781526"/>
          </a:xfrm>
          <a:prstGeom prst="rect">
            <a:avLst/>
          </a:prstGeom>
        </p:spPr>
      </p:pic>
      <p:pic>
        <p:nvPicPr>
          <p:cNvPr id="7" name="Picture 7"/>
          <p:cNvPicPr>
            <a:picLocks noChangeAspect="1"/>
          </p:cNvPicPr>
          <p:nvPr/>
        </p:nvPicPr>
        <p:blipFill>
          <a:blip r:embed="rId5" cstate="print"/>
          <a:srcRect l="4682"/>
          <a:stretch>
            <a:fillRect/>
          </a:stretch>
        </p:blipFill>
        <p:spPr>
          <a:xfrm>
            <a:off x="1" y="3320522"/>
            <a:ext cx="2261369" cy="3279894"/>
          </a:xfrm>
          <a:prstGeom prst="rect">
            <a:avLst/>
          </a:prstGeom>
        </p:spPr>
      </p:pic>
      <p:pic>
        <p:nvPicPr>
          <p:cNvPr id="8" name="Picture 8"/>
          <p:cNvPicPr>
            <a:picLocks noChangeAspect="1"/>
          </p:cNvPicPr>
          <p:nvPr/>
        </p:nvPicPr>
        <p:blipFill>
          <a:blip r:embed="rId6" cstate="print"/>
          <a:srcRect l="13786" r="6535" b="67699"/>
          <a:stretch>
            <a:fillRect/>
          </a:stretch>
        </p:blipFill>
        <p:spPr>
          <a:xfrm>
            <a:off x="0" y="6076474"/>
            <a:ext cx="6096000" cy="781526"/>
          </a:xfrm>
          <a:prstGeom prst="rect">
            <a:avLst/>
          </a:prstGeom>
        </p:spPr>
      </p:pic>
      <p:pic>
        <p:nvPicPr>
          <p:cNvPr id="9" name="Picture 9"/>
          <p:cNvPicPr>
            <a:picLocks noChangeAspect="1"/>
          </p:cNvPicPr>
          <p:nvPr/>
        </p:nvPicPr>
        <p:blipFill>
          <a:blip r:embed="rId7" cstate="print"/>
          <a:srcRect/>
          <a:stretch>
            <a:fillRect/>
          </a:stretch>
        </p:blipFill>
        <p:spPr>
          <a:xfrm>
            <a:off x="8567152" y="5846240"/>
            <a:ext cx="2334621" cy="840464"/>
          </a:xfrm>
          <a:prstGeom prst="rect">
            <a:avLst/>
          </a:prstGeom>
        </p:spPr>
      </p:pic>
      <p:pic>
        <p:nvPicPr>
          <p:cNvPr id="10" name="Picture 10"/>
          <p:cNvPicPr>
            <a:picLocks noChangeAspect="1"/>
          </p:cNvPicPr>
          <p:nvPr/>
        </p:nvPicPr>
        <p:blipFill>
          <a:blip r:embed="rId7" cstate="print"/>
          <a:srcRect l="43927" t="50000"/>
          <a:stretch>
            <a:fillRect/>
          </a:stretch>
        </p:blipFill>
        <p:spPr>
          <a:xfrm>
            <a:off x="10882908" y="6266472"/>
            <a:ext cx="1309092" cy="420232"/>
          </a:xfrm>
          <a:prstGeom prst="rect">
            <a:avLst/>
          </a:prstGeom>
        </p:spPr>
      </p:pic>
      <p:pic>
        <p:nvPicPr>
          <p:cNvPr id="11" name="Picture 11"/>
          <p:cNvPicPr>
            <a:picLocks noChangeAspect="1"/>
          </p:cNvPicPr>
          <p:nvPr/>
        </p:nvPicPr>
        <p:blipFill>
          <a:blip r:embed="rId8" cstate="print"/>
          <a:srcRect/>
          <a:stretch>
            <a:fillRect/>
          </a:stretch>
        </p:blipFill>
        <p:spPr>
          <a:xfrm rot="-45327">
            <a:off x="10162302" y="4551596"/>
            <a:ext cx="1451414" cy="2020530"/>
          </a:xfrm>
          <a:prstGeom prst="rect">
            <a:avLst/>
          </a:prstGeom>
        </p:spPr>
      </p:pic>
      <p:pic>
        <p:nvPicPr>
          <p:cNvPr id="12" name="Picture 12"/>
          <p:cNvPicPr>
            <a:picLocks noChangeAspect="1"/>
          </p:cNvPicPr>
          <p:nvPr/>
        </p:nvPicPr>
        <p:blipFill>
          <a:blip r:embed="rId9" cstate="print"/>
          <a:srcRect/>
          <a:stretch>
            <a:fillRect/>
          </a:stretch>
        </p:blipFill>
        <p:spPr>
          <a:xfrm>
            <a:off x="356638" y="313193"/>
            <a:ext cx="1151330" cy="934736"/>
          </a:xfrm>
          <a:prstGeom prst="rect">
            <a:avLst/>
          </a:prstGeom>
        </p:spPr>
      </p:pic>
      <p:pic>
        <p:nvPicPr>
          <p:cNvPr id="13" name="Picture 13"/>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r="12052"/>
          <a:stretch>
            <a:fillRect/>
          </a:stretch>
        </p:blipFill>
        <p:spPr>
          <a:xfrm>
            <a:off x="9210280" y="457202"/>
            <a:ext cx="3000771" cy="1744387"/>
          </a:xfrm>
          <a:prstGeom prst="rect">
            <a:avLst/>
          </a:prstGeom>
        </p:spPr>
      </p:pic>
      <p:pic>
        <p:nvPicPr>
          <p:cNvPr id="14" name="Picture 14"/>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483260" y="559794"/>
            <a:ext cx="2213396" cy="771922"/>
          </a:xfrm>
          <a:prstGeom prst="rect">
            <a:avLst/>
          </a:prstGeom>
        </p:spPr>
      </p:pic>
      <p:sp>
        <p:nvSpPr>
          <p:cNvPr id="17" name="Rectangle 16"/>
          <p:cNvSpPr/>
          <p:nvPr/>
        </p:nvSpPr>
        <p:spPr>
          <a:xfrm>
            <a:off x="3913732" y="1240043"/>
            <a:ext cx="4346063" cy="523220"/>
          </a:xfrm>
          <a:prstGeom prst="rect">
            <a:avLst/>
          </a:prstGeom>
        </p:spPr>
        <p:txBody>
          <a:bodyPr wrap="none">
            <a:spAutoFit/>
          </a:bodyPr>
          <a:lstStyle/>
          <a:p>
            <a:pPr lvl="0" algn="ctr">
              <a:defRPr/>
            </a:pPr>
            <a:r>
              <a:rPr lang="en-US" sz="2800" b="1" dirty="0" smtClean="0">
                <a:solidFill>
                  <a:srgbClr val="FF0000"/>
                </a:solidFill>
                <a:latin typeface="Coiny" panose="02000903060500060000" pitchFamily="2" charset="0"/>
              </a:rPr>
              <a:t>LUYỆN ĐỌC TRƯỚC LỚP</a:t>
            </a:r>
            <a:endParaRPr lang="en-US" sz="2800" b="1" dirty="0">
              <a:solidFill>
                <a:srgbClr val="FF0000"/>
              </a:solidFill>
              <a:latin typeface="Coiny" panose="02000903060500060000" pitchFamily="2" charset="0"/>
            </a:endParaRPr>
          </a:p>
        </p:txBody>
      </p:sp>
      <p:pic>
        <p:nvPicPr>
          <p:cNvPr id="18" name="Picture 17">
            <a:extLst>
              <a:ext uri="{FF2B5EF4-FFF2-40B4-BE49-F238E27FC236}">
                <a16:creationId xmlns:a16="http://schemas.microsoft.com/office/drawing/2014/main" id="{E02454CF-CBE4-42B0-B7D7-605A26D52DDE}"/>
              </a:ext>
            </a:extLst>
          </p:cNvPr>
          <p:cNvPicPr>
            <a:picLocks noChangeAspect="1"/>
          </p:cNvPicPr>
          <p:nvPr/>
        </p:nvPicPr>
        <p:blipFill>
          <a:blip r:embed="rId14" cstate="print"/>
          <a:stretch>
            <a:fillRect/>
          </a:stretch>
        </p:blipFill>
        <p:spPr>
          <a:xfrm>
            <a:off x="2252038" y="2039957"/>
            <a:ext cx="7870618" cy="39322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t="7812" b="7812"/>
          <a:stretch>
            <a:fillRect/>
          </a:stretch>
        </p:blipFill>
        <p:spPr>
          <a:xfrm>
            <a:off x="0" y="0"/>
            <a:ext cx="12192000" cy="6858000"/>
          </a:xfrm>
          <a:prstGeom prst="rect">
            <a:avLst/>
          </a:prstGeom>
        </p:spPr>
      </p:pic>
      <p:pic>
        <p:nvPicPr>
          <p:cNvPr id="6" name="Picture 6"/>
          <p:cNvPicPr>
            <a:picLocks noChangeAspect="1"/>
          </p:cNvPicPr>
          <p:nvPr/>
        </p:nvPicPr>
        <p:blipFill>
          <a:blip r:embed="rId3" cstate="print"/>
          <a:srcRect l="13786" r="5189" b="67699"/>
          <a:stretch>
            <a:fillRect/>
          </a:stretch>
        </p:blipFill>
        <p:spPr>
          <a:xfrm>
            <a:off x="5993010" y="6076474"/>
            <a:ext cx="6198990" cy="781526"/>
          </a:xfrm>
          <a:prstGeom prst="rect">
            <a:avLst/>
          </a:prstGeom>
        </p:spPr>
      </p:pic>
      <p:pic>
        <p:nvPicPr>
          <p:cNvPr id="8" name="Picture 8"/>
          <p:cNvPicPr>
            <a:picLocks noChangeAspect="1"/>
          </p:cNvPicPr>
          <p:nvPr/>
        </p:nvPicPr>
        <p:blipFill>
          <a:blip r:embed="rId4" cstate="print"/>
          <a:srcRect l="13786" r="6535" b="67699"/>
          <a:stretch>
            <a:fillRect/>
          </a:stretch>
        </p:blipFill>
        <p:spPr>
          <a:xfrm>
            <a:off x="0" y="6076474"/>
            <a:ext cx="6096000" cy="781526"/>
          </a:xfrm>
          <a:prstGeom prst="rect">
            <a:avLst/>
          </a:prstGeom>
        </p:spPr>
      </p:pic>
      <p:pic>
        <p:nvPicPr>
          <p:cNvPr id="9" name="Picture 9"/>
          <p:cNvPicPr>
            <a:picLocks noChangeAspect="1"/>
          </p:cNvPicPr>
          <p:nvPr/>
        </p:nvPicPr>
        <p:blipFill>
          <a:blip r:embed="rId5" cstate="print"/>
          <a:srcRect/>
          <a:stretch>
            <a:fillRect/>
          </a:stretch>
        </p:blipFill>
        <p:spPr>
          <a:xfrm>
            <a:off x="8567152" y="5846240"/>
            <a:ext cx="2334621" cy="840464"/>
          </a:xfrm>
          <a:prstGeom prst="rect">
            <a:avLst/>
          </a:prstGeom>
        </p:spPr>
      </p:pic>
      <p:pic>
        <p:nvPicPr>
          <p:cNvPr id="10" name="Picture 10"/>
          <p:cNvPicPr>
            <a:picLocks noChangeAspect="1"/>
          </p:cNvPicPr>
          <p:nvPr/>
        </p:nvPicPr>
        <p:blipFill>
          <a:blip r:embed="rId5" cstate="print"/>
          <a:srcRect l="43927" t="50000"/>
          <a:stretch>
            <a:fillRect/>
          </a:stretch>
        </p:blipFill>
        <p:spPr>
          <a:xfrm>
            <a:off x="10882908" y="6266472"/>
            <a:ext cx="1309092" cy="420232"/>
          </a:xfrm>
          <a:prstGeom prst="rect">
            <a:avLst/>
          </a:prstGeom>
        </p:spPr>
      </p:pic>
      <p:pic>
        <p:nvPicPr>
          <p:cNvPr id="11" name="Picture 11"/>
          <p:cNvPicPr>
            <a:picLocks noChangeAspect="1"/>
          </p:cNvPicPr>
          <p:nvPr/>
        </p:nvPicPr>
        <p:blipFill>
          <a:blip r:embed="rId6" cstate="print"/>
          <a:srcRect/>
          <a:stretch>
            <a:fillRect/>
          </a:stretch>
        </p:blipFill>
        <p:spPr>
          <a:xfrm rot="-45327">
            <a:off x="10162302" y="4551596"/>
            <a:ext cx="1451414" cy="2020530"/>
          </a:xfrm>
          <a:prstGeom prst="rect">
            <a:avLst/>
          </a:prstGeom>
        </p:spPr>
      </p:pic>
      <p:pic>
        <p:nvPicPr>
          <p:cNvPr id="12" name="Picture 12"/>
          <p:cNvPicPr>
            <a:picLocks noChangeAspect="1"/>
          </p:cNvPicPr>
          <p:nvPr/>
        </p:nvPicPr>
        <p:blipFill>
          <a:blip r:embed="rId7" cstate="print"/>
          <a:srcRect/>
          <a:stretch>
            <a:fillRect/>
          </a:stretch>
        </p:blipFill>
        <p:spPr>
          <a:xfrm>
            <a:off x="356638" y="313193"/>
            <a:ext cx="1151330" cy="934736"/>
          </a:xfrm>
          <a:prstGeom prst="rect">
            <a:avLst/>
          </a:prstGeom>
        </p:spPr>
      </p:pic>
      <p:pic>
        <p:nvPicPr>
          <p:cNvPr id="13" name="Picture 13"/>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r="12052"/>
          <a:stretch>
            <a:fillRect/>
          </a:stretch>
        </p:blipFill>
        <p:spPr>
          <a:xfrm>
            <a:off x="9210280" y="457202"/>
            <a:ext cx="3000771" cy="1744387"/>
          </a:xfrm>
          <a:prstGeom prst="rect">
            <a:avLst/>
          </a:prstGeom>
        </p:spPr>
      </p:pic>
      <p:pic>
        <p:nvPicPr>
          <p:cNvPr id="14" name="Picture 14"/>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483260" y="559794"/>
            <a:ext cx="2213396" cy="771922"/>
          </a:xfrm>
          <a:prstGeom prst="rect">
            <a:avLst/>
          </a:prstGeom>
        </p:spPr>
      </p:pic>
      <p:pic>
        <p:nvPicPr>
          <p:cNvPr id="15" name="Picture 14">
            <a:extLst>
              <a:ext uri="{FF2B5EF4-FFF2-40B4-BE49-F238E27FC236}">
                <a16:creationId xmlns:a16="http://schemas.microsoft.com/office/drawing/2014/main" id="{DE5D6522-E9B3-410E-A30D-2F1EBB92D2E6}"/>
              </a:ext>
            </a:extLst>
          </p:cNvPr>
          <p:cNvPicPr>
            <a:picLocks noChangeAspect="1"/>
          </p:cNvPicPr>
          <p:nvPr/>
        </p:nvPicPr>
        <p:blipFill>
          <a:blip r:embed="rId14" cstate="print"/>
          <a:stretch>
            <a:fillRect/>
          </a:stretch>
        </p:blipFill>
        <p:spPr>
          <a:xfrm>
            <a:off x="3921539" y="1037580"/>
            <a:ext cx="6151397" cy="3188484"/>
          </a:xfrm>
          <a:prstGeom prst="rect">
            <a:avLst/>
          </a:prstGeom>
        </p:spPr>
      </p:pic>
      <p:pic>
        <p:nvPicPr>
          <p:cNvPr id="16" name="图片 5">
            <a:extLst>
              <a:ext uri="{FF2B5EF4-FFF2-40B4-BE49-F238E27FC236}">
                <a16:creationId xmlns:a16="http://schemas.microsoft.com/office/drawing/2014/main" id="{EDDC0B4B-2196-4D69-B117-1F0E42780E0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461817" y="2641600"/>
            <a:ext cx="4184074" cy="4216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t="7812" b="7812"/>
          <a:stretch>
            <a:fillRect/>
          </a:stretch>
        </p:blipFill>
        <p:spPr>
          <a:xfrm>
            <a:off x="0" y="0"/>
            <a:ext cx="12192000" cy="6858000"/>
          </a:xfrm>
          <a:prstGeom prst="rect">
            <a:avLst/>
          </a:prstGeom>
        </p:spPr>
      </p:pic>
      <p:pic>
        <p:nvPicPr>
          <p:cNvPr id="6" name="Picture 6"/>
          <p:cNvPicPr>
            <a:picLocks noChangeAspect="1"/>
          </p:cNvPicPr>
          <p:nvPr/>
        </p:nvPicPr>
        <p:blipFill>
          <a:blip r:embed="rId3" cstate="print"/>
          <a:srcRect l="13786" r="5189" b="67699"/>
          <a:stretch>
            <a:fillRect/>
          </a:stretch>
        </p:blipFill>
        <p:spPr>
          <a:xfrm>
            <a:off x="5993010" y="6076474"/>
            <a:ext cx="6198990" cy="781526"/>
          </a:xfrm>
          <a:prstGeom prst="rect">
            <a:avLst/>
          </a:prstGeom>
        </p:spPr>
      </p:pic>
      <p:pic>
        <p:nvPicPr>
          <p:cNvPr id="8" name="Picture 8"/>
          <p:cNvPicPr>
            <a:picLocks noChangeAspect="1"/>
          </p:cNvPicPr>
          <p:nvPr/>
        </p:nvPicPr>
        <p:blipFill>
          <a:blip r:embed="rId4" cstate="print"/>
          <a:srcRect l="13786" r="6535" b="67699"/>
          <a:stretch>
            <a:fillRect/>
          </a:stretch>
        </p:blipFill>
        <p:spPr>
          <a:xfrm>
            <a:off x="0" y="6076474"/>
            <a:ext cx="6096000" cy="781526"/>
          </a:xfrm>
          <a:prstGeom prst="rect">
            <a:avLst/>
          </a:prstGeom>
        </p:spPr>
      </p:pic>
      <p:pic>
        <p:nvPicPr>
          <p:cNvPr id="9" name="Picture 9"/>
          <p:cNvPicPr>
            <a:picLocks noChangeAspect="1"/>
          </p:cNvPicPr>
          <p:nvPr/>
        </p:nvPicPr>
        <p:blipFill>
          <a:blip r:embed="rId5" cstate="print"/>
          <a:srcRect/>
          <a:stretch>
            <a:fillRect/>
          </a:stretch>
        </p:blipFill>
        <p:spPr>
          <a:xfrm>
            <a:off x="8567152" y="5846240"/>
            <a:ext cx="2334621" cy="840464"/>
          </a:xfrm>
          <a:prstGeom prst="rect">
            <a:avLst/>
          </a:prstGeom>
        </p:spPr>
      </p:pic>
      <p:pic>
        <p:nvPicPr>
          <p:cNvPr id="10" name="Picture 10"/>
          <p:cNvPicPr>
            <a:picLocks noChangeAspect="1"/>
          </p:cNvPicPr>
          <p:nvPr/>
        </p:nvPicPr>
        <p:blipFill>
          <a:blip r:embed="rId5" cstate="print"/>
          <a:srcRect l="43927" t="50000"/>
          <a:stretch>
            <a:fillRect/>
          </a:stretch>
        </p:blipFill>
        <p:spPr>
          <a:xfrm>
            <a:off x="10882908" y="6266472"/>
            <a:ext cx="1309092" cy="420232"/>
          </a:xfrm>
          <a:prstGeom prst="rect">
            <a:avLst/>
          </a:prstGeom>
        </p:spPr>
      </p:pic>
      <p:pic>
        <p:nvPicPr>
          <p:cNvPr id="12" name="Picture 12"/>
          <p:cNvPicPr>
            <a:picLocks noChangeAspect="1"/>
          </p:cNvPicPr>
          <p:nvPr/>
        </p:nvPicPr>
        <p:blipFill>
          <a:blip r:embed="rId6" cstate="print"/>
          <a:srcRect/>
          <a:stretch>
            <a:fillRect/>
          </a:stretch>
        </p:blipFill>
        <p:spPr>
          <a:xfrm>
            <a:off x="356638" y="313193"/>
            <a:ext cx="1151330" cy="934736"/>
          </a:xfrm>
          <a:prstGeom prst="rect">
            <a:avLst/>
          </a:prstGeom>
        </p:spPr>
      </p:pic>
      <p:pic>
        <p:nvPicPr>
          <p:cNvPr id="13" name="Picture 13"/>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r="12052"/>
          <a:stretch>
            <a:fillRect/>
          </a:stretch>
        </p:blipFill>
        <p:spPr>
          <a:xfrm>
            <a:off x="9467273" y="152403"/>
            <a:ext cx="2530763" cy="1427016"/>
          </a:xfrm>
          <a:prstGeom prst="rect">
            <a:avLst/>
          </a:prstGeom>
        </p:spPr>
      </p:pic>
      <p:pic>
        <p:nvPicPr>
          <p:cNvPr id="14" name="Picture 14"/>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483260" y="559794"/>
            <a:ext cx="2213396" cy="771922"/>
          </a:xfrm>
          <a:prstGeom prst="rect">
            <a:avLst/>
          </a:prstGeom>
        </p:spPr>
      </p:pic>
      <p:pic>
        <p:nvPicPr>
          <p:cNvPr id="17" name="Picture 16">
            <a:extLst>
              <a:ext uri="{FF2B5EF4-FFF2-40B4-BE49-F238E27FC236}">
                <a16:creationId xmlns:a16="http://schemas.microsoft.com/office/drawing/2014/main" id="{281C9A97-8CE2-4EC5-B5F4-4F37C94DD2DB}"/>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30784" r="47071" b="36882"/>
          <a:stretch/>
        </p:blipFill>
        <p:spPr>
          <a:xfrm>
            <a:off x="3216450" y="-415636"/>
            <a:ext cx="5303769" cy="2408348"/>
          </a:xfrm>
          <a:prstGeom prst="rect">
            <a:avLst/>
          </a:prstGeom>
        </p:spPr>
      </p:pic>
      <p:sp>
        <p:nvSpPr>
          <p:cNvPr id="18" name="Rectangle 17"/>
          <p:cNvSpPr/>
          <p:nvPr/>
        </p:nvSpPr>
        <p:spPr>
          <a:xfrm>
            <a:off x="4904733" y="722807"/>
            <a:ext cx="2308645" cy="461665"/>
          </a:xfrm>
          <a:prstGeom prst="rect">
            <a:avLst/>
          </a:prstGeom>
        </p:spPr>
        <p:txBody>
          <a:bodyPr wrap="none">
            <a:spAutoFit/>
          </a:bodyPr>
          <a:lstStyle/>
          <a:p>
            <a:pPr algn="ctr"/>
            <a:r>
              <a:rPr lang="en-US" sz="2400" dirty="0" smtClean="0">
                <a:solidFill>
                  <a:srgbClr val="C00000"/>
                </a:solidFill>
                <a:latin typeface="UTM Cookies" panose="02040603050506020204" pitchFamily="18" charset="0"/>
              </a:rPr>
              <a:t>CÙNG TÌM HIỂU</a:t>
            </a:r>
            <a:endParaRPr lang="en-US" sz="2400" dirty="0">
              <a:solidFill>
                <a:srgbClr val="C00000"/>
              </a:solidFill>
              <a:latin typeface="UTM Cookies" panose="02040603050506020204" pitchFamily="18" charset="0"/>
            </a:endParaRPr>
          </a:p>
        </p:txBody>
      </p:sp>
      <p:sp>
        <p:nvSpPr>
          <p:cNvPr id="19" name="Rounded Rectangle 2">
            <a:extLst>
              <a:ext uri="{FF2B5EF4-FFF2-40B4-BE49-F238E27FC236}">
                <a16:creationId xmlns:a16="http://schemas.microsoft.com/office/drawing/2014/main" id="{6C48FFED-49F9-4BBC-84B1-1198DB90F80A}"/>
              </a:ext>
            </a:extLst>
          </p:cNvPr>
          <p:cNvSpPr/>
          <p:nvPr/>
        </p:nvSpPr>
        <p:spPr>
          <a:xfrm>
            <a:off x="487680" y="1900349"/>
            <a:ext cx="5014513" cy="1240016"/>
          </a:xfrm>
          <a:prstGeom prst="round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1. </a:t>
            </a:r>
            <a:r>
              <a:rPr lang="en-US"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Chú</a:t>
            </a:r>
            <a:r>
              <a:rPr lang="en-US"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chó</a:t>
            </a:r>
            <a:r>
              <a:rPr lang="en-US"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nhà</a:t>
            </a:r>
            <a:r>
              <a:rPr lang="en-US"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trông</a:t>
            </a:r>
            <a:r>
              <a:rPr lang="en-US"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như</a:t>
            </a:r>
            <a:r>
              <a:rPr lang="en-US"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thế</a:t>
            </a:r>
            <a:r>
              <a:rPr lang="en-US"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nào</a:t>
            </a:r>
            <a:r>
              <a:rPr lang="en-US"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ngày</a:t>
            </a:r>
            <a:r>
              <a:rPr lang="en-US"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đầu</a:t>
            </a:r>
            <a:r>
              <a:rPr lang="en-US"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tiên</a:t>
            </a:r>
            <a:r>
              <a:rPr lang="en-US"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về</a:t>
            </a:r>
            <a:r>
              <a:rPr lang="en-US"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nhà</a:t>
            </a:r>
            <a:r>
              <a:rPr lang="en-US"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nhỏ</a:t>
            </a:r>
            <a:r>
              <a:rPr lang="en-US"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lang="en-US" sz="28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ounded Rectangle 4">
            <a:extLst>
              <a:ext uri="{FF2B5EF4-FFF2-40B4-BE49-F238E27FC236}">
                <a16:creationId xmlns:a16="http://schemas.microsoft.com/office/drawing/2014/main" id="{D3DF707A-E847-4875-83A0-EDEE9B0DE414}"/>
              </a:ext>
            </a:extLst>
          </p:cNvPr>
          <p:cNvSpPr/>
          <p:nvPr/>
        </p:nvSpPr>
        <p:spPr>
          <a:xfrm>
            <a:off x="6149686" y="1872640"/>
            <a:ext cx="5518641" cy="1323142"/>
          </a:xfrm>
          <a:prstGeom prst="round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029" sz="28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2. </a:t>
            </a:r>
            <a:r>
              <a:rPr lang="en-029"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Chú</a:t>
            </a:r>
            <a:r>
              <a:rPr lang="en-029"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chó</a:t>
            </a:r>
            <a:r>
              <a:rPr lang="en-029"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được</a:t>
            </a:r>
            <a:r>
              <a:rPr lang="en-029"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đặt</a:t>
            </a:r>
            <a:r>
              <a:rPr lang="en-029"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tên</a:t>
            </a:r>
            <a:r>
              <a:rPr lang="en-029"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là</a:t>
            </a:r>
            <a:r>
              <a:rPr lang="en-029"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gì</a:t>
            </a:r>
            <a:r>
              <a:rPr lang="en-029"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029"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biết</a:t>
            </a:r>
            <a:r>
              <a:rPr lang="en-029"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làm</a:t>
            </a:r>
            <a:r>
              <a:rPr lang="en-029"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029"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gì</a:t>
            </a:r>
            <a:r>
              <a:rPr lang="en-029"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lang="en-US" sz="28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Rounded Rectangle 5">
            <a:extLst>
              <a:ext uri="{FF2B5EF4-FFF2-40B4-BE49-F238E27FC236}">
                <a16:creationId xmlns:a16="http://schemas.microsoft.com/office/drawing/2014/main" id="{BDC23E41-9469-4D97-96F1-0BC57FB5098F}"/>
              </a:ext>
            </a:extLst>
          </p:cNvPr>
          <p:cNvSpPr/>
          <p:nvPr/>
        </p:nvSpPr>
        <p:spPr>
          <a:xfrm>
            <a:off x="376844" y="3717247"/>
            <a:ext cx="5014513" cy="1711335"/>
          </a:xfrm>
          <a:prstGeom prst="round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3. </a:t>
            </a:r>
            <a:r>
              <a:rPr lang="en-US"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hãy</a:t>
            </a:r>
            <a:r>
              <a:rPr lang="en-US"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về</a:t>
            </a:r>
            <a:r>
              <a:rPr lang="en-US"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sở</a:t>
            </a:r>
            <a:r>
              <a:rPr lang="en-US"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thích</a:t>
            </a:r>
            <a:r>
              <a:rPr lang="en-US"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chú</a:t>
            </a:r>
            <a:r>
              <a:rPr lang="en-US"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chó</a:t>
            </a:r>
            <a:r>
              <a:rPr lang="en-US"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lang="en-US" sz="28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Rounded Rectangle 6">
            <a:extLst>
              <a:ext uri="{FF2B5EF4-FFF2-40B4-BE49-F238E27FC236}">
                <a16:creationId xmlns:a16="http://schemas.microsoft.com/office/drawing/2014/main" id="{48BB9519-28F5-4899-9BCC-C8965DB32CCF}"/>
              </a:ext>
            </a:extLst>
          </p:cNvPr>
          <p:cNvSpPr/>
          <p:nvPr/>
        </p:nvSpPr>
        <p:spPr>
          <a:xfrm>
            <a:off x="6121977" y="3821246"/>
            <a:ext cx="5518641" cy="1711335"/>
          </a:xfrm>
          <a:prstGeom prst="round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029" sz="28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4. </a:t>
            </a:r>
            <a:r>
              <a:rPr lang="en-029"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Tìm</a:t>
            </a:r>
            <a:r>
              <a:rPr lang="en-029"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029"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chi </a:t>
            </a:r>
            <a:r>
              <a:rPr lang="en-029"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tiết</a:t>
            </a:r>
            <a:r>
              <a:rPr lang="en-029"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thể</a:t>
            </a:r>
            <a:r>
              <a:rPr lang="en-029"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hiện</a:t>
            </a:r>
            <a:r>
              <a:rPr lang="en-029"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tình</a:t>
            </a:r>
            <a:r>
              <a:rPr lang="en-029"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cảm</a:t>
            </a:r>
            <a:r>
              <a:rPr lang="en-029"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giữa</a:t>
            </a:r>
            <a:r>
              <a:rPr lang="en-029"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bạn</a:t>
            </a:r>
            <a:r>
              <a:rPr lang="en-029"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nhỏ</a:t>
            </a:r>
            <a:r>
              <a:rPr lang="en-029"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029"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chú</a:t>
            </a:r>
            <a:r>
              <a:rPr lang="en-029"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2800" b="1"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chó</a:t>
            </a:r>
            <a:r>
              <a:rPr lang="en-029" sz="2800" b="1"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lang="en-US" sz="28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t="7812" b="7812"/>
          <a:stretch>
            <a:fillRect/>
          </a:stretch>
        </p:blipFill>
        <p:spPr>
          <a:xfrm>
            <a:off x="0" y="0"/>
            <a:ext cx="12192000" cy="6858000"/>
          </a:xfrm>
          <a:prstGeom prst="rect">
            <a:avLst/>
          </a:prstGeom>
        </p:spPr>
      </p:pic>
      <p:pic>
        <p:nvPicPr>
          <p:cNvPr id="3" name="Picture 3"/>
          <p:cNvPicPr>
            <a:picLocks noChangeAspect="1"/>
          </p:cNvPicPr>
          <p:nvPr/>
        </p:nvPicPr>
        <p:blipFill>
          <a:blip r:embed="rId3" cstate="print"/>
          <a:srcRect/>
          <a:stretch>
            <a:fillRect/>
          </a:stretch>
        </p:blipFill>
        <p:spPr>
          <a:xfrm>
            <a:off x="742868" y="330200"/>
            <a:ext cx="10500287" cy="5486400"/>
          </a:xfrm>
          <a:prstGeom prst="rect">
            <a:avLst/>
          </a:prstGeom>
        </p:spPr>
      </p:pic>
      <p:pic>
        <p:nvPicPr>
          <p:cNvPr id="6" name="Picture 6"/>
          <p:cNvPicPr>
            <a:picLocks noChangeAspect="1"/>
          </p:cNvPicPr>
          <p:nvPr/>
        </p:nvPicPr>
        <p:blipFill>
          <a:blip r:embed="rId4" cstate="print"/>
          <a:srcRect l="13786" r="5189" b="67699"/>
          <a:stretch>
            <a:fillRect/>
          </a:stretch>
        </p:blipFill>
        <p:spPr>
          <a:xfrm>
            <a:off x="5993010" y="6076474"/>
            <a:ext cx="6198990" cy="781526"/>
          </a:xfrm>
          <a:prstGeom prst="rect">
            <a:avLst/>
          </a:prstGeom>
        </p:spPr>
      </p:pic>
      <p:pic>
        <p:nvPicPr>
          <p:cNvPr id="7" name="Picture 7"/>
          <p:cNvPicPr>
            <a:picLocks noChangeAspect="1"/>
          </p:cNvPicPr>
          <p:nvPr/>
        </p:nvPicPr>
        <p:blipFill>
          <a:blip r:embed="rId5" cstate="print"/>
          <a:srcRect l="4682"/>
          <a:stretch>
            <a:fillRect/>
          </a:stretch>
        </p:blipFill>
        <p:spPr>
          <a:xfrm>
            <a:off x="1" y="3320522"/>
            <a:ext cx="2261369" cy="3279894"/>
          </a:xfrm>
          <a:prstGeom prst="rect">
            <a:avLst/>
          </a:prstGeom>
        </p:spPr>
      </p:pic>
      <p:pic>
        <p:nvPicPr>
          <p:cNvPr id="8" name="Picture 8"/>
          <p:cNvPicPr>
            <a:picLocks noChangeAspect="1"/>
          </p:cNvPicPr>
          <p:nvPr/>
        </p:nvPicPr>
        <p:blipFill>
          <a:blip r:embed="rId6" cstate="print"/>
          <a:srcRect l="13786" r="6535" b="67699"/>
          <a:stretch>
            <a:fillRect/>
          </a:stretch>
        </p:blipFill>
        <p:spPr>
          <a:xfrm>
            <a:off x="0" y="6076474"/>
            <a:ext cx="6096000" cy="781526"/>
          </a:xfrm>
          <a:prstGeom prst="rect">
            <a:avLst/>
          </a:prstGeom>
        </p:spPr>
      </p:pic>
      <p:pic>
        <p:nvPicPr>
          <p:cNvPr id="9" name="Picture 9"/>
          <p:cNvPicPr>
            <a:picLocks noChangeAspect="1"/>
          </p:cNvPicPr>
          <p:nvPr/>
        </p:nvPicPr>
        <p:blipFill>
          <a:blip r:embed="rId7" cstate="print"/>
          <a:srcRect/>
          <a:stretch>
            <a:fillRect/>
          </a:stretch>
        </p:blipFill>
        <p:spPr>
          <a:xfrm>
            <a:off x="8567152" y="5846240"/>
            <a:ext cx="2334621" cy="840464"/>
          </a:xfrm>
          <a:prstGeom prst="rect">
            <a:avLst/>
          </a:prstGeom>
        </p:spPr>
      </p:pic>
      <p:pic>
        <p:nvPicPr>
          <p:cNvPr id="10" name="Picture 10"/>
          <p:cNvPicPr>
            <a:picLocks noChangeAspect="1"/>
          </p:cNvPicPr>
          <p:nvPr/>
        </p:nvPicPr>
        <p:blipFill>
          <a:blip r:embed="rId7" cstate="print"/>
          <a:srcRect l="43927" t="50000"/>
          <a:stretch>
            <a:fillRect/>
          </a:stretch>
        </p:blipFill>
        <p:spPr>
          <a:xfrm>
            <a:off x="10882908" y="6266472"/>
            <a:ext cx="1309092" cy="420232"/>
          </a:xfrm>
          <a:prstGeom prst="rect">
            <a:avLst/>
          </a:prstGeom>
        </p:spPr>
      </p:pic>
      <p:pic>
        <p:nvPicPr>
          <p:cNvPr id="12" name="Picture 12"/>
          <p:cNvPicPr>
            <a:picLocks noChangeAspect="1"/>
          </p:cNvPicPr>
          <p:nvPr/>
        </p:nvPicPr>
        <p:blipFill>
          <a:blip r:embed="rId8" cstate="print"/>
          <a:srcRect/>
          <a:stretch>
            <a:fillRect/>
          </a:stretch>
        </p:blipFill>
        <p:spPr>
          <a:xfrm>
            <a:off x="1251988" y="5751968"/>
            <a:ext cx="1151330" cy="934736"/>
          </a:xfrm>
          <a:prstGeom prst="rect">
            <a:avLst/>
          </a:prstGeom>
        </p:spPr>
      </p:pic>
      <p:pic>
        <p:nvPicPr>
          <p:cNvPr id="13" name="Picture 13"/>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r="12052"/>
          <a:stretch>
            <a:fillRect/>
          </a:stretch>
        </p:blipFill>
        <p:spPr>
          <a:xfrm>
            <a:off x="9210280" y="457202"/>
            <a:ext cx="3000771" cy="1744387"/>
          </a:xfrm>
          <a:prstGeom prst="rect">
            <a:avLst/>
          </a:prstGeom>
        </p:spPr>
      </p:pic>
      <p:pic>
        <p:nvPicPr>
          <p:cNvPr id="14" name="Picture 14"/>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483260" y="559794"/>
            <a:ext cx="2213396" cy="771922"/>
          </a:xfrm>
          <a:prstGeom prst="rect">
            <a:avLst/>
          </a:prstGeom>
        </p:spPr>
      </p:pic>
      <p:pic>
        <p:nvPicPr>
          <p:cNvPr id="17" name="图片 2">
            <a:extLst>
              <a:ext uri="{FF2B5EF4-FFF2-40B4-BE49-F238E27FC236}">
                <a16:creationId xmlns:a16="http://schemas.microsoft.com/office/drawing/2014/main" id="{ACD2C006-C535-48CE-BDBA-F0E20729E1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451272" y="2198255"/>
            <a:ext cx="3740728" cy="4350327"/>
          </a:xfrm>
          <a:prstGeom prst="rect">
            <a:avLst/>
          </a:prstGeom>
        </p:spPr>
      </p:pic>
      <p:pic>
        <p:nvPicPr>
          <p:cNvPr id="19" name="Picture 18">
            <a:extLst>
              <a:ext uri="{FF2B5EF4-FFF2-40B4-BE49-F238E27FC236}">
                <a16:creationId xmlns:a16="http://schemas.microsoft.com/office/drawing/2014/main" id="{C8CDB9F2-E0B0-4434-B5C9-08733D69F7E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58" t="3672" r="49225" b="61932"/>
          <a:stretch/>
        </p:blipFill>
        <p:spPr>
          <a:xfrm>
            <a:off x="2641600" y="406399"/>
            <a:ext cx="5634182" cy="4562765"/>
          </a:xfrm>
          <a:prstGeom prst="rect">
            <a:avLst/>
          </a:prstGeom>
        </p:spPr>
      </p:pic>
      <p:sp>
        <p:nvSpPr>
          <p:cNvPr id="20" name="Rectangle 19"/>
          <p:cNvSpPr/>
          <p:nvPr/>
        </p:nvSpPr>
        <p:spPr>
          <a:xfrm>
            <a:off x="3851564" y="2087418"/>
            <a:ext cx="2562029" cy="646331"/>
          </a:xfrm>
          <a:prstGeom prst="rect">
            <a:avLst/>
          </a:prstGeom>
        </p:spPr>
        <p:txBody>
          <a:bodyPr wrap="square">
            <a:prstTxWarp prst="textPlain">
              <a:avLst/>
            </a:prstTxWarp>
            <a:spAutoFit/>
          </a:bodyPr>
          <a:lstStyle/>
          <a:p>
            <a:pPr algn="ctr"/>
            <a:r>
              <a:rPr lang="en-US" sz="3600" b="1" dirty="0" err="1" smtClean="0">
                <a:solidFill>
                  <a:schemeClr val="accent6">
                    <a:lumMod val="75000"/>
                  </a:schemeClr>
                </a:solidFill>
                <a:latin typeface="UTM Cookies" panose="02040603050506020204" pitchFamily="18" charset="0"/>
              </a:rPr>
              <a:t>Khởi</a:t>
            </a:r>
            <a:r>
              <a:rPr lang="en-US" sz="3600" b="1" dirty="0" smtClean="0">
                <a:solidFill>
                  <a:schemeClr val="accent6">
                    <a:lumMod val="75000"/>
                  </a:schemeClr>
                </a:solidFill>
                <a:latin typeface="UTM Cookies" panose="02040603050506020204" pitchFamily="18" charset="0"/>
              </a:rPr>
              <a:t> </a:t>
            </a:r>
            <a:r>
              <a:rPr lang="en-US" sz="3600" b="1" dirty="0" err="1" smtClean="0">
                <a:solidFill>
                  <a:schemeClr val="accent6">
                    <a:lumMod val="75000"/>
                  </a:schemeClr>
                </a:solidFill>
                <a:latin typeface="UTM Cookies" panose="02040603050506020204" pitchFamily="18" charset="0"/>
              </a:rPr>
              <a:t>động</a:t>
            </a:r>
            <a:endParaRPr lang="en-US" sz="3600" b="1" dirty="0">
              <a:solidFill>
                <a:schemeClr val="accent6">
                  <a:lumMod val="75000"/>
                </a:schemeClr>
              </a:solidFill>
              <a:latin typeface="UTM Cookies"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srcRect/>
          <a:stretch>
            <a:fillRect/>
          </a:stretch>
        </p:blipFill>
        <p:spPr>
          <a:xfrm>
            <a:off x="145817" y="5041594"/>
            <a:ext cx="1220775" cy="1666587"/>
          </a:xfrm>
          <a:prstGeom prst="rect">
            <a:avLst/>
          </a:prstGeom>
        </p:spPr>
      </p:pic>
      <p:pic>
        <p:nvPicPr>
          <p:cNvPr id="13"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0" y="0"/>
            <a:ext cx="2019909" cy="1242244"/>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flipH="1" flipV="1">
            <a:off x="10172092" y="5628391"/>
            <a:ext cx="2019909" cy="1242244"/>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8426274">
            <a:off x="8900710" y="1263432"/>
            <a:ext cx="1469519" cy="1221037"/>
          </a:xfrm>
          <a:prstGeom prst="rect">
            <a:avLst/>
          </a:prstGeom>
        </p:spPr>
      </p:pic>
      <p:pic>
        <p:nvPicPr>
          <p:cNvPr id="17" name="Picture 17"/>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flipH="1">
            <a:off x="10797168" y="334467"/>
            <a:ext cx="769755" cy="855283"/>
          </a:xfrm>
          <a:prstGeom prst="rect">
            <a:avLst/>
          </a:prstGeom>
        </p:spPr>
      </p:pic>
      <p:grpSp>
        <p:nvGrpSpPr>
          <p:cNvPr id="2" name="Group 27"/>
          <p:cNvGrpSpPr/>
          <p:nvPr/>
        </p:nvGrpSpPr>
        <p:grpSpPr>
          <a:xfrm>
            <a:off x="375089" y="325820"/>
            <a:ext cx="8980030" cy="2770163"/>
            <a:chOff x="561715" y="412143"/>
            <a:chExt cx="11298028" cy="4155243"/>
          </a:xfrm>
        </p:grpSpPr>
        <p:pic>
          <p:nvPicPr>
            <p:cNvPr id="18" name="Picture 18"/>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1769241">
              <a:off x="10892998" y="494047"/>
              <a:ext cx="737082" cy="575845"/>
            </a:xfrm>
            <a:prstGeom prst="rect">
              <a:avLst/>
            </a:prstGeom>
          </p:spPr>
        </p:pic>
        <p:grpSp>
          <p:nvGrpSpPr>
            <p:cNvPr id="3" name="Group 21"/>
            <p:cNvGrpSpPr/>
            <p:nvPr/>
          </p:nvGrpSpPr>
          <p:grpSpPr>
            <a:xfrm rot="20969950">
              <a:off x="561715" y="412143"/>
              <a:ext cx="11298028" cy="3727027"/>
              <a:chOff x="10044645" y="1345766"/>
              <a:chExt cx="7463965" cy="3727027"/>
            </a:xfrm>
          </p:grpSpPr>
          <p:pic>
            <p:nvPicPr>
              <p:cNvPr id="23" name="Picture 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459759">
                <a:off x="10307293" y="1345766"/>
                <a:ext cx="7201317" cy="3727027"/>
              </a:xfrm>
              <a:prstGeom prst="rect">
                <a:avLst/>
              </a:prstGeom>
            </p:spPr>
          </p:pic>
          <p:pic>
            <p:nvPicPr>
              <p:cNvPr id="24" name="Picture 3"/>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59759">
                <a:off x="10509279" y="1429840"/>
                <a:ext cx="6537624" cy="3501183"/>
              </a:xfrm>
              <a:prstGeom prst="rect">
                <a:avLst/>
              </a:prstGeom>
            </p:spPr>
          </p:pic>
          <p:pic>
            <p:nvPicPr>
              <p:cNvPr id="25" name="Picture 5"/>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0044645" y="2111134"/>
                <a:ext cx="936841" cy="1093976"/>
              </a:xfrm>
              <a:prstGeom prst="rect">
                <a:avLst/>
              </a:prstGeom>
            </p:spPr>
          </p:pic>
        </p:grpSp>
        <p:sp>
          <p:nvSpPr>
            <p:cNvPr id="27" name="Rectangle 26"/>
            <p:cNvSpPr/>
            <p:nvPr/>
          </p:nvSpPr>
          <p:spPr>
            <a:xfrm>
              <a:off x="1730325" y="1104900"/>
              <a:ext cx="9785400" cy="3462486"/>
            </a:xfrm>
            <a:prstGeom prst="rect">
              <a:avLst/>
            </a:prstGeom>
          </p:spPr>
          <p:txBody>
            <a:bodyPr wrap="square">
              <a:spAutoFit/>
            </a:bodyPr>
            <a:lstStyle/>
            <a:p>
              <a:pPr lvl="0" algn="ctr">
                <a:lnSpc>
                  <a:spcPct val="150000"/>
                </a:lnSpc>
              </a:pPr>
              <a:r>
                <a:rPr lang="en-US" sz="3200" b="1" u="sng" dirty="0" err="1">
                  <a:solidFill>
                    <a:prstClr val="black"/>
                  </a:solidFill>
                  <a:latin typeface="Arial" panose="020B0604020202020204" pitchFamily="34" charset="0"/>
                  <a:cs typeface="Arial" panose="020B0604020202020204" pitchFamily="34" charset="0"/>
                </a:rPr>
                <a:t>Câu</a:t>
              </a:r>
              <a:r>
                <a:rPr lang="en-US" sz="3200" b="1" u="sng" dirty="0">
                  <a:solidFill>
                    <a:prstClr val="black"/>
                  </a:solidFill>
                  <a:latin typeface="Arial" panose="020B0604020202020204" pitchFamily="34" charset="0"/>
                  <a:cs typeface="Arial" panose="020B0604020202020204" pitchFamily="34" charset="0"/>
                </a:rPr>
                <a:t> 1:</a:t>
              </a:r>
              <a:r>
                <a:rPr lang="en-US" sz="3200" b="1" dirty="0">
                  <a:solidFill>
                    <a:prstClr val="black"/>
                  </a:solidFill>
                  <a:latin typeface="Arial" panose="020B0604020202020204" pitchFamily="34" charset="0"/>
                  <a:cs typeface="Arial" panose="020B0604020202020204" pitchFamily="34" charset="0"/>
                </a:rPr>
                <a:t> </a:t>
              </a:r>
              <a:r>
                <a:rPr lang="en-US" sz="3200" dirty="0" err="1" smtClean="0">
                  <a:solidFill>
                    <a:prstClr val="black"/>
                  </a:solidFill>
                  <a:cs typeface="Arial" panose="020B0604020202020204" pitchFamily="34" charset="0"/>
                </a:rPr>
                <a:t>Chú</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chó</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trông</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như</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thế</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nào</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khi</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ngày</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đầu</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tiên</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đến</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nhà</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bạn</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nhỏ</a:t>
              </a:r>
              <a:r>
                <a:rPr lang="vi-VN" sz="3200" dirty="0" smtClean="0">
                  <a:solidFill>
                    <a:prstClr val="black"/>
                  </a:solidFill>
                  <a:cs typeface="Arial" panose="020B0604020202020204" pitchFamily="34" charset="0"/>
                </a:rPr>
                <a:t>?</a:t>
              </a:r>
              <a:endParaRPr lang="en-US" sz="3200" dirty="0">
                <a:solidFill>
                  <a:prstClr val="black"/>
                </a:solidFill>
                <a:latin typeface="Arial" panose="020B0604020202020204" pitchFamily="34" charset="0"/>
                <a:cs typeface="Arial" panose="020B0604020202020204" pitchFamily="34" charset="0"/>
              </a:endParaRPr>
            </a:p>
          </p:txBody>
        </p:sp>
      </p:grpSp>
      <p:grpSp>
        <p:nvGrpSpPr>
          <p:cNvPr id="4" name="Group 29"/>
          <p:cNvGrpSpPr/>
          <p:nvPr/>
        </p:nvGrpSpPr>
        <p:grpSpPr>
          <a:xfrm>
            <a:off x="2190750" y="3022600"/>
            <a:ext cx="9296400" cy="2654300"/>
            <a:chOff x="3200400" y="4381501"/>
            <a:chExt cx="13944600" cy="5257800"/>
          </a:xfrm>
        </p:grpSpPr>
        <p:grpSp>
          <p:nvGrpSpPr>
            <p:cNvPr id="5" name="Group 20"/>
            <p:cNvGrpSpPr/>
            <p:nvPr/>
          </p:nvGrpSpPr>
          <p:grpSpPr>
            <a:xfrm>
              <a:off x="3200400" y="4381501"/>
              <a:ext cx="13944600" cy="5257800"/>
              <a:chOff x="1028700" y="3584792"/>
              <a:chExt cx="9657696" cy="5609875"/>
            </a:xfrm>
          </p:grpSpPr>
          <p:pic>
            <p:nvPicPr>
              <p:cNvPr id="8" name="Picture 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1028700" y="3771306"/>
                <a:ext cx="9657696" cy="5423361"/>
              </a:xfrm>
              <a:prstGeom prst="rect">
                <a:avLst/>
              </a:prstGeom>
            </p:spPr>
          </p:pic>
          <p:pic>
            <p:nvPicPr>
              <p:cNvPr id="9" name="Picture 9"/>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21311" y="3935624"/>
                <a:ext cx="9072474" cy="5094725"/>
              </a:xfrm>
              <a:prstGeom prst="rect">
                <a:avLst/>
              </a:prstGeom>
            </p:spPr>
          </p:pic>
          <p:pic>
            <p:nvPicPr>
              <p:cNvPr id="16" name="Picture 16"/>
              <p:cNvPicPr>
                <a:picLocks noChangeAspect="1"/>
              </p:cNvPicPr>
              <p:nvPr/>
            </p:nvPicPr>
            <p:blipFill>
              <a:blip r:embed="rId29" cstate="hq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5205882" flipH="1">
                <a:off x="8758630" y="3722799"/>
                <a:ext cx="1113502" cy="837488"/>
              </a:xfrm>
              <a:prstGeom prst="rect">
                <a:avLst/>
              </a:prstGeom>
            </p:spPr>
          </p:pic>
        </p:grpSp>
        <p:sp>
          <p:nvSpPr>
            <p:cNvPr id="29" name="Rectangle 28"/>
            <p:cNvSpPr/>
            <p:nvPr/>
          </p:nvSpPr>
          <p:spPr>
            <a:xfrm>
              <a:off x="4343400" y="5600699"/>
              <a:ext cx="11582400" cy="1048845"/>
            </a:xfrm>
            <a:prstGeom prst="rect">
              <a:avLst/>
            </a:prstGeom>
          </p:spPr>
          <p:txBody>
            <a:bodyPr wrap="square">
              <a:spAutoFit/>
            </a:bodyPr>
            <a:lstStyle/>
            <a:p>
              <a:pPr algn="just">
                <a:lnSpc>
                  <a:spcPct val="150000"/>
                </a:lnSpc>
              </a:pPr>
              <a:endParaRPr lang="en-US" sz="3000" dirty="0">
                <a:latin typeface="Arial" panose="020B0604020202020204" pitchFamily="34" charset="0"/>
                <a:ea typeface="Calibri" panose="020F0502020204030204" pitchFamily="34" charset="0"/>
                <a:cs typeface="Arial" panose="020B0604020202020204" pitchFamily="34" charset="0"/>
              </a:endParaRPr>
            </a:p>
          </p:txBody>
        </p:sp>
      </p:grpSp>
      <p:sp>
        <p:nvSpPr>
          <p:cNvPr id="20" name="Rectangle 19"/>
          <p:cNvSpPr/>
          <p:nvPr/>
        </p:nvSpPr>
        <p:spPr>
          <a:xfrm>
            <a:off x="2990850" y="3881735"/>
            <a:ext cx="7658100" cy="1569660"/>
          </a:xfrm>
          <a:prstGeom prst="rect">
            <a:avLst/>
          </a:prstGeom>
        </p:spPr>
        <p:txBody>
          <a:bodyPr wrap="square">
            <a:spAutoFit/>
          </a:bodyPr>
          <a:lstStyle/>
          <a:p>
            <a:pPr>
              <a:buFontTx/>
              <a:buChar char="-"/>
            </a:pP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chó</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trông</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tuyệt</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xinh</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lông</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trắng</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khoang</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đen</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đôi</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mắt</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tròn</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xoe</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loáng</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ướt</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srcRect/>
          <a:stretch>
            <a:fillRect/>
          </a:stretch>
        </p:blipFill>
        <p:spPr>
          <a:xfrm>
            <a:off x="145817" y="5041594"/>
            <a:ext cx="1220775" cy="1666587"/>
          </a:xfrm>
          <a:prstGeom prst="rect">
            <a:avLst/>
          </a:prstGeom>
        </p:spPr>
      </p:pic>
      <p:pic>
        <p:nvPicPr>
          <p:cNvPr id="13"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0" y="0"/>
            <a:ext cx="2019909" cy="1242244"/>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flipH="1" flipV="1">
            <a:off x="10172092" y="5628391"/>
            <a:ext cx="2019909" cy="1242244"/>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8426274">
            <a:off x="8900710" y="1263432"/>
            <a:ext cx="1469519" cy="1221037"/>
          </a:xfrm>
          <a:prstGeom prst="rect">
            <a:avLst/>
          </a:prstGeom>
        </p:spPr>
      </p:pic>
      <p:pic>
        <p:nvPicPr>
          <p:cNvPr id="17" name="Picture 17"/>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flipH="1">
            <a:off x="10797168" y="334467"/>
            <a:ext cx="769755" cy="855283"/>
          </a:xfrm>
          <a:prstGeom prst="rect">
            <a:avLst/>
          </a:prstGeom>
        </p:spPr>
      </p:pic>
      <p:grpSp>
        <p:nvGrpSpPr>
          <p:cNvPr id="2" name="Group 27"/>
          <p:cNvGrpSpPr/>
          <p:nvPr/>
        </p:nvGrpSpPr>
        <p:grpSpPr>
          <a:xfrm>
            <a:off x="371294" y="334716"/>
            <a:ext cx="10582455" cy="2484685"/>
            <a:chOff x="556942" y="425486"/>
            <a:chExt cx="11073138" cy="3727027"/>
          </a:xfrm>
        </p:grpSpPr>
        <p:pic>
          <p:nvPicPr>
            <p:cNvPr id="18" name="Picture 18"/>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1769241">
              <a:off x="10892998" y="494047"/>
              <a:ext cx="737082" cy="575845"/>
            </a:xfrm>
            <a:prstGeom prst="rect">
              <a:avLst/>
            </a:prstGeom>
          </p:spPr>
        </p:pic>
        <p:grpSp>
          <p:nvGrpSpPr>
            <p:cNvPr id="3" name="Group 21"/>
            <p:cNvGrpSpPr/>
            <p:nvPr/>
          </p:nvGrpSpPr>
          <p:grpSpPr>
            <a:xfrm rot="20969950">
              <a:off x="556942" y="425486"/>
              <a:ext cx="10447145" cy="3727027"/>
              <a:chOff x="10044645" y="1280479"/>
              <a:chExt cx="6901835" cy="3727027"/>
            </a:xfrm>
          </p:grpSpPr>
          <p:pic>
            <p:nvPicPr>
              <p:cNvPr id="23" name="Picture 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459759">
                <a:off x="10309544" y="1280479"/>
                <a:ext cx="6636936" cy="3727027"/>
              </a:xfrm>
              <a:prstGeom prst="rect">
                <a:avLst/>
              </a:prstGeom>
            </p:spPr>
          </p:pic>
          <p:pic>
            <p:nvPicPr>
              <p:cNvPr id="24" name="Picture 3"/>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59759">
                <a:off x="10512444" y="1375603"/>
                <a:ext cx="6234761" cy="3501183"/>
              </a:xfrm>
              <a:prstGeom prst="rect">
                <a:avLst/>
              </a:prstGeom>
            </p:spPr>
          </p:pic>
          <p:pic>
            <p:nvPicPr>
              <p:cNvPr id="25" name="Picture 5"/>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0044645" y="2111134"/>
                <a:ext cx="936841" cy="1093976"/>
              </a:xfrm>
              <a:prstGeom prst="rect">
                <a:avLst/>
              </a:prstGeom>
            </p:spPr>
          </p:pic>
        </p:grpSp>
        <p:sp>
          <p:nvSpPr>
            <p:cNvPr id="27" name="Rectangle 26"/>
            <p:cNvSpPr/>
            <p:nvPr/>
          </p:nvSpPr>
          <p:spPr>
            <a:xfrm>
              <a:off x="1730325" y="1104900"/>
              <a:ext cx="8245292" cy="2354490"/>
            </a:xfrm>
            <a:prstGeom prst="rect">
              <a:avLst/>
            </a:prstGeom>
          </p:spPr>
          <p:txBody>
            <a:bodyPr wrap="square">
              <a:spAutoFit/>
            </a:bodyPr>
            <a:lstStyle/>
            <a:p>
              <a:pPr lvl="0" algn="ctr">
                <a:lnSpc>
                  <a:spcPct val="150000"/>
                </a:lnSpc>
              </a:pPr>
              <a:r>
                <a:rPr lang="en-US" sz="3200" b="1" u="sng" dirty="0" err="1">
                  <a:solidFill>
                    <a:prstClr val="black"/>
                  </a:solidFill>
                  <a:latin typeface="Arial" panose="020B0604020202020204" pitchFamily="34" charset="0"/>
                  <a:cs typeface="Arial" panose="020B0604020202020204" pitchFamily="34" charset="0"/>
                </a:rPr>
                <a:t>Câu</a:t>
              </a:r>
              <a:r>
                <a:rPr lang="en-US" sz="3200" b="1" u="sng" dirty="0">
                  <a:solidFill>
                    <a:prstClr val="black"/>
                  </a:solidFill>
                  <a:latin typeface="Arial" panose="020B0604020202020204" pitchFamily="34" charset="0"/>
                  <a:cs typeface="Arial" panose="020B0604020202020204" pitchFamily="34" charset="0"/>
                </a:rPr>
                <a:t> </a:t>
              </a:r>
              <a:r>
                <a:rPr lang="en-US" sz="3200" b="1" u="sng" dirty="0" smtClean="0">
                  <a:solidFill>
                    <a:prstClr val="black"/>
                  </a:solidFill>
                  <a:latin typeface="Arial" panose="020B0604020202020204" pitchFamily="34" charset="0"/>
                  <a:cs typeface="Arial" panose="020B0604020202020204" pitchFamily="34" charset="0"/>
                </a:rPr>
                <a:t>2:</a:t>
              </a:r>
              <a:r>
                <a:rPr lang="en-US" sz="3200" b="1" dirty="0" smtClean="0">
                  <a:solidFill>
                    <a:prstClr val="black"/>
                  </a:solidFill>
                  <a:latin typeface="Arial" panose="020B0604020202020204" pitchFamily="34" charset="0"/>
                  <a:cs typeface="Arial" panose="020B0604020202020204" pitchFamily="34" charset="0"/>
                </a:rPr>
                <a:t> </a:t>
              </a:r>
              <a:r>
                <a:rPr lang="en-US" sz="3200" dirty="0" err="1" smtClean="0">
                  <a:solidFill>
                    <a:prstClr val="black"/>
                  </a:solidFill>
                  <a:cs typeface="Arial" panose="020B0604020202020204" pitchFamily="34" charset="0"/>
                </a:rPr>
                <a:t>Chú</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chó</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được</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đặt</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tên</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là</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gì</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và</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biết</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làm</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những</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gì</a:t>
              </a:r>
              <a:r>
                <a:rPr lang="vi-VN" sz="3200" dirty="0" smtClean="0">
                  <a:solidFill>
                    <a:prstClr val="black"/>
                  </a:solidFill>
                  <a:cs typeface="Arial" panose="020B0604020202020204" pitchFamily="34" charset="0"/>
                </a:rPr>
                <a:t>?</a:t>
              </a:r>
              <a:endParaRPr lang="en-US" sz="3200" dirty="0">
                <a:solidFill>
                  <a:prstClr val="black"/>
                </a:solidFill>
                <a:latin typeface="Arial" panose="020B0604020202020204" pitchFamily="34" charset="0"/>
                <a:cs typeface="Arial" panose="020B0604020202020204" pitchFamily="34" charset="0"/>
              </a:endParaRPr>
            </a:p>
          </p:txBody>
        </p:sp>
      </p:grpSp>
      <p:grpSp>
        <p:nvGrpSpPr>
          <p:cNvPr id="4" name="Group 29"/>
          <p:cNvGrpSpPr/>
          <p:nvPr/>
        </p:nvGrpSpPr>
        <p:grpSpPr>
          <a:xfrm>
            <a:off x="1457325" y="2822575"/>
            <a:ext cx="9791700" cy="3505200"/>
            <a:chOff x="3200400" y="4381501"/>
            <a:chExt cx="13944600" cy="5257800"/>
          </a:xfrm>
        </p:grpSpPr>
        <p:grpSp>
          <p:nvGrpSpPr>
            <p:cNvPr id="5" name="Group 20"/>
            <p:cNvGrpSpPr/>
            <p:nvPr/>
          </p:nvGrpSpPr>
          <p:grpSpPr>
            <a:xfrm>
              <a:off x="3200400" y="4381501"/>
              <a:ext cx="13944600" cy="5257800"/>
              <a:chOff x="1028700" y="3584792"/>
              <a:chExt cx="9657696" cy="5609875"/>
            </a:xfrm>
          </p:grpSpPr>
          <p:pic>
            <p:nvPicPr>
              <p:cNvPr id="8" name="Picture 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1028700" y="3771306"/>
                <a:ext cx="9657696" cy="5423361"/>
              </a:xfrm>
              <a:prstGeom prst="rect">
                <a:avLst/>
              </a:prstGeom>
            </p:spPr>
          </p:pic>
          <p:pic>
            <p:nvPicPr>
              <p:cNvPr id="9" name="Picture 9"/>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21311" y="3935624"/>
                <a:ext cx="9072474" cy="5094725"/>
              </a:xfrm>
              <a:prstGeom prst="rect">
                <a:avLst/>
              </a:prstGeom>
            </p:spPr>
          </p:pic>
          <p:pic>
            <p:nvPicPr>
              <p:cNvPr id="16" name="Picture 16"/>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5205882" flipH="1">
                <a:off x="8758630" y="3722799"/>
                <a:ext cx="1113502" cy="837488"/>
              </a:xfrm>
              <a:prstGeom prst="rect">
                <a:avLst/>
              </a:prstGeom>
            </p:spPr>
          </p:pic>
        </p:grpSp>
        <p:sp>
          <p:nvSpPr>
            <p:cNvPr id="29" name="Rectangle 28"/>
            <p:cNvSpPr/>
            <p:nvPr/>
          </p:nvSpPr>
          <p:spPr>
            <a:xfrm>
              <a:off x="4343400" y="5600699"/>
              <a:ext cx="11582400" cy="1048845"/>
            </a:xfrm>
            <a:prstGeom prst="rect">
              <a:avLst/>
            </a:prstGeom>
          </p:spPr>
          <p:txBody>
            <a:bodyPr wrap="square">
              <a:spAutoFit/>
            </a:bodyPr>
            <a:lstStyle/>
            <a:p>
              <a:pPr algn="just">
                <a:lnSpc>
                  <a:spcPct val="150000"/>
                </a:lnSpc>
              </a:pPr>
              <a:endParaRPr lang="en-US" sz="3000" dirty="0">
                <a:latin typeface="Arial" panose="020B0604020202020204" pitchFamily="34" charset="0"/>
                <a:ea typeface="Calibri" panose="020F0502020204030204" pitchFamily="34" charset="0"/>
                <a:cs typeface="Arial" panose="020B0604020202020204" pitchFamily="34" charset="0"/>
              </a:endParaRPr>
            </a:p>
          </p:txBody>
        </p:sp>
      </p:grpSp>
      <p:sp>
        <p:nvSpPr>
          <p:cNvPr id="20" name="Rectangle 19"/>
          <p:cNvSpPr/>
          <p:nvPr/>
        </p:nvSpPr>
        <p:spPr>
          <a:xfrm>
            <a:off x="2990850" y="3881735"/>
            <a:ext cx="7658100" cy="584775"/>
          </a:xfrm>
          <a:prstGeom prst="rect">
            <a:avLst/>
          </a:prstGeom>
        </p:spPr>
        <p:txBody>
          <a:bodyPr wrap="square">
            <a:spAutoFit/>
          </a:bodyPr>
          <a:lstStyle/>
          <a:p>
            <a:endPar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p:cNvSpPr/>
          <p:nvPr/>
        </p:nvSpPr>
        <p:spPr>
          <a:xfrm>
            <a:off x="2505076" y="3305175"/>
            <a:ext cx="7991474" cy="2677656"/>
          </a:xfrm>
          <a:prstGeom prst="rect">
            <a:avLst/>
          </a:prstGeom>
        </p:spPr>
        <p:txBody>
          <a:bodyPr wrap="square">
            <a:spAutoFit/>
          </a:bodyPr>
          <a:lstStyle/>
          <a:p>
            <a:pPr marL="457200" lvl="0" indent="-457200" algn="just">
              <a:lnSpc>
                <a:spcPct val="150000"/>
              </a:lnSpc>
              <a:buFont typeface="Arial" panose="020B0604020202020204" pitchFamily="34" charset="0"/>
              <a:buChar char="•"/>
            </a:pP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chó</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đặt</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tên</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Cúp</a:t>
            </a:r>
            <a:r>
              <a:rPr lang="vi-VN"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lvl="0" indent="-457200" algn="just">
              <a:lnSpc>
                <a:spcPct val="150000"/>
              </a:lnSpc>
              <a:buFont typeface="Arial" panose="020B0604020202020204" pitchFamily="34" charset="0"/>
              <a:buChar char="•"/>
            </a:pPr>
            <a:r>
              <a:rPr lang="vi-VN"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úp</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biết</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chui</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vào</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gầm</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giường</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lấy</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trái</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banh</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biết</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đem</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cho</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nhỏ</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khăn</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lau</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nhà</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biết</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giơ</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hai</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chân</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lên</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bắt</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srcRect/>
          <a:stretch>
            <a:fillRect/>
          </a:stretch>
        </p:blipFill>
        <p:spPr>
          <a:xfrm>
            <a:off x="145817" y="5041594"/>
            <a:ext cx="1220775" cy="1666587"/>
          </a:xfrm>
          <a:prstGeom prst="rect">
            <a:avLst/>
          </a:prstGeom>
        </p:spPr>
      </p:pic>
      <p:pic>
        <p:nvPicPr>
          <p:cNvPr id="13"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0" y="0"/>
            <a:ext cx="2019909" cy="1242244"/>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flipH="1" flipV="1">
            <a:off x="10172092" y="5628391"/>
            <a:ext cx="2019909" cy="1242244"/>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8426274">
            <a:off x="8900710" y="1263432"/>
            <a:ext cx="1469519" cy="1221037"/>
          </a:xfrm>
          <a:prstGeom prst="rect">
            <a:avLst/>
          </a:prstGeom>
        </p:spPr>
      </p:pic>
      <p:pic>
        <p:nvPicPr>
          <p:cNvPr id="17" name="Picture 17"/>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flipH="1">
            <a:off x="10797168" y="334467"/>
            <a:ext cx="769755" cy="855283"/>
          </a:xfrm>
          <a:prstGeom prst="rect">
            <a:avLst/>
          </a:prstGeom>
        </p:spPr>
      </p:pic>
      <p:grpSp>
        <p:nvGrpSpPr>
          <p:cNvPr id="2" name="Group 27"/>
          <p:cNvGrpSpPr/>
          <p:nvPr/>
        </p:nvGrpSpPr>
        <p:grpSpPr>
          <a:xfrm>
            <a:off x="376588" y="302161"/>
            <a:ext cx="9562280" cy="2484685"/>
            <a:chOff x="563757" y="376653"/>
            <a:chExt cx="12310347" cy="3727027"/>
          </a:xfrm>
        </p:grpSpPr>
        <p:pic>
          <p:nvPicPr>
            <p:cNvPr id="18" name="Picture 18"/>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1769241">
              <a:off x="10892998" y="494047"/>
              <a:ext cx="737082" cy="575845"/>
            </a:xfrm>
            <a:prstGeom prst="rect">
              <a:avLst/>
            </a:prstGeom>
          </p:spPr>
        </p:pic>
        <p:grpSp>
          <p:nvGrpSpPr>
            <p:cNvPr id="3" name="Group 21"/>
            <p:cNvGrpSpPr/>
            <p:nvPr/>
          </p:nvGrpSpPr>
          <p:grpSpPr>
            <a:xfrm rot="20969950">
              <a:off x="563757" y="376653"/>
              <a:ext cx="12310347" cy="3727027"/>
              <a:chOff x="10044645" y="1403490"/>
              <a:chExt cx="8132747" cy="3727027"/>
            </a:xfrm>
          </p:grpSpPr>
          <p:pic>
            <p:nvPicPr>
              <p:cNvPr id="23" name="Picture 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459759">
                <a:off x="10305404" y="1403490"/>
                <a:ext cx="7871988" cy="3727027"/>
              </a:xfrm>
              <a:prstGeom prst="rect">
                <a:avLst/>
              </a:prstGeom>
            </p:spPr>
          </p:pic>
          <p:pic>
            <p:nvPicPr>
              <p:cNvPr id="24" name="Picture 3"/>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59759">
                <a:off x="10506238" y="1514907"/>
                <a:ext cx="7418281" cy="3501183"/>
              </a:xfrm>
              <a:prstGeom prst="rect">
                <a:avLst/>
              </a:prstGeom>
            </p:spPr>
          </p:pic>
          <p:pic>
            <p:nvPicPr>
              <p:cNvPr id="25" name="Picture 5"/>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0044645" y="2111134"/>
                <a:ext cx="936841" cy="1093976"/>
              </a:xfrm>
              <a:prstGeom prst="rect">
                <a:avLst/>
              </a:prstGeom>
            </p:spPr>
          </p:pic>
        </p:grpSp>
        <p:sp>
          <p:nvSpPr>
            <p:cNvPr id="27" name="Rectangle 26"/>
            <p:cNvSpPr/>
            <p:nvPr/>
          </p:nvSpPr>
          <p:spPr>
            <a:xfrm>
              <a:off x="1730324" y="1104900"/>
              <a:ext cx="10610972" cy="1246495"/>
            </a:xfrm>
            <a:prstGeom prst="rect">
              <a:avLst/>
            </a:prstGeom>
          </p:spPr>
          <p:txBody>
            <a:bodyPr wrap="square">
              <a:spAutoFit/>
            </a:bodyPr>
            <a:lstStyle/>
            <a:p>
              <a:pPr lvl="0" algn="ctr">
                <a:lnSpc>
                  <a:spcPct val="150000"/>
                </a:lnSpc>
              </a:pPr>
              <a:r>
                <a:rPr lang="en-US" sz="3200" b="1" u="sng" dirty="0" err="1">
                  <a:solidFill>
                    <a:prstClr val="black"/>
                  </a:solidFill>
                  <a:latin typeface="Arial" panose="020B0604020202020204" pitchFamily="34" charset="0"/>
                  <a:cs typeface="Arial" panose="020B0604020202020204" pitchFamily="34" charset="0"/>
                </a:rPr>
                <a:t>Câu</a:t>
              </a:r>
              <a:r>
                <a:rPr lang="en-US" sz="3200" b="1" u="sng" dirty="0">
                  <a:solidFill>
                    <a:prstClr val="black"/>
                  </a:solidFill>
                  <a:latin typeface="Arial" panose="020B0604020202020204" pitchFamily="34" charset="0"/>
                  <a:cs typeface="Arial" panose="020B0604020202020204" pitchFamily="34" charset="0"/>
                </a:rPr>
                <a:t> </a:t>
              </a:r>
              <a:r>
                <a:rPr lang="en-US" sz="3200" b="1" u="sng" dirty="0" smtClean="0">
                  <a:solidFill>
                    <a:prstClr val="black"/>
                  </a:solidFill>
                  <a:latin typeface="Arial" panose="020B0604020202020204" pitchFamily="34" charset="0"/>
                  <a:cs typeface="Arial" panose="020B0604020202020204" pitchFamily="34" charset="0"/>
                </a:rPr>
                <a:t>3:</a:t>
              </a:r>
              <a:r>
                <a:rPr lang="en-US" sz="3200" b="1" dirty="0" smtClean="0">
                  <a:solidFill>
                    <a:prstClr val="black"/>
                  </a:solidFill>
                  <a:latin typeface="Arial" panose="020B0604020202020204" pitchFamily="34" charset="0"/>
                  <a:cs typeface="Arial" panose="020B0604020202020204" pitchFamily="34" charset="0"/>
                </a:rPr>
                <a:t> </a:t>
              </a:r>
              <a:r>
                <a:rPr lang="en-US" sz="3200" dirty="0" err="1" smtClean="0">
                  <a:solidFill>
                    <a:prstClr val="black"/>
                  </a:solidFill>
                  <a:cs typeface="Arial" panose="020B0604020202020204" pitchFamily="34" charset="0"/>
                </a:rPr>
                <a:t>Em</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hãy</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nói</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về</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sở</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thích</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của</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chú</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chó</a:t>
              </a:r>
              <a:r>
                <a:rPr lang="vi-VN" sz="3200" dirty="0" smtClean="0">
                  <a:solidFill>
                    <a:prstClr val="black"/>
                  </a:solidFill>
                  <a:cs typeface="Arial" panose="020B0604020202020204" pitchFamily="34" charset="0"/>
                </a:rPr>
                <a:t>?</a:t>
              </a:r>
              <a:endParaRPr lang="en-US" sz="3200" dirty="0">
                <a:solidFill>
                  <a:prstClr val="black"/>
                </a:solidFill>
                <a:latin typeface="Arial" panose="020B0604020202020204" pitchFamily="34" charset="0"/>
                <a:cs typeface="Arial" panose="020B0604020202020204" pitchFamily="34" charset="0"/>
              </a:endParaRPr>
            </a:p>
          </p:txBody>
        </p:sp>
      </p:grpSp>
      <p:grpSp>
        <p:nvGrpSpPr>
          <p:cNvPr id="4" name="Group 29"/>
          <p:cNvGrpSpPr/>
          <p:nvPr/>
        </p:nvGrpSpPr>
        <p:grpSpPr>
          <a:xfrm>
            <a:off x="1695450" y="3022600"/>
            <a:ext cx="9791700" cy="2787650"/>
            <a:chOff x="3200400" y="4381501"/>
            <a:chExt cx="13944600" cy="5257800"/>
          </a:xfrm>
        </p:grpSpPr>
        <p:grpSp>
          <p:nvGrpSpPr>
            <p:cNvPr id="5" name="Group 20"/>
            <p:cNvGrpSpPr/>
            <p:nvPr/>
          </p:nvGrpSpPr>
          <p:grpSpPr>
            <a:xfrm>
              <a:off x="3200400" y="4381501"/>
              <a:ext cx="13944600" cy="5257800"/>
              <a:chOff x="1028700" y="3584792"/>
              <a:chExt cx="9657696" cy="5609875"/>
            </a:xfrm>
          </p:grpSpPr>
          <p:pic>
            <p:nvPicPr>
              <p:cNvPr id="8" name="Picture 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1028700" y="3771306"/>
                <a:ext cx="9657696" cy="5423361"/>
              </a:xfrm>
              <a:prstGeom prst="rect">
                <a:avLst/>
              </a:prstGeom>
            </p:spPr>
          </p:pic>
          <p:pic>
            <p:nvPicPr>
              <p:cNvPr id="9" name="Picture 9"/>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21311" y="3935624"/>
                <a:ext cx="9072474" cy="5094725"/>
              </a:xfrm>
              <a:prstGeom prst="rect">
                <a:avLst/>
              </a:prstGeom>
            </p:spPr>
          </p:pic>
          <p:pic>
            <p:nvPicPr>
              <p:cNvPr id="16" name="Picture 16"/>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5205882" flipH="1">
                <a:off x="8758630" y="3722799"/>
                <a:ext cx="1113502" cy="837488"/>
              </a:xfrm>
              <a:prstGeom prst="rect">
                <a:avLst/>
              </a:prstGeom>
            </p:spPr>
          </p:pic>
        </p:grpSp>
        <p:sp>
          <p:nvSpPr>
            <p:cNvPr id="29" name="Rectangle 28"/>
            <p:cNvSpPr/>
            <p:nvPr/>
          </p:nvSpPr>
          <p:spPr>
            <a:xfrm>
              <a:off x="4343400" y="5600699"/>
              <a:ext cx="11582400" cy="1048845"/>
            </a:xfrm>
            <a:prstGeom prst="rect">
              <a:avLst/>
            </a:prstGeom>
          </p:spPr>
          <p:txBody>
            <a:bodyPr wrap="square">
              <a:spAutoFit/>
            </a:bodyPr>
            <a:lstStyle/>
            <a:p>
              <a:pPr algn="just">
                <a:lnSpc>
                  <a:spcPct val="150000"/>
                </a:lnSpc>
              </a:pPr>
              <a:endParaRPr lang="en-US" sz="3000" dirty="0">
                <a:latin typeface="Arial" panose="020B0604020202020204" pitchFamily="34" charset="0"/>
                <a:ea typeface="Calibri" panose="020F0502020204030204" pitchFamily="34" charset="0"/>
                <a:cs typeface="Arial" panose="020B0604020202020204" pitchFamily="34" charset="0"/>
              </a:endParaRPr>
            </a:p>
          </p:txBody>
        </p:sp>
      </p:grpSp>
      <p:sp>
        <p:nvSpPr>
          <p:cNvPr id="22" name="Rectangle 21"/>
          <p:cNvSpPr/>
          <p:nvPr/>
        </p:nvSpPr>
        <p:spPr>
          <a:xfrm>
            <a:off x="2057400" y="3787259"/>
            <a:ext cx="8763000" cy="584775"/>
          </a:xfrm>
          <a:prstGeom prst="rect">
            <a:avLst/>
          </a:prstGeom>
        </p:spPr>
        <p:txBody>
          <a:bodyPr wrap="square">
            <a:spAutoFit/>
          </a:bodyPr>
          <a:lstStyle/>
          <a:p>
            <a:pPr marL="457200" lvl="0" indent="-457200" algn="just">
              <a:buFont typeface="Arial" panose="020B0604020202020204" pitchFamily="34" charset="0"/>
              <a:buChar char="•"/>
            </a:pPr>
            <a:r>
              <a:rPr 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chó</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thích</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nghe</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nhỏ</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truyện</a:t>
            </a:r>
            <a:r>
              <a:rPr lang="vi-VN"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srcRect/>
          <a:stretch>
            <a:fillRect/>
          </a:stretch>
        </p:blipFill>
        <p:spPr>
          <a:xfrm>
            <a:off x="145817" y="5041594"/>
            <a:ext cx="1220775" cy="1666587"/>
          </a:xfrm>
          <a:prstGeom prst="rect">
            <a:avLst/>
          </a:prstGeom>
        </p:spPr>
      </p:pic>
      <p:pic>
        <p:nvPicPr>
          <p:cNvPr id="13"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0" y="0"/>
            <a:ext cx="2019909" cy="1242244"/>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flipH="1" flipV="1">
            <a:off x="10172092" y="5628391"/>
            <a:ext cx="2019909" cy="1242244"/>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8426274">
            <a:off x="8900710" y="1263432"/>
            <a:ext cx="1469519" cy="1221037"/>
          </a:xfrm>
          <a:prstGeom prst="rect">
            <a:avLst/>
          </a:prstGeom>
        </p:spPr>
      </p:pic>
      <p:pic>
        <p:nvPicPr>
          <p:cNvPr id="17" name="Picture 17"/>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flipH="1">
            <a:off x="10797168" y="334467"/>
            <a:ext cx="769755" cy="855283"/>
          </a:xfrm>
          <a:prstGeom prst="rect">
            <a:avLst/>
          </a:prstGeom>
        </p:spPr>
      </p:pic>
      <p:grpSp>
        <p:nvGrpSpPr>
          <p:cNvPr id="2" name="Group 27"/>
          <p:cNvGrpSpPr/>
          <p:nvPr/>
        </p:nvGrpSpPr>
        <p:grpSpPr>
          <a:xfrm>
            <a:off x="374189" y="324534"/>
            <a:ext cx="8907932" cy="2484685"/>
            <a:chOff x="560584" y="410213"/>
            <a:chExt cx="11207319" cy="3727027"/>
          </a:xfrm>
        </p:grpSpPr>
        <p:pic>
          <p:nvPicPr>
            <p:cNvPr id="18" name="Picture 18"/>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1769241">
              <a:off x="10892998" y="494047"/>
              <a:ext cx="737082" cy="575845"/>
            </a:xfrm>
            <a:prstGeom prst="rect">
              <a:avLst/>
            </a:prstGeom>
          </p:spPr>
        </p:pic>
        <p:grpSp>
          <p:nvGrpSpPr>
            <p:cNvPr id="3" name="Group 21"/>
            <p:cNvGrpSpPr/>
            <p:nvPr/>
          </p:nvGrpSpPr>
          <p:grpSpPr>
            <a:xfrm rot="20969950">
              <a:off x="560584" y="410213"/>
              <a:ext cx="11207319" cy="3727027"/>
              <a:chOff x="10044645" y="1335396"/>
              <a:chExt cx="7404039" cy="3727027"/>
            </a:xfrm>
          </p:grpSpPr>
          <p:pic>
            <p:nvPicPr>
              <p:cNvPr id="23" name="Picture 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459759">
                <a:off x="10307881" y="1335396"/>
                <a:ext cx="7140803" cy="3727027"/>
              </a:xfrm>
              <a:prstGeom prst="rect">
                <a:avLst/>
              </a:prstGeom>
            </p:spPr>
          </p:pic>
          <p:pic>
            <p:nvPicPr>
              <p:cNvPr id="24" name="Picture 3"/>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59759">
                <a:off x="10508747" y="1444159"/>
                <a:ext cx="6656624" cy="3501183"/>
              </a:xfrm>
              <a:prstGeom prst="rect">
                <a:avLst/>
              </a:prstGeom>
            </p:spPr>
          </p:pic>
          <p:pic>
            <p:nvPicPr>
              <p:cNvPr id="25" name="Picture 5"/>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0044645" y="2111134"/>
                <a:ext cx="936841" cy="1093976"/>
              </a:xfrm>
              <a:prstGeom prst="rect">
                <a:avLst/>
              </a:prstGeom>
            </p:spPr>
          </p:pic>
        </p:grpSp>
        <p:sp>
          <p:nvSpPr>
            <p:cNvPr id="27" name="Rectangle 26"/>
            <p:cNvSpPr/>
            <p:nvPr/>
          </p:nvSpPr>
          <p:spPr>
            <a:xfrm>
              <a:off x="1730325" y="1104900"/>
              <a:ext cx="9785400" cy="2354490"/>
            </a:xfrm>
            <a:prstGeom prst="rect">
              <a:avLst/>
            </a:prstGeom>
          </p:spPr>
          <p:txBody>
            <a:bodyPr wrap="square">
              <a:spAutoFit/>
            </a:bodyPr>
            <a:lstStyle/>
            <a:p>
              <a:pPr lvl="0" algn="ctr">
                <a:lnSpc>
                  <a:spcPct val="150000"/>
                </a:lnSpc>
              </a:pPr>
              <a:r>
                <a:rPr lang="en-US" sz="3200" b="1" u="sng" dirty="0" err="1">
                  <a:solidFill>
                    <a:prstClr val="black"/>
                  </a:solidFill>
                  <a:latin typeface="Arial" panose="020B0604020202020204" pitchFamily="34" charset="0"/>
                  <a:cs typeface="Arial" panose="020B0604020202020204" pitchFamily="34" charset="0"/>
                </a:rPr>
                <a:t>Câu</a:t>
              </a:r>
              <a:r>
                <a:rPr lang="en-US" sz="3200" b="1" u="sng" dirty="0">
                  <a:solidFill>
                    <a:prstClr val="black"/>
                  </a:solidFill>
                  <a:latin typeface="Arial" panose="020B0604020202020204" pitchFamily="34" charset="0"/>
                  <a:cs typeface="Arial" panose="020B0604020202020204" pitchFamily="34" charset="0"/>
                </a:rPr>
                <a:t> </a:t>
              </a:r>
              <a:r>
                <a:rPr lang="en-US" sz="3200" b="1" u="sng" dirty="0" smtClean="0">
                  <a:solidFill>
                    <a:prstClr val="black"/>
                  </a:solidFill>
                  <a:latin typeface="Arial" panose="020B0604020202020204" pitchFamily="34" charset="0"/>
                  <a:cs typeface="Arial" panose="020B0604020202020204" pitchFamily="34" charset="0"/>
                </a:rPr>
                <a:t>4:</a:t>
              </a:r>
              <a:r>
                <a:rPr lang="en-US" sz="3200" b="1" dirty="0" smtClean="0">
                  <a:solidFill>
                    <a:prstClr val="black"/>
                  </a:solidFill>
                  <a:latin typeface="Arial" panose="020B0604020202020204" pitchFamily="34" charset="0"/>
                  <a:cs typeface="Arial" panose="020B0604020202020204" pitchFamily="34" charset="0"/>
                </a:rPr>
                <a:t> </a:t>
              </a:r>
              <a:r>
                <a:rPr lang="en-US" sz="3200" dirty="0" err="1" smtClean="0">
                  <a:solidFill>
                    <a:prstClr val="black"/>
                  </a:solidFill>
                  <a:cs typeface="Arial" panose="020B0604020202020204" pitchFamily="34" charset="0"/>
                </a:rPr>
                <a:t>Tìm</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những</a:t>
              </a:r>
              <a:r>
                <a:rPr lang="en-US" sz="3200" dirty="0" smtClean="0">
                  <a:solidFill>
                    <a:prstClr val="black"/>
                  </a:solidFill>
                  <a:cs typeface="Arial" panose="020B0604020202020204" pitchFamily="34" charset="0"/>
                </a:rPr>
                <a:t> chi </a:t>
              </a:r>
              <a:r>
                <a:rPr lang="en-US" sz="3200" dirty="0" err="1" smtClean="0">
                  <a:solidFill>
                    <a:prstClr val="black"/>
                  </a:solidFill>
                  <a:cs typeface="Arial" panose="020B0604020202020204" pitchFamily="34" charset="0"/>
                </a:rPr>
                <a:t>tiết</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thể</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hiện</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tình</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cảm</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giữa</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bạn</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nhỏ</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và</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chú</a:t>
              </a:r>
              <a:r>
                <a:rPr lang="en-US" sz="3200" dirty="0" smtClean="0">
                  <a:solidFill>
                    <a:prstClr val="black"/>
                  </a:solidFill>
                  <a:cs typeface="Arial" panose="020B0604020202020204" pitchFamily="34" charset="0"/>
                </a:rPr>
                <a:t> </a:t>
              </a:r>
              <a:r>
                <a:rPr lang="en-US" sz="3200" dirty="0" err="1" smtClean="0">
                  <a:solidFill>
                    <a:prstClr val="black"/>
                  </a:solidFill>
                  <a:cs typeface="Arial" panose="020B0604020202020204" pitchFamily="34" charset="0"/>
                </a:rPr>
                <a:t>chó</a:t>
              </a:r>
              <a:r>
                <a:rPr lang="vi-VN" sz="3200" dirty="0" smtClean="0">
                  <a:solidFill>
                    <a:prstClr val="black"/>
                  </a:solidFill>
                  <a:cs typeface="Arial" panose="020B0604020202020204" pitchFamily="34" charset="0"/>
                </a:rPr>
                <a:t>?</a:t>
              </a:r>
              <a:endParaRPr lang="en-US" sz="3200" dirty="0">
                <a:solidFill>
                  <a:prstClr val="black"/>
                </a:solidFill>
                <a:latin typeface="Arial" panose="020B0604020202020204" pitchFamily="34" charset="0"/>
                <a:cs typeface="Arial" panose="020B0604020202020204" pitchFamily="34" charset="0"/>
              </a:endParaRPr>
            </a:p>
          </p:txBody>
        </p:sp>
      </p:grpSp>
      <p:grpSp>
        <p:nvGrpSpPr>
          <p:cNvPr id="4" name="Group 29"/>
          <p:cNvGrpSpPr/>
          <p:nvPr/>
        </p:nvGrpSpPr>
        <p:grpSpPr>
          <a:xfrm>
            <a:off x="1695450" y="3022600"/>
            <a:ext cx="9791700" cy="2787650"/>
            <a:chOff x="3200400" y="4381501"/>
            <a:chExt cx="13944600" cy="5257800"/>
          </a:xfrm>
        </p:grpSpPr>
        <p:grpSp>
          <p:nvGrpSpPr>
            <p:cNvPr id="5" name="Group 20"/>
            <p:cNvGrpSpPr/>
            <p:nvPr/>
          </p:nvGrpSpPr>
          <p:grpSpPr>
            <a:xfrm>
              <a:off x="3200400" y="4381501"/>
              <a:ext cx="13944600" cy="5257800"/>
              <a:chOff x="1028700" y="3584792"/>
              <a:chExt cx="9657696" cy="5609875"/>
            </a:xfrm>
          </p:grpSpPr>
          <p:pic>
            <p:nvPicPr>
              <p:cNvPr id="8" name="Picture 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1028700" y="3771306"/>
                <a:ext cx="9657696" cy="5423361"/>
              </a:xfrm>
              <a:prstGeom prst="rect">
                <a:avLst/>
              </a:prstGeom>
            </p:spPr>
          </p:pic>
          <p:pic>
            <p:nvPicPr>
              <p:cNvPr id="9" name="Picture 9"/>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21311" y="3935624"/>
                <a:ext cx="9072474" cy="5094725"/>
              </a:xfrm>
              <a:prstGeom prst="rect">
                <a:avLst/>
              </a:prstGeom>
            </p:spPr>
          </p:pic>
          <p:pic>
            <p:nvPicPr>
              <p:cNvPr id="16" name="Picture 16"/>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5205882" flipH="1">
                <a:off x="8758630" y="3722799"/>
                <a:ext cx="1113502" cy="837488"/>
              </a:xfrm>
              <a:prstGeom prst="rect">
                <a:avLst/>
              </a:prstGeom>
            </p:spPr>
          </p:pic>
        </p:grpSp>
        <p:sp>
          <p:nvSpPr>
            <p:cNvPr id="29" name="Rectangle 28"/>
            <p:cNvSpPr/>
            <p:nvPr/>
          </p:nvSpPr>
          <p:spPr>
            <a:xfrm>
              <a:off x="4343400" y="5600699"/>
              <a:ext cx="11582400" cy="1048845"/>
            </a:xfrm>
            <a:prstGeom prst="rect">
              <a:avLst/>
            </a:prstGeom>
          </p:spPr>
          <p:txBody>
            <a:bodyPr wrap="square">
              <a:spAutoFit/>
            </a:bodyPr>
            <a:lstStyle/>
            <a:p>
              <a:pPr algn="just">
                <a:lnSpc>
                  <a:spcPct val="150000"/>
                </a:lnSpc>
              </a:pPr>
              <a:endParaRPr lang="en-US" sz="3000" dirty="0">
                <a:latin typeface="Arial" panose="020B0604020202020204" pitchFamily="34" charset="0"/>
                <a:ea typeface="Calibri" panose="020F0502020204030204" pitchFamily="34" charset="0"/>
                <a:cs typeface="Arial" panose="020B0604020202020204" pitchFamily="34" charset="0"/>
              </a:endParaRPr>
            </a:p>
          </p:txBody>
        </p:sp>
      </p:grpSp>
      <p:sp>
        <p:nvSpPr>
          <p:cNvPr id="21" name="Rectangle 20"/>
          <p:cNvSpPr/>
          <p:nvPr/>
        </p:nvSpPr>
        <p:spPr>
          <a:xfrm>
            <a:off x="2409824" y="3491210"/>
            <a:ext cx="8258176" cy="2062103"/>
          </a:xfrm>
          <a:prstGeom prst="rect">
            <a:avLst/>
          </a:prstGeom>
        </p:spPr>
        <p:txBody>
          <a:bodyPr wrap="square">
            <a:spAutoFit/>
          </a:bodyPr>
          <a:lstStyle/>
          <a:p>
            <a:pPr marL="457200" lvl="0" indent="-457200" algn="just">
              <a:buFont typeface="Arial" panose="020B0604020202020204" pitchFamily="34" charset="0"/>
              <a:buChar char="•"/>
            </a:pP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nhỏ</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truyện</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cho</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chó</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nghe</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mỗi</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khi</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chó</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chạy</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ra</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mừng,bạn</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nhỏ</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vỗ</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chó</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rúc</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vào</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chân</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nhỏ</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đuôi</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ngoáy</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tít</a:t>
            </a:r>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r>
              <a:rPr lang="vi-VN"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t="7812" b="7812"/>
          <a:stretch>
            <a:fillRect/>
          </a:stretch>
        </p:blipFill>
        <p:spPr>
          <a:xfrm>
            <a:off x="0" y="0"/>
            <a:ext cx="12192000" cy="6858000"/>
          </a:xfrm>
          <a:prstGeom prst="rect">
            <a:avLst/>
          </a:prstGeom>
        </p:spPr>
      </p:pic>
      <p:pic>
        <p:nvPicPr>
          <p:cNvPr id="6" name="Picture 6"/>
          <p:cNvPicPr>
            <a:picLocks noChangeAspect="1"/>
          </p:cNvPicPr>
          <p:nvPr/>
        </p:nvPicPr>
        <p:blipFill>
          <a:blip r:embed="rId3" cstate="print"/>
          <a:srcRect l="13786" r="5189" b="67699"/>
          <a:stretch>
            <a:fillRect/>
          </a:stretch>
        </p:blipFill>
        <p:spPr>
          <a:xfrm>
            <a:off x="5993010" y="6076474"/>
            <a:ext cx="6198990" cy="781526"/>
          </a:xfrm>
          <a:prstGeom prst="rect">
            <a:avLst/>
          </a:prstGeom>
        </p:spPr>
      </p:pic>
      <p:pic>
        <p:nvPicPr>
          <p:cNvPr id="8" name="Picture 8"/>
          <p:cNvPicPr>
            <a:picLocks noChangeAspect="1"/>
          </p:cNvPicPr>
          <p:nvPr/>
        </p:nvPicPr>
        <p:blipFill>
          <a:blip r:embed="rId4" cstate="print"/>
          <a:srcRect l="13786" r="6535" b="67699"/>
          <a:stretch>
            <a:fillRect/>
          </a:stretch>
        </p:blipFill>
        <p:spPr>
          <a:xfrm>
            <a:off x="0" y="6076474"/>
            <a:ext cx="6096000" cy="781526"/>
          </a:xfrm>
          <a:prstGeom prst="rect">
            <a:avLst/>
          </a:prstGeom>
        </p:spPr>
      </p:pic>
      <p:pic>
        <p:nvPicPr>
          <p:cNvPr id="9" name="Picture 9"/>
          <p:cNvPicPr>
            <a:picLocks noChangeAspect="1"/>
          </p:cNvPicPr>
          <p:nvPr/>
        </p:nvPicPr>
        <p:blipFill>
          <a:blip r:embed="rId5" cstate="print"/>
          <a:srcRect/>
          <a:stretch>
            <a:fillRect/>
          </a:stretch>
        </p:blipFill>
        <p:spPr>
          <a:xfrm>
            <a:off x="8567152" y="5846240"/>
            <a:ext cx="2334621" cy="840464"/>
          </a:xfrm>
          <a:prstGeom prst="rect">
            <a:avLst/>
          </a:prstGeom>
        </p:spPr>
      </p:pic>
      <p:pic>
        <p:nvPicPr>
          <p:cNvPr id="10" name="Picture 10"/>
          <p:cNvPicPr>
            <a:picLocks noChangeAspect="1"/>
          </p:cNvPicPr>
          <p:nvPr/>
        </p:nvPicPr>
        <p:blipFill>
          <a:blip r:embed="rId5" cstate="print"/>
          <a:srcRect l="43927" t="50000"/>
          <a:stretch>
            <a:fillRect/>
          </a:stretch>
        </p:blipFill>
        <p:spPr>
          <a:xfrm>
            <a:off x="10882908" y="6266472"/>
            <a:ext cx="1309092" cy="420232"/>
          </a:xfrm>
          <a:prstGeom prst="rect">
            <a:avLst/>
          </a:prstGeom>
        </p:spPr>
      </p:pic>
      <p:pic>
        <p:nvPicPr>
          <p:cNvPr id="12" name="Picture 12"/>
          <p:cNvPicPr>
            <a:picLocks noChangeAspect="1"/>
          </p:cNvPicPr>
          <p:nvPr/>
        </p:nvPicPr>
        <p:blipFill>
          <a:blip r:embed="rId6" cstate="print"/>
          <a:srcRect/>
          <a:stretch>
            <a:fillRect/>
          </a:stretch>
        </p:blipFill>
        <p:spPr>
          <a:xfrm>
            <a:off x="270913" y="303668"/>
            <a:ext cx="1151330" cy="934736"/>
          </a:xfrm>
          <a:prstGeom prst="rect">
            <a:avLst/>
          </a:prstGeom>
        </p:spPr>
      </p:pic>
      <p:pic>
        <p:nvPicPr>
          <p:cNvPr id="13" name="Picture 13"/>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r="12052"/>
          <a:stretch>
            <a:fillRect/>
          </a:stretch>
        </p:blipFill>
        <p:spPr>
          <a:xfrm>
            <a:off x="9467273" y="152403"/>
            <a:ext cx="2530763" cy="1427016"/>
          </a:xfrm>
          <a:prstGeom prst="rect">
            <a:avLst/>
          </a:prstGeom>
        </p:spPr>
      </p:pic>
      <p:pic>
        <p:nvPicPr>
          <p:cNvPr id="14" name="Picture 14"/>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483260" y="559794"/>
            <a:ext cx="2213396" cy="771922"/>
          </a:xfrm>
          <a:prstGeom prst="rect">
            <a:avLst/>
          </a:prstGeom>
        </p:spPr>
      </p:pic>
      <p:pic>
        <p:nvPicPr>
          <p:cNvPr id="21" name="Picture 20">
            <a:extLst>
              <a:ext uri="{FF2B5EF4-FFF2-40B4-BE49-F238E27FC236}">
                <a16:creationId xmlns:a16="http://schemas.microsoft.com/office/drawing/2014/main" id="{7302FE2C-6331-4D19-935F-63D90A73335E}"/>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0000" l="5278" r="95278">
                        <a14:foregroundMark x1="9722" y1="36667" x2="9722" y2="36667"/>
                        <a14:foregroundMark x1="5278" y1="39722" x2="5278" y2="39722"/>
                        <a14:foregroundMark x1="92778" y1="28056" x2="92778" y2="28056"/>
                        <a14:foregroundMark x1="95278" y1="37222" x2="95278" y2="37222"/>
                        <a14:foregroundMark x1="63889" y1="30833" x2="63889" y2="30833"/>
                        <a14:foregroundMark x1="58056" y1="30833" x2="58056" y2="30833"/>
                        <a14:foregroundMark x1="43611" y1="30833" x2="43611" y2="30833"/>
                      </a14:backgroundRemoval>
                    </a14:imgEffect>
                  </a14:imgLayer>
                </a14:imgProps>
              </a:ext>
              <a:ext uri="{28A0092B-C50C-407E-A947-70E740481C1C}">
                <a14:useLocalDpi xmlns:a14="http://schemas.microsoft.com/office/drawing/2010/main" val="0"/>
              </a:ext>
            </a:extLst>
          </a:blip>
          <a:srcRect/>
          <a:stretch>
            <a:fillRect/>
          </a:stretch>
        </p:blipFill>
        <p:spPr bwMode="auto">
          <a:xfrm>
            <a:off x="3726901" y="139153"/>
            <a:ext cx="5045623" cy="2413548"/>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4781763" y="996434"/>
            <a:ext cx="3098925" cy="523220"/>
          </a:xfrm>
          <a:prstGeom prst="rect">
            <a:avLst/>
          </a:prstGeom>
        </p:spPr>
        <p:txBody>
          <a:bodyPr wrap="none">
            <a:spAutoFit/>
          </a:bodyPr>
          <a:lstStyle/>
          <a:p>
            <a:pPr lvl="0">
              <a:defRPr/>
            </a:pPr>
            <a:r>
              <a:rPr lang="en-US" sz="2800" b="1" dirty="0" err="1" smtClean="0">
                <a:solidFill>
                  <a:srgbClr val="FFFFFF"/>
                </a:solidFill>
                <a:latin typeface="Arial-Rounded" panose="020B0500000000000000" pitchFamily="34" charset="0"/>
                <a:ea typeface="Arial-Rounded" panose="020B0500000000000000" pitchFamily="34" charset="0"/>
                <a:cs typeface="Arial-Rounded" panose="020B0500000000000000" pitchFamily="34" charset="0"/>
              </a:rPr>
              <a:t>Nội</a:t>
            </a:r>
            <a:r>
              <a:rPr lang="en-US" sz="2800" b="1" dirty="0" smtClean="0">
                <a:solidFill>
                  <a:srgbClr val="FFFFFF"/>
                </a:solidFill>
                <a:latin typeface="Arial-Rounded" panose="020B0500000000000000" pitchFamily="34" charset="0"/>
                <a:ea typeface="Arial-Rounded" panose="020B0500000000000000" pitchFamily="34" charset="0"/>
                <a:cs typeface="Arial-Rounded" panose="020B0500000000000000" pitchFamily="34" charset="0"/>
              </a:rPr>
              <a:t> dung </a:t>
            </a:r>
            <a:r>
              <a:rPr lang="en-US" sz="2800" b="1" dirty="0" err="1" smtClean="0">
                <a:solidFill>
                  <a:srgbClr val="FFFFFF"/>
                </a:solidFill>
                <a:latin typeface="Arial-Rounded" panose="020B0500000000000000" pitchFamily="34" charset="0"/>
                <a:ea typeface="Arial-Rounded" panose="020B0500000000000000" pitchFamily="34" charset="0"/>
                <a:cs typeface="Arial-Rounded" panose="020B0500000000000000" pitchFamily="34" charset="0"/>
              </a:rPr>
              <a:t>bài</a:t>
            </a:r>
            <a:r>
              <a:rPr lang="en-US" sz="2800" b="1" dirty="0" smtClean="0">
                <a:solidFill>
                  <a:srgbClr val="FFFFFF"/>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FFFFFF"/>
                </a:solidFill>
                <a:latin typeface="Arial-Rounded" panose="020B0500000000000000" pitchFamily="34" charset="0"/>
                <a:ea typeface="Arial-Rounded" panose="020B0500000000000000" pitchFamily="34" charset="0"/>
                <a:cs typeface="Arial-Rounded" panose="020B0500000000000000" pitchFamily="34" charset="0"/>
              </a:rPr>
              <a:t>đọc</a:t>
            </a:r>
            <a:endParaRPr lang="en-US" sz="28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 name="Picture 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773046" y="2111085"/>
            <a:ext cx="9198358" cy="2146590"/>
          </a:xfrm>
          <a:prstGeom prst="rect">
            <a:avLst/>
          </a:prstGeom>
        </p:spPr>
      </p:pic>
      <p:sp>
        <p:nvSpPr>
          <p:cNvPr id="26" name="Rectangle 25"/>
          <p:cNvSpPr/>
          <p:nvPr/>
        </p:nvSpPr>
        <p:spPr>
          <a:xfrm>
            <a:off x="2152650" y="2562910"/>
            <a:ext cx="8039100" cy="1384995"/>
          </a:xfrm>
          <a:prstGeom prst="rect">
            <a:avLst/>
          </a:prstGeom>
        </p:spPr>
        <p:txBody>
          <a:bodyPr wrap="square">
            <a:spAutoFit/>
          </a:bodyPr>
          <a:lstStyle/>
          <a:p>
            <a:pPr lvl="0">
              <a:defRPr/>
            </a:pPr>
            <a:r>
              <a:rPr lang="en-US" sz="2800" b="1" kern="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Vật</a:t>
            </a:r>
            <a:r>
              <a:rPr lang="en-US" sz="2800" b="1" kern="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kern="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nuôi</a:t>
            </a:r>
            <a:r>
              <a:rPr lang="en-US" sz="2800" b="1" kern="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kern="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trong</a:t>
            </a:r>
            <a:r>
              <a:rPr lang="en-US" sz="2800" b="1" kern="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kern="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nhà</a:t>
            </a:r>
            <a:r>
              <a:rPr lang="en-US" sz="2800" b="1" kern="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kern="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là</a:t>
            </a:r>
            <a:r>
              <a:rPr lang="en-US" sz="2800" b="1" kern="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kern="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800" b="1" kern="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kern="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800" b="1" kern="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kern="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bạn</a:t>
            </a:r>
            <a:r>
              <a:rPr lang="en-US" sz="2800" b="1" kern="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kern="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của</a:t>
            </a:r>
            <a:r>
              <a:rPr lang="en-US" sz="2800" b="1" kern="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kern="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chúng</a:t>
            </a:r>
            <a:r>
              <a:rPr lang="en-US" sz="2800" b="1" kern="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kern="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ta</a:t>
            </a:r>
            <a:r>
              <a:rPr lang="en-US" sz="2800" b="1" kern="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kern="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Chúng</a:t>
            </a:r>
            <a:r>
              <a:rPr lang="en-US" sz="2800" b="1" kern="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kern="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ta</a:t>
            </a:r>
            <a:r>
              <a:rPr lang="en-US" sz="2800" b="1" kern="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kern="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phải</a:t>
            </a:r>
            <a:r>
              <a:rPr lang="en-US" sz="2800" b="1" kern="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kern="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biết</a:t>
            </a:r>
            <a:r>
              <a:rPr lang="en-US" sz="2800" b="1" kern="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kern="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yêu</a:t>
            </a:r>
            <a:r>
              <a:rPr lang="en-US" sz="2800" b="1" kern="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kern="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quý</a:t>
            </a:r>
            <a:r>
              <a:rPr lang="en-US" sz="2800" b="1" kern="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kern="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vật</a:t>
            </a:r>
            <a:r>
              <a:rPr lang="en-US" sz="2800" b="1" kern="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kern="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nuôi</a:t>
            </a:r>
            <a:r>
              <a:rPr lang="en-US" sz="2800" b="1" kern="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kern="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trong</a:t>
            </a:r>
            <a:r>
              <a:rPr lang="en-US" sz="2800" b="1" kern="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kern="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nhà</a:t>
            </a:r>
            <a:r>
              <a:rPr lang="en-US" sz="2800" b="1" kern="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en-US" sz="2800" b="1"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 name="Picture 11"/>
          <p:cNvPicPr>
            <a:picLocks noChangeAspect="1"/>
          </p:cNvPicPr>
          <p:nvPr/>
        </p:nvPicPr>
        <p:blipFill>
          <a:blip r:embed="rId18" cstate="print"/>
          <a:srcRect/>
          <a:stretch>
            <a:fillRect/>
          </a:stretch>
        </p:blipFill>
        <p:spPr>
          <a:xfrm rot="-45327">
            <a:off x="10162302" y="4551596"/>
            <a:ext cx="1451414" cy="20205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srcRect l="13786" r="5189" b="67699"/>
          <a:stretch>
            <a:fillRect/>
          </a:stretch>
        </p:blipFill>
        <p:spPr>
          <a:xfrm>
            <a:off x="5993010" y="6076474"/>
            <a:ext cx="6198990" cy="781526"/>
          </a:xfrm>
          <a:prstGeom prst="rect">
            <a:avLst/>
          </a:prstGeom>
        </p:spPr>
      </p:pic>
      <p:pic>
        <p:nvPicPr>
          <p:cNvPr id="8" name="Picture 8"/>
          <p:cNvPicPr>
            <a:picLocks noChangeAspect="1"/>
          </p:cNvPicPr>
          <p:nvPr/>
        </p:nvPicPr>
        <p:blipFill>
          <a:blip r:embed="rId3" cstate="print"/>
          <a:srcRect l="13786" r="6535" b="67699"/>
          <a:stretch>
            <a:fillRect/>
          </a:stretch>
        </p:blipFill>
        <p:spPr>
          <a:xfrm>
            <a:off x="0" y="6076474"/>
            <a:ext cx="6096000" cy="781526"/>
          </a:xfrm>
          <a:prstGeom prst="rect">
            <a:avLst/>
          </a:prstGeom>
        </p:spPr>
      </p:pic>
      <p:pic>
        <p:nvPicPr>
          <p:cNvPr id="9" name="Picture 9"/>
          <p:cNvPicPr>
            <a:picLocks noChangeAspect="1"/>
          </p:cNvPicPr>
          <p:nvPr/>
        </p:nvPicPr>
        <p:blipFill>
          <a:blip r:embed="rId4" cstate="print"/>
          <a:srcRect/>
          <a:stretch>
            <a:fillRect/>
          </a:stretch>
        </p:blipFill>
        <p:spPr>
          <a:xfrm>
            <a:off x="8567152" y="5846240"/>
            <a:ext cx="2334621" cy="840464"/>
          </a:xfrm>
          <a:prstGeom prst="rect">
            <a:avLst/>
          </a:prstGeom>
        </p:spPr>
      </p:pic>
      <p:pic>
        <p:nvPicPr>
          <p:cNvPr id="10" name="Picture 10"/>
          <p:cNvPicPr>
            <a:picLocks noChangeAspect="1"/>
          </p:cNvPicPr>
          <p:nvPr/>
        </p:nvPicPr>
        <p:blipFill>
          <a:blip r:embed="rId4" cstate="print"/>
          <a:srcRect l="43927" t="50000"/>
          <a:stretch>
            <a:fillRect/>
          </a:stretch>
        </p:blipFill>
        <p:spPr>
          <a:xfrm>
            <a:off x="10882908" y="6266472"/>
            <a:ext cx="1309092" cy="420232"/>
          </a:xfrm>
          <a:prstGeom prst="rect">
            <a:avLst/>
          </a:prstGeom>
        </p:spPr>
      </p:pic>
      <p:pic>
        <p:nvPicPr>
          <p:cNvPr id="17" name="Picture 16">
            <a:extLst>
              <a:ext uri="{FF2B5EF4-FFF2-40B4-BE49-F238E27FC236}">
                <a16:creationId xmlns:a16="http://schemas.microsoft.com/office/drawing/2014/main" id="{281C9A97-8CE2-4EC5-B5F4-4F37C94DD2D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0784" r="47071" b="36882"/>
          <a:stretch/>
        </p:blipFill>
        <p:spPr>
          <a:xfrm>
            <a:off x="3216450" y="-415636"/>
            <a:ext cx="5303769" cy="2408348"/>
          </a:xfrm>
          <a:prstGeom prst="rect">
            <a:avLst/>
          </a:prstGeom>
        </p:spPr>
      </p:pic>
      <p:sp>
        <p:nvSpPr>
          <p:cNvPr id="18" name="Rectangle 17"/>
          <p:cNvSpPr/>
          <p:nvPr/>
        </p:nvSpPr>
        <p:spPr>
          <a:xfrm>
            <a:off x="4961512" y="722807"/>
            <a:ext cx="2195089" cy="523220"/>
          </a:xfrm>
          <a:prstGeom prst="rect">
            <a:avLst/>
          </a:prstGeom>
        </p:spPr>
        <p:txBody>
          <a:bodyPr wrap="none">
            <a:spAutoFit/>
          </a:bodyPr>
          <a:lstStyle/>
          <a:p>
            <a:pPr algn="ctr"/>
            <a:r>
              <a:rPr lang="en-US" sz="2800" dirty="0" err="1" smtClean="0">
                <a:solidFill>
                  <a:srgbClr val="C00000"/>
                </a:solidFill>
                <a:latin typeface="UTM Cookies" panose="02040603050506020204" pitchFamily="18" charset="0"/>
              </a:rPr>
              <a:t>Luyện</a:t>
            </a:r>
            <a:r>
              <a:rPr lang="en-US" sz="2800" dirty="0" smtClean="0">
                <a:solidFill>
                  <a:srgbClr val="C00000"/>
                </a:solidFill>
                <a:latin typeface="UTM Cookies" panose="02040603050506020204" pitchFamily="18" charset="0"/>
              </a:rPr>
              <a:t> </a:t>
            </a:r>
            <a:r>
              <a:rPr lang="en-US" sz="2800" dirty="0" err="1" smtClean="0">
                <a:solidFill>
                  <a:srgbClr val="C00000"/>
                </a:solidFill>
                <a:latin typeface="UTM Cookies" panose="02040603050506020204" pitchFamily="18" charset="0"/>
              </a:rPr>
              <a:t>đọc</a:t>
            </a:r>
            <a:r>
              <a:rPr lang="en-US" sz="2800" dirty="0" smtClean="0">
                <a:solidFill>
                  <a:srgbClr val="C00000"/>
                </a:solidFill>
                <a:latin typeface="UTM Cookies" panose="02040603050506020204" pitchFamily="18" charset="0"/>
              </a:rPr>
              <a:t> </a:t>
            </a:r>
            <a:r>
              <a:rPr lang="en-US" sz="2800" dirty="0" err="1" smtClean="0">
                <a:solidFill>
                  <a:srgbClr val="C00000"/>
                </a:solidFill>
                <a:latin typeface="UTM Cookies" panose="02040603050506020204" pitchFamily="18" charset="0"/>
              </a:rPr>
              <a:t>lại</a:t>
            </a:r>
            <a:endParaRPr lang="en-US" sz="2800" dirty="0">
              <a:solidFill>
                <a:srgbClr val="C00000"/>
              </a:solidFill>
              <a:latin typeface="UTM Cookies" panose="02040603050506020204" pitchFamily="18" charset="0"/>
            </a:endParaRPr>
          </a:p>
        </p:txBody>
      </p:sp>
      <p:pic>
        <p:nvPicPr>
          <p:cNvPr id="16" name="Picture 15">
            <a:extLst>
              <a:ext uri="{FF2B5EF4-FFF2-40B4-BE49-F238E27FC236}">
                <a16:creationId xmlns:a16="http://schemas.microsoft.com/office/drawing/2014/main" id="{F99332DE-578A-48A5-BAFF-F2A82C132DDF}"/>
              </a:ext>
            </a:extLst>
          </p:cNvPr>
          <p:cNvPicPr>
            <a:picLocks noChangeAspect="1"/>
          </p:cNvPicPr>
          <p:nvPr/>
        </p:nvPicPr>
        <p:blipFill>
          <a:blip r:embed="rId6" cstate="print"/>
          <a:stretch>
            <a:fillRect/>
          </a:stretch>
        </p:blipFill>
        <p:spPr>
          <a:xfrm>
            <a:off x="1299533" y="1828800"/>
            <a:ext cx="10120237" cy="3826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srcRect l="13786" r="5189" b="67699"/>
          <a:stretch>
            <a:fillRect/>
          </a:stretch>
        </p:blipFill>
        <p:spPr>
          <a:xfrm>
            <a:off x="5993010" y="6076474"/>
            <a:ext cx="6198990" cy="781526"/>
          </a:xfrm>
          <a:prstGeom prst="rect">
            <a:avLst/>
          </a:prstGeom>
        </p:spPr>
      </p:pic>
      <p:pic>
        <p:nvPicPr>
          <p:cNvPr id="8" name="Picture 8"/>
          <p:cNvPicPr>
            <a:picLocks noChangeAspect="1"/>
          </p:cNvPicPr>
          <p:nvPr/>
        </p:nvPicPr>
        <p:blipFill>
          <a:blip r:embed="rId3" cstate="print"/>
          <a:srcRect l="13786" r="6535" b="67699"/>
          <a:stretch>
            <a:fillRect/>
          </a:stretch>
        </p:blipFill>
        <p:spPr>
          <a:xfrm>
            <a:off x="0" y="6076474"/>
            <a:ext cx="6096000" cy="781526"/>
          </a:xfrm>
          <a:prstGeom prst="rect">
            <a:avLst/>
          </a:prstGeom>
        </p:spPr>
      </p:pic>
      <p:pic>
        <p:nvPicPr>
          <p:cNvPr id="9" name="Picture 9"/>
          <p:cNvPicPr>
            <a:picLocks noChangeAspect="1"/>
          </p:cNvPicPr>
          <p:nvPr/>
        </p:nvPicPr>
        <p:blipFill>
          <a:blip r:embed="rId4" cstate="print"/>
          <a:srcRect/>
          <a:stretch>
            <a:fillRect/>
          </a:stretch>
        </p:blipFill>
        <p:spPr>
          <a:xfrm>
            <a:off x="8567152" y="5846240"/>
            <a:ext cx="2334621" cy="840464"/>
          </a:xfrm>
          <a:prstGeom prst="rect">
            <a:avLst/>
          </a:prstGeom>
        </p:spPr>
      </p:pic>
      <p:pic>
        <p:nvPicPr>
          <p:cNvPr id="10" name="Picture 10"/>
          <p:cNvPicPr>
            <a:picLocks noChangeAspect="1"/>
          </p:cNvPicPr>
          <p:nvPr/>
        </p:nvPicPr>
        <p:blipFill>
          <a:blip r:embed="rId4" cstate="print"/>
          <a:srcRect l="43927" t="50000"/>
          <a:stretch>
            <a:fillRect/>
          </a:stretch>
        </p:blipFill>
        <p:spPr>
          <a:xfrm>
            <a:off x="10882908" y="6266472"/>
            <a:ext cx="1309092" cy="420232"/>
          </a:xfrm>
          <a:prstGeom prst="rect">
            <a:avLst/>
          </a:prstGeom>
        </p:spPr>
      </p:pic>
      <p:pic>
        <p:nvPicPr>
          <p:cNvPr id="11" name="Picture 10">
            <a:extLst>
              <a:ext uri="{FF2B5EF4-FFF2-40B4-BE49-F238E27FC236}">
                <a16:creationId xmlns:a16="http://schemas.microsoft.com/office/drawing/2014/main" id="{9130ABED-CEB4-4426-9B50-C45268AD651B}"/>
              </a:ext>
            </a:extLst>
          </p:cNvPr>
          <p:cNvPicPr>
            <a:picLocks noChangeAspect="1"/>
          </p:cNvPicPr>
          <p:nvPr/>
        </p:nvPicPr>
        <p:blipFill>
          <a:blip r:embed="rId5" cstate="print">
            <a:duotone>
              <a:schemeClr val="accent4">
                <a:shade val="45000"/>
                <a:satMod val="135000"/>
              </a:schemeClr>
              <a:prstClr val="white"/>
            </a:duotone>
          </a:blip>
          <a:stretch>
            <a:fillRect/>
          </a:stretch>
        </p:blipFill>
        <p:spPr>
          <a:xfrm>
            <a:off x="3838575" y="1924051"/>
            <a:ext cx="5438775" cy="2762250"/>
          </a:xfrm>
          <a:prstGeom prst="rect">
            <a:avLst/>
          </a:prstGeom>
        </p:spPr>
      </p:pic>
      <p:pic>
        <p:nvPicPr>
          <p:cNvPr id="12" name="图片 5">
            <a:extLst>
              <a:ext uri="{FF2B5EF4-FFF2-40B4-BE49-F238E27FC236}">
                <a16:creationId xmlns:a16="http://schemas.microsoft.com/office/drawing/2014/main" id="{EDDC0B4B-2196-4D69-B117-1F0E42780E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23983" y="2441576"/>
            <a:ext cx="4184074" cy="44164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ài hát GÀ TRỐNG MÈO VÀ CÚN.mp4">
            <a:hlinkClick r:id="" action="ppaction://media"/>
          </p:cNvPr>
          <p:cNvPicPr>
            <a:picLocks noRot="1" noChangeAspect="1"/>
          </p:cNvPicPr>
          <p:nvPr>
            <a:videoFile r:link="rId1"/>
          </p:nvPr>
        </p:nvPicPr>
        <p:blipFill>
          <a:blip r:embed="rId3" cstate="print"/>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1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t="7812" b="7812"/>
          <a:stretch>
            <a:fillRect/>
          </a:stretch>
        </p:blipFill>
        <p:spPr>
          <a:xfrm>
            <a:off x="0" y="0"/>
            <a:ext cx="12192000" cy="6858000"/>
          </a:xfrm>
          <a:prstGeom prst="rect">
            <a:avLst/>
          </a:prstGeom>
        </p:spPr>
      </p:pic>
      <p:pic>
        <p:nvPicPr>
          <p:cNvPr id="6" name="Picture 6"/>
          <p:cNvPicPr>
            <a:picLocks noChangeAspect="1"/>
          </p:cNvPicPr>
          <p:nvPr/>
        </p:nvPicPr>
        <p:blipFill>
          <a:blip r:embed="rId3" cstate="print"/>
          <a:srcRect l="13786" r="5189" b="67699"/>
          <a:stretch>
            <a:fillRect/>
          </a:stretch>
        </p:blipFill>
        <p:spPr>
          <a:xfrm>
            <a:off x="5993010" y="6076474"/>
            <a:ext cx="6198990" cy="781526"/>
          </a:xfrm>
          <a:prstGeom prst="rect">
            <a:avLst/>
          </a:prstGeom>
        </p:spPr>
      </p:pic>
      <p:pic>
        <p:nvPicPr>
          <p:cNvPr id="8" name="Picture 8"/>
          <p:cNvPicPr>
            <a:picLocks noChangeAspect="1"/>
          </p:cNvPicPr>
          <p:nvPr/>
        </p:nvPicPr>
        <p:blipFill>
          <a:blip r:embed="rId4" cstate="print"/>
          <a:srcRect l="13786" r="6535" b="67699"/>
          <a:stretch>
            <a:fillRect/>
          </a:stretch>
        </p:blipFill>
        <p:spPr>
          <a:xfrm>
            <a:off x="0" y="6076474"/>
            <a:ext cx="6096000" cy="781526"/>
          </a:xfrm>
          <a:prstGeom prst="rect">
            <a:avLst/>
          </a:prstGeom>
        </p:spPr>
      </p:pic>
      <p:pic>
        <p:nvPicPr>
          <p:cNvPr id="9" name="Picture 9"/>
          <p:cNvPicPr>
            <a:picLocks noChangeAspect="1"/>
          </p:cNvPicPr>
          <p:nvPr/>
        </p:nvPicPr>
        <p:blipFill>
          <a:blip r:embed="rId5" cstate="print"/>
          <a:srcRect/>
          <a:stretch>
            <a:fillRect/>
          </a:stretch>
        </p:blipFill>
        <p:spPr>
          <a:xfrm>
            <a:off x="8567152" y="5846240"/>
            <a:ext cx="2334621" cy="840464"/>
          </a:xfrm>
          <a:prstGeom prst="rect">
            <a:avLst/>
          </a:prstGeom>
        </p:spPr>
      </p:pic>
      <p:pic>
        <p:nvPicPr>
          <p:cNvPr id="10" name="Picture 10"/>
          <p:cNvPicPr>
            <a:picLocks noChangeAspect="1"/>
          </p:cNvPicPr>
          <p:nvPr/>
        </p:nvPicPr>
        <p:blipFill>
          <a:blip r:embed="rId5" cstate="print"/>
          <a:srcRect l="43927" t="50000"/>
          <a:stretch>
            <a:fillRect/>
          </a:stretch>
        </p:blipFill>
        <p:spPr>
          <a:xfrm>
            <a:off x="10882908" y="6266472"/>
            <a:ext cx="1309092" cy="420232"/>
          </a:xfrm>
          <a:prstGeom prst="rect">
            <a:avLst/>
          </a:prstGeom>
        </p:spPr>
      </p:pic>
      <p:pic>
        <p:nvPicPr>
          <p:cNvPr id="12" name="Picture 12"/>
          <p:cNvPicPr>
            <a:picLocks noChangeAspect="1"/>
          </p:cNvPicPr>
          <p:nvPr/>
        </p:nvPicPr>
        <p:blipFill>
          <a:blip r:embed="rId6" cstate="print"/>
          <a:srcRect/>
          <a:stretch>
            <a:fillRect/>
          </a:stretch>
        </p:blipFill>
        <p:spPr>
          <a:xfrm>
            <a:off x="1251988" y="5751968"/>
            <a:ext cx="1151330" cy="9347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48B6A2-6B82-4293-AEE6-720CDB7D922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6389" b="82593" l="43490" r="94792">
                        <a14:foregroundMark x1="46406" y1="40000" x2="48385" y2="65926"/>
                        <a14:foregroundMark x1="48385" y1="65926" x2="49479" y2="68704"/>
                        <a14:foregroundMark x1="46719" y1="78148" x2="46216" y2="80673"/>
                        <a14:foregroundMark x1="67188" y1="48796" x2="66875" y2="67500"/>
                        <a14:foregroundMark x1="72500" y1="51481" x2="70156" y2="50463"/>
                        <a14:foregroundMark x1="45208" y1="50093" x2="46094" y2="60370"/>
                        <a14:foregroundMark x1="43594" y1="53519" x2="44844" y2="55926"/>
                        <a14:foregroundMark x1="43490" y1="44630" x2="45104" y2="47593"/>
                        <a14:foregroundMark x1="47760" y1="36852" x2="51302" y2="36574"/>
                        <a14:foregroundMark x1="45417" y1="67222" x2="45208" y2="69722"/>
                        <a14:foregroundMark x1="45781" y1="67130" x2="45833" y2="67870"/>
                        <a14:foregroundMark x1="89271" y1="62963" x2="89271" y2="62963"/>
                        <a14:foregroundMark x1="60990" y1="62222" x2="63594" y2="62407"/>
                        <a14:foregroundMark x1="58073" y1="70093" x2="59635" y2="70556"/>
                        <a14:foregroundMark x1="58750" y1="68426" x2="58333" y2="69722"/>
                        <a14:foregroundMark x1="51979" y1="80833" x2="52031" y2="80185"/>
                        <a14:foregroundMark x1="94427" y1="60185" x2="94792" y2="59815"/>
                        <a14:backgroundMark x1="41875" y1="60833" x2="41719" y2="58796"/>
                        <a14:backgroundMark x1="41563" y1="62222" x2="41563" y2="59537"/>
                        <a14:backgroundMark x1="54635" y1="73889" x2="55260" y2="78889"/>
                        <a14:backgroundMark x1="50833" y1="83611" x2="54323" y2="81759"/>
                        <a14:backgroundMark x1="44948" y1="82037" x2="46719" y2="82685"/>
                      </a14:backgroundRemoval>
                    </a14:imgEffect>
                  </a14:imgLayer>
                </a14:imgProps>
              </a:ext>
              <a:ext uri="{28A0092B-C50C-407E-A947-70E740481C1C}">
                <a14:useLocalDpi xmlns:a14="http://schemas.microsoft.com/office/drawing/2010/main" val="0"/>
              </a:ext>
            </a:extLst>
          </a:blip>
          <a:srcRect l="41806" t="32176" r="25384" b="15979"/>
          <a:stretch/>
        </p:blipFill>
        <p:spPr>
          <a:xfrm>
            <a:off x="5069840" y="3983536"/>
            <a:ext cx="3132645" cy="2784360"/>
          </a:xfrm>
          <a:prstGeom prst="rect">
            <a:avLst/>
          </a:prstGeom>
        </p:spPr>
      </p:pic>
      <p:sp>
        <p:nvSpPr>
          <p:cNvPr id="4" name="TextBox 3">
            <a:extLst>
              <a:ext uri="{FF2B5EF4-FFF2-40B4-BE49-F238E27FC236}">
                <a16:creationId xmlns:a16="http://schemas.microsoft.com/office/drawing/2014/main" id="{C9A37B10-C77C-D9B4-B254-A745AF63040A}"/>
              </a:ext>
            </a:extLst>
          </p:cNvPr>
          <p:cNvSpPr txBox="1"/>
          <p:nvPr/>
        </p:nvSpPr>
        <p:spPr>
          <a:xfrm>
            <a:off x="2180412" y="158193"/>
            <a:ext cx="8356290" cy="707886"/>
          </a:xfrm>
          <a:prstGeom prst="rect">
            <a:avLst/>
          </a:prstGeom>
          <a:solidFill>
            <a:schemeClr val="bg1"/>
          </a:solidFill>
        </p:spPr>
        <p:txBody>
          <a:bodyPr wrap="square">
            <a:spAutoFit/>
          </a:bodyPr>
          <a:lstStyle/>
          <a:p>
            <a:pPr algn="ctr"/>
            <a:r>
              <a:rPr lang="en-US" sz="4000" b="1" err="1">
                <a:solidFill>
                  <a:srgbClr val="B207B0"/>
                </a:solidFill>
                <a:latin typeface="Times New Roman" panose="02020603050405020304" pitchFamily="18" charset="0"/>
                <a:cs typeface="Times New Roman" panose="02020603050405020304" pitchFamily="18" charset="0"/>
              </a:rPr>
              <a:t>Thứ</a:t>
            </a:r>
            <a:r>
              <a:rPr lang="en-US" sz="4000" b="1">
                <a:solidFill>
                  <a:srgbClr val="B207B0"/>
                </a:solidFill>
                <a:latin typeface="Times New Roman" panose="02020603050405020304" pitchFamily="18" charset="0"/>
                <a:cs typeface="Times New Roman" panose="02020603050405020304" pitchFamily="18" charset="0"/>
              </a:rPr>
              <a:t> </a:t>
            </a:r>
            <a:r>
              <a:rPr lang="en-US" sz="4000" b="1" smtClean="0">
                <a:solidFill>
                  <a:srgbClr val="B207B0"/>
                </a:solidFill>
                <a:latin typeface="Times New Roman" panose="02020603050405020304" pitchFamily="18" charset="0"/>
                <a:cs typeface="Times New Roman" panose="02020603050405020304" pitchFamily="18" charset="0"/>
              </a:rPr>
              <a:t>Tư</a:t>
            </a:r>
            <a:r>
              <a:rPr lang="en-US" sz="4000" b="1" smtClean="0">
                <a:solidFill>
                  <a:srgbClr val="B207B0"/>
                </a:solidFill>
                <a:latin typeface="Times New Roman" panose="02020603050405020304" pitchFamily="18" charset="0"/>
                <a:cs typeface="Times New Roman" panose="02020603050405020304" pitchFamily="18" charset="0"/>
              </a:rPr>
              <a:t> </a:t>
            </a:r>
            <a:r>
              <a:rPr lang="en-US" sz="4000" b="1" err="1">
                <a:solidFill>
                  <a:srgbClr val="B207B0"/>
                </a:solidFill>
                <a:latin typeface="Times New Roman" panose="02020603050405020304" pitchFamily="18" charset="0"/>
                <a:cs typeface="Times New Roman" panose="02020603050405020304" pitchFamily="18" charset="0"/>
              </a:rPr>
              <a:t>ngày</a:t>
            </a:r>
            <a:r>
              <a:rPr lang="en-US" sz="4000" b="1">
                <a:solidFill>
                  <a:srgbClr val="B207B0"/>
                </a:solidFill>
                <a:latin typeface="Times New Roman" panose="02020603050405020304" pitchFamily="18" charset="0"/>
                <a:cs typeface="Times New Roman" panose="02020603050405020304" pitchFamily="18" charset="0"/>
              </a:rPr>
              <a:t> </a:t>
            </a:r>
            <a:r>
              <a:rPr lang="en-US" sz="4000" b="1" smtClean="0">
                <a:solidFill>
                  <a:srgbClr val="B207B0"/>
                </a:solidFill>
                <a:latin typeface="Times New Roman" panose="02020603050405020304" pitchFamily="18" charset="0"/>
                <a:cs typeface="Times New Roman" panose="02020603050405020304" pitchFamily="18" charset="0"/>
              </a:rPr>
              <a:t>04 </a:t>
            </a:r>
            <a:r>
              <a:rPr lang="en-US" sz="4000" b="1" dirty="0" err="1">
                <a:solidFill>
                  <a:srgbClr val="B207B0"/>
                </a:solidFill>
                <a:latin typeface="Times New Roman" panose="02020603050405020304" pitchFamily="18" charset="0"/>
                <a:cs typeface="Times New Roman" panose="02020603050405020304" pitchFamily="18" charset="0"/>
              </a:rPr>
              <a:t>tháng</a:t>
            </a:r>
            <a:r>
              <a:rPr lang="en-US" sz="4000" b="1" dirty="0">
                <a:solidFill>
                  <a:srgbClr val="B207B0"/>
                </a:solidFill>
                <a:latin typeface="Times New Roman" panose="02020603050405020304" pitchFamily="18" charset="0"/>
                <a:cs typeface="Times New Roman" panose="02020603050405020304" pitchFamily="18" charset="0"/>
              </a:rPr>
              <a:t> 12 </a:t>
            </a:r>
            <a:r>
              <a:rPr lang="en-US" sz="4000" b="1" dirty="0" err="1">
                <a:solidFill>
                  <a:srgbClr val="B207B0"/>
                </a:solidFill>
                <a:latin typeface="Times New Roman" panose="02020603050405020304" pitchFamily="18" charset="0"/>
                <a:cs typeface="Times New Roman" panose="02020603050405020304" pitchFamily="18" charset="0"/>
              </a:rPr>
              <a:t>năm</a:t>
            </a:r>
            <a:r>
              <a:rPr lang="en-US" sz="4000" b="1" dirty="0">
                <a:solidFill>
                  <a:srgbClr val="B207B0"/>
                </a:solidFill>
                <a:latin typeface="Times New Roman" panose="02020603050405020304" pitchFamily="18" charset="0"/>
                <a:cs typeface="Times New Roman" panose="02020603050405020304" pitchFamily="18" charset="0"/>
              </a:rPr>
              <a:t> 2024</a:t>
            </a:r>
          </a:p>
        </p:txBody>
      </p:sp>
      <p:grpSp>
        <p:nvGrpSpPr>
          <p:cNvPr id="14" name="Group 13">
            <a:extLst>
              <a:ext uri="{FF2B5EF4-FFF2-40B4-BE49-F238E27FC236}">
                <a16:creationId xmlns:a16="http://schemas.microsoft.com/office/drawing/2014/main" id="{6ED10173-1649-0C71-CA91-8FF2B5817417}"/>
              </a:ext>
            </a:extLst>
          </p:cNvPr>
          <p:cNvGrpSpPr/>
          <p:nvPr/>
        </p:nvGrpSpPr>
        <p:grpSpPr>
          <a:xfrm>
            <a:off x="8507520" y="3174840"/>
            <a:ext cx="360" cy="360"/>
            <a:chOff x="8507520" y="3174840"/>
            <a:chExt cx="360" cy="36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D3FF47D1-72A8-5042-ECAC-0356B82BC831}"/>
                    </a:ext>
                  </a:extLst>
                </p14:cNvPr>
                <p14:cNvContentPartPr/>
                <p14:nvPr/>
              </p14:nvContentPartPr>
              <p14:xfrm>
                <a:off x="8507520" y="3174840"/>
                <a:ext cx="360" cy="360"/>
              </p14:xfrm>
            </p:contentPart>
          </mc:Choice>
          <mc:Fallback xmlns="">
            <p:pic>
              <p:nvPicPr>
                <p:cNvPr id="6" name="Ink 5">
                  <a:extLst>
                    <a:ext uri="{FF2B5EF4-FFF2-40B4-BE49-F238E27FC236}">
                      <a16:creationId xmlns:a16="http://schemas.microsoft.com/office/drawing/2014/main" id="{D3FF47D1-72A8-5042-ECAC-0356B82BC831}"/>
                    </a:ext>
                  </a:extLst>
                </p:cNvPr>
                <p:cNvPicPr/>
                <p:nvPr/>
              </p:nvPicPr>
              <p:blipFill>
                <a:blip r:embed="rId9"/>
                <a:stretch>
                  <a:fillRect/>
                </a:stretch>
              </p:blipFill>
              <p:spPr>
                <a:xfrm>
                  <a:off x="8498520" y="3165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95767720-A16E-B9F0-5B87-E14CE23BB117}"/>
                    </a:ext>
                  </a:extLst>
                </p14:cNvPr>
                <p14:cNvContentPartPr/>
                <p14:nvPr/>
              </p14:nvContentPartPr>
              <p14:xfrm>
                <a:off x="8507520" y="3174840"/>
                <a:ext cx="360" cy="360"/>
              </p14:xfrm>
            </p:contentPart>
          </mc:Choice>
          <mc:Fallback xmlns="">
            <p:pic>
              <p:nvPicPr>
                <p:cNvPr id="8" name="Ink 7">
                  <a:extLst>
                    <a:ext uri="{FF2B5EF4-FFF2-40B4-BE49-F238E27FC236}">
                      <a16:creationId xmlns:a16="http://schemas.microsoft.com/office/drawing/2014/main" id="{95767720-A16E-B9F0-5B87-E14CE23BB117}"/>
                    </a:ext>
                  </a:extLst>
                </p:cNvPr>
                <p:cNvPicPr/>
                <p:nvPr/>
              </p:nvPicPr>
              <p:blipFill>
                <a:blip r:embed="rId9"/>
                <a:stretch>
                  <a:fillRect/>
                </a:stretch>
              </p:blipFill>
              <p:spPr>
                <a:xfrm>
                  <a:off x="8498520" y="3165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428AB28A-BD8D-8CAB-7D20-030014C83549}"/>
                    </a:ext>
                  </a:extLst>
                </p14:cNvPr>
                <p14:cNvContentPartPr/>
                <p14:nvPr/>
              </p14:nvContentPartPr>
              <p14:xfrm>
                <a:off x="8507520" y="3174840"/>
                <a:ext cx="360" cy="360"/>
              </p14:xfrm>
            </p:contentPart>
          </mc:Choice>
          <mc:Fallback xmlns="">
            <p:pic>
              <p:nvPicPr>
                <p:cNvPr id="11" name="Ink 10">
                  <a:extLst>
                    <a:ext uri="{FF2B5EF4-FFF2-40B4-BE49-F238E27FC236}">
                      <a16:creationId xmlns:a16="http://schemas.microsoft.com/office/drawing/2014/main" id="{428AB28A-BD8D-8CAB-7D20-030014C83549}"/>
                    </a:ext>
                  </a:extLst>
                </p:cNvPr>
                <p:cNvPicPr/>
                <p:nvPr/>
              </p:nvPicPr>
              <p:blipFill>
                <a:blip r:embed="rId9"/>
                <a:stretch>
                  <a:fillRect/>
                </a:stretch>
              </p:blipFill>
              <p:spPr>
                <a:xfrm>
                  <a:off x="8498520" y="3165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76F4FEAB-C752-FCD9-6BC5-7081E09E3000}"/>
                    </a:ext>
                  </a:extLst>
                </p14:cNvPr>
                <p14:cNvContentPartPr/>
                <p14:nvPr/>
              </p14:nvContentPartPr>
              <p14:xfrm>
                <a:off x="8507520" y="3174840"/>
                <a:ext cx="360" cy="360"/>
              </p14:xfrm>
            </p:contentPart>
          </mc:Choice>
          <mc:Fallback xmlns="">
            <p:pic>
              <p:nvPicPr>
                <p:cNvPr id="12" name="Ink 11">
                  <a:extLst>
                    <a:ext uri="{FF2B5EF4-FFF2-40B4-BE49-F238E27FC236}">
                      <a16:creationId xmlns:a16="http://schemas.microsoft.com/office/drawing/2014/main" id="{76F4FEAB-C752-FCD9-6BC5-7081E09E3000}"/>
                    </a:ext>
                  </a:extLst>
                </p:cNvPr>
                <p:cNvPicPr/>
                <p:nvPr/>
              </p:nvPicPr>
              <p:blipFill>
                <a:blip r:embed="rId9"/>
                <a:stretch>
                  <a:fillRect/>
                </a:stretch>
              </p:blipFill>
              <p:spPr>
                <a:xfrm>
                  <a:off x="8498520" y="316584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9C7AC810-E9F4-21DA-CE86-839CE7AF07DD}"/>
                  </a:ext>
                </a:extLst>
              </p14:cNvPr>
              <p14:cNvContentPartPr/>
              <p14:nvPr/>
            </p14:nvContentPartPr>
            <p14:xfrm>
              <a:off x="5177880" y="3758760"/>
              <a:ext cx="360" cy="360"/>
            </p14:xfrm>
          </p:contentPart>
        </mc:Choice>
        <mc:Fallback xmlns="">
          <p:pic>
            <p:nvPicPr>
              <p:cNvPr id="20" name="Ink 19">
                <a:extLst>
                  <a:ext uri="{FF2B5EF4-FFF2-40B4-BE49-F238E27FC236}">
                    <a16:creationId xmlns:a16="http://schemas.microsoft.com/office/drawing/2014/main" id="{9C7AC810-E9F4-21DA-CE86-839CE7AF07DD}"/>
                  </a:ext>
                </a:extLst>
              </p:cNvPr>
              <p:cNvPicPr/>
              <p:nvPr/>
            </p:nvPicPr>
            <p:blipFill>
              <a:blip r:embed="rId9"/>
              <a:stretch>
                <a:fillRect/>
              </a:stretch>
            </p:blipFill>
            <p:spPr>
              <a:xfrm>
                <a:off x="5169240" y="3749760"/>
                <a:ext cx="18000" cy="18000"/>
              </a:xfrm>
              <a:prstGeom prst="rect">
                <a:avLst/>
              </a:prstGeom>
            </p:spPr>
          </p:pic>
        </mc:Fallback>
      </mc:AlternateContent>
      <p:sp>
        <p:nvSpPr>
          <p:cNvPr id="2" name="TextBox 11">
            <a:extLst>
              <a:ext uri="{FF2B5EF4-FFF2-40B4-BE49-F238E27FC236}">
                <a16:creationId xmlns:a16="http://schemas.microsoft.com/office/drawing/2014/main" id="{0F53AF4D-5566-2CB9-DE32-36CBC740A3BD}"/>
              </a:ext>
            </a:extLst>
          </p:cNvPr>
          <p:cNvSpPr txBox="1">
            <a:spLocks noChangeArrowheads="1"/>
          </p:cNvSpPr>
          <p:nvPr/>
        </p:nvSpPr>
        <p:spPr bwMode="auto">
          <a:xfrm>
            <a:off x="5437450" y="1065924"/>
            <a:ext cx="1762983" cy="523220"/>
          </a:xfrm>
          <a:prstGeom prst="rect">
            <a:avLst/>
          </a:prstGeom>
          <a:solidFill>
            <a:schemeClr val="bg1"/>
          </a:solid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800" b="1" u="sng" smtClean="0">
                <a:latin typeface="Times New Roman" panose="02020603050405020304" pitchFamily="18" charset="0"/>
                <a:cs typeface="Times New Roman" panose="02020603050405020304" pitchFamily="18" charset="0"/>
              </a:rPr>
              <a:t>Tiếng Việt</a:t>
            </a:r>
            <a:endParaRPr lang="en-US" sz="2800" b="1" u="sng" dirty="0">
              <a:latin typeface="Times New Roman" panose="02020603050405020304" pitchFamily="18" charset="0"/>
              <a:cs typeface="Times New Roman" panose="02020603050405020304" pitchFamily="18" charset="0"/>
            </a:endParaRPr>
          </a:p>
        </p:txBody>
      </p:sp>
      <p:sp>
        <p:nvSpPr>
          <p:cNvPr id="5" name="TextBox 11">
            <a:extLst>
              <a:ext uri="{FF2B5EF4-FFF2-40B4-BE49-F238E27FC236}">
                <a16:creationId xmlns:a16="http://schemas.microsoft.com/office/drawing/2014/main" id="{05901440-2AD1-D456-2503-297C4FDEFD87}"/>
              </a:ext>
            </a:extLst>
          </p:cNvPr>
          <p:cNvSpPr txBox="1">
            <a:spLocks noChangeArrowheads="1"/>
          </p:cNvSpPr>
          <p:nvPr/>
        </p:nvSpPr>
        <p:spPr bwMode="auto">
          <a:xfrm>
            <a:off x="627017" y="2312210"/>
            <a:ext cx="11220993" cy="923330"/>
          </a:xfrm>
          <a:prstGeom prst="rect">
            <a:avLst/>
          </a:prstGeom>
          <a:solidFill>
            <a:schemeClr val="accent6">
              <a:lumMod val="20000"/>
              <a:lumOff val="80000"/>
            </a:schemeClr>
          </a:solidFill>
          <a:ln>
            <a:solidFill>
              <a:srgbClr val="FFC000"/>
            </a:solid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ct val="0"/>
              </a:spcBef>
              <a:buNone/>
            </a:pPr>
            <a:r>
              <a:rPr lang="en-US" sz="5400" b="1" kern="0" smtClean="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Bài </a:t>
            </a:r>
            <a:r>
              <a:rPr lang="en-US" sz="5400" b="1" kern="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24 : Bạn nhỏ </a:t>
            </a:r>
            <a:r>
              <a:rPr lang="en-US" sz="5400" b="1" kern="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trong </a:t>
            </a:r>
            <a:r>
              <a:rPr lang="en-US" sz="5400" b="1" kern="0" smtClean="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nhà</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3088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t="7812" b="7812"/>
          <a:stretch>
            <a:fillRect/>
          </a:stretch>
        </p:blipFill>
        <p:spPr>
          <a:xfrm>
            <a:off x="0" y="0"/>
            <a:ext cx="12192000" cy="6858000"/>
          </a:xfrm>
          <a:prstGeom prst="rect">
            <a:avLst/>
          </a:prstGeom>
        </p:spPr>
      </p:pic>
      <p:pic>
        <p:nvPicPr>
          <p:cNvPr id="6" name="Picture 6"/>
          <p:cNvPicPr>
            <a:picLocks noChangeAspect="1"/>
          </p:cNvPicPr>
          <p:nvPr/>
        </p:nvPicPr>
        <p:blipFill>
          <a:blip r:embed="rId3" cstate="print"/>
          <a:srcRect l="13786" r="5189" b="67699"/>
          <a:stretch>
            <a:fillRect/>
          </a:stretch>
        </p:blipFill>
        <p:spPr>
          <a:xfrm>
            <a:off x="5993010" y="6076474"/>
            <a:ext cx="6198990" cy="781526"/>
          </a:xfrm>
          <a:prstGeom prst="rect">
            <a:avLst/>
          </a:prstGeom>
        </p:spPr>
      </p:pic>
      <p:pic>
        <p:nvPicPr>
          <p:cNvPr id="8" name="Picture 8"/>
          <p:cNvPicPr>
            <a:picLocks noChangeAspect="1"/>
          </p:cNvPicPr>
          <p:nvPr/>
        </p:nvPicPr>
        <p:blipFill>
          <a:blip r:embed="rId4" cstate="print"/>
          <a:srcRect l="13786" r="6535" b="67699"/>
          <a:stretch>
            <a:fillRect/>
          </a:stretch>
        </p:blipFill>
        <p:spPr>
          <a:xfrm>
            <a:off x="0" y="6076474"/>
            <a:ext cx="6096000" cy="781526"/>
          </a:xfrm>
          <a:prstGeom prst="rect">
            <a:avLst/>
          </a:prstGeom>
        </p:spPr>
      </p:pic>
      <p:pic>
        <p:nvPicPr>
          <p:cNvPr id="9" name="Picture 9"/>
          <p:cNvPicPr>
            <a:picLocks noChangeAspect="1"/>
          </p:cNvPicPr>
          <p:nvPr/>
        </p:nvPicPr>
        <p:blipFill>
          <a:blip r:embed="rId5" cstate="print"/>
          <a:srcRect/>
          <a:stretch>
            <a:fillRect/>
          </a:stretch>
        </p:blipFill>
        <p:spPr>
          <a:xfrm>
            <a:off x="8567152" y="5846240"/>
            <a:ext cx="2334621" cy="840464"/>
          </a:xfrm>
          <a:prstGeom prst="rect">
            <a:avLst/>
          </a:prstGeom>
        </p:spPr>
      </p:pic>
      <p:pic>
        <p:nvPicPr>
          <p:cNvPr id="10" name="Picture 10"/>
          <p:cNvPicPr>
            <a:picLocks noChangeAspect="1"/>
          </p:cNvPicPr>
          <p:nvPr/>
        </p:nvPicPr>
        <p:blipFill>
          <a:blip r:embed="rId5" cstate="print"/>
          <a:srcRect l="43927" t="50000"/>
          <a:stretch>
            <a:fillRect/>
          </a:stretch>
        </p:blipFill>
        <p:spPr>
          <a:xfrm>
            <a:off x="10882908" y="6266472"/>
            <a:ext cx="1309092" cy="420232"/>
          </a:xfrm>
          <a:prstGeom prst="rect">
            <a:avLst/>
          </a:prstGeom>
        </p:spPr>
      </p:pic>
      <p:pic>
        <p:nvPicPr>
          <p:cNvPr id="12" name="Picture 12"/>
          <p:cNvPicPr>
            <a:picLocks noChangeAspect="1"/>
          </p:cNvPicPr>
          <p:nvPr/>
        </p:nvPicPr>
        <p:blipFill>
          <a:blip r:embed="rId6" cstate="print"/>
          <a:srcRect/>
          <a:stretch>
            <a:fillRect/>
          </a:stretch>
        </p:blipFill>
        <p:spPr>
          <a:xfrm>
            <a:off x="1251988" y="5751968"/>
            <a:ext cx="1151330" cy="934736"/>
          </a:xfrm>
          <a:prstGeom prst="rect">
            <a:avLst/>
          </a:prstGeom>
        </p:spPr>
      </p:pic>
    </p:spTree>
    <p:extLst>
      <p:ext uri="{BB962C8B-B14F-4D97-AF65-F5344CB8AC3E}">
        <p14:creationId xmlns:p14="http://schemas.microsoft.com/office/powerpoint/2010/main" val="372319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t="7812" b="7812"/>
          <a:stretch>
            <a:fillRect/>
          </a:stretch>
        </p:blipFill>
        <p:spPr>
          <a:xfrm>
            <a:off x="0" y="0"/>
            <a:ext cx="12192000" cy="6858000"/>
          </a:xfrm>
          <a:prstGeom prst="rect">
            <a:avLst/>
          </a:prstGeom>
        </p:spPr>
      </p:pic>
      <p:pic>
        <p:nvPicPr>
          <p:cNvPr id="6" name="Picture 6"/>
          <p:cNvPicPr>
            <a:picLocks noChangeAspect="1"/>
          </p:cNvPicPr>
          <p:nvPr/>
        </p:nvPicPr>
        <p:blipFill>
          <a:blip r:embed="rId3" cstate="print"/>
          <a:srcRect l="13786" r="5189" b="67699"/>
          <a:stretch>
            <a:fillRect/>
          </a:stretch>
        </p:blipFill>
        <p:spPr>
          <a:xfrm>
            <a:off x="5993010" y="6076474"/>
            <a:ext cx="6198990" cy="781526"/>
          </a:xfrm>
          <a:prstGeom prst="rect">
            <a:avLst/>
          </a:prstGeom>
        </p:spPr>
      </p:pic>
      <p:pic>
        <p:nvPicPr>
          <p:cNvPr id="8" name="Picture 8"/>
          <p:cNvPicPr>
            <a:picLocks noChangeAspect="1"/>
          </p:cNvPicPr>
          <p:nvPr/>
        </p:nvPicPr>
        <p:blipFill>
          <a:blip r:embed="rId4" cstate="print"/>
          <a:srcRect l="13786" r="6535" b="67699"/>
          <a:stretch>
            <a:fillRect/>
          </a:stretch>
        </p:blipFill>
        <p:spPr>
          <a:xfrm>
            <a:off x="0" y="6076474"/>
            <a:ext cx="6096000" cy="781526"/>
          </a:xfrm>
          <a:prstGeom prst="rect">
            <a:avLst/>
          </a:prstGeom>
        </p:spPr>
      </p:pic>
      <p:pic>
        <p:nvPicPr>
          <p:cNvPr id="9" name="Picture 9"/>
          <p:cNvPicPr>
            <a:picLocks noChangeAspect="1"/>
          </p:cNvPicPr>
          <p:nvPr/>
        </p:nvPicPr>
        <p:blipFill>
          <a:blip r:embed="rId5" cstate="print"/>
          <a:srcRect/>
          <a:stretch>
            <a:fillRect/>
          </a:stretch>
        </p:blipFill>
        <p:spPr>
          <a:xfrm>
            <a:off x="8567152" y="5846240"/>
            <a:ext cx="2334621" cy="840464"/>
          </a:xfrm>
          <a:prstGeom prst="rect">
            <a:avLst/>
          </a:prstGeom>
        </p:spPr>
      </p:pic>
      <p:pic>
        <p:nvPicPr>
          <p:cNvPr id="10" name="Picture 10"/>
          <p:cNvPicPr>
            <a:picLocks noChangeAspect="1"/>
          </p:cNvPicPr>
          <p:nvPr/>
        </p:nvPicPr>
        <p:blipFill>
          <a:blip r:embed="rId5" cstate="print"/>
          <a:srcRect l="43927" t="50000"/>
          <a:stretch>
            <a:fillRect/>
          </a:stretch>
        </p:blipFill>
        <p:spPr>
          <a:xfrm>
            <a:off x="10882908" y="6266472"/>
            <a:ext cx="1309092" cy="420232"/>
          </a:xfrm>
          <a:prstGeom prst="rect">
            <a:avLst/>
          </a:prstGeom>
        </p:spPr>
      </p:pic>
      <p:pic>
        <p:nvPicPr>
          <p:cNvPr id="12" name="Picture 12"/>
          <p:cNvPicPr>
            <a:picLocks noChangeAspect="1"/>
          </p:cNvPicPr>
          <p:nvPr/>
        </p:nvPicPr>
        <p:blipFill>
          <a:blip r:embed="rId6" cstate="print"/>
          <a:srcRect/>
          <a:stretch>
            <a:fillRect/>
          </a:stretch>
        </p:blipFill>
        <p:spPr>
          <a:xfrm>
            <a:off x="528088" y="5228093"/>
            <a:ext cx="1151330" cy="934736"/>
          </a:xfrm>
          <a:prstGeom prst="rect">
            <a:avLst/>
          </a:prstGeom>
        </p:spPr>
      </p:pic>
      <p:sp>
        <p:nvSpPr>
          <p:cNvPr id="11" name="Rectangle 10"/>
          <p:cNvSpPr/>
          <p:nvPr/>
        </p:nvSpPr>
        <p:spPr>
          <a:xfrm>
            <a:off x="2554597" y="619124"/>
            <a:ext cx="7760977" cy="830997"/>
          </a:xfrm>
          <a:prstGeom prst="rect">
            <a:avLst/>
          </a:prstGeom>
        </p:spPr>
        <p:txBody>
          <a:bodyPr wrap="square">
            <a:spAutoFit/>
          </a:bodyPr>
          <a:lstStyle/>
          <a:p>
            <a:pPr lvl="0" algn="ctr">
              <a:lnSpc>
                <a:spcPct val="150000"/>
              </a:lnSpc>
            </a:pPr>
            <a:r>
              <a:rPr lang="en-US" sz="3200" dirty="0" smtClean="0">
                <a:latin typeface="Times New Roman" pitchFamily="18" charset="0"/>
                <a:cs typeface="Times New Roman" pitchFamily="18" charset="0"/>
              </a:rPr>
              <a:t>1.Cùng </a:t>
            </a:r>
            <a:r>
              <a:rPr lang="en-US" sz="3200" dirty="0" err="1" smtClean="0">
                <a:latin typeface="Times New Roman" pitchFamily="18" charset="0"/>
                <a:cs typeface="Times New Roman" pitchFamily="18" charset="0"/>
              </a:rPr>
              <a:t>hỏi</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đáp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nuôi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nhà</a:t>
            </a:r>
            <a:endParaRPr lang="en-US" sz="3200" dirty="0">
              <a:latin typeface="Times New Roman" pitchFamily="18" charset="0"/>
              <a:cs typeface="Times New Roman" pitchFamily="18" charset="0"/>
            </a:endParaRPr>
          </a:p>
        </p:txBody>
      </p:sp>
      <p:sp>
        <p:nvSpPr>
          <p:cNvPr id="19" name="Rectangle 18"/>
          <p:cNvSpPr/>
          <p:nvPr/>
        </p:nvSpPr>
        <p:spPr>
          <a:xfrm>
            <a:off x="2800350" y="2628900"/>
            <a:ext cx="7410450" cy="2062103"/>
          </a:xfrm>
          <a:prstGeom prst="rect">
            <a:avLst/>
          </a:prstGeom>
        </p:spPr>
        <p:txBody>
          <a:bodyPr wrap="square">
            <a:spAutoFit/>
          </a:bodyPr>
          <a:lstStyle/>
          <a:p>
            <a:pPr algn="just"/>
            <a:r>
              <a:rPr lang="vi-VN" sz="32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Gợi ý:</a:t>
            </a:r>
          </a:p>
          <a:p>
            <a:pPr algn="just"/>
            <a:r>
              <a:rPr lang="vi-VN" sz="32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Nhà</a:t>
            </a:r>
            <a:r>
              <a:rPr lang="en-US" sz="32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a:t>
            </a:r>
            <a:r>
              <a:rPr lang="en-US" sz="32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nuôi</a:t>
            </a:r>
            <a:r>
              <a:rPr lang="en-US" sz="32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2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con </a:t>
            </a:r>
            <a:r>
              <a:rPr lang="en-US" sz="32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32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gì</a:t>
            </a:r>
            <a:r>
              <a:rPr lang="vi-VN" sz="32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vi-VN" sz="32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a:t>
            </a:r>
            <a:r>
              <a:rPr lang="en-US" sz="32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yêu</a:t>
            </a:r>
            <a:r>
              <a:rPr lang="en-US" sz="32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quý</a:t>
            </a:r>
            <a:r>
              <a:rPr lang="en-US" sz="32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con </a:t>
            </a:r>
            <a:r>
              <a:rPr lang="en-US" sz="32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32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nào</a:t>
            </a:r>
            <a:r>
              <a:rPr lang="en-US" sz="32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nhất</a:t>
            </a:r>
            <a:r>
              <a:rPr lang="vi-VN" sz="32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vi-VN" sz="32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Con </a:t>
            </a:r>
            <a:r>
              <a:rPr lang="en-US" sz="32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32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đó</a:t>
            </a:r>
            <a:r>
              <a:rPr lang="en-US" sz="32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đặc</a:t>
            </a:r>
            <a:r>
              <a:rPr lang="en-US" sz="32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điểm</a:t>
            </a:r>
            <a:r>
              <a:rPr lang="en-US" sz="32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nổi</a:t>
            </a:r>
            <a:r>
              <a:rPr lang="en-US" sz="32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bật</a:t>
            </a:r>
            <a:r>
              <a:rPr lang="vi-VN" sz="32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0" name="Group 19">
            <a:extLst>
              <a:ext uri="{FF2B5EF4-FFF2-40B4-BE49-F238E27FC236}">
                <a16:creationId xmlns:a16="http://schemas.microsoft.com/office/drawing/2014/main" id="{882994CD-2F2F-4BE9-94B2-1CB3E258C191}"/>
              </a:ext>
            </a:extLst>
          </p:cNvPr>
          <p:cNvGrpSpPr/>
          <p:nvPr/>
        </p:nvGrpSpPr>
        <p:grpSpPr>
          <a:xfrm>
            <a:off x="0" y="1381125"/>
            <a:ext cx="2581275" cy="2540350"/>
            <a:chOff x="3041493" y="816711"/>
            <a:chExt cx="1744754" cy="1857201"/>
          </a:xfrm>
        </p:grpSpPr>
        <p:sp>
          <p:nvSpPr>
            <p:cNvPr id="21" name="TextBox 20">
              <a:extLst>
                <a:ext uri="{FF2B5EF4-FFF2-40B4-BE49-F238E27FC236}">
                  <a16:creationId xmlns:a16="http://schemas.microsoft.com/office/drawing/2014/main" id="{1C8B8F30-176F-448B-9424-EFF6C33AFC31}"/>
                </a:ext>
              </a:extLst>
            </p:cNvPr>
            <p:cNvSpPr txBox="1"/>
            <p:nvPr/>
          </p:nvSpPr>
          <p:spPr>
            <a:xfrm>
              <a:off x="3379588" y="2156390"/>
              <a:ext cx="1068560" cy="517522"/>
            </a:xfrm>
            <a:prstGeom prst="rect">
              <a:avLst/>
            </a:prstGeom>
            <a:noFill/>
          </p:spPr>
          <p:txBody>
            <a:bodyPr wrap="none" rtlCol="0">
              <a:spAutoFit/>
            </a:bodyPr>
            <a:lstStyle/>
            <a:p>
              <a:pPr algn="ctr"/>
              <a:r>
                <a:rPr lang="en-US" sz="2000" dirty="0">
                  <a:solidFill>
                    <a:srgbClr val="FF0000"/>
                  </a:solidFill>
                  <a:latin typeface="iCiel Cadena" panose="02000503000000020004" pitchFamily="50" charset="0"/>
                </a:rPr>
                <a:t>THẢO LUẬN</a:t>
              </a:r>
              <a:br>
                <a:rPr lang="en-US" sz="2000" dirty="0">
                  <a:solidFill>
                    <a:srgbClr val="FF0000"/>
                  </a:solidFill>
                  <a:latin typeface="iCiel Cadena" panose="02000503000000020004" pitchFamily="50" charset="0"/>
                </a:rPr>
              </a:br>
              <a:r>
                <a:rPr lang="en-US" sz="2000" dirty="0">
                  <a:solidFill>
                    <a:srgbClr val="FF0000"/>
                  </a:solidFill>
                  <a:latin typeface="iCiel Cadena" panose="02000503000000020004" pitchFamily="50" charset="0"/>
                </a:rPr>
                <a:t>NHÓM ĐÔI</a:t>
              </a:r>
            </a:p>
          </p:txBody>
        </p:sp>
        <p:pic>
          <p:nvPicPr>
            <p:cNvPr id="22" name="Picture 21">
              <a:extLst>
                <a:ext uri="{FF2B5EF4-FFF2-40B4-BE49-F238E27FC236}">
                  <a16:creationId xmlns:a16="http://schemas.microsoft.com/office/drawing/2014/main" id="{C749496C-F529-4238-B6C9-1BD5413E5F90}"/>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100000" l="0" r="93770">
                          <a14:foregroundMark x1="30511" y1="45800" x2="11022" y2="55600"/>
                          <a14:foregroundMark x1="29872" y1="83200" x2="33387" y2="85400"/>
                          <a14:foregroundMark x1="37540" y1="76600" x2="44728" y2="82200"/>
                          <a14:foregroundMark x1="44728" y1="82200" x2="44728" y2="82200"/>
                          <a14:foregroundMark x1="28594" y1="86200" x2="29712" y2="92600"/>
                          <a14:foregroundMark x1="64696" y1="52400" x2="65335" y2="60400"/>
                          <a14:foregroundMark x1="67252" y1="72400" x2="64537" y2="83400"/>
                          <a14:foregroundMark x1="58307" y1="73400" x2="55911" y2="82000"/>
                          <a14:foregroundMark x1="71086" y1="72200" x2="72204" y2="80200"/>
                          <a14:foregroundMark x1="75399" y1="76400" x2="78275" y2="90600"/>
                          <a14:backgroundMark x1="36422" y1="12800" x2="34824" y2="28400"/>
                          <a14:backgroundMark x1="42013" y1="27000" x2="45687" y2="38400"/>
                          <a14:backgroundMark x1="48722" y1="40400" x2="49840" y2="48400"/>
                          <a14:backgroundMark x1="50639" y1="50000" x2="48722" y2="59200"/>
                          <a14:backgroundMark x1="47923" y1="65800" x2="48882" y2="80200"/>
                          <a14:backgroundMark x1="16773" y1="74800" x2="24121" y2="77000"/>
                          <a14:backgroundMark x1="23003" y1="16000" x2="30831" y2="22200"/>
                          <a14:backgroundMark x1="24760" y1="23400" x2="19489" y2="29400"/>
                          <a14:backgroundMark x1="48722" y1="60000" x2="50639" y2="73200"/>
                          <a14:backgroundMark x1="52556" y1="66600" x2="54473" y2="74400"/>
                          <a14:backgroundMark x1="50160" y1="81600" x2="49361" y2="93200"/>
                          <a14:backgroundMark x1="20607" y1="77400" x2="21885" y2="84000"/>
                          <a14:backgroundMark x1="23802" y1="73800" x2="27476" y2="75400"/>
                          <a14:backgroundMark x1="77316" y1="66800" x2="89457" y2="67200"/>
                        </a14:backgroundRemoval>
                      </a14:imgEffect>
                    </a14:imgLayer>
                  </a14:imgProps>
                </a:ext>
              </a:extLst>
            </a:blip>
            <a:stretch>
              <a:fillRect/>
            </a:stretch>
          </p:blipFill>
          <p:spPr>
            <a:xfrm>
              <a:off x="3041493" y="816711"/>
              <a:ext cx="1744754" cy="1393574"/>
            </a:xfrm>
            <a:prstGeom prst="rect">
              <a:avLst/>
            </a:prstGeom>
          </p:spPr>
        </p:pic>
      </p:grpSp>
      <p:pic>
        <p:nvPicPr>
          <p:cNvPr id="13" name="Picture 11"/>
          <p:cNvPicPr>
            <a:picLocks noChangeAspect="1"/>
          </p:cNvPicPr>
          <p:nvPr/>
        </p:nvPicPr>
        <p:blipFill>
          <a:blip r:embed="rId9" cstate="print"/>
          <a:srcRect/>
          <a:stretch>
            <a:fillRect/>
          </a:stretch>
        </p:blipFill>
        <p:spPr>
          <a:xfrm rot="-45327">
            <a:off x="10162302" y="4551596"/>
            <a:ext cx="1451414" cy="20205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t="7812" b="7812"/>
          <a:stretch>
            <a:fillRect/>
          </a:stretch>
        </p:blipFill>
        <p:spPr>
          <a:xfrm>
            <a:off x="0" y="0"/>
            <a:ext cx="12192000" cy="6858000"/>
          </a:xfrm>
          <a:prstGeom prst="rect">
            <a:avLst/>
          </a:prstGeom>
        </p:spPr>
      </p:pic>
      <p:pic>
        <p:nvPicPr>
          <p:cNvPr id="3" name="Picture 3"/>
          <p:cNvPicPr>
            <a:picLocks noChangeAspect="1"/>
          </p:cNvPicPr>
          <p:nvPr/>
        </p:nvPicPr>
        <p:blipFill>
          <a:blip r:embed="rId3" cstate="print"/>
          <a:srcRect/>
          <a:stretch>
            <a:fillRect/>
          </a:stretch>
        </p:blipFill>
        <p:spPr>
          <a:xfrm>
            <a:off x="742868" y="330200"/>
            <a:ext cx="10500287" cy="5486400"/>
          </a:xfrm>
          <a:prstGeom prst="rect">
            <a:avLst/>
          </a:prstGeom>
        </p:spPr>
      </p:pic>
      <p:pic>
        <p:nvPicPr>
          <p:cNvPr id="6" name="Picture 6"/>
          <p:cNvPicPr>
            <a:picLocks noChangeAspect="1"/>
          </p:cNvPicPr>
          <p:nvPr/>
        </p:nvPicPr>
        <p:blipFill>
          <a:blip r:embed="rId4" cstate="print"/>
          <a:srcRect l="13786" r="5189" b="67699"/>
          <a:stretch>
            <a:fillRect/>
          </a:stretch>
        </p:blipFill>
        <p:spPr>
          <a:xfrm>
            <a:off x="5993010" y="6076474"/>
            <a:ext cx="6198990" cy="781526"/>
          </a:xfrm>
          <a:prstGeom prst="rect">
            <a:avLst/>
          </a:prstGeom>
        </p:spPr>
      </p:pic>
      <p:pic>
        <p:nvPicPr>
          <p:cNvPr id="7" name="Picture 7"/>
          <p:cNvPicPr>
            <a:picLocks noChangeAspect="1"/>
          </p:cNvPicPr>
          <p:nvPr/>
        </p:nvPicPr>
        <p:blipFill>
          <a:blip r:embed="rId5" cstate="print"/>
          <a:srcRect l="4682"/>
          <a:stretch>
            <a:fillRect/>
          </a:stretch>
        </p:blipFill>
        <p:spPr>
          <a:xfrm>
            <a:off x="1" y="3320522"/>
            <a:ext cx="2261369" cy="3279894"/>
          </a:xfrm>
          <a:prstGeom prst="rect">
            <a:avLst/>
          </a:prstGeom>
        </p:spPr>
      </p:pic>
      <p:pic>
        <p:nvPicPr>
          <p:cNvPr id="8" name="Picture 8"/>
          <p:cNvPicPr>
            <a:picLocks noChangeAspect="1"/>
          </p:cNvPicPr>
          <p:nvPr/>
        </p:nvPicPr>
        <p:blipFill>
          <a:blip r:embed="rId6" cstate="print"/>
          <a:srcRect l="13786" r="6535" b="67699"/>
          <a:stretch>
            <a:fillRect/>
          </a:stretch>
        </p:blipFill>
        <p:spPr>
          <a:xfrm>
            <a:off x="0" y="6076474"/>
            <a:ext cx="6096000" cy="781526"/>
          </a:xfrm>
          <a:prstGeom prst="rect">
            <a:avLst/>
          </a:prstGeom>
        </p:spPr>
      </p:pic>
      <p:pic>
        <p:nvPicPr>
          <p:cNvPr id="9" name="Picture 9"/>
          <p:cNvPicPr>
            <a:picLocks noChangeAspect="1"/>
          </p:cNvPicPr>
          <p:nvPr/>
        </p:nvPicPr>
        <p:blipFill>
          <a:blip r:embed="rId7" cstate="print"/>
          <a:srcRect/>
          <a:stretch>
            <a:fillRect/>
          </a:stretch>
        </p:blipFill>
        <p:spPr>
          <a:xfrm>
            <a:off x="8567152" y="5846240"/>
            <a:ext cx="2334621" cy="840464"/>
          </a:xfrm>
          <a:prstGeom prst="rect">
            <a:avLst/>
          </a:prstGeom>
        </p:spPr>
      </p:pic>
      <p:pic>
        <p:nvPicPr>
          <p:cNvPr id="10" name="Picture 10"/>
          <p:cNvPicPr>
            <a:picLocks noChangeAspect="1"/>
          </p:cNvPicPr>
          <p:nvPr/>
        </p:nvPicPr>
        <p:blipFill>
          <a:blip r:embed="rId7" cstate="print"/>
          <a:srcRect l="43927" t="50000"/>
          <a:stretch>
            <a:fillRect/>
          </a:stretch>
        </p:blipFill>
        <p:spPr>
          <a:xfrm>
            <a:off x="10882908" y="6266472"/>
            <a:ext cx="1309092" cy="420232"/>
          </a:xfrm>
          <a:prstGeom prst="rect">
            <a:avLst/>
          </a:prstGeom>
        </p:spPr>
      </p:pic>
      <p:pic>
        <p:nvPicPr>
          <p:cNvPr id="12" name="Picture 12"/>
          <p:cNvPicPr>
            <a:picLocks noChangeAspect="1"/>
          </p:cNvPicPr>
          <p:nvPr/>
        </p:nvPicPr>
        <p:blipFill>
          <a:blip r:embed="rId8" cstate="print"/>
          <a:srcRect/>
          <a:stretch>
            <a:fillRect/>
          </a:stretch>
        </p:blipFill>
        <p:spPr>
          <a:xfrm>
            <a:off x="1251988" y="5751968"/>
            <a:ext cx="1151330" cy="934736"/>
          </a:xfrm>
          <a:prstGeom prst="rect">
            <a:avLst/>
          </a:prstGeom>
        </p:spPr>
      </p:pic>
      <p:pic>
        <p:nvPicPr>
          <p:cNvPr id="13" name="Picture 13"/>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r="12052"/>
          <a:stretch>
            <a:fillRect/>
          </a:stretch>
        </p:blipFill>
        <p:spPr>
          <a:xfrm>
            <a:off x="9210280" y="457202"/>
            <a:ext cx="3000771" cy="1744387"/>
          </a:xfrm>
          <a:prstGeom prst="rect">
            <a:avLst/>
          </a:prstGeom>
        </p:spPr>
      </p:pic>
      <p:pic>
        <p:nvPicPr>
          <p:cNvPr id="14" name="Picture 14"/>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483260" y="559794"/>
            <a:ext cx="2213396" cy="771922"/>
          </a:xfrm>
          <a:prstGeom prst="rect">
            <a:avLst/>
          </a:prstGeom>
        </p:spPr>
      </p:pic>
      <p:pic>
        <p:nvPicPr>
          <p:cNvPr id="17" name="图片 2">
            <a:extLst>
              <a:ext uri="{FF2B5EF4-FFF2-40B4-BE49-F238E27FC236}">
                <a16:creationId xmlns:a16="http://schemas.microsoft.com/office/drawing/2014/main" id="{ACD2C006-C535-48CE-BDBA-F0E20729E1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451272" y="2198255"/>
            <a:ext cx="3740728" cy="4350327"/>
          </a:xfrm>
          <a:prstGeom prst="rect">
            <a:avLst/>
          </a:prstGeom>
        </p:spPr>
      </p:pic>
      <p:pic>
        <p:nvPicPr>
          <p:cNvPr id="15" name="Picture 14">
            <a:extLst>
              <a:ext uri="{FF2B5EF4-FFF2-40B4-BE49-F238E27FC236}">
                <a16:creationId xmlns:a16="http://schemas.microsoft.com/office/drawing/2014/main" id="{25FB1D8D-258E-4107-B0BA-8BEDF9B1D6D1}"/>
              </a:ext>
            </a:extLst>
          </p:cNvPr>
          <p:cNvPicPr>
            <a:picLocks noChangeAspect="1"/>
          </p:cNvPicPr>
          <p:nvPr/>
        </p:nvPicPr>
        <p:blipFill>
          <a:blip r:embed="rId15" cstate="print"/>
          <a:stretch>
            <a:fillRect/>
          </a:stretch>
        </p:blipFill>
        <p:spPr>
          <a:xfrm>
            <a:off x="2076450" y="1359850"/>
            <a:ext cx="6804246" cy="33325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t="7812" b="7812"/>
          <a:stretch>
            <a:fillRect/>
          </a:stretch>
        </p:blipFill>
        <p:spPr>
          <a:xfrm>
            <a:off x="0" y="0"/>
            <a:ext cx="12192000" cy="7000875"/>
          </a:xfrm>
          <a:prstGeom prst="rect">
            <a:avLst/>
          </a:prstGeom>
        </p:spPr>
      </p:pic>
      <p:pic>
        <p:nvPicPr>
          <p:cNvPr id="6" name="Picture 6"/>
          <p:cNvPicPr>
            <a:picLocks noChangeAspect="1"/>
          </p:cNvPicPr>
          <p:nvPr/>
        </p:nvPicPr>
        <p:blipFill>
          <a:blip r:embed="rId3" cstate="print"/>
          <a:srcRect l="13786" r="5189" b="67699"/>
          <a:stretch>
            <a:fillRect/>
          </a:stretch>
        </p:blipFill>
        <p:spPr>
          <a:xfrm>
            <a:off x="5993010" y="6076474"/>
            <a:ext cx="6198990" cy="781526"/>
          </a:xfrm>
          <a:prstGeom prst="rect">
            <a:avLst/>
          </a:prstGeom>
        </p:spPr>
      </p:pic>
      <p:pic>
        <p:nvPicPr>
          <p:cNvPr id="7" name="Picture 7"/>
          <p:cNvPicPr>
            <a:picLocks noChangeAspect="1"/>
          </p:cNvPicPr>
          <p:nvPr/>
        </p:nvPicPr>
        <p:blipFill>
          <a:blip r:embed="rId4" cstate="print"/>
          <a:srcRect l="4682"/>
          <a:stretch>
            <a:fillRect/>
          </a:stretch>
        </p:blipFill>
        <p:spPr>
          <a:xfrm>
            <a:off x="1" y="3320522"/>
            <a:ext cx="2261369" cy="3279894"/>
          </a:xfrm>
          <a:prstGeom prst="rect">
            <a:avLst/>
          </a:prstGeom>
        </p:spPr>
      </p:pic>
      <p:pic>
        <p:nvPicPr>
          <p:cNvPr id="8" name="Picture 8"/>
          <p:cNvPicPr>
            <a:picLocks noChangeAspect="1"/>
          </p:cNvPicPr>
          <p:nvPr/>
        </p:nvPicPr>
        <p:blipFill>
          <a:blip r:embed="rId5" cstate="print"/>
          <a:srcRect l="13786" r="6535" b="67699"/>
          <a:stretch>
            <a:fillRect/>
          </a:stretch>
        </p:blipFill>
        <p:spPr>
          <a:xfrm>
            <a:off x="0" y="6076474"/>
            <a:ext cx="6096000" cy="781526"/>
          </a:xfrm>
          <a:prstGeom prst="rect">
            <a:avLst/>
          </a:prstGeom>
        </p:spPr>
      </p:pic>
      <p:pic>
        <p:nvPicPr>
          <p:cNvPr id="9" name="Picture 9"/>
          <p:cNvPicPr>
            <a:picLocks noChangeAspect="1"/>
          </p:cNvPicPr>
          <p:nvPr/>
        </p:nvPicPr>
        <p:blipFill>
          <a:blip r:embed="rId6" cstate="print"/>
          <a:srcRect/>
          <a:stretch>
            <a:fillRect/>
          </a:stretch>
        </p:blipFill>
        <p:spPr>
          <a:xfrm>
            <a:off x="8567152" y="5846240"/>
            <a:ext cx="2334621" cy="840464"/>
          </a:xfrm>
          <a:prstGeom prst="rect">
            <a:avLst/>
          </a:prstGeom>
        </p:spPr>
      </p:pic>
      <p:pic>
        <p:nvPicPr>
          <p:cNvPr id="10" name="Picture 10"/>
          <p:cNvPicPr>
            <a:picLocks noChangeAspect="1"/>
          </p:cNvPicPr>
          <p:nvPr/>
        </p:nvPicPr>
        <p:blipFill>
          <a:blip r:embed="rId6" cstate="print"/>
          <a:srcRect l="43927" t="50000"/>
          <a:stretch>
            <a:fillRect/>
          </a:stretch>
        </p:blipFill>
        <p:spPr>
          <a:xfrm>
            <a:off x="10882908" y="6266472"/>
            <a:ext cx="1309092" cy="420232"/>
          </a:xfrm>
          <a:prstGeom prst="rect">
            <a:avLst/>
          </a:prstGeom>
        </p:spPr>
      </p:pic>
      <p:pic>
        <p:nvPicPr>
          <p:cNvPr id="14" name="Picture 14"/>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483260" y="559794"/>
            <a:ext cx="2213396" cy="771922"/>
          </a:xfrm>
          <a:prstGeom prst="rect">
            <a:avLst/>
          </a:prstGeom>
        </p:spPr>
      </p:pic>
      <p:pic>
        <p:nvPicPr>
          <p:cNvPr id="17" name="图片 2">
            <a:extLst>
              <a:ext uri="{FF2B5EF4-FFF2-40B4-BE49-F238E27FC236}">
                <a16:creationId xmlns:a16="http://schemas.microsoft.com/office/drawing/2014/main" id="{ACD2C006-C535-48CE-BDBA-F0E20729E1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451272" y="3152775"/>
            <a:ext cx="3740728" cy="3705225"/>
          </a:xfrm>
          <a:prstGeom prst="rect">
            <a:avLst/>
          </a:prstGeom>
        </p:spPr>
      </p:pic>
      <p:sp>
        <p:nvSpPr>
          <p:cNvPr id="16" name="Rectangle 15"/>
          <p:cNvSpPr/>
          <p:nvPr/>
        </p:nvSpPr>
        <p:spPr>
          <a:xfrm>
            <a:off x="4001179" y="472559"/>
            <a:ext cx="4094391" cy="523220"/>
          </a:xfrm>
          <a:prstGeom prst="rect">
            <a:avLst/>
          </a:prstGeom>
        </p:spPr>
        <p:txBody>
          <a:bodyPr wrap="none">
            <a:spAutoFit/>
          </a:bodyPr>
          <a:lstStyle/>
          <a:p>
            <a:pPr algn="ctr"/>
            <a:r>
              <a:rPr lang="en-US" sz="2800" b="1" dirty="0" smtClean="0">
                <a:latin typeface="Coiny" panose="02000903060500060000" pitchFamily="2" charset="0"/>
              </a:rPr>
              <a:t>LẮNG NGHE ĐỌC MẪU</a:t>
            </a:r>
            <a:endParaRPr lang="en-US" sz="2800" b="1" dirty="0">
              <a:latin typeface="Coiny" panose="02000903060500060000" pitchFamily="2" charset="0"/>
            </a:endParaRPr>
          </a:p>
        </p:txBody>
      </p:sp>
      <p:grpSp>
        <p:nvGrpSpPr>
          <p:cNvPr id="18" name="组合 26">
            <a:extLst>
              <a:ext uri="{FF2B5EF4-FFF2-40B4-BE49-F238E27FC236}">
                <a16:creationId xmlns:a16="http://schemas.microsoft.com/office/drawing/2014/main" id="{9710BE2B-C071-4556-99CF-23AE5F273F93}"/>
              </a:ext>
            </a:extLst>
          </p:cNvPr>
          <p:cNvGrpSpPr/>
          <p:nvPr/>
        </p:nvGrpSpPr>
        <p:grpSpPr>
          <a:xfrm>
            <a:off x="3381375" y="981075"/>
            <a:ext cx="4862561" cy="2514600"/>
            <a:chOff x="1652956" y="-308918"/>
            <a:chExt cx="5139669" cy="3632184"/>
          </a:xfrm>
        </p:grpSpPr>
        <p:pic>
          <p:nvPicPr>
            <p:cNvPr id="19" name="Picture 9" descr="C:\Users\Administrator\Desktop\新作卡通用图\1130.png">
              <a:extLst>
                <a:ext uri="{FF2B5EF4-FFF2-40B4-BE49-F238E27FC236}">
                  <a16:creationId xmlns:a16="http://schemas.microsoft.com/office/drawing/2014/main" id="{C0F696C6-5AEB-479D-AA0A-3107C2C81721}"/>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652956" y="-308918"/>
              <a:ext cx="5139669" cy="363218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E:\我图PPT\00001PNG素材\儿童卡通\fty.png">
              <a:extLst>
                <a:ext uri="{FF2B5EF4-FFF2-40B4-BE49-F238E27FC236}">
                  <a16:creationId xmlns:a16="http://schemas.microsoft.com/office/drawing/2014/main" id="{6F9F5F97-1DBA-4C87-BB28-23AAE33248E6}"/>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3987548" y="48132"/>
              <a:ext cx="1245105" cy="1780354"/>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TextBox 28">
            <a:extLst>
              <a:ext uri="{FF2B5EF4-FFF2-40B4-BE49-F238E27FC236}">
                <a16:creationId xmlns:a16="http://schemas.microsoft.com/office/drawing/2014/main" id="{C216659F-140B-41FF-B6FE-53659D57E975}"/>
              </a:ext>
            </a:extLst>
          </p:cNvPr>
          <p:cNvSpPr txBox="1"/>
          <p:nvPr/>
        </p:nvSpPr>
        <p:spPr>
          <a:xfrm>
            <a:off x="1064387" y="1187772"/>
            <a:ext cx="2621788" cy="2014597"/>
          </a:xfrm>
          <a:prstGeom prst="cloud">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charset="0"/>
              </a:rPr>
              <a:t>TAY DÒ</a:t>
            </a:r>
          </a:p>
        </p:txBody>
      </p:sp>
      <p:sp>
        <p:nvSpPr>
          <p:cNvPr id="29" name="TextBox 28">
            <a:extLst>
              <a:ext uri="{FF2B5EF4-FFF2-40B4-BE49-F238E27FC236}">
                <a16:creationId xmlns:a16="http://schemas.microsoft.com/office/drawing/2014/main" id="{C6DECA09-4230-440E-A005-B2924CB1DDB2}"/>
              </a:ext>
            </a:extLst>
          </p:cNvPr>
          <p:cNvSpPr txBox="1"/>
          <p:nvPr/>
        </p:nvSpPr>
        <p:spPr>
          <a:xfrm>
            <a:off x="8492235" y="1366435"/>
            <a:ext cx="3124835" cy="2014597"/>
          </a:xfrm>
          <a:prstGeom prst="cloud">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charset="0"/>
              </a:rPr>
              <a:t>TAI NGHE</a:t>
            </a:r>
          </a:p>
        </p:txBody>
      </p:sp>
      <p:sp>
        <p:nvSpPr>
          <p:cNvPr id="30" name="TextBox 28">
            <a:extLst>
              <a:ext uri="{FF2B5EF4-FFF2-40B4-BE49-F238E27FC236}">
                <a16:creationId xmlns:a16="http://schemas.microsoft.com/office/drawing/2014/main" id="{FD0BB882-1C88-4678-853E-8C050AD9A45F}"/>
              </a:ext>
            </a:extLst>
          </p:cNvPr>
          <p:cNvSpPr txBox="1"/>
          <p:nvPr/>
        </p:nvSpPr>
        <p:spPr>
          <a:xfrm>
            <a:off x="4481615" y="3985582"/>
            <a:ext cx="2926080" cy="2015168"/>
          </a:xfrm>
          <a:prstGeom prst="cloud">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rgbClr val="FFFFFF"/>
                </a:solidFill>
                <a:effectLst/>
                <a:uLnTx/>
                <a:uFillTx/>
                <a:latin typeface="Arial" panose="020B0604020202020204"/>
                <a:ea typeface="inpin heiti" charset="-122"/>
                <a:cs typeface="Calibri" panose="020F0502020204030204" charset="0"/>
              </a:rPr>
              <a:t>MẮT DÕI</a:t>
            </a:r>
          </a:p>
        </p:txBody>
      </p:sp>
      <p:pic>
        <p:nvPicPr>
          <p:cNvPr id="31" name="Picture 4" descr="Check out Arrow icon created by 4B Icons | Graphic design posters, Mini  drawings, Desktop wallpaper art">
            <a:extLst>
              <a:ext uri="{FF2B5EF4-FFF2-40B4-BE49-F238E27FC236}">
                <a16:creationId xmlns:a16="http://schemas.microsoft.com/office/drawing/2014/main" id="{55138BAB-561B-49EA-B1CB-D836D5B9C943}"/>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3073675" flipH="1" flipV="1">
            <a:off x="3514913" y="1806195"/>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heck out Arrow icon created by 4B Icons | Graphic design posters, Mini  drawings, Desktop wallpaper art">
            <a:extLst>
              <a:ext uri="{FF2B5EF4-FFF2-40B4-BE49-F238E27FC236}">
                <a16:creationId xmlns:a16="http://schemas.microsoft.com/office/drawing/2014/main" id="{DEE3E6FD-83F7-482E-B110-48769ED4D33F}"/>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18526325" flipV="1">
            <a:off x="7474720" y="1899063"/>
            <a:ext cx="1255283" cy="125528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heck out Arrow icon created by 4B Icons | Graphic design posters, Mini  drawings, Desktop wallpaper art">
            <a:extLst>
              <a:ext uri="{FF2B5EF4-FFF2-40B4-BE49-F238E27FC236}">
                <a16:creationId xmlns:a16="http://schemas.microsoft.com/office/drawing/2014/main" id="{8C685F03-454D-45BE-84C8-B9BC821DBA6F}"/>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1684299" flipV="1">
            <a:off x="5505637" y="3075323"/>
            <a:ext cx="1120775" cy="1120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bldLst>
      <p:bldP spid="28" grpId="0" animBg="1"/>
      <p:bldP spid="29" grpId="0" animBg="1"/>
      <p:bldP spid="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1pchtkt">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TotalTime>
  <Words>1211</Words>
  <Application>Microsoft Office PowerPoint</Application>
  <PresentationFormat>Widescreen</PresentationFormat>
  <Paragraphs>64</Paragraphs>
  <Slides>26</Slides>
  <Notes>1</Notes>
  <HiddenSlides>0</HiddenSlides>
  <MMClips>1</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26</vt:i4>
      </vt:variant>
    </vt:vector>
  </HeadingPairs>
  <TitlesOfParts>
    <vt:vector size="42" baseType="lpstr">
      <vt:lpstr>微软雅黑</vt:lpstr>
      <vt:lpstr>Arial</vt:lpstr>
      <vt:lpstr>Arial-Rounded</vt:lpstr>
      <vt:lpstr>Calibri</vt:lpstr>
      <vt:lpstr>Cambria</vt:lpstr>
      <vt:lpstr>Coiny</vt:lpstr>
      <vt:lpstr>等线</vt:lpstr>
      <vt:lpstr>iCiel Cadena</vt:lpstr>
      <vt:lpstr>inpin heiti</vt:lpstr>
      <vt:lpstr>Times New Roman</vt:lpstr>
      <vt:lpstr>UTM Cookies</vt:lpstr>
      <vt:lpstr>Wingdings</vt:lpstr>
      <vt:lpstr>华康方圆体W7</vt:lpstr>
      <vt:lpstr>千图网拥有20W+精美PPT模板 更多PPT模板下载至：www.58pic.com/office/ppt​​</vt:lpstr>
      <vt:lpstr>自定义设计方案</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90</cp:revision>
  <dcterms:created xsi:type="dcterms:W3CDTF">2022-04-20T14:22:21Z</dcterms:created>
  <dcterms:modified xsi:type="dcterms:W3CDTF">2025-01-02T03:23:20Z</dcterms:modified>
</cp:coreProperties>
</file>