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88" r:id="rId2"/>
  </p:sldMasterIdLst>
  <p:notesMasterIdLst>
    <p:notesMasterId r:id="rId15"/>
  </p:notesMasterIdLst>
  <p:sldIdLst>
    <p:sldId id="354" r:id="rId3"/>
    <p:sldId id="347" r:id="rId4"/>
    <p:sldId id="348" r:id="rId5"/>
    <p:sldId id="349" r:id="rId6"/>
    <p:sldId id="350" r:id="rId7"/>
    <p:sldId id="277" r:id="rId8"/>
    <p:sldId id="358" r:id="rId9"/>
    <p:sldId id="310" r:id="rId10"/>
    <p:sldId id="360" r:id="rId11"/>
    <p:sldId id="356" r:id="rId12"/>
    <p:sldId id="352" r:id="rId13"/>
    <p:sldId id="341" r:id="rId14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anrope ExtraBold" panose="020B0604020202020204" charset="0"/>
      <p:bold r:id="rId22"/>
    </p:embeddedFont>
    <p:embeddedFont>
      <p:font typeface="Albert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32FF"/>
    <a:srgbClr val="E3F0FF"/>
    <a:srgbClr val="37B19C"/>
    <a:srgbClr val="000000"/>
    <a:srgbClr val="72D3C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27D5DF-11ED-4863-ACC5-25ABAE953DF8}">
  <a:tblStyle styleId="{D027D5DF-11ED-4863-ACC5-25ABAE953D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/>
    <p:restoredTop sz="94715"/>
  </p:normalViewPr>
  <p:slideViewPr>
    <p:cSldViewPr snapToGrid="0">
      <p:cViewPr varScale="1">
        <p:scale>
          <a:sx n="92" d="100"/>
          <a:sy n="9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714275" y="2081482"/>
            <a:ext cx="4872900" cy="23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5151255" y="3819000"/>
            <a:ext cx="4144196" cy="1743872"/>
          </a:xfrm>
          <a:custGeom>
            <a:avLst/>
            <a:gdLst/>
            <a:ahLst/>
            <a:cxnLst/>
            <a:rect l="l" t="t" r="r" b="b"/>
            <a:pathLst>
              <a:path w="67985" h="28608" extrusionOk="0">
                <a:moveTo>
                  <a:pt x="2624" y="0"/>
                </a:moveTo>
                <a:cubicBezTo>
                  <a:pt x="1714" y="0"/>
                  <a:pt x="825" y="213"/>
                  <a:pt x="1" y="709"/>
                </a:cubicBezTo>
                <a:lnTo>
                  <a:pt x="1225" y="25635"/>
                </a:lnTo>
                <a:lnTo>
                  <a:pt x="66491" y="28607"/>
                </a:lnTo>
                <a:cubicBezTo>
                  <a:pt x="67984" y="20617"/>
                  <a:pt x="61488" y="12074"/>
                  <a:pt x="53408" y="11372"/>
                </a:cubicBezTo>
                <a:cubicBezTo>
                  <a:pt x="52914" y="11328"/>
                  <a:pt x="52417" y="11309"/>
                  <a:pt x="51918" y="11309"/>
                </a:cubicBezTo>
                <a:cubicBezTo>
                  <a:pt x="48698" y="11309"/>
                  <a:pt x="45399" y="12100"/>
                  <a:pt x="42248" y="12100"/>
                </a:cubicBezTo>
                <a:cubicBezTo>
                  <a:pt x="40562" y="12100"/>
                  <a:pt x="38919" y="11873"/>
                  <a:pt x="37353" y="11178"/>
                </a:cubicBezTo>
                <a:cubicBezTo>
                  <a:pt x="34471" y="9894"/>
                  <a:pt x="32230" y="7116"/>
                  <a:pt x="29094" y="6668"/>
                </a:cubicBezTo>
                <a:cubicBezTo>
                  <a:pt x="28787" y="6623"/>
                  <a:pt x="28481" y="6603"/>
                  <a:pt x="28177" y="6603"/>
                </a:cubicBezTo>
                <a:cubicBezTo>
                  <a:pt x="25030" y="6603"/>
                  <a:pt x="22014" y="8758"/>
                  <a:pt x="18830" y="8758"/>
                </a:cubicBezTo>
                <a:cubicBezTo>
                  <a:pt x="18682" y="8758"/>
                  <a:pt x="18534" y="8753"/>
                  <a:pt x="18386" y="8744"/>
                </a:cubicBezTo>
                <a:cubicBezTo>
                  <a:pt x="14846" y="8520"/>
                  <a:pt x="12217" y="5592"/>
                  <a:pt x="9574" y="3233"/>
                </a:cubicBezTo>
                <a:cubicBezTo>
                  <a:pt x="7649" y="1525"/>
                  <a:pt x="5060" y="0"/>
                  <a:pt x="2624" y="0"/>
                </a:cubicBez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C367E8E-30C6-40F7-AC9F-D3FC203BD5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27/11/2024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2D67ED86-64EB-4DD5-A7C9-1A68E7975A0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00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C367E8E-30C6-40F7-AC9F-D3FC203BD5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27/11/2024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2D67ED86-64EB-4DD5-A7C9-1A68E7975A0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481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C367E8E-30C6-40F7-AC9F-D3FC203BD5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27/11/2024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2D67ED86-64EB-4DD5-A7C9-1A68E7975A0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5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C367E8E-30C6-40F7-AC9F-D3FC203BD5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27/11/2024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2D67ED86-64EB-4DD5-A7C9-1A68E7975A0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8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C367E8E-30C6-40F7-AC9F-D3FC203BD5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27/11/2024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2D67ED86-64EB-4DD5-A7C9-1A68E7975A0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300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C367E8E-30C6-40F7-AC9F-D3FC203BD5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27/11/2024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2D67ED86-64EB-4DD5-A7C9-1A68E7975A0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7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C367E8E-30C6-40F7-AC9F-D3FC203BD5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27/11/2024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2D67ED86-64EB-4DD5-A7C9-1A68E7975A0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047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C367E8E-30C6-40F7-AC9F-D3FC203BD5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27/11/2024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2D67ED86-64EB-4DD5-A7C9-1A68E7975A0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13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C367E8E-30C6-40F7-AC9F-D3FC203BD5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27/11/2024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2D67ED86-64EB-4DD5-A7C9-1A68E7975A0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915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C367E8E-30C6-40F7-AC9F-D3FC203BD5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27/11/2024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2D67ED86-64EB-4DD5-A7C9-1A68E7975A0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06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/>
          <p:nvPr/>
        </p:nvSpPr>
        <p:spPr>
          <a:xfrm>
            <a:off x="5188502" y="3870002"/>
            <a:ext cx="4144196" cy="1743811"/>
          </a:xfrm>
          <a:custGeom>
            <a:avLst/>
            <a:gdLst/>
            <a:ahLst/>
            <a:cxnLst/>
            <a:rect l="l" t="t" r="r" b="b"/>
            <a:pathLst>
              <a:path w="67985" h="28607" extrusionOk="0">
                <a:moveTo>
                  <a:pt x="65362" y="0"/>
                </a:moveTo>
                <a:cubicBezTo>
                  <a:pt x="62926" y="0"/>
                  <a:pt x="60336" y="1525"/>
                  <a:pt x="58411" y="3232"/>
                </a:cubicBezTo>
                <a:cubicBezTo>
                  <a:pt x="55768" y="5592"/>
                  <a:pt x="53139" y="8519"/>
                  <a:pt x="49600" y="8743"/>
                </a:cubicBezTo>
                <a:cubicBezTo>
                  <a:pt x="49451" y="8753"/>
                  <a:pt x="49303" y="8758"/>
                  <a:pt x="49156" y="8758"/>
                </a:cubicBezTo>
                <a:cubicBezTo>
                  <a:pt x="45971" y="8758"/>
                  <a:pt x="42955" y="6603"/>
                  <a:pt x="39809" y="6603"/>
                </a:cubicBezTo>
                <a:cubicBezTo>
                  <a:pt x="39504" y="6603"/>
                  <a:pt x="39199" y="6623"/>
                  <a:pt x="38891" y="6667"/>
                </a:cubicBezTo>
                <a:cubicBezTo>
                  <a:pt x="35755" y="7115"/>
                  <a:pt x="33515" y="9893"/>
                  <a:pt x="30632" y="11178"/>
                </a:cubicBezTo>
                <a:cubicBezTo>
                  <a:pt x="29067" y="11873"/>
                  <a:pt x="27423" y="12099"/>
                  <a:pt x="25737" y="12099"/>
                </a:cubicBezTo>
                <a:cubicBezTo>
                  <a:pt x="22587" y="12099"/>
                  <a:pt x="19287" y="11309"/>
                  <a:pt x="16067" y="11309"/>
                </a:cubicBezTo>
                <a:cubicBezTo>
                  <a:pt x="15568" y="11309"/>
                  <a:pt x="15071" y="11328"/>
                  <a:pt x="14577" y="11372"/>
                </a:cubicBezTo>
                <a:cubicBezTo>
                  <a:pt x="6498" y="12074"/>
                  <a:pt x="1" y="20617"/>
                  <a:pt x="1494" y="28607"/>
                </a:cubicBezTo>
                <a:lnTo>
                  <a:pt x="66775" y="25650"/>
                </a:lnTo>
                <a:lnTo>
                  <a:pt x="67985" y="708"/>
                </a:lnTo>
                <a:cubicBezTo>
                  <a:pt x="67160" y="213"/>
                  <a:pt x="66272" y="0"/>
                  <a:pt x="65362" y="0"/>
                </a:cubicBez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57549"/>
            <a:ext cx="6576000" cy="17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1284000" y="277409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/>
          <p:nvPr/>
        </p:nvSpPr>
        <p:spPr>
          <a:xfrm rot="10800000" flipH="1">
            <a:off x="5614250" y="4126437"/>
            <a:ext cx="4143281" cy="1743445"/>
          </a:xfrm>
          <a:custGeom>
            <a:avLst/>
            <a:gdLst/>
            <a:ahLst/>
            <a:cxnLst/>
            <a:rect l="l" t="t" r="r" b="b"/>
            <a:pathLst>
              <a:path w="67970" h="28601" extrusionOk="0">
                <a:moveTo>
                  <a:pt x="1479" y="0"/>
                </a:moveTo>
                <a:cubicBezTo>
                  <a:pt x="1" y="7976"/>
                  <a:pt x="6482" y="16518"/>
                  <a:pt x="14577" y="17235"/>
                </a:cubicBezTo>
                <a:cubicBezTo>
                  <a:pt x="15058" y="17277"/>
                  <a:pt x="15542" y="17295"/>
                  <a:pt x="16027" y="17295"/>
                </a:cubicBezTo>
                <a:cubicBezTo>
                  <a:pt x="19245" y="17295"/>
                  <a:pt x="22549" y="16505"/>
                  <a:pt x="25705" y="16505"/>
                </a:cubicBezTo>
                <a:cubicBezTo>
                  <a:pt x="27397" y="16505"/>
                  <a:pt x="29046" y="16732"/>
                  <a:pt x="30617" y="17429"/>
                </a:cubicBezTo>
                <a:cubicBezTo>
                  <a:pt x="33500" y="18714"/>
                  <a:pt x="35740" y="21492"/>
                  <a:pt x="38876" y="21940"/>
                </a:cubicBezTo>
                <a:cubicBezTo>
                  <a:pt x="39182" y="21984"/>
                  <a:pt x="39486" y="22004"/>
                  <a:pt x="39789" y="22004"/>
                </a:cubicBezTo>
                <a:cubicBezTo>
                  <a:pt x="42938" y="22004"/>
                  <a:pt x="45956" y="19835"/>
                  <a:pt x="49143" y="19835"/>
                </a:cubicBezTo>
                <a:cubicBezTo>
                  <a:pt x="49290" y="19835"/>
                  <a:pt x="49437" y="19839"/>
                  <a:pt x="49584" y="19849"/>
                </a:cubicBezTo>
                <a:cubicBezTo>
                  <a:pt x="53124" y="20073"/>
                  <a:pt x="55768" y="23000"/>
                  <a:pt x="58411" y="25360"/>
                </a:cubicBezTo>
                <a:cubicBezTo>
                  <a:pt x="60333" y="27075"/>
                  <a:pt x="62909" y="28601"/>
                  <a:pt x="65337" y="28601"/>
                </a:cubicBezTo>
                <a:cubicBezTo>
                  <a:pt x="66250" y="28601"/>
                  <a:pt x="67141" y="28385"/>
                  <a:pt x="67969" y="27884"/>
                </a:cubicBezTo>
                <a:lnTo>
                  <a:pt x="66760" y="2957"/>
                </a:lnTo>
                <a:lnTo>
                  <a:pt x="1479" y="0"/>
                </a:ln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/>
          <p:nvPr/>
        </p:nvSpPr>
        <p:spPr>
          <a:xfrm flipH="1">
            <a:off x="5151255" y="3819000"/>
            <a:ext cx="4144196" cy="1743872"/>
          </a:xfrm>
          <a:custGeom>
            <a:avLst/>
            <a:gdLst/>
            <a:ahLst/>
            <a:cxnLst/>
            <a:rect l="l" t="t" r="r" b="b"/>
            <a:pathLst>
              <a:path w="67985" h="28608" extrusionOk="0">
                <a:moveTo>
                  <a:pt x="2624" y="0"/>
                </a:moveTo>
                <a:cubicBezTo>
                  <a:pt x="1714" y="0"/>
                  <a:pt x="825" y="213"/>
                  <a:pt x="1" y="709"/>
                </a:cubicBezTo>
                <a:lnTo>
                  <a:pt x="1225" y="25635"/>
                </a:lnTo>
                <a:lnTo>
                  <a:pt x="66491" y="28607"/>
                </a:lnTo>
                <a:cubicBezTo>
                  <a:pt x="67984" y="20617"/>
                  <a:pt x="61488" y="12074"/>
                  <a:pt x="53408" y="11372"/>
                </a:cubicBezTo>
                <a:cubicBezTo>
                  <a:pt x="52914" y="11328"/>
                  <a:pt x="52417" y="11309"/>
                  <a:pt x="51918" y="11309"/>
                </a:cubicBezTo>
                <a:cubicBezTo>
                  <a:pt x="48698" y="11309"/>
                  <a:pt x="45399" y="12100"/>
                  <a:pt x="42248" y="12100"/>
                </a:cubicBezTo>
                <a:cubicBezTo>
                  <a:pt x="40562" y="12100"/>
                  <a:pt x="38919" y="11873"/>
                  <a:pt x="37353" y="11178"/>
                </a:cubicBezTo>
                <a:cubicBezTo>
                  <a:pt x="34471" y="9894"/>
                  <a:pt x="32230" y="7116"/>
                  <a:pt x="29094" y="6668"/>
                </a:cubicBezTo>
                <a:cubicBezTo>
                  <a:pt x="28787" y="6623"/>
                  <a:pt x="28481" y="6603"/>
                  <a:pt x="28177" y="6603"/>
                </a:cubicBezTo>
                <a:cubicBezTo>
                  <a:pt x="25030" y="6603"/>
                  <a:pt x="22014" y="8758"/>
                  <a:pt x="18830" y="8758"/>
                </a:cubicBezTo>
                <a:cubicBezTo>
                  <a:pt x="18682" y="8758"/>
                  <a:pt x="18534" y="8753"/>
                  <a:pt x="18386" y="8744"/>
                </a:cubicBezTo>
                <a:cubicBezTo>
                  <a:pt x="14846" y="8520"/>
                  <a:pt x="12217" y="5592"/>
                  <a:pt x="9574" y="3233"/>
                </a:cubicBezTo>
                <a:cubicBezTo>
                  <a:pt x="7649" y="1525"/>
                  <a:pt x="5060" y="0"/>
                  <a:pt x="2624" y="0"/>
                </a:cubicBez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22"/>
          <p:cNvGrpSpPr/>
          <p:nvPr/>
        </p:nvGrpSpPr>
        <p:grpSpPr>
          <a:xfrm>
            <a:off x="-291571" y="297125"/>
            <a:ext cx="9216725" cy="5076680"/>
            <a:chOff x="-291571" y="297125"/>
            <a:chExt cx="9216725" cy="5076680"/>
          </a:xfrm>
        </p:grpSpPr>
        <p:sp>
          <p:nvSpPr>
            <p:cNvPr id="137" name="Google Shape;137;p22"/>
            <p:cNvSpPr/>
            <p:nvPr/>
          </p:nvSpPr>
          <p:spPr>
            <a:xfrm rot="-10558294" flipH="1">
              <a:off x="-240965" y="3775604"/>
              <a:ext cx="2267198" cy="1520441"/>
            </a:xfrm>
            <a:custGeom>
              <a:avLst/>
              <a:gdLst/>
              <a:ahLst/>
              <a:cxnLst/>
              <a:rect l="l" t="t" r="r" b="b"/>
              <a:pathLst>
                <a:path w="62892" h="42177" fill="none" extrusionOk="0">
                  <a:moveTo>
                    <a:pt x="1" y="42176"/>
                  </a:moveTo>
                  <a:cubicBezTo>
                    <a:pt x="1838" y="37352"/>
                    <a:pt x="3675" y="32513"/>
                    <a:pt x="6273" y="28078"/>
                  </a:cubicBezTo>
                  <a:cubicBezTo>
                    <a:pt x="8887" y="23627"/>
                    <a:pt x="12337" y="19565"/>
                    <a:pt x="16773" y="16966"/>
                  </a:cubicBezTo>
                  <a:cubicBezTo>
                    <a:pt x="19401" y="15413"/>
                    <a:pt x="23000" y="14487"/>
                    <a:pt x="25345" y="16443"/>
                  </a:cubicBezTo>
                  <a:cubicBezTo>
                    <a:pt x="27571" y="18295"/>
                    <a:pt x="27451" y="21925"/>
                    <a:pt x="25928" y="24389"/>
                  </a:cubicBezTo>
                  <a:cubicBezTo>
                    <a:pt x="24584" y="26554"/>
                    <a:pt x="21522" y="28137"/>
                    <a:pt x="19536" y="26539"/>
                  </a:cubicBezTo>
                  <a:cubicBezTo>
                    <a:pt x="17594" y="24956"/>
                    <a:pt x="18430" y="21686"/>
                    <a:pt x="20208" y="19923"/>
                  </a:cubicBezTo>
                  <a:cubicBezTo>
                    <a:pt x="22836" y="17295"/>
                    <a:pt x="26824" y="16518"/>
                    <a:pt x="30543" y="16533"/>
                  </a:cubicBezTo>
                  <a:cubicBezTo>
                    <a:pt x="34276" y="16563"/>
                    <a:pt x="37980" y="17265"/>
                    <a:pt x="41699" y="17071"/>
                  </a:cubicBezTo>
                  <a:cubicBezTo>
                    <a:pt x="51377" y="16563"/>
                    <a:pt x="60338" y="9349"/>
                    <a:pt x="6289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2"/>
            <p:cNvSpPr/>
            <p:nvPr/>
          </p:nvSpPr>
          <p:spPr>
            <a:xfrm rot="10800000" flipH="1">
              <a:off x="5003800" y="4879974"/>
              <a:ext cx="664502" cy="66826"/>
            </a:xfrm>
            <a:custGeom>
              <a:avLst/>
              <a:gdLst/>
              <a:ahLst/>
              <a:cxnLst/>
              <a:rect l="l" t="t" r="r" b="b"/>
              <a:pathLst>
                <a:path w="7289" h="733" fill="none" extrusionOk="0">
                  <a:moveTo>
                    <a:pt x="0" y="1"/>
                  </a:moveTo>
                  <a:cubicBezTo>
                    <a:pt x="732" y="1"/>
                    <a:pt x="732" y="733"/>
                    <a:pt x="1464" y="733"/>
                  </a:cubicBezTo>
                  <a:cubicBezTo>
                    <a:pt x="2196" y="733"/>
                    <a:pt x="2196" y="1"/>
                    <a:pt x="2913" y="1"/>
                  </a:cubicBezTo>
                  <a:cubicBezTo>
                    <a:pt x="3644" y="1"/>
                    <a:pt x="3644" y="733"/>
                    <a:pt x="4376" y="733"/>
                  </a:cubicBezTo>
                  <a:cubicBezTo>
                    <a:pt x="5108" y="733"/>
                    <a:pt x="5108" y="1"/>
                    <a:pt x="5840" y="1"/>
                  </a:cubicBezTo>
                  <a:cubicBezTo>
                    <a:pt x="6557" y="1"/>
                    <a:pt x="6572" y="733"/>
                    <a:pt x="7289" y="73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8696900" y="4329950"/>
              <a:ext cx="228254" cy="228296"/>
            </a:xfrm>
            <a:custGeom>
              <a:avLst/>
              <a:gdLst/>
              <a:ahLst/>
              <a:cxnLst/>
              <a:rect l="l" t="t" r="r" b="b"/>
              <a:pathLst>
                <a:path w="3719" h="3720" fill="none" extrusionOk="0">
                  <a:moveTo>
                    <a:pt x="0" y="1867"/>
                  </a:moveTo>
                  <a:cubicBezTo>
                    <a:pt x="1195" y="2226"/>
                    <a:pt x="1494" y="2509"/>
                    <a:pt x="1852" y="3719"/>
                  </a:cubicBezTo>
                  <a:cubicBezTo>
                    <a:pt x="2211" y="2509"/>
                    <a:pt x="2509" y="2226"/>
                    <a:pt x="3719" y="1867"/>
                  </a:cubicBezTo>
                  <a:cubicBezTo>
                    <a:pt x="2509" y="1494"/>
                    <a:pt x="2211" y="1210"/>
                    <a:pt x="1852" y="0"/>
                  </a:cubicBezTo>
                  <a:cubicBezTo>
                    <a:pt x="1494" y="1210"/>
                    <a:pt x="1195" y="1494"/>
                    <a:pt x="0" y="186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2"/>
            <p:cNvSpPr/>
            <p:nvPr/>
          </p:nvSpPr>
          <p:spPr>
            <a:xfrm>
              <a:off x="8737075" y="297125"/>
              <a:ext cx="147900" cy="1479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/>
          <p:nvPr/>
        </p:nvSpPr>
        <p:spPr>
          <a:xfrm>
            <a:off x="-396402" y="-536388"/>
            <a:ext cx="4144196" cy="1743445"/>
          </a:xfrm>
          <a:custGeom>
            <a:avLst/>
            <a:gdLst/>
            <a:ahLst/>
            <a:cxnLst/>
            <a:rect l="l" t="t" r="r" b="b"/>
            <a:pathLst>
              <a:path w="67985" h="28601" extrusionOk="0">
                <a:moveTo>
                  <a:pt x="66491" y="0"/>
                </a:moveTo>
                <a:lnTo>
                  <a:pt x="1210" y="2958"/>
                </a:lnTo>
                <a:lnTo>
                  <a:pt x="1" y="27884"/>
                </a:lnTo>
                <a:cubicBezTo>
                  <a:pt x="829" y="28386"/>
                  <a:pt x="1721" y="28601"/>
                  <a:pt x="2635" y="28601"/>
                </a:cubicBezTo>
                <a:cubicBezTo>
                  <a:pt x="5068" y="28601"/>
                  <a:pt x="7652" y="27075"/>
                  <a:pt x="9574" y="25360"/>
                </a:cubicBezTo>
                <a:cubicBezTo>
                  <a:pt x="12217" y="23015"/>
                  <a:pt x="14846" y="20073"/>
                  <a:pt x="18386" y="19849"/>
                </a:cubicBezTo>
                <a:cubicBezTo>
                  <a:pt x="18525" y="19840"/>
                  <a:pt x="18664" y="19836"/>
                  <a:pt x="18803" y="19836"/>
                </a:cubicBezTo>
                <a:cubicBezTo>
                  <a:pt x="21997" y="19836"/>
                  <a:pt x="25021" y="22004"/>
                  <a:pt x="28177" y="22004"/>
                </a:cubicBezTo>
                <a:cubicBezTo>
                  <a:pt x="28481" y="22004"/>
                  <a:pt x="28787" y="21984"/>
                  <a:pt x="29094" y="21940"/>
                </a:cubicBezTo>
                <a:cubicBezTo>
                  <a:pt x="32230" y="21492"/>
                  <a:pt x="34470" y="18714"/>
                  <a:pt x="37353" y="17429"/>
                </a:cubicBezTo>
                <a:cubicBezTo>
                  <a:pt x="38924" y="16732"/>
                  <a:pt x="40573" y="16505"/>
                  <a:pt x="42266" y="16505"/>
                </a:cubicBezTo>
                <a:cubicBezTo>
                  <a:pt x="45422" y="16505"/>
                  <a:pt x="48729" y="17295"/>
                  <a:pt x="51954" y="17295"/>
                </a:cubicBezTo>
                <a:cubicBezTo>
                  <a:pt x="52441" y="17295"/>
                  <a:pt x="52926" y="17277"/>
                  <a:pt x="53408" y="17235"/>
                </a:cubicBezTo>
                <a:cubicBezTo>
                  <a:pt x="61488" y="16518"/>
                  <a:pt x="67984" y="7991"/>
                  <a:pt x="66491" y="0"/>
                </a:cubicBez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3"/>
          <p:cNvSpPr/>
          <p:nvPr/>
        </p:nvSpPr>
        <p:spPr>
          <a:xfrm rot="-4877097" flipH="1">
            <a:off x="7246776" y="3715561"/>
            <a:ext cx="2267335" cy="1520533"/>
          </a:xfrm>
          <a:custGeom>
            <a:avLst/>
            <a:gdLst/>
            <a:ahLst/>
            <a:cxnLst/>
            <a:rect l="l" t="t" r="r" b="b"/>
            <a:pathLst>
              <a:path w="62892" h="42177" fill="none" extrusionOk="0">
                <a:moveTo>
                  <a:pt x="1" y="42176"/>
                </a:moveTo>
                <a:cubicBezTo>
                  <a:pt x="1838" y="37352"/>
                  <a:pt x="3675" y="32513"/>
                  <a:pt x="6273" y="28078"/>
                </a:cubicBezTo>
                <a:cubicBezTo>
                  <a:pt x="8887" y="23627"/>
                  <a:pt x="12337" y="19565"/>
                  <a:pt x="16773" y="16966"/>
                </a:cubicBezTo>
                <a:cubicBezTo>
                  <a:pt x="19401" y="15413"/>
                  <a:pt x="23000" y="14487"/>
                  <a:pt x="25345" y="16443"/>
                </a:cubicBezTo>
                <a:cubicBezTo>
                  <a:pt x="27571" y="18295"/>
                  <a:pt x="27451" y="21925"/>
                  <a:pt x="25928" y="24389"/>
                </a:cubicBezTo>
                <a:cubicBezTo>
                  <a:pt x="24584" y="26554"/>
                  <a:pt x="21522" y="28137"/>
                  <a:pt x="19536" y="26539"/>
                </a:cubicBezTo>
                <a:cubicBezTo>
                  <a:pt x="17594" y="24956"/>
                  <a:pt x="18430" y="21686"/>
                  <a:pt x="20208" y="19923"/>
                </a:cubicBezTo>
                <a:cubicBezTo>
                  <a:pt x="22836" y="17295"/>
                  <a:pt x="26824" y="16518"/>
                  <a:pt x="30543" y="16533"/>
                </a:cubicBezTo>
                <a:cubicBezTo>
                  <a:pt x="34276" y="16563"/>
                  <a:pt x="37980" y="17265"/>
                  <a:pt x="41699" y="17071"/>
                </a:cubicBezTo>
                <a:cubicBezTo>
                  <a:pt x="51377" y="16563"/>
                  <a:pt x="60338" y="9349"/>
                  <a:pt x="62892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244800"/>
            <a:ext cx="3675600" cy="3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244800"/>
            <a:ext cx="3675600" cy="3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1624792"/>
            <a:ext cx="328497" cy="326771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0" name="Google Shape;450;p35"/>
          <p:cNvSpPr/>
          <p:nvPr/>
        </p:nvSpPr>
        <p:spPr>
          <a:xfrm>
            <a:off x="251000" y="223225"/>
            <a:ext cx="328500" cy="328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7" y="-291399"/>
            <a:ext cx="936749" cy="93674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76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C367E8E-30C6-40F7-AC9F-D3FC203BD5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27/11/2024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2D67ED86-64EB-4DD5-A7C9-1A68E7975A0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47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60" r:id="rId5"/>
    <p:sldLayoutId id="2147483668" r:id="rId6"/>
    <p:sldLayoutId id="2147483669" r:id="rId7"/>
    <p:sldLayoutId id="2147483687" r:id="rId8"/>
  </p:sldLayoutIdLst>
  <p:transition spd="med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C367E8E-30C6-40F7-AC9F-D3FC203BD5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27/11/2024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2D67ED86-64EB-4DD5-A7C9-1A68E7975A0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0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857500" y="1754981"/>
            <a:ext cx="38290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5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 rot="247772">
            <a:off x="966440" y="2005790"/>
            <a:ext cx="7077305" cy="309246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62"/>
              </a:avLst>
            </a:prstTxWarp>
          </a:bodyPr>
          <a:lstStyle/>
          <a:p>
            <a:pPr algn="ctr" defTabSz="685800">
              <a:buClrTx/>
            </a:pPr>
            <a:r>
              <a:rPr lang="en-US" sz="5400" b="1" i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lang="en-US" sz="5400" b="1" i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lang="en-US" sz="5400" b="1" i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lang="en-US" sz="5400" b="1" i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lang="en-US" sz="5400" b="1" i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5400" b="1" i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lang="en-US" sz="5400" b="1" i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endParaRPr lang="en-US" sz="5400" b="1" i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r>
              <a:rPr lang="en-US" sz="5400" b="1" i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5400" b="1" i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b="1" i="1" kern="1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lang="en-US" sz="5400" b="1" i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b="1" i="1" kern="1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thăm lớp 5A2</a:t>
            </a:r>
            <a:endParaRPr lang="en-US" sz="5400" b="1" i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64279" y="3945764"/>
            <a:ext cx="70294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ClrTx/>
            </a:pPr>
            <a:r>
              <a:rPr lang="en-US" alt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alt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alt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alt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Hoàng</a:t>
            </a:r>
            <a:r>
              <a:rPr lang="en-US" alt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lang="en-US" alt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Thu </a:t>
            </a:r>
            <a:r>
              <a:rPr lang="en-US" alt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Hằng</a:t>
            </a:r>
            <a:endParaRPr lang="en-US" altLang="en-US" sz="3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1" y="2692657"/>
            <a:ext cx="8967355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ClrTx/>
            </a:pPr>
            <a:r>
              <a:rPr lang="en-US" altLang="en-US" sz="3000" b="1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</a:t>
            </a:r>
          </a:p>
          <a:p>
            <a:pPr algn="ctr" defTabSz="685800">
              <a:spcBef>
                <a:spcPct val="50000"/>
              </a:spcBef>
              <a:buClrTx/>
            </a:pPr>
            <a:r>
              <a:rPr lang="en-US" altLang="en-US" sz="2600" b="1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30: Nhân một số thập phân với một số thập phân (tiết 1)</a:t>
            </a:r>
            <a:endParaRPr lang="en-US" altLang="en-US" sz="2600" b="1" kern="120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00">
              <a:spcBef>
                <a:spcPct val="50000"/>
              </a:spcBef>
              <a:buClrTx/>
            </a:pPr>
            <a:endParaRPr lang="en-US" altLang="en-US" sz="2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548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1364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042929_3406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46435"/>
            <a:ext cx="6858000" cy="518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2021" y="1428751"/>
            <a:ext cx="5150769" cy="161582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950" b="1">
                <a:ln w="11430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+mn-cs"/>
              </a:rPr>
              <a:t>Cảm ơn thầy cô </a:t>
            </a:r>
          </a:p>
          <a:p>
            <a:pPr algn="ctr" eaLnBrk="1" hangingPunct="1">
              <a:defRPr/>
            </a:pPr>
            <a:r>
              <a:rPr lang="en-US" sz="4950" b="1">
                <a:ln w="11430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+mn-cs"/>
              </a:rPr>
              <a:t>và các con!</a:t>
            </a:r>
          </a:p>
        </p:txBody>
      </p:sp>
      <p:pic>
        <p:nvPicPr>
          <p:cNvPr id="15364" name="Picture 4" descr="sunflowers_wave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857501"/>
            <a:ext cx="2971800" cy="242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41751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A42D59C-321C-45C4-B933-5EEF88A2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90999" y="1653332"/>
            <a:ext cx="1663135" cy="3253077"/>
          </a:xfrm>
          <a:prstGeom prst="rect">
            <a:avLst/>
          </a:prstGeom>
        </p:spPr>
      </p:pic>
      <p:sp>
        <p:nvSpPr>
          <p:cNvPr id="21" name="Google Shape;2124;p55">
            <a:extLst>
              <a:ext uri="{FF2B5EF4-FFF2-40B4-BE49-F238E27FC236}">
                <a16:creationId xmlns:a16="http://schemas.microsoft.com/office/drawing/2014/main" id="{BB6025EC-64CB-4699-A5E2-E7B3CFA17365}"/>
              </a:ext>
            </a:extLst>
          </p:cNvPr>
          <p:cNvSpPr txBox="1"/>
          <p:nvPr/>
        </p:nvSpPr>
        <p:spPr>
          <a:xfrm>
            <a:off x="895635" y="999573"/>
            <a:ext cx="6295364" cy="3421042"/>
          </a:xfrm>
          <a:prstGeom prst="rect">
            <a:avLst/>
          </a:prstGeom>
          <a:solidFill>
            <a:srgbClr val="FEF4E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2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TẠM BIỆT CÁC THẦY CÔ VÀ CÁC CON!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sz="2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HẸN GẶP LẠI !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54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a5d68b0_69ad8331_anhve6246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49165" y="644659"/>
            <a:ext cx="3248326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Trò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chơi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1753891"/>
            <a:ext cx="5661538" cy="69249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/>
            </a:prstTxWarp>
            <a:spAutoFit/>
          </a:bodyPr>
          <a:lstStyle/>
          <a:p>
            <a:r>
              <a:rPr lang="en-US" sz="14925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đường về nhà cho Voi</a:t>
            </a:r>
            <a:endParaRPr lang="en-US" sz="8625" dirty="0">
              <a:solidFill>
                <a:srgbClr val="0000F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73" y="2446390"/>
            <a:ext cx="2594517" cy="18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835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4205568" y="4514851"/>
            <a:ext cx="1153085" cy="17168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171950" y="4514851"/>
            <a:ext cx="67236" cy="181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171950" y="4514851"/>
            <a:ext cx="2286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929904" y="3555098"/>
            <a:ext cx="261835" cy="698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52382" y="3576044"/>
            <a:ext cx="27380" cy="1755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327763" y="2618700"/>
            <a:ext cx="10469" cy="181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314700" y="2624323"/>
            <a:ext cx="228600" cy="672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29902" y="1766090"/>
            <a:ext cx="242048" cy="556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067737" y="1766089"/>
            <a:ext cx="60512" cy="170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3837215" y="3555098"/>
            <a:ext cx="328857" cy="39315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0" name="Freeform 49"/>
          <p:cNvSpPr/>
          <p:nvPr/>
        </p:nvSpPr>
        <p:spPr>
          <a:xfrm>
            <a:off x="3327763" y="2664824"/>
            <a:ext cx="773975" cy="401683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2" name="Freeform 51"/>
          <p:cNvSpPr/>
          <p:nvPr/>
        </p:nvSpPr>
        <p:spPr>
          <a:xfrm>
            <a:off x="3337560" y="1832065"/>
            <a:ext cx="685800" cy="362495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ounded Rectangle 38"/>
          <p:cNvSpPr/>
          <p:nvPr/>
        </p:nvSpPr>
        <p:spPr>
          <a:xfrm>
            <a:off x="3327763" y="1717681"/>
            <a:ext cx="2133119" cy="1817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000" b="1" smtClean="0">
              <a:solidFill>
                <a:srgbClr val="0000F2"/>
              </a:solidFill>
            </a:endParaRPr>
          </a:p>
          <a:p>
            <a:pPr marL="182880" lvl="0" algn="ctr">
              <a:buClrTx/>
              <a:defRPr/>
            </a:pPr>
            <a:r>
              <a:rPr lang="en-US" sz="3200" kern="1200">
                <a:solidFill>
                  <a:prstClr val="black"/>
                </a:solidFill>
                <a:latin typeface="Calibri"/>
              </a:rPr>
              <a:t>2,1</a:t>
            </a:r>
          </a:p>
          <a:p>
            <a:pPr marL="182880" lvl="0">
              <a:buClrTx/>
              <a:defRPr/>
            </a:pPr>
            <a:r>
              <a:rPr lang="en-US" sz="3200" b="1" kern="120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3200" kern="1200" smtClean="0">
                <a:solidFill>
                  <a:prstClr val="black"/>
                </a:solidFill>
                <a:latin typeface="Calibri"/>
              </a:rPr>
              <a:t>x</a:t>
            </a:r>
            <a:endParaRPr lang="en-US" sz="3200" kern="1200">
              <a:solidFill>
                <a:prstClr val="black"/>
              </a:solidFill>
              <a:latin typeface="Calibri"/>
            </a:endParaRPr>
          </a:p>
          <a:p>
            <a:pPr marL="182880" lvl="0">
              <a:buClrTx/>
              <a:defRPr/>
            </a:pPr>
            <a:r>
              <a:rPr lang="en-US" sz="3200" kern="120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3200" u="sng" kern="120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3200" u="sng" kern="120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u="sng" kern="1200">
                <a:solidFill>
                  <a:prstClr val="black"/>
                </a:solidFill>
                <a:latin typeface="Calibri"/>
              </a:rPr>
              <a:t>4</a:t>
            </a:r>
          </a:p>
          <a:p>
            <a:endParaRPr lang="en-US" sz="3000" b="1" dirty="0">
              <a:solidFill>
                <a:schemeClr val="tx1"/>
              </a:solidFill>
            </a:endParaRPr>
          </a:p>
          <a:p>
            <a:pPr algn="ctr"/>
            <a:endParaRPr lang="en-US" sz="3000" b="1" dirty="0">
              <a:solidFill>
                <a:srgbClr val="0000F2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27763" y="1686538"/>
            <a:ext cx="2188786" cy="18487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lvl="0" algn="ctr">
              <a:buClrTx/>
              <a:defRPr/>
            </a:pPr>
            <a:r>
              <a:rPr lang="en-US" sz="2800" kern="1200">
                <a:solidFill>
                  <a:prstClr val="black"/>
                </a:solidFill>
                <a:latin typeface="Calibri"/>
              </a:rPr>
              <a:t>2,1</a:t>
            </a:r>
          </a:p>
          <a:p>
            <a:pPr marL="182880" lvl="0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2400" b="1" kern="12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kern="1200">
                <a:solidFill>
                  <a:prstClr val="black"/>
                </a:solidFill>
                <a:latin typeface="Calibri"/>
              </a:rPr>
              <a:t>x</a:t>
            </a:r>
          </a:p>
          <a:p>
            <a:pPr marL="182880" lvl="0">
              <a:buClrTx/>
              <a:defRPr/>
            </a:pPr>
            <a:r>
              <a:rPr lang="en-US" sz="2800" kern="120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800" kern="120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u="sng" kern="1200" smtClean="0">
                <a:solidFill>
                  <a:prstClr val="black"/>
                </a:solidFill>
                <a:latin typeface="Calibri"/>
              </a:rPr>
              <a:t>     4 </a:t>
            </a:r>
          </a:p>
          <a:p>
            <a:pPr marL="182880" lvl="0">
              <a:buClrTx/>
              <a:defRPr/>
            </a:pPr>
            <a:r>
              <a:rPr lang="en-US" sz="2800" kern="1200" smtClean="0">
                <a:solidFill>
                  <a:prstClr val="black"/>
                </a:solidFill>
                <a:latin typeface="Calibri"/>
              </a:rPr>
              <a:t>       8,4 </a:t>
            </a:r>
            <a:endParaRPr lang="en-US" sz="2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992" y="3726329"/>
            <a:ext cx="1372529" cy="1033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723" y="3948249"/>
            <a:ext cx="1225755" cy="9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72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19271 -0.05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-2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4205568" y="4514851"/>
            <a:ext cx="1153085" cy="17168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171950" y="4514851"/>
            <a:ext cx="67236" cy="181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171950" y="4514851"/>
            <a:ext cx="2286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929904" y="3555098"/>
            <a:ext cx="261835" cy="698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52382" y="3576044"/>
            <a:ext cx="27380" cy="1755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327763" y="2618700"/>
            <a:ext cx="10469" cy="181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314700" y="2624323"/>
            <a:ext cx="228600" cy="672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29902" y="1766090"/>
            <a:ext cx="242048" cy="556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067737" y="1766089"/>
            <a:ext cx="60512" cy="170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3837215" y="3555098"/>
            <a:ext cx="328857" cy="39315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0" name="Freeform 49"/>
          <p:cNvSpPr/>
          <p:nvPr/>
        </p:nvSpPr>
        <p:spPr>
          <a:xfrm>
            <a:off x="3327763" y="2664824"/>
            <a:ext cx="773975" cy="401683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2" name="Freeform 51"/>
          <p:cNvSpPr/>
          <p:nvPr/>
        </p:nvSpPr>
        <p:spPr>
          <a:xfrm>
            <a:off x="3337560" y="1832065"/>
            <a:ext cx="685800" cy="362495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ounded Rectangle 38"/>
          <p:cNvSpPr/>
          <p:nvPr/>
        </p:nvSpPr>
        <p:spPr>
          <a:xfrm>
            <a:off x="103131" y="1235659"/>
            <a:ext cx="3577329" cy="15295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000" b="1" smtClean="0">
              <a:solidFill>
                <a:srgbClr val="0000F2"/>
              </a:solidFill>
            </a:endParaRPr>
          </a:p>
          <a:p>
            <a:r>
              <a:rPr lang="en-US" sz="3000" b="1">
                <a:solidFill>
                  <a:srgbClr val="0000F2"/>
                </a:solidFill>
              </a:rPr>
              <a:t>1,1 x 8 </a:t>
            </a:r>
            <a:r>
              <a:rPr lang="en-US" sz="3000" b="1" smtClean="0">
                <a:solidFill>
                  <a:srgbClr val="0000F2"/>
                </a:solidFill>
              </a:rPr>
              <a:t>= ?</a:t>
            </a:r>
            <a:endParaRPr lang="en-US" sz="3000" b="1">
              <a:solidFill>
                <a:srgbClr val="0000F2"/>
              </a:solidFill>
            </a:endParaRPr>
          </a:p>
          <a:p>
            <a:endParaRPr lang="en-US" sz="3000" b="1" dirty="0">
              <a:solidFill>
                <a:schemeClr val="tx1"/>
              </a:solidFill>
            </a:endParaRPr>
          </a:p>
          <a:p>
            <a:pPr algn="ctr"/>
            <a:endParaRPr lang="en-US" sz="3000" b="1" dirty="0">
              <a:solidFill>
                <a:srgbClr val="0000F2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3131" y="1232108"/>
            <a:ext cx="3543300" cy="1533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0000F2"/>
                </a:solidFill>
              </a:rPr>
              <a:t>1,1 </a:t>
            </a:r>
            <a:r>
              <a:rPr lang="en-US" sz="3000" b="1">
                <a:solidFill>
                  <a:srgbClr val="0000F2"/>
                </a:solidFill>
              </a:rPr>
              <a:t>x </a:t>
            </a:r>
            <a:r>
              <a:rPr lang="en-US" sz="3000" b="1" smtClean="0">
                <a:solidFill>
                  <a:srgbClr val="0000F2"/>
                </a:solidFill>
              </a:rPr>
              <a:t>8 </a:t>
            </a:r>
            <a:r>
              <a:rPr lang="en-US" sz="3000" b="1">
                <a:solidFill>
                  <a:srgbClr val="0000F2"/>
                </a:solidFill>
              </a:rPr>
              <a:t>= </a:t>
            </a:r>
            <a:r>
              <a:rPr lang="en-US" sz="3000" b="1" smtClean="0">
                <a:solidFill>
                  <a:srgbClr val="0000F2"/>
                </a:solidFill>
              </a:rPr>
              <a:t>8,8</a:t>
            </a:r>
            <a:endParaRPr lang="en-US" sz="3000" b="1">
              <a:solidFill>
                <a:srgbClr val="0000F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435" y="3998308"/>
            <a:ext cx="790026" cy="612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997" y="3726329"/>
            <a:ext cx="945585" cy="7785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70" y="2872881"/>
            <a:ext cx="798919" cy="7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12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0.01265 L -0.06302 -0.18364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4205568" y="4514851"/>
            <a:ext cx="1153085" cy="17168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171950" y="4514851"/>
            <a:ext cx="67236" cy="181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171950" y="4514851"/>
            <a:ext cx="2286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929904" y="3555098"/>
            <a:ext cx="261835" cy="698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52382" y="3576044"/>
            <a:ext cx="27380" cy="1755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327763" y="2618700"/>
            <a:ext cx="10469" cy="181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314700" y="2624323"/>
            <a:ext cx="228600" cy="672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29902" y="1766090"/>
            <a:ext cx="242048" cy="556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067737" y="1766089"/>
            <a:ext cx="60512" cy="170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3837215" y="3555098"/>
            <a:ext cx="328857" cy="39315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0" name="Freeform 49"/>
          <p:cNvSpPr/>
          <p:nvPr/>
        </p:nvSpPr>
        <p:spPr>
          <a:xfrm>
            <a:off x="3327763" y="2664824"/>
            <a:ext cx="773975" cy="401683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2" name="Freeform 51"/>
          <p:cNvSpPr/>
          <p:nvPr/>
        </p:nvSpPr>
        <p:spPr>
          <a:xfrm>
            <a:off x="3337560" y="1832065"/>
            <a:ext cx="685800" cy="362495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ounded Rectangle 38"/>
          <p:cNvSpPr/>
          <p:nvPr/>
        </p:nvSpPr>
        <p:spPr>
          <a:xfrm>
            <a:off x="46107" y="608128"/>
            <a:ext cx="5171939" cy="106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000" b="1" smtClean="0">
              <a:solidFill>
                <a:srgbClr val="0000F2"/>
              </a:solidFill>
            </a:endParaRPr>
          </a:p>
          <a:p>
            <a:r>
              <a:rPr lang="en-US" sz="2400" b="1" smtClean="0">
                <a:solidFill>
                  <a:srgbClr val="0000F2"/>
                </a:solidFill>
              </a:rPr>
              <a:t>Muốn nhân một số thập phân với một số tự nhiên ta làm thế nào?</a:t>
            </a:r>
            <a:endParaRPr lang="en-US" sz="3000" b="1" dirty="0">
              <a:solidFill>
                <a:schemeClr val="tx1"/>
              </a:solidFill>
            </a:endParaRPr>
          </a:p>
          <a:p>
            <a:pPr algn="ctr"/>
            <a:endParaRPr lang="en-US" sz="3000" b="1" dirty="0">
              <a:solidFill>
                <a:srgbClr val="0000F2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107" y="552327"/>
            <a:ext cx="5274625" cy="11097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</a:rPr>
              <a:t>Xin chúc mừng!</a:t>
            </a:r>
            <a:endParaRPr lang="en-US" sz="3000" b="1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435" y="3998308"/>
            <a:ext cx="790026" cy="612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354" y="2965417"/>
            <a:ext cx="945585" cy="7785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47" y="3066507"/>
            <a:ext cx="692142" cy="4885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41" y="1936377"/>
            <a:ext cx="995206" cy="800565"/>
          </a:xfrm>
          <a:prstGeom prst="rect">
            <a:avLst/>
          </a:prstGeom>
        </p:spPr>
      </p:pic>
      <p:pic>
        <p:nvPicPr>
          <p:cNvPr id="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25966" y="11071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758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8025E-6 L -0.0934 -0.19876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917"/>
            <a:ext cx="9144000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604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0CF02D-0AA9-A4CF-2640-4B15B9061D4B}"/>
              </a:ext>
            </a:extLst>
          </p:cNvPr>
          <p:cNvSpPr txBox="1"/>
          <p:nvPr/>
        </p:nvSpPr>
        <p:spPr>
          <a:xfrm>
            <a:off x="0" y="723871"/>
            <a:ext cx="8749989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b="1" kern="10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 </a:t>
            </a:r>
            <a:r>
              <a:rPr lang="en-US" sz="2000" b="1" kern="10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000" b="1" kern="10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phân, ta làm như sau:</a:t>
            </a:r>
            <a:endParaRPr lang="en-VN" sz="1800" b="1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6762B-01BB-8D80-22D1-79F8225C9298}"/>
              </a:ext>
            </a:extLst>
          </p:cNvPr>
          <p:cNvSpPr txBox="1"/>
          <p:nvPr/>
        </p:nvSpPr>
        <p:spPr>
          <a:xfrm>
            <a:off x="237893" y="1409284"/>
            <a:ext cx="88028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Symbol" pitchFamily="2" charset="2"/>
              <a:buChar char=""/>
              <a:tabLst>
                <a:tab pos="160020" algn="l"/>
              </a:tabLst>
            </a:pPr>
            <a:r>
              <a:rPr lang="en-US" sz="2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2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Symbol" pitchFamily="2" charset="2"/>
              <a:buChar char=""/>
              <a:tabLst>
                <a:tab pos="16002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63994233-2BF5-1A1E-A148-758153074ECA}"/>
              </a:ext>
            </a:extLst>
          </p:cNvPr>
          <p:cNvSpPr/>
          <p:nvPr/>
        </p:nvSpPr>
        <p:spPr>
          <a:xfrm>
            <a:off x="7818914" y="3734216"/>
            <a:ext cx="1325086" cy="1411543"/>
          </a:xfrm>
          <a:custGeom>
            <a:avLst/>
            <a:gdLst/>
            <a:ahLst/>
            <a:cxnLst/>
            <a:rect l="l" t="t" r="r" b="b"/>
            <a:pathLst>
              <a:path w="1325086" h="1411543">
                <a:moveTo>
                  <a:pt x="0" y="0"/>
                </a:moveTo>
                <a:lnTo>
                  <a:pt x="1325086" y="0"/>
                </a:lnTo>
                <a:lnTo>
                  <a:pt x="1325086" y="1411543"/>
                </a:lnTo>
                <a:lnTo>
                  <a:pt x="0" y="14115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5804D55-0CEC-45FD-1FEE-CE1C5912F2C5}"/>
              </a:ext>
            </a:extLst>
          </p:cNvPr>
          <p:cNvSpPr/>
          <p:nvPr/>
        </p:nvSpPr>
        <p:spPr>
          <a:xfrm>
            <a:off x="8481457" y="327702"/>
            <a:ext cx="559280" cy="625954"/>
          </a:xfrm>
          <a:custGeom>
            <a:avLst/>
            <a:gdLst/>
            <a:ahLst/>
            <a:cxnLst/>
            <a:rect l="l" t="t" r="r" b="b"/>
            <a:pathLst>
              <a:path w="861115" h="962629">
                <a:moveTo>
                  <a:pt x="0" y="0"/>
                </a:moveTo>
                <a:lnTo>
                  <a:pt x="861115" y="0"/>
                </a:lnTo>
                <a:lnTo>
                  <a:pt x="861115" y="962629"/>
                </a:lnTo>
                <a:lnTo>
                  <a:pt x="0" y="962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4453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A36144-CC14-6949-FB7D-DD096DF8D1D5}"/>
              </a:ext>
            </a:extLst>
          </p:cNvPr>
          <p:cNvSpPr txBox="1"/>
          <p:nvPr/>
        </p:nvSpPr>
        <p:spPr>
          <a:xfrm>
            <a:off x="1382915" y="402336"/>
            <a:ext cx="63781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000" smtClean="0"/>
              <a:t>b)</a:t>
            </a:r>
            <a:r>
              <a:rPr lang="en-US" sz="2000" smtClean="0"/>
              <a:t> Tính nhẩm:</a:t>
            </a:r>
            <a:endParaRPr lang="en-VN" sz="2000" dirty="0"/>
          </a:p>
          <a:p>
            <a:pPr>
              <a:lnSpc>
                <a:spcPct val="200000"/>
              </a:lnSpc>
            </a:pPr>
            <a:r>
              <a:rPr lang="en-VN" sz="2000" dirty="0"/>
              <a:t>0,7 x 0,8		</a:t>
            </a:r>
            <a:r>
              <a:rPr lang="en-VN" sz="2000"/>
              <a:t>	</a:t>
            </a:r>
            <a:r>
              <a:rPr lang="en-US" sz="2000" smtClean="0"/>
              <a:t>2,</a:t>
            </a:r>
            <a:r>
              <a:rPr lang="en-VN" sz="2000" smtClean="0"/>
              <a:t>5 x </a:t>
            </a:r>
            <a:r>
              <a:rPr lang="en-US" sz="2000" smtClean="0"/>
              <a:t>0,4</a:t>
            </a:r>
            <a:endParaRPr lang="en-VN" sz="2000" smtClean="0"/>
          </a:p>
          <a:p>
            <a:pPr>
              <a:lnSpc>
                <a:spcPct val="200000"/>
              </a:lnSpc>
            </a:pPr>
            <a:r>
              <a:rPr lang="en-US" sz="2000" smtClean="0"/>
              <a:t>0,05</a:t>
            </a:r>
            <a:r>
              <a:rPr lang="en-VN" sz="2000" smtClean="0"/>
              <a:t> x </a:t>
            </a:r>
            <a:r>
              <a:rPr lang="en-US" sz="2000" smtClean="0"/>
              <a:t>2</a:t>
            </a:r>
            <a:r>
              <a:rPr lang="en-VN" sz="2000" smtClean="0"/>
              <a:t>			</a:t>
            </a:r>
            <a:r>
              <a:rPr lang="en-US" sz="2000" smtClean="0"/>
              <a:t>            </a:t>
            </a:r>
            <a:r>
              <a:rPr lang="en-VN" sz="2000" smtClean="0"/>
              <a:t>1,7 x 0,5</a:t>
            </a:r>
          </a:p>
          <a:p>
            <a:pPr>
              <a:lnSpc>
                <a:spcPct val="200000"/>
              </a:lnSpc>
            </a:pPr>
            <a:r>
              <a:rPr lang="en-US" sz="2000" smtClean="0"/>
              <a:t>                           </a:t>
            </a:r>
            <a:r>
              <a:rPr lang="en-VN" sz="2000" smtClean="0"/>
              <a:t>2,3 x 0,3		</a:t>
            </a:r>
            <a:endParaRPr lang="en-US" sz="2000" smtClean="0"/>
          </a:p>
          <a:p>
            <a:pPr>
              <a:lnSpc>
                <a:spcPct val="200000"/>
              </a:lnSpc>
            </a:pPr>
            <a:r>
              <a:rPr lang="en-US" sz="2000"/>
              <a:t> </a:t>
            </a:r>
            <a:r>
              <a:rPr lang="en-US" sz="2000" smtClean="0"/>
              <a:t>                     </a:t>
            </a:r>
            <a:r>
              <a:rPr lang="en-US" sz="2000"/>
              <a:t> </a:t>
            </a:r>
            <a:r>
              <a:rPr lang="en-US" sz="2000" smtClean="0"/>
              <a:t>  </a:t>
            </a:r>
            <a:r>
              <a:rPr lang="en-VN" sz="2000" smtClean="0"/>
              <a:t>1,25 x 0,8</a:t>
            </a:r>
            <a:endParaRPr lang="en-VN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60237-AFA6-0559-87F6-52E741CE624E}"/>
              </a:ext>
            </a:extLst>
          </p:cNvPr>
          <p:cNvSpPr txBox="1"/>
          <p:nvPr/>
        </p:nvSpPr>
        <p:spPr>
          <a:xfrm>
            <a:off x="2530929" y="1231729"/>
            <a:ext cx="902811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= 0,56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4C6FA-DD57-268F-9CD8-FE2F0AC93028}"/>
              </a:ext>
            </a:extLst>
          </p:cNvPr>
          <p:cNvSpPr txBox="1"/>
          <p:nvPr/>
        </p:nvSpPr>
        <p:spPr>
          <a:xfrm>
            <a:off x="2530929" y="1846480"/>
            <a:ext cx="760144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b="1">
                <a:solidFill>
                  <a:srgbClr val="FF0000"/>
                </a:solidFill>
              </a:rPr>
              <a:t>= </a:t>
            </a:r>
            <a:r>
              <a:rPr lang="en-US" sz="2000" b="1" smtClean="0">
                <a:solidFill>
                  <a:srgbClr val="FF0000"/>
                </a:solidFill>
              </a:rPr>
              <a:t>0,</a:t>
            </a:r>
            <a:r>
              <a:rPr lang="en-VN" sz="2000" b="1" smtClean="0">
                <a:solidFill>
                  <a:srgbClr val="FF0000"/>
                </a:solidFill>
              </a:rPr>
              <a:t>1</a:t>
            </a:r>
            <a:endParaRPr lang="en-VN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F8028-DFB1-B6AC-4730-A162C1ADD824}"/>
              </a:ext>
            </a:extLst>
          </p:cNvPr>
          <p:cNvSpPr txBox="1"/>
          <p:nvPr/>
        </p:nvSpPr>
        <p:spPr>
          <a:xfrm>
            <a:off x="4384948" y="2477666"/>
            <a:ext cx="902811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= 0,69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E151F-EF06-7B2A-926C-1BD47388EF15}"/>
              </a:ext>
            </a:extLst>
          </p:cNvPr>
          <p:cNvSpPr txBox="1"/>
          <p:nvPr/>
        </p:nvSpPr>
        <p:spPr>
          <a:xfrm>
            <a:off x="6133397" y="1212263"/>
            <a:ext cx="54694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b="1">
                <a:solidFill>
                  <a:srgbClr val="FF0000"/>
                </a:solidFill>
              </a:rPr>
              <a:t>= </a:t>
            </a:r>
            <a:r>
              <a:rPr lang="en-US" sz="2000" b="1" smtClean="0">
                <a:solidFill>
                  <a:srgbClr val="FF0000"/>
                </a:solidFill>
              </a:rPr>
              <a:t>1</a:t>
            </a:r>
            <a:endParaRPr lang="en-VN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F419C-FB39-CFFF-BCE9-4FD2A55B67A6}"/>
              </a:ext>
            </a:extLst>
          </p:cNvPr>
          <p:cNvSpPr txBox="1"/>
          <p:nvPr/>
        </p:nvSpPr>
        <p:spPr>
          <a:xfrm>
            <a:off x="6132262" y="1850459"/>
            <a:ext cx="902811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= 0,85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46BC7-7953-0636-CB70-53FD3F8D1406}"/>
              </a:ext>
            </a:extLst>
          </p:cNvPr>
          <p:cNvSpPr txBox="1"/>
          <p:nvPr/>
        </p:nvSpPr>
        <p:spPr>
          <a:xfrm>
            <a:off x="4384948" y="3045113"/>
            <a:ext cx="54694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= 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488" y="3940099"/>
            <a:ext cx="1635512" cy="12034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A36144-CC14-6949-FB7D-DD096DF8D1D5}"/>
              </a:ext>
            </a:extLst>
          </p:cNvPr>
          <p:cNvSpPr txBox="1"/>
          <p:nvPr/>
        </p:nvSpPr>
        <p:spPr>
          <a:xfrm>
            <a:off x="1177915" y="-53127"/>
            <a:ext cx="952505" cy="612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000" b="1" smtClean="0">
                <a:solidFill>
                  <a:srgbClr val="37B19C"/>
                </a:solidFill>
              </a:rPr>
              <a:t>Bài </a:t>
            </a:r>
            <a:r>
              <a:rPr lang="en-VN" sz="2000" b="1" dirty="0">
                <a:solidFill>
                  <a:srgbClr val="37B19C"/>
                </a:solidFill>
              </a:rPr>
              <a:t>1</a:t>
            </a:r>
            <a:r>
              <a:rPr lang="en-VN" sz="2000" b="1">
                <a:solidFill>
                  <a:srgbClr val="37B19C"/>
                </a:solidFill>
              </a:rPr>
              <a:t>: </a:t>
            </a:r>
            <a:endParaRPr lang="en-VN" sz="2000" b="1" dirty="0">
              <a:solidFill>
                <a:srgbClr val="37B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997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0CF02D-0AA9-A4CF-2640-4B15B9061D4B}"/>
              </a:ext>
            </a:extLst>
          </p:cNvPr>
          <p:cNvSpPr txBox="1"/>
          <p:nvPr/>
        </p:nvSpPr>
        <p:spPr>
          <a:xfrm>
            <a:off x="0" y="723871"/>
            <a:ext cx="8749989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b="1" kern="10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 </a:t>
            </a:r>
            <a:r>
              <a:rPr lang="en-US" sz="2000" b="1" kern="10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000" b="1" kern="10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phân, ta làm như sau:</a:t>
            </a:r>
            <a:endParaRPr lang="en-VN" sz="1800" b="1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6762B-01BB-8D80-22D1-79F8225C9298}"/>
              </a:ext>
            </a:extLst>
          </p:cNvPr>
          <p:cNvSpPr txBox="1"/>
          <p:nvPr/>
        </p:nvSpPr>
        <p:spPr>
          <a:xfrm>
            <a:off x="237893" y="1409284"/>
            <a:ext cx="88028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Symbol" pitchFamily="2" charset="2"/>
              <a:buChar char=""/>
              <a:tabLst>
                <a:tab pos="160020" algn="l"/>
              </a:tabLst>
            </a:pPr>
            <a:r>
              <a:rPr lang="en-US" sz="2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2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Symbol" pitchFamily="2" charset="2"/>
              <a:buChar char=""/>
              <a:tabLst>
                <a:tab pos="16002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63994233-2BF5-1A1E-A148-758153074ECA}"/>
              </a:ext>
            </a:extLst>
          </p:cNvPr>
          <p:cNvSpPr/>
          <p:nvPr/>
        </p:nvSpPr>
        <p:spPr>
          <a:xfrm>
            <a:off x="7818914" y="3734216"/>
            <a:ext cx="1325086" cy="1411543"/>
          </a:xfrm>
          <a:custGeom>
            <a:avLst/>
            <a:gdLst/>
            <a:ahLst/>
            <a:cxnLst/>
            <a:rect l="l" t="t" r="r" b="b"/>
            <a:pathLst>
              <a:path w="1325086" h="1411543">
                <a:moveTo>
                  <a:pt x="0" y="0"/>
                </a:moveTo>
                <a:lnTo>
                  <a:pt x="1325086" y="0"/>
                </a:lnTo>
                <a:lnTo>
                  <a:pt x="1325086" y="1411543"/>
                </a:lnTo>
                <a:lnTo>
                  <a:pt x="0" y="14115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5804D55-0CEC-45FD-1FEE-CE1C5912F2C5}"/>
              </a:ext>
            </a:extLst>
          </p:cNvPr>
          <p:cNvSpPr/>
          <p:nvPr/>
        </p:nvSpPr>
        <p:spPr>
          <a:xfrm>
            <a:off x="8481457" y="327702"/>
            <a:ext cx="559280" cy="625954"/>
          </a:xfrm>
          <a:custGeom>
            <a:avLst/>
            <a:gdLst/>
            <a:ahLst/>
            <a:cxnLst/>
            <a:rect l="l" t="t" r="r" b="b"/>
            <a:pathLst>
              <a:path w="861115" h="962629">
                <a:moveTo>
                  <a:pt x="0" y="0"/>
                </a:moveTo>
                <a:lnTo>
                  <a:pt x="861115" y="0"/>
                </a:lnTo>
                <a:lnTo>
                  <a:pt x="861115" y="962629"/>
                </a:lnTo>
                <a:lnTo>
                  <a:pt x="0" y="962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50540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Integers: positive or negative? by Slidesgo">
  <a:themeElements>
    <a:clrScheme name="Simple Light">
      <a:dk1>
        <a:srgbClr val="09264D"/>
      </a:dk1>
      <a:lt1>
        <a:srgbClr val="F6F6F6"/>
      </a:lt1>
      <a:dk2>
        <a:srgbClr val="309985"/>
      </a:dk2>
      <a:lt2>
        <a:srgbClr val="D6E6EB"/>
      </a:lt2>
      <a:accent1>
        <a:srgbClr val="EC687C"/>
      </a:accent1>
      <a:accent2>
        <a:srgbClr val="FFCF06"/>
      </a:accent2>
      <a:accent3>
        <a:srgbClr val="57B8DA"/>
      </a:accent3>
      <a:accent4>
        <a:srgbClr val="FFFFFF"/>
      </a:accent4>
      <a:accent5>
        <a:srgbClr val="FFFFFF"/>
      </a:accent5>
      <a:accent6>
        <a:srgbClr val="FFFFFF"/>
      </a:accent6>
      <a:hlink>
        <a:srgbClr val="0926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257</Words>
  <Application>Microsoft Office PowerPoint</Application>
  <PresentationFormat>On-screen Show (16:9)</PresentationFormat>
  <Paragraphs>43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Times New Roman</vt:lpstr>
      <vt:lpstr>Calibri Light</vt:lpstr>
      <vt:lpstr>Calibri</vt:lpstr>
      <vt:lpstr>Fira Sans Extra Condensed</vt:lpstr>
      <vt:lpstr>Symbol</vt:lpstr>
      <vt:lpstr>Manrope ExtraBold</vt:lpstr>
      <vt:lpstr>Albert Sans</vt:lpstr>
      <vt:lpstr>Arial</vt:lpstr>
      <vt:lpstr>Integers: positive or negative?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HỌC SINH THAM DỰ BUỔI HỌC NGÀY HÔM NAY</dc:title>
  <dc:creator>HTC</dc:creator>
  <cp:lastModifiedBy>Admin</cp:lastModifiedBy>
  <cp:revision>49</cp:revision>
  <dcterms:modified xsi:type="dcterms:W3CDTF">2024-11-27T09:14:32Z</dcterms:modified>
</cp:coreProperties>
</file>