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2" r:id="rId2"/>
    <p:sldId id="256" r:id="rId3"/>
    <p:sldId id="257" r:id="rId4"/>
    <p:sldId id="262" r:id="rId5"/>
    <p:sldId id="300" r:id="rId6"/>
    <p:sldId id="263" r:id="rId7"/>
    <p:sldId id="302" r:id="rId8"/>
    <p:sldId id="324" r:id="rId9"/>
    <p:sldId id="325" r:id="rId10"/>
    <p:sldId id="323" r:id="rId11"/>
    <p:sldId id="326" r:id="rId12"/>
    <p:sldId id="301" r:id="rId13"/>
    <p:sldId id="327" r:id="rId14"/>
    <p:sldId id="331" r:id="rId15"/>
    <p:sldId id="271" r:id="rId16"/>
    <p:sldId id="274" r:id="rId17"/>
    <p:sldId id="329" r:id="rId18"/>
    <p:sldId id="272" r:id="rId19"/>
    <p:sldId id="330" r:id="rId20"/>
    <p:sldId id="290" r:id="rId21"/>
    <p:sldId id="276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Anh Tram" initials="NAT" lastIdx="8" clrIdx="0">
    <p:extLst>
      <p:ext uri="{19B8F6BF-5375-455C-9EA6-DF929625EA0E}">
        <p15:presenceInfo xmlns:p15="http://schemas.microsoft.com/office/powerpoint/2012/main" userId="S::tramna@dtp-education.com::b871de86-d529-4a9a-a31a-cac2a80982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D7D31"/>
    <a:srgbClr val="EFA02E"/>
    <a:srgbClr val="2F5597"/>
    <a:srgbClr val="B3C1D9"/>
    <a:srgbClr val="F4B083"/>
    <a:srgbClr val="FDD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808C-6E01-4524-9A22-86CE4814E520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553F-ED02-4544-9574-9AC645EE8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E98-49C9-19D8-46EC-DB4DAC496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A55BA-59D4-7922-ED74-78039550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32D7-3AE8-6B35-7160-BCC2ED03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96D5-62D9-4C26-BA4C-BC70E101E021}" type="datetime1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1AA7-2D99-F316-DCE2-3F5B09A7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EC43-5E6B-6455-1BF6-BA098F55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4672-5187-24B0-8313-4A232CB0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03530-BE2C-54C0-3276-CB4E482D9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FFC5-E967-4291-9FB3-7F8F86EE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A20-356B-41AA-8762-660F32205ABF}" type="datetime1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6AB3-A6E3-5622-50BF-C6DA3FE2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CDAC-7B5C-172F-01E6-20470E66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359E0-4A90-CB85-706B-4B4DC1E39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3FEB8-0891-EC98-CBC3-1F88FFAF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603A-8780-1278-D76A-F777AA5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99D3-1F7B-4BA0-A525-E909DC06378A}" type="datetime1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1E80-190D-763C-6F16-F03C823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A2380-2DE9-FBC6-58D0-0327EE67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7CF3-3D47-4672-90B3-4ABD2791752B}" type="datetime1">
              <a:rPr lang="en-US" smtClean="0"/>
              <a:pPr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Người thực hiện: Lò Văn Lợi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D2-262C-533C-7E1A-1709E0F2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DE60-02EB-61C4-2D0E-3B1A8EF9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AD76-13DB-DFB2-D216-1CA2F707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14A4-2AA5-47A5-9701-132BDA1B9EE4}" type="datetime1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1FE4-F32A-AB2E-F589-937C4EF7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D3E5-A0CA-FEFB-C062-504393A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4914-A3AD-2FA7-68A6-9E52CB38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38E5-E419-83D1-462F-22650024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C111-C809-7A1B-71BF-FEB4AD4C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6B5-CA84-43C5-AABD-9877FD13A065}" type="datetime1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CD03-1628-8362-4942-57A7788D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6A74-DF73-367C-D740-A189ABFC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F6E2-9198-5915-5515-FEA4FF50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99D8-7797-989F-1359-5A2C115A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F136A-7101-452B-C6B2-BCB0E7E4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7295F-93F7-56EF-0151-D60A5326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5CAE-685B-42BC-B855-7E28F49CBDA4}" type="datetime1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F365-DE0B-47BA-CC74-F6349F0B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1DCF2-5474-CB1E-4180-3D18EA1A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5BA-705A-2783-3CE3-DA866ADA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5821D-0DBB-AA22-14D4-F801D5F9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17CB4-7D98-1D14-4AA2-B3FF9827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780FE-9111-E1F7-F453-FCDC1911A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C32DC-17DE-37C0-07DB-BB2AEC9EF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B4E47-471D-B9B2-327F-A24CB6D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C96C-7C65-4196-9890-94D16DF9FB76}" type="datetime1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5C018-0FFD-E5B3-EEE1-CBDF0A77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ECA50-1B4A-2D40-1668-01707FA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BA77-6873-CB88-A4F1-16BDDA96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61FA4-F8E3-33B2-FAC2-8E9E1554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86CC-D880-4353-BAFA-683EC5C06FEA}" type="datetime1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B101D-4964-2634-7D21-1C82E896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038E-BE02-0EA2-A9F1-97D3CE9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9B8E9-EA51-40EE-3532-D18E8E69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1F0-06DA-443C-8648-73E8053DA1C4}" type="datetime1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9A276-F7D9-0381-F188-5CF5869A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B0C7-EAB1-AEB4-2844-5275083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7240-5047-7BCF-7C28-6E977352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F6AB-6865-A417-B4CD-CDD772D4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2DE5F-55CF-9909-FA46-9EAF5A3D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47CE-ABD2-2BD0-5BD7-22FD1409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1B7A-C6E5-48AA-9C9A-17BF23F24BF0}" type="datetime1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F695-69BC-8E4C-07BD-236981A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68A5-1EC3-7DD0-886D-4B0B257D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7025-2A10-6AD9-489E-E027C9AC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E362E-2672-C938-A3E3-DA3ADB9FB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C2A79-5B30-57DD-182D-EA6B8A68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DC55D-279C-F01A-32FC-F5796435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EB7D-2108-44D2-9816-286DB0A57D82}" type="datetime1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4902-A9A7-98E5-7CDE-526B0C26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01095-98CE-54EB-71BC-92BE548F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4164-CFC6-41DD-AE4E-261D2832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B330-B44C-8840-D74E-F53DF41D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DE59-F349-47DC-5EDF-A4D285EF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BF27CF3-3D47-4672-90B3-4ABD2791752B}" type="datetime1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B92FC-1E49-426E-313A-A6D805C8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Người thực hiện: Lò Văn Lợi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648C-C9C9-FFC8-60CF-D238B5DCE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5433979-8A42-41E3-A33B-BDDB6A428A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C1683-D94E-2B02-BDB8-5E979E7891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3"/>
            <a:ext cx="12192000" cy="126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602C50-A23C-11C4-A782-9F01D62DC0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175679"/>
            <a:ext cx="929642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OP%20CHUNG%20MINH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tiff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1" name="Picture 3" descr="20060707144724799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8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08000" y="25146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en-US" sz="3000">
                <a:solidFill>
                  <a:srgbClr val="FF0066"/>
                </a:solidFill>
              </a:rPr>
              <a:t>            </a:t>
            </a: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3421626" y="5545680"/>
            <a:ext cx="6091084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 Văn Lợi</a:t>
            </a:r>
            <a:endParaRPr lang="en-US" altLang="en-US" sz="3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6363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64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422400" y="1524005"/>
            <a:ext cx="9753600" cy="7239000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vi-VN" sz="40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vi-VN" sz="40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40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</a:t>
            </a:r>
            <a:r>
              <a:rPr lang="vi-VN" sz="40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40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 CÔ VỀ </a:t>
            </a:r>
            <a:r>
              <a:rPr lang="en-US" sz="40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DỰ </a:t>
            </a:r>
            <a:r>
              <a:rPr lang="en-US" sz="4000" kern="10" spc="-32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 THĂM LỚP </a:t>
            </a:r>
            <a:endParaRPr lang="vi-VN" sz="40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40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4000" kern="10" spc="-32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sz="4000" kern="10" spc="-32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A1</a:t>
            </a:r>
            <a:endParaRPr lang="en-US" sz="40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3149600" y="3657600"/>
            <a:ext cx="5384800" cy="685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64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Tin học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1055914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6363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6364"/>
                </p:tgtEl>
              </p:cMediaNode>
            </p:audio>
          </p:childTnLst>
        </p:cTn>
      </p:par>
    </p:tnLst>
    <p:bldLst>
      <p:bldP spid="356362" grpId="0" animBg="1"/>
      <p:bldP spid="15" grpId="0"/>
      <p:bldP spid="19" grpId="0" animBg="1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7330AF-B454-C8CF-4828-5D5B3661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10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66515-316A-5B33-1874-9BDC9E1D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2066083"/>
            <a:ext cx="6148099" cy="419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F4C99981-44E0-EA4C-2181-27642DC8B1CC}"/>
              </a:ext>
            </a:extLst>
          </p:cNvPr>
          <p:cNvSpPr/>
          <p:nvPr/>
        </p:nvSpPr>
        <p:spPr>
          <a:xfrm>
            <a:off x="83128" y="2331258"/>
            <a:ext cx="5661890" cy="3930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E056EE-6A46-9518-ACF0-BAE9A7581CAB}"/>
              </a:ext>
            </a:extLst>
          </p:cNvPr>
          <p:cNvSpPr/>
          <p:nvPr/>
        </p:nvSpPr>
        <p:spPr>
          <a:xfrm>
            <a:off x="2053629" y="1858608"/>
            <a:ext cx="1750159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LƯU 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B37CC-933F-449D-B9BB-B8AE1BF04E0F}"/>
              </a:ext>
            </a:extLst>
          </p:cNvPr>
          <p:cNvSpPr txBox="1"/>
          <p:nvPr/>
        </p:nvSpPr>
        <p:spPr>
          <a:xfrm>
            <a:off x="112400" y="2647439"/>
            <a:ext cx="5632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7013" algn="just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Mô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Tren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can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Ca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:  </a:t>
            </a:r>
            <a:endParaRPr lang="vi-VN" sz="2400" b="1" i="1" dirty="0">
              <a:solidFill>
                <a:srgbClr val="0070C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20957-C384-7877-F84B-6F7F87286B7F}"/>
              </a:ext>
            </a:extLst>
          </p:cNvPr>
          <p:cNvSpPr txBox="1"/>
          <p:nvPr/>
        </p:nvSpPr>
        <p:spPr>
          <a:xfrm>
            <a:off x="76210" y="5008047"/>
            <a:ext cx="57435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  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D2AF30-B017-4D19-BD25-E55842D2AAA2}"/>
              </a:ext>
            </a:extLst>
          </p:cNvPr>
          <p:cNvSpPr/>
          <p:nvPr/>
        </p:nvSpPr>
        <p:spPr>
          <a:xfrm>
            <a:off x="6345383" y="2222565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749C4-8CD0-F1C8-A8D0-495D3E90F50B}"/>
              </a:ext>
            </a:extLst>
          </p:cNvPr>
          <p:cNvSpPr/>
          <p:nvPr/>
        </p:nvSpPr>
        <p:spPr>
          <a:xfrm>
            <a:off x="6631710" y="269701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A2359-B14C-7B96-69F6-ADF9DF7A0EA9}"/>
              </a:ext>
            </a:extLst>
          </p:cNvPr>
          <p:cNvSpPr/>
          <p:nvPr/>
        </p:nvSpPr>
        <p:spPr>
          <a:xfrm>
            <a:off x="6807195" y="4696691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8E845C-3D86-2807-45E8-D0D767292495}"/>
              </a:ext>
            </a:extLst>
          </p:cNvPr>
          <p:cNvSpPr txBox="1"/>
          <p:nvPr/>
        </p:nvSpPr>
        <p:spPr>
          <a:xfrm>
            <a:off x="1170450" y="1167410"/>
            <a:ext cx="907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A03250-8634-2349-0AD9-C31BD25ECC8B}"/>
              </a:ext>
            </a:extLst>
          </p:cNvPr>
          <p:cNvSpPr txBox="1"/>
          <p:nvPr/>
        </p:nvSpPr>
        <p:spPr>
          <a:xfrm>
            <a:off x="217705" y="3878366"/>
            <a:ext cx="538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just"/>
            <a:r>
              <a:rPr lang="en-US" sz="24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D:\Anh dong vat\</a:t>
            </a:r>
            <a:r>
              <a:rPr lang="en-US" sz="2400" b="1" i="1" dirty="0" err="1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Tren</a:t>
            </a:r>
            <a:r>
              <a:rPr lang="en-US" sz="24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can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353D86-EA22-6800-A625-57A89E136C7A}"/>
              </a:ext>
            </a:extLst>
          </p:cNvPr>
          <p:cNvSpPr txBox="1"/>
          <p:nvPr/>
        </p:nvSpPr>
        <p:spPr>
          <a:xfrm>
            <a:off x="208469" y="4446087"/>
            <a:ext cx="562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just"/>
            <a:r>
              <a:rPr lang="en-US" sz="20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D:\Anh dong vat\</a:t>
            </a:r>
            <a:r>
              <a:rPr lang="en-US" sz="20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Duoi</a:t>
            </a:r>
            <a:r>
              <a:rPr lang="en-US" sz="2000" b="1" i="1" dirty="0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nuoc\Ca\Ca </a:t>
            </a:r>
            <a:r>
              <a:rPr lang="en-US" sz="2000" b="1" i="1" dirty="0" err="1">
                <a:solidFill>
                  <a:srgbClr val="0070C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vi-VN" sz="2000" b="1" i="1" dirty="0">
              <a:solidFill>
                <a:srgbClr val="0070C0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BC3AB7-AD06-95E0-8016-F2C7CA5BF73E}"/>
              </a:ext>
            </a:extLst>
          </p:cNvPr>
          <p:cNvSpPr/>
          <p:nvPr/>
        </p:nvSpPr>
        <p:spPr>
          <a:xfrm>
            <a:off x="6345382" y="2222565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598800-02FA-6620-3B03-513ABD3065FF}"/>
              </a:ext>
            </a:extLst>
          </p:cNvPr>
          <p:cNvSpPr/>
          <p:nvPr/>
        </p:nvSpPr>
        <p:spPr>
          <a:xfrm>
            <a:off x="6631710" y="2715491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2CF275-CA5B-BD61-C122-3BA1E22E6547}"/>
              </a:ext>
            </a:extLst>
          </p:cNvPr>
          <p:cNvSpPr/>
          <p:nvPr/>
        </p:nvSpPr>
        <p:spPr>
          <a:xfrm>
            <a:off x="6807195" y="3207329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500E12-2D7B-105C-A48F-61BC03BFB871}"/>
              </a:ext>
            </a:extLst>
          </p:cNvPr>
          <p:cNvSpPr/>
          <p:nvPr/>
        </p:nvSpPr>
        <p:spPr>
          <a:xfrm>
            <a:off x="6987305" y="3704125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64D35D-EC59-3BFF-D856-F3A4C7F3422A}"/>
              </a:ext>
            </a:extLst>
          </p:cNvPr>
          <p:cNvSpPr/>
          <p:nvPr/>
        </p:nvSpPr>
        <p:spPr>
          <a:xfrm>
            <a:off x="9529482" y="2675147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/>
      <p:bldP spid="16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C66B55-9066-4BDA-6F5A-20C595A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11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9A5CD-90E2-0252-F88A-85A4819EB5C1}"/>
              </a:ext>
            </a:extLst>
          </p:cNvPr>
          <p:cNvSpPr txBox="1"/>
          <p:nvPr/>
        </p:nvSpPr>
        <p:spPr>
          <a:xfrm>
            <a:off x="378824" y="1167410"/>
            <a:ext cx="882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3C59F-69B8-4C07-B5F2-EBA539D6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2066083"/>
            <a:ext cx="6148099" cy="419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D15273-BB3A-F8DE-324E-8AD91EEFDBDD}"/>
              </a:ext>
            </a:extLst>
          </p:cNvPr>
          <p:cNvSpPr/>
          <p:nvPr/>
        </p:nvSpPr>
        <p:spPr>
          <a:xfrm>
            <a:off x="186288" y="2921036"/>
            <a:ext cx="5503311" cy="1706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7F76BE-ADF3-E7D0-AD4C-B290888BD2B7}"/>
              </a:ext>
            </a:extLst>
          </p:cNvPr>
          <p:cNvSpPr/>
          <p:nvPr/>
        </p:nvSpPr>
        <p:spPr>
          <a:xfrm>
            <a:off x="995258" y="2444350"/>
            <a:ext cx="3950681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F34EA-4451-3B1D-E4E4-967BC02F3C33}"/>
              </a:ext>
            </a:extLst>
          </p:cNvPr>
          <p:cNvSpPr txBox="1"/>
          <p:nvPr/>
        </p:nvSpPr>
        <p:spPr>
          <a:xfrm>
            <a:off x="186289" y="3401448"/>
            <a:ext cx="5503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Mô tả địa chỉ thư mục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Thu rung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Tom - cua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và tệp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Ca chep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7D93AA-9671-692A-4E49-636276617B0F}"/>
              </a:ext>
            </a:extLst>
          </p:cNvPr>
          <p:cNvSpPr txBox="1"/>
          <p:nvPr/>
        </p:nvSpPr>
        <p:spPr>
          <a:xfrm>
            <a:off x="747179" y="1131081"/>
            <a:ext cx="111492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 dụng công cụ tìm kiếm trên máy tính để tìm tệp, thư mục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53DEB-6274-1FA2-AFD9-E5A78943AC4F}"/>
              </a:ext>
            </a:extLst>
          </p:cNvPr>
          <p:cNvSpPr txBox="1"/>
          <p:nvPr/>
        </p:nvSpPr>
        <p:spPr>
          <a:xfrm>
            <a:off x="2826317" y="2351219"/>
            <a:ext cx="3519055" cy="89255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Bên cạnh chức năng </a:t>
            </a:r>
          </a:p>
          <a:p>
            <a:pPr marR="1600" algn="ctr"/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quản lí </a:t>
            </a:r>
            <a:r>
              <a:rPr lang="vi-VN" sz="2600" b="1" i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600" u="none" strike="noStrike" baseline="0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600" b="1" i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 mục</a:t>
            </a:r>
            <a:endParaRPr lang="en-US" sz="2600" b="1" i="1" dirty="0">
              <a:solidFill>
                <a:schemeClr val="accent2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F74A0AD-7C7D-99BB-14ED-284D3558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12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13DCE-52E8-3149-804F-0C0D5975D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19" y="2120405"/>
            <a:ext cx="5409223" cy="400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0AFC43-ACBC-08D2-EF93-8E63F883A171}"/>
              </a:ext>
            </a:extLst>
          </p:cNvPr>
          <p:cNvSpPr txBox="1"/>
          <p:nvPr/>
        </p:nvSpPr>
        <p:spPr>
          <a:xfrm>
            <a:off x="2612571" y="4512630"/>
            <a:ext cx="3732801" cy="1292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còn giúp em </a:t>
            </a:r>
          </a:p>
          <a:p>
            <a:pPr marR="1600" algn="ctr"/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tìm kiếm tệp</a:t>
            </a:r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 mục </a:t>
            </a:r>
          </a:p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trên máy tính. 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02E23-CB63-467F-187D-1BEA775C2868}"/>
              </a:ext>
            </a:extLst>
          </p:cNvPr>
          <p:cNvSpPr txBox="1"/>
          <p:nvPr/>
        </p:nvSpPr>
        <p:spPr>
          <a:xfrm>
            <a:off x="180714" y="3429000"/>
            <a:ext cx="2156083" cy="89255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600" algn="ctr"/>
            <a:r>
              <a:rPr lang="vi-VN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Phần</a:t>
            </a:r>
            <a:r>
              <a:rPr lang="vi-VN" sz="2600" b="1" u="none" strike="noStrike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mềm </a:t>
            </a:r>
            <a:r>
              <a:rPr lang="vi-VN" sz="2600" b="1" u="none" strike="noStrike" baseline="0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File Explorer</a:t>
            </a:r>
            <a:endParaRPr lang="en-US" sz="2600" b="1" dirty="0">
              <a:solidFill>
                <a:schemeClr val="accent2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09D5281A-AF8F-39AF-20EA-ABF3D2FFCAD2}"/>
              </a:ext>
            </a:extLst>
          </p:cNvPr>
          <p:cNvSpPr/>
          <p:nvPr/>
        </p:nvSpPr>
        <p:spPr>
          <a:xfrm rot="20336966">
            <a:off x="2476531" y="3473902"/>
            <a:ext cx="1193142" cy="315552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DB8503A-B14D-D5D0-3056-865E659B8205}"/>
              </a:ext>
            </a:extLst>
          </p:cNvPr>
          <p:cNvSpPr/>
          <p:nvPr/>
        </p:nvSpPr>
        <p:spPr>
          <a:xfrm rot="1263034" flipV="1">
            <a:off x="2481147" y="3958809"/>
            <a:ext cx="1193142" cy="315552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5618FD0-472D-55C6-7924-89186D3298E2}"/>
              </a:ext>
            </a:extLst>
          </p:cNvPr>
          <p:cNvSpPr txBox="1"/>
          <p:nvPr/>
        </p:nvSpPr>
        <p:spPr>
          <a:xfrm>
            <a:off x="464039" y="2647546"/>
            <a:ext cx="38398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644A8-74C1-96FD-33DD-476FB308B4A2}"/>
              </a:ext>
            </a:extLst>
          </p:cNvPr>
          <p:cNvSpPr txBox="1"/>
          <p:nvPr/>
        </p:nvSpPr>
        <p:spPr>
          <a:xfrm>
            <a:off x="867076" y="2560190"/>
            <a:ext cx="411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Kích hoạt phần mềm 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File Explorer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A702A-3E57-2185-2B6E-0687EBF1B2BC}"/>
              </a:ext>
            </a:extLst>
          </p:cNvPr>
          <p:cNvSpPr txBox="1"/>
          <p:nvPr/>
        </p:nvSpPr>
        <p:spPr>
          <a:xfrm>
            <a:off x="491089" y="3623413"/>
            <a:ext cx="37307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E88B9-9458-C9D5-4BF4-6EAB38A6DACE}"/>
              </a:ext>
            </a:extLst>
          </p:cNvPr>
          <p:cNvSpPr txBox="1"/>
          <p:nvPr/>
        </p:nvSpPr>
        <p:spPr>
          <a:xfrm>
            <a:off x="884023" y="3540273"/>
            <a:ext cx="409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Nháy chuột chọn phạm vi tìm kiếm khung bên trái (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ổ đĩa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/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 mục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);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2E8FA4-DCA3-CE41-3C89-278CE5DF2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11" y="2156932"/>
            <a:ext cx="7135344" cy="3936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207A20-C497-81F6-9C7C-2000B4EB6535}"/>
              </a:ext>
            </a:extLst>
          </p:cNvPr>
          <p:cNvSpPr/>
          <p:nvPr/>
        </p:nvSpPr>
        <p:spPr>
          <a:xfrm>
            <a:off x="5341123" y="3858201"/>
            <a:ext cx="1682874" cy="27825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1F3292-8D28-5F9B-D315-9B3266AAF567}"/>
              </a:ext>
            </a:extLst>
          </p:cNvPr>
          <p:cNvSpPr txBox="1"/>
          <p:nvPr/>
        </p:nvSpPr>
        <p:spPr>
          <a:xfrm>
            <a:off x="491090" y="4973225"/>
            <a:ext cx="39387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A9011-80D9-F34C-CC03-434FB1182081}"/>
              </a:ext>
            </a:extLst>
          </p:cNvPr>
          <p:cNvSpPr txBox="1"/>
          <p:nvPr/>
        </p:nvSpPr>
        <p:spPr>
          <a:xfrm>
            <a:off x="903074" y="4890085"/>
            <a:ext cx="442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400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Tại ô tìm kiếm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gõ từ khoá cần tìm rồi nhấn Enter.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CDDC5-1742-E664-50D7-547D2B15631F}"/>
              </a:ext>
            </a:extLst>
          </p:cNvPr>
          <p:cNvSpPr/>
          <p:nvPr/>
        </p:nvSpPr>
        <p:spPr>
          <a:xfrm>
            <a:off x="9654139" y="3365873"/>
            <a:ext cx="2463968" cy="305900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729D76-CA16-EAD3-B6A6-9F1AD2B21372}"/>
              </a:ext>
            </a:extLst>
          </p:cNvPr>
          <p:cNvSpPr/>
          <p:nvPr/>
        </p:nvSpPr>
        <p:spPr>
          <a:xfrm>
            <a:off x="9429945" y="4300173"/>
            <a:ext cx="2655736" cy="85178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4961CF-B356-7075-584F-10D51DC37582}"/>
              </a:ext>
            </a:extLst>
          </p:cNvPr>
          <p:cNvSpPr txBox="1"/>
          <p:nvPr/>
        </p:nvSpPr>
        <p:spPr>
          <a:xfrm>
            <a:off x="9462371" y="4335513"/>
            <a:ext cx="26557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Nhập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kh</a:t>
            </a:r>
            <a:r>
              <a:rPr lang="vi-VN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oá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đây</a:t>
            </a:r>
            <a:endParaRPr lang="en-US" sz="2400" b="1" dirty="0">
              <a:solidFill>
                <a:schemeClr val="accent2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35A531-C109-0856-79E1-4AA6402FBFE4}"/>
              </a:ext>
            </a:extLst>
          </p:cNvPr>
          <p:cNvCxnSpPr>
            <a:cxnSpLocks/>
          </p:cNvCxnSpPr>
          <p:nvPr/>
        </p:nvCxnSpPr>
        <p:spPr>
          <a:xfrm flipV="1">
            <a:off x="10757813" y="3659724"/>
            <a:ext cx="0" cy="640449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F674DCB-A7AA-1340-B29B-750EB01C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13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915707-DB97-B4E5-832A-2CB5DB243729}"/>
              </a:ext>
            </a:extLst>
          </p:cNvPr>
          <p:cNvSpPr/>
          <p:nvPr/>
        </p:nvSpPr>
        <p:spPr>
          <a:xfrm>
            <a:off x="247651" y="2181226"/>
            <a:ext cx="4838700" cy="3867149"/>
          </a:xfrm>
          <a:prstGeom prst="roundRect">
            <a:avLst/>
          </a:prstGeom>
          <a:noFill/>
          <a:ln w="28575">
            <a:solidFill>
              <a:srgbClr val="EFA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28A62-316C-914B-EF76-FB320DBC807A}"/>
              </a:ext>
            </a:extLst>
          </p:cNvPr>
          <p:cNvSpPr txBox="1"/>
          <p:nvPr/>
        </p:nvSpPr>
        <p:spPr>
          <a:xfrm>
            <a:off x="747179" y="1131081"/>
            <a:ext cx="111492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 dụng công cụ tìm kiếm trên máy tính để tìm tệp, thư mục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 animBg="1"/>
      <p:bldP spid="26" grpId="0" animBg="1"/>
      <p:bldP spid="27" grpId="0"/>
      <p:bldP spid="28" grpId="0" animBg="1"/>
      <p:bldP spid="30" grpId="0" animBg="1"/>
      <p:bldP spid="3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E644A8-74C1-96FD-33DD-476FB308B4A2}"/>
              </a:ext>
            </a:extLst>
          </p:cNvPr>
          <p:cNvSpPr txBox="1"/>
          <p:nvPr/>
        </p:nvSpPr>
        <p:spPr>
          <a:xfrm>
            <a:off x="1573458" y="1666760"/>
            <a:ext cx="10375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Đường dẫn đến tệp là: </a:t>
            </a:r>
            <a:r>
              <a:rPr lang="vi-VN" sz="2600" b="1" i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D:\Trinh chieu PowerPoint\He Mat Troi</a:t>
            </a:r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F674DCB-A7AA-1340-B29B-750EB01C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14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3E98BD-C6F3-443A-E267-87B40DE05128}"/>
              </a:ext>
            </a:extLst>
          </p:cNvPr>
          <p:cNvSpPr txBox="1"/>
          <p:nvPr/>
        </p:nvSpPr>
        <p:spPr>
          <a:xfrm>
            <a:off x="747179" y="1131081"/>
            <a:ext cx="11149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Sử dụng công cụ tìm kiếm trên máy tính để tìm tệp, thư mục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03A9E-D8D6-F05E-06D3-9933AA108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36" y="2358789"/>
            <a:ext cx="7822327" cy="436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2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23A3BEE-9B53-1045-A7DD-1BC46869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0"/>
            <a:ext cx="1219664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19" name="Google Shape;1021;p44">
            <a:extLst>
              <a:ext uri="{FF2B5EF4-FFF2-40B4-BE49-F238E27FC236}">
                <a16:creationId xmlns:a16="http://schemas.microsoft.com/office/drawing/2014/main" id="{57E2AE17-6D0B-15E4-FD3D-8264914B2408}"/>
              </a:ext>
            </a:extLst>
          </p:cNvPr>
          <p:cNvSpPr/>
          <p:nvPr/>
        </p:nvSpPr>
        <p:spPr>
          <a:xfrm rot="21470825">
            <a:off x="3714393" y="1484997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022;p44">
            <a:extLst>
              <a:ext uri="{FF2B5EF4-FFF2-40B4-BE49-F238E27FC236}">
                <a16:creationId xmlns:a16="http://schemas.microsoft.com/office/drawing/2014/main" id="{81B0DB0D-84EF-CE1C-254F-2A55A23D6395}"/>
              </a:ext>
            </a:extLst>
          </p:cNvPr>
          <p:cNvSpPr/>
          <p:nvPr/>
        </p:nvSpPr>
        <p:spPr>
          <a:xfrm rot="21470825">
            <a:off x="3532975" y="1207094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83;p30">
            <a:extLst>
              <a:ext uri="{FF2B5EF4-FFF2-40B4-BE49-F238E27FC236}">
                <a16:creationId xmlns:a16="http://schemas.microsoft.com/office/drawing/2014/main" id="{04F672B4-555C-C8C3-1B1B-A35ABCD04D1E}"/>
              </a:ext>
            </a:extLst>
          </p:cNvPr>
          <p:cNvSpPr/>
          <p:nvPr/>
        </p:nvSpPr>
        <p:spPr>
          <a:xfrm rot="2006702">
            <a:off x="2942235" y="189373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84;p30">
            <a:extLst>
              <a:ext uri="{FF2B5EF4-FFF2-40B4-BE49-F238E27FC236}">
                <a16:creationId xmlns:a16="http://schemas.microsoft.com/office/drawing/2014/main" id="{22E5A5B1-4DA7-7B5D-9E67-43F5CF48E586}"/>
              </a:ext>
            </a:extLst>
          </p:cNvPr>
          <p:cNvSpPr/>
          <p:nvPr/>
        </p:nvSpPr>
        <p:spPr>
          <a:xfrm>
            <a:off x="9613996" y="373944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80;p30">
            <a:extLst>
              <a:ext uri="{FF2B5EF4-FFF2-40B4-BE49-F238E27FC236}">
                <a16:creationId xmlns:a16="http://schemas.microsoft.com/office/drawing/2014/main" id="{F075C34D-E29B-BA8C-BA4E-2C5FE9C4F258}"/>
              </a:ext>
            </a:extLst>
          </p:cNvPr>
          <p:cNvSpPr txBox="1">
            <a:spLocks/>
          </p:cNvSpPr>
          <p:nvPr/>
        </p:nvSpPr>
        <p:spPr>
          <a:xfrm>
            <a:off x="3605634" y="1474519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LUYỆN TẬP</a:t>
            </a:r>
            <a:endParaRPr lang="en-US" sz="4000" dirty="0">
              <a:ln w="19050">
                <a:noFill/>
                <a:prstDash val="solid"/>
              </a:ln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unito" pitchFamily="2" charset="0"/>
              <a:ea typeface="Noto Sans JP Black" panose="020B0A00000000000000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7E3BD7-846D-8255-AB5D-A2FBA6907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72" y="2011224"/>
            <a:ext cx="3565255" cy="2480305"/>
          </a:xfrm>
          <a:prstGeom prst="rect">
            <a:avLst/>
          </a:prstGeom>
        </p:spPr>
      </p:pic>
      <p:grpSp>
        <p:nvGrpSpPr>
          <p:cNvPr id="26" name="Google Shape;1597;p49">
            <a:extLst>
              <a:ext uri="{FF2B5EF4-FFF2-40B4-BE49-F238E27FC236}">
                <a16:creationId xmlns:a16="http://schemas.microsoft.com/office/drawing/2014/main" id="{B7BEF3AC-7079-00FA-BB0C-E969FBCBA2B3}"/>
              </a:ext>
            </a:extLst>
          </p:cNvPr>
          <p:cNvGrpSpPr/>
          <p:nvPr/>
        </p:nvGrpSpPr>
        <p:grpSpPr>
          <a:xfrm rot="20373904">
            <a:off x="8321594" y="4134988"/>
            <a:ext cx="1135412" cy="860287"/>
            <a:chOff x="4017750" y="2417225"/>
            <a:chExt cx="519425" cy="374350"/>
          </a:xfrm>
        </p:grpSpPr>
        <p:sp>
          <p:nvSpPr>
            <p:cNvPr id="27" name="Google Shape;1598;p49">
              <a:extLst>
                <a:ext uri="{FF2B5EF4-FFF2-40B4-BE49-F238E27FC236}">
                  <a16:creationId xmlns:a16="http://schemas.microsoft.com/office/drawing/2014/main" id="{02158DA7-8C6D-F58C-E765-CEDFD7E293E3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99;p49">
              <a:extLst>
                <a:ext uri="{FF2B5EF4-FFF2-40B4-BE49-F238E27FC236}">
                  <a16:creationId xmlns:a16="http://schemas.microsoft.com/office/drawing/2014/main" id="{9E5DE1DD-F243-60A1-5790-726ECD6415F0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0;p49">
              <a:extLst>
                <a:ext uri="{FF2B5EF4-FFF2-40B4-BE49-F238E27FC236}">
                  <a16:creationId xmlns:a16="http://schemas.microsoft.com/office/drawing/2014/main" id="{035FDB20-AF74-96B3-47F1-58048E9DAE87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01;p49">
              <a:extLst>
                <a:ext uri="{FF2B5EF4-FFF2-40B4-BE49-F238E27FC236}">
                  <a16:creationId xmlns:a16="http://schemas.microsoft.com/office/drawing/2014/main" id="{A3999E66-BEF1-560E-8331-20B1A4EBF104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2;p49">
              <a:extLst>
                <a:ext uri="{FF2B5EF4-FFF2-40B4-BE49-F238E27FC236}">
                  <a16:creationId xmlns:a16="http://schemas.microsoft.com/office/drawing/2014/main" id="{F4B17577-33CB-C0FB-18EC-673D77DD2E9C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03;p49">
              <a:extLst>
                <a:ext uri="{FF2B5EF4-FFF2-40B4-BE49-F238E27FC236}">
                  <a16:creationId xmlns:a16="http://schemas.microsoft.com/office/drawing/2014/main" id="{1D3DD534-760E-9E0E-2D35-7CC32A9855EE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04;p49">
              <a:extLst>
                <a:ext uri="{FF2B5EF4-FFF2-40B4-BE49-F238E27FC236}">
                  <a16:creationId xmlns:a16="http://schemas.microsoft.com/office/drawing/2014/main" id="{D74176B2-F2B4-5DAE-C8F8-AE0448C11A07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5;p49">
              <a:extLst>
                <a:ext uri="{FF2B5EF4-FFF2-40B4-BE49-F238E27FC236}">
                  <a16:creationId xmlns:a16="http://schemas.microsoft.com/office/drawing/2014/main" id="{62E84583-4EDB-D4F0-566E-6424849718BB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6;p49">
              <a:extLst>
                <a:ext uri="{FF2B5EF4-FFF2-40B4-BE49-F238E27FC236}">
                  <a16:creationId xmlns:a16="http://schemas.microsoft.com/office/drawing/2014/main" id="{208AD920-2309-19CB-8F58-7E077BA88EA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7;p49">
              <a:extLst>
                <a:ext uri="{FF2B5EF4-FFF2-40B4-BE49-F238E27FC236}">
                  <a16:creationId xmlns:a16="http://schemas.microsoft.com/office/drawing/2014/main" id="{994A066B-26A2-D8AE-64FA-D54F9D25678E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8;p49">
              <a:extLst>
                <a:ext uri="{FF2B5EF4-FFF2-40B4-BE49-F238E27FC236}">
                  <a16:creationId xmlns:a16="http://schemas.microsoft.com/office/drawing/2014/main" id="{97F04DEE-EE93-9D95-DB80-5153E4C2DD05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9;p49">
              <a:extLst>
                <a:ext uri="{FF2B5EF4-FFF2-40B4-BE49-F238E27FC236}">
                  <a16:creationId xmlns:a16="http://schemas.microsoft.com/office/drawing/2014/main" id="{6BF1908A-19B0-936A-4353-2C0343C74C4C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10;p49">
              <a:extLst>
                <a:ext uri="{FF2B5EF4-FFF2-40B4-BE49-F238E27FC236}">
                  <a16:creationId xmlns:a16="http://schemas.microsoft.com/office/drawing/2014/main" id="{88F7F03C-E8A4-AC5B-6BE0-2EF599F7770F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11;p49">
              <a:extLst>
                <a:ext uri="{FF2B5EF4-FFF2-40B4-BE49-F238E27FC236}">
                  <a16:creationId xmlns:a16="http://schemas.microsoft.com/office/drawing/2014/main" id="{870F3AC8-6996-83B2-0F07-460A3B0A0994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12;p49">
              <a:extLst>
                <a:ext uri="{FF2B5EF4-FFF2-40B4-BE49-F238E27FC236}">
                  <a16:creationId xmlns:a16="http://schemas.microsoft.com/office/drawing/2014/main" id="{E4EA6E08-001E-E596-78F8-08751587B76B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3;p49">
              <a:extLst>
                <a:ext uri="{FF2B5EF4-FFF2-40B4-BE49-F238E27FC236}">
                  <a16:creationId xmlns:a16="http://schemas.microsoft.com/office/drawing/2014/main" id="{BE418A73-C4A9-3A4F-E4B4-3049BEFDED8E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14;p49">
              <a:extLst>
                <a:ext uri="{FF2B5EF4-FFF2-40B4-BE49-F238E27FC236}">
                  <a16:creationId xmlns:a16="http://schemas.microsoft.com/office/drawing/2014/main" id="{54643BB4-207B-5DA4-33C2-C776E526B55B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15;p49">
              <a:extLst>
                <a:ext uri="{FF2B5EF4-FFF2-40B4-BE49-F238E27FC236}">
                  <a16:creationId xmlns:a16="http://schemas.microsoft.com/office/drawing/2014/main" id="{B956E4A2-998B-EEA7-22A9-5775E82A05F4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6;p49">
              <a:extLst>
                <a:ext uri="{FF2B5EF4-FFF2-40B4-BE49-F238E27FC236}">
                  <a16:creationId xmlns:a16="http://schemas.microsoft.com/office/drawing/2014/main" id="{1845647D-E070-399E-277E-C4934F2F5609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7;p49">
              <a:extLst>
                <a:ext uri="{FF2B5EF4-FFF2-40B4-BE49-F238E27FC236}">
                  <a16:creationId xmlns:a16="http://schemas.microsoft.com/office/drawing/2014/main" id="{888C6C11-1543-F214-F26B-8EAEA32187A1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1DAFB009-48AA-53F3-43F8-1EEF49D768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296">
            <a:off x="3207017" y="1162354"/>
            <a:ext cx="792515" cy="7901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426D1-BD07-3691-B1C7-9BB3512F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625B88-42F3-47A0-0987-5BD10DB73C06}"/>
              </a:ext>
            </a:extLst>
          </p:cNvPr>
          <p:cNvSpPr txBox="1"/>
          <p:nvPr/>
        </p:nvSpPr>
        <p:spPr>
          <a:xfrm>
            <a:off x="339101" y="1066519"/>
            <a:ext cx="966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hình dưới đây: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84E27-4ED1-3D7F-6D40-AE7F7BD7C91F}"/>
              </a:ext>
            </a:extLst>
          </p:cNvPr>
          <p:cNvSpPr txBox="1"/>
          <p:nvPr/>
        </p:nvSpPr>
        <p:spPr>
          <a:xfrm>
            <a:off x="600890" y="1630343"/>
            <a:ext cx="117173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Su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tu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b)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File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Explorer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Su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tu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A9DF3-A706-8426-0AF0-0A551F14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37" y="2828924"/>
            <a:ext cx="5913605" cy="384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A9EB2F-8EB6-8C32-EEEB-750C520A42CB}"/>
              </a:ext>
            </a:extLst>
          </p:cNvPr>
          <p:cNvSpPr/>
          <p:nvPr/>
        </p:nvSpPr>
        <p:spPr>
          <a:xfrm>
            <a:off x="6827923" y="3829106"/>
            <a:ext cx="2439902" cy="504769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2F8256-F053-AE26-7121-4543E46D7F17}"/>
              </a:ext>
            </a:extLst>
          </p:cNvPr>
          <p:cNvSpPr txBox="1"/>
          <p:nvPr/>
        </p:nvSpPr>
        <p:spPr>
          <a:xfrm>
            <a:off x="448980" y="1352911"/>
            <a:ext cx="1174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2.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Trong các phát biểu sau, phát biểu nào </a:t>
            </a:r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, phát biểu nào </a:t>
            </a:r>
            <a:r>
              <a:rPr lang="vi-VN" sz="2800" b="1" i="1" dirty="0">
                <a:solidFill>
                  <a:srgbClr val="FF0000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SAI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91E07-1E01-C240-5402-5CDBFA54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17</a:t>
            </a:fld>
            <a:endParaRPr lang="en-US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7D9D3-BA66-84B1-2CA5-E98800B3BB0F}"/>
              </a:ext>
            </a:extLst>
          </p:cNvPr>
          <p:cNvSpPr txBox="1"/>
          <p:nvPr/>
        </p:nvSpPr>
        <p:spPr>
          <a:xfrm>
            <a:off x="1858817" y="2492291"/>
            <a:ext cx="10142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a)  Có thể tìm tệp đã lưu trên máy tính nếu biết 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tên tệp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đó.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4AD54-555D-13AE-542E-1E1F3C50FD77}"/>
              </a:ext>
            </a:extLst>
          </p:cNvPr>
          <p:cNvSpPr txBox="1"/>
          <p:nvPr/>
        </p:nvSpPr>
        <p:spPr>
          <a:xfrm>
            <a:off x="1751236" y="3467636"/>
            <a:ext cx="10142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457200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b)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Chỉ có thể tìm thư mục đã lưu trên máy tính khi biết            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đường dẫn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 thư mục đó.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8A911-05F7-6DAB-EC9C-C4229938D40E}"/>
              </a:ext>
            </a:extLst>
          </p:cNvPr>
          <p:cNvSpPr txBox="1"/>
          <p:nvPr/>
        </p:nvSpPr>
        <p:spPr>
          <a:xfrm>
            <a:off x="1867780" y="4663000"/>
            <a:ext cx="10450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/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c) </a:t>
            </a:r>
            <a:r>
              <a:rPr lang="vi-VN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Tạo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7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cấu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trúc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lí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giúp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lưu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</a:t>
            </a:r>
            <a:r>
              <a:rPr lang="vi-VN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trên</a:t>
            </a:r>
            <a:r>
              <a:rPr lang="vi-VN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máy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tính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một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khoa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học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dễ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22044-D7FD-494D-FF24-56BF52F87917}"/>
              </a:ext>
            </a:extLst>
          </p:cNvPr>
          <p:cNvSpPr txBox="1"/>
          <p:nvPr/>
        </p:nvSpPr>
        <p:spPr>
          <a:xfrm>
            <a:off x="222364" y="2475305"/>
            <a:ext cx="132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ĐÚNG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E378E3-F8AD-DCE7-46E8-5F59A40B0F40}"/>
              </a:ext>
            </a:extLst>
          </p:cNvPr>
          <p:cNvSpPr txBox="1"/>
          <p:nvPr/>
        </p:nvSpPr>
        <p:spPr>
          <a:xfrm>
            <a:off x="401275" y="3486150"/>
            <a:ext cx="81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Nunito" pitchFamily="2" charset="0"/>
                <a:cs typeface="Arial" panose="020B0604020202020204" pitchFamily="34" charset="0"/>
              </a:rPr>
              <a:t>SAI</a:t>
            </a:r>
            <a:endParaRPr lang="en-US" sz="2800" b="1" i="1" dirty="0">
              <a:solidFill>
                <a:srgbClr val="FF000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99C95-AB5A-91B0-1C78-CDE56E3F611D}"/>
              </a:ext>
            </a:extLst>
          </p:cNvPr>
          <p:cNvSpPr txBox="1"/>
          <p:nvPr/>
        </p:nvSpPr>
        <p:spPr>
          <a:xfrm>
            <a:off x="279161" y="4744183"/>
            <a:ext cx="132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ĐÚNG</a:t>
            </a:r>
            <a:endParaRPr lang="en-US" sz="2800" b="1" i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166A25-9DCA-3368-CA82-049603C0F6B3}"/>
              </a:ext>
            </a:extLst>
          </p:cNvPr>
          <p:cNvSpPr/>
          <p:nvPr/>
        </p:nvSpPr>
        <p:spPr>
          <a:xfrm>
            <a:off x="1799806" y="2416857"/>
            <a:ext cx="605067" cy="605067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F5CD0A-D18A-D2FA-97EF-3715F85FFDCD}"/>
              </a:ext>
            </a:extLst>
          </p:cNvPr>
          <p:cNvSpPr/>
          <p:nvPr/>
        </p:nvSpPr>
        <p:spPr>
          <a:xfrm>
            <a:off x="1795274" y="4704332"/>
            <a:ext cx="581024" cy="588171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pic>
        <p:nvPicPr>
          <p:cNvPr id="29" name="Graphic 28" descr="Close">
            <a:extLst>
              <a:ext uri="{FF2B5EF4-FFF2-40B4-BE49-F238E27FC236}">
                <a16:creationId xmlns:a16="http://schemas.microsoft.com/office/drawing/2014/main" id="{09DAB7B6-35B9-3C8C-4FE3-BAC643D4E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067" y="3298252"/>
            <a:ext cx="851345" cy="8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  <p:bldP spid="21" grpId="0"/>
      <p:bldP spid="22" grpId="0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23A3BEE-9B53-1045-A7DD-1BC46869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0"/>
            <a:ext cx="1219664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2" name="Google Shape;1021;p44">
            <a:extLst>
              <a:ext uri="{FF2B5EF4-FFF2-40B4-BE49-F238E27FC236}">
                <a16:creationId xmlns:a16="http://schemas.microsoft.com/office/drawing/2014/main" id="{D1FD7761-F2DF-0F2A-8FB3-BBC74BD1C6B1}"/>
              </a:ext>
            </a:extLst>
          </p:cNvPr>
          <p:cNvSpPr/>
          <p:nvPr/>
        </p:nvSpPr>
        <p:spPr>
          <a:xfrm rot="21470825">
            <a:off x="3847743" y="1427825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022;p44">
            <a:extLst>
              <a:ext uri="{FF2B5EF4-FFF2-40B4-BE49-F238E27FC236}">
                <a16:creationId xmlns:a16="http://schemas.microsoft.com/office/drawing/2014/main" id="{0E2A98D0-20CD-7088-89EF-69D9B4E28062}"/>
              </a:ext>
            </a:extLst>
          </p:cNvPr>
          <p:cNvSpPr/>
          <p:nvPr/>
        </p:nvSpPr>
        <p:spPr>
          <a:xfrm rot="21470825">
            <a:off x="3666325" y="1149922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0">
            <a:extLst>
              <a:ext uri="{FF2B5EF4-FFF2-40B4-BE49-F238E27FC236}">
                <a16:creationId xmlns:a16="http://schemas.microsoft.com/office/drawing/2014/main" id="{E772E046-A4A5-F7F2-4265-29AAE5169365}"/>
              </a:ext>
            </a:extLst>
          </p:cNvPr>
          <p:cNvSpPr/>
          <p:nvPr/>
        </p:nvSpPr>
        <p:spPr>
          <a:xfrm rot="20279379">
            <a:off x="3149756" y="89153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3;p30">
            <a:extLst>
              <a:ext uri="{FF2B5EF4-FFF2-40B4-BE49-F238E27FC236}">
                <a16:creationId xmlns:a16="http://schemas.microsoft.com/office/drawing/2014/main" id="{999CA7A1-EE3C-7E06-77A4-D08CCEB877F6}"/>
              </a:ext>
            </a:extLst>
          </p:cNvPr>
          <p:cNvSpPr/>
          <p:nvPr/>
        </p:nvSpPr>
        <p:spPr>
          <a:xfrm rot="2006702">
            <a:off x="3075585" y="183656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4;p30">
            <a:extLst>
              <a:ext uri="{FF2B5EF4-FFF2-40B4-BE49-F238E27FC236}">
                <a16:creationId xmlns:a16="http://schemas.microsoft.com/office/drawing/2014/main" id="{A4D9CB32-A635-EC32-B6DF-0BE1D6BEFF5B}"/>
              </a:ext>
            </a:extLst>
          </p:cNvPr>
          <p:cNvSpPr/>
          <p:nvPr/>
        </p:nvSpPr>
        <p:spPr>
          <a:xfrm>
            <a:off x="9747346" y="368227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0">
            <a:extLst>
              <a:ext uri="{FF2B5EF4-FFF2-40B4-BE49-F238E27FC236}">
                <a16:creationId xmlns:a16="http://schemas.microsoft.com/office/drawing/2014/main" id="{7750274C-2C9B-2A89-FC4F-956004096265}"/>
              </a:ext>
            </a:extLst>
          </p:cNvPr>
          <p:cNvSpPr txBox="1">
            <a:spLocks/>
          </p:cNvSpPr>
          <p:nvPr/>
        </p:nvSpPr>
        <p:spPr>
          <a:xfrm>
            <a:off x="3738984" y="1436397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VẬN DỤNG</a:t>
            </a:r>
            <a:endParaRPr lang="en-US" sz="4000" dirty="0">
              <a:ln w="19050">
                <a:noFill/>
                <a:prstDash val="solid"/>
              </a:ln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unito" pitchFamily="2" charset="0"/>
              <a:ea typeface="Noto Sans JP Black" panose="020B0A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FA594-77FA-9ECF-87FB-D2104154C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19" y="1944222"/>
            <a:ext cx="4011899" cy="2529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DCE90-1FC3-4F4A-851B-F3ED0D394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9379">
            <a:off x="3346796" y="1088579"/>
            <a:ext cx="801020" cy="801020"/>
          </a:xfrm>
          <a:prstGeom prst="rect">
            <a:avLst/>
          </a:prstGeom>
        </p:spPr>
      </p:pic>
      <p:grpSp>
        <p:nvGrpSpPr>
          <p:cNvPr id="10" name="Google Shape;1766;p49">
            <a:extLst>
              <a:ext uri="{FF2B5EF4-FFF2-40B4-BE49-F238E27FC236}">
                <a16:creationId xmlns:a16="http://schemas.microsoft.com/office/drawing/2014/main" id="{9F129113-E73D-9560-7C13-0A95F517564E}"/>
              </a:ext>
            </a:extLst>
          </p:cNvPr>
          <p:cNvGrpSpPr/>
          <p:nvPr/>
        </p:nvGrpSpPr>
        <p:grpSpPr>
          <a:xfrm rot="267833" flipH="1">
            <a:off x="8780069" y="3796939"/>
            <a:ext cx="883558" cy="1020230"/>
            <a:chOff x="6515375" y="1706875"/>
            <a:chExt cx="440575" cy="508725"/>
          </a:xfrm>
        </p:grpSpPr>
        <p:sp>
          <p:nvSpPr>
            <p:cNvPr id="11" name="Google Shape;1767;p49">
              <a:extLst>
                <a:ext uri="{FF2B5EF4-FFF2-40B4-BE49-F238E27FC236}">
                  <a16:creationId xmlns:a16="http://schemas.microsoft.com/office/drawing/2014/main" id="{BC052A49-F766-3BB4-7548-7C1B8FAE4D9F}"/>
                </a:ext>
              </a:extLst>
            </p:cNvPr>
            <p:cNvSpPr/>
            <p:nvPr/>
          </p:nvSpPr>
          <p:spPr>
            <a:xfrm>
              <a:off x="6905025" y="2058125"/>
              <a:ext cx="36025" cy="25325"/>
            </a:xfrm>
            <a:custGeom>
              <a:avLst/>
              <a:gdLst/>
              <a:ahLst/>
              <a:cxnLst/>
              <a:rect l="l" t="t" r="r" b="b"/>
              <a:pathLst>
                <a:path w="1441" h="1013" extrusionOk="0">
                  <a:moveTo>
                    <a:pt x="1441" y="691"/>
                  </a:moveTo>
                  <a:cubicBezTo>
                    <a:pt x="1393" y="810"/>
                    <a:pt x="1369" y="905"/>
                    <a:pt x="1322" y="1012"/>
                  </a:cubicBezTo>
                  <a:cubicBezTo>
                    <a:pt x="1227" y="1000"/>
                    <a:pt x="1155" y="1012"/>
                    <a:pt x="1107" y="989"/>
                  </a:cubicBezTo>
                  <a:cubicBezTo>
                    <a:pt x="798" y="786"/>
                    <a:pt x="500" y="596"/>
                    <a:pt x="191" y="405"/>
                  </a:cubicBezTo>
                  <a:cubicBezTo>
                    <a:pt x="143" y="369"/>
                    <a:pt x="84" y="358"/>
                    <a:pt x="72" y="310"/>
                  </a:cubicBezTo>
                  <a:cubicBezTo>
                    <a:pt x="36" y="238"/>
                    <a:pt x="24" y="131"/>
                    <a:pt x="0" y="60"/>
                  </a:cubicBezTo>
                  <a:cubicBezTo>
                    <a:pt x="84" y="48"/>
                    <a:pt x="191" y="0"/>
                    <a:pt x="262" y="36"/>
                  </a:cubicBezTo>
                  <a:cubicBezTo>
                    <a:pt x="631" y="227"/>
                    <a:pt x="1012" y="453"/>
                    <a:pt x="1441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8;p49">
              <a:extLst>
                <a:ext uri="{FF2B5EF4-FFF2-40B4-BE49-F238E27FC236}">
                  <a16:creationId xmlns:a16="http://schemas.microsoft.com/office/drawing/2014/main" id="{BD6E5B08-452D-461E-7302-03E04F1AE053}"/>
                </a:ext>
              </a:extLst>
            </p:cNvPr>
            <p:cNvSpPr/>
            <p:nvPr/>
          </p:nvSpPr>
          <p:spPr>
            <a:xfrm>
              <a:off x="6918700" y="1995325"/>
              <a:ext cx="37250" cy="25325"/>
            </a:xfrm>
            <a:custGeom>
              <a:avLst/>
              <a:gdLst/>
              <a:ahLst/>
              <a:cxnLst/>
              <a:rect l="l" t="t" r="r" b="b"/>
              <a:pathLst>
                <a:path w="1490" h="1013" extrusionOk="0">
                  <a:moveTo>
                    <a:pt x="1489" y="0"/>
                  </a:moveTo>
                  <a:cubicBezTo>
                    <a:pt x="1477" y="179"/>
                    <a:pt x="1453" y="298"/>
                    <a:pt x="1453" y="393"/>
                  </a:cubicBezTo>
                  <a:cubicBezTo>
                    <a:pt x="1132" y="560"/>
                    <a:pt x="834" y="726"/>
                    <a:pt x="525" y="869"/>
                  </a:cubicBezTo>
                  <a:cubicBezTo>
                    <a:pt x="418" y="917"/>
                    <a:pt x="310" y="976"/>
                    <a:pt x="191" y="988"/>
                  </a:cubicBezTo>
                  <a:cubicBezTo>
                    <a:pt x="144" y="1012"/>
                    <a:pt x="49" y="965"/>
                    <a:pt x="25" y="917"/>
                  </a:cubicBezTo>
                  <a:cubicBezTo>
                    <a:pt x="1" y="845"/>
                    <a:pt x="25" y="774"/>
                    <a:pt x="49" y="691"/>
                  </a:cubicBezTo>
                  <a:cubicBezTo>
                    <a:pt x="60" y="655"/>
                    <a:pt x="120" y="643"/>
                    <a:pt x="168" y="607"/>
                  </a:cubicBezTo>
                  <a:cubicBezTo>
                    <a:pt x="584" y="417"/>
                    <a:pt x="1001" y="238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9;p49">
              <a:extLst>
                <a:ext uri="{FF2B5EF4-FFF2-40B4-BE49-F238E27FC236}">
                  <a16:creationId xmlns:a16="http://schemas.microsoft.com/office/drawing/2014/main" id="{C1223FF7-1B63-E3C9-4557-A8C37F40D8B3}"/>
                </a:ext>
              </a:extLst>
            </p:cNvPr>
            <p:cNvSpPr/>
            <p:nvPr/>
          </p:nvSpPr>
          <p:spPr>
            <a:xfrm>
              <a:off x="6916325" y="2036700"/>
              <a:ext cx="37225" cy="11025"/>
            </a:xfrm>
            <a:custGeom>
              <a:avLst/>
              <a:gdLst/>
              <a:ahLst/>
              <a:cxnLst/>
              <a:rect l="l" t="t" r="r" b="b"/>
              <a:pathLst>
                <a:path w="1489" h="441" extrusionOk="0">
                  <a:moveTo>
                    <a:pt x="1489" y="60"/>
                  </a:moveTo>
                  <a:cubicBezTo>
                    <a:pt x="1465" y="191"/>
                    <a:pt x="1453" y="310"/>
                    <a:pt x="1429" y="441"/>
                  </a:cubicBezTo>
                  <a:lnTo>
                    <a:pt x="298" y="441"/>
                  </a:lnTo>
                  <a:cubicBezTo>
                    <a:pt x="155" y="441"/>
                    <a:pt x="1" y="381"/>
                    <a:pt x="48" y="214"/>
                  </a:cubicBezTo>
                  <a:cubicBezTo>
                    <a:pt x="84" y="131"/>
                    <a:pt x="227" y="0"/>
                    <a:pt x="322" y="0"/>
                  </a:cubicBezTo>
                  <a:cubicBezTo>
                    <a:pt x="679" y="12"/>
                    <a:pt x="1060" y="36"/>
                    <a:pt x="1489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70;p49">
              <a:extLst>
                <a:ext uri="{FF2B5EF4-FFF2-40B4-BE49-F238E27FC236}">
                  <a16:creationId xmlns:a16="http://schemas.microsoft.com/office/drawing/2014/main" id="{0CC92EB1-8E1C-EC1B-B984-0DDFC98ADAA8}"/>
                </a:ext>
              </a:extLst>
            </p:cNvPr>
            <p:cNvSpPr/>
            <p:nvPr/>
          </p:nvSpPr>
          <p:spPr>
            <a:xfrm>
              <a:off x="6524900" y="1719975"/>
              <a:ext cx="381625" cy="482825"/>
            </a:xfrm>
            <a:custGeom>
              <a:avLst/>
              <a:gdLst/>
              <a:ahLst/>
              <a:cxnLst/>
              <a:rect l="l" t="t" r="r" b="b"/>
              <a:pathLst>
                <a:path w="15265" h="19313" extrusionOk="0">
                  <a:moveTo>
                    <a:pt x="15265" y="10621"/>
                  </a:moveTo>
                  <a:cubicBezTo>
                    <a:pt x="14872" y="10859"/>
                    <a:pt x="14574" y="10776"/>
                    <a:pt x="14277" y="10764"/>
                  </a:cubicBezTo>
                  <a:cubicBezTo>
                    <a:pt x="13693" y="10716"/>
                    <a:pt x="13693" y="10728"/>
                    <a:pt x="13634" y="11300"/>
                  </a:cubicBezTo>
                  <a:cubicBezTo>
                    <a:pt x="13622" y="11443"/>
                    <a:pt x="13598" y="11598"/>
                    <a:pt x="13574" y="11800"/>
                  </a:cubicBezTo>
                  <a:cubicBezTo>
                    <a:pt x="13253" y="11812"/>
                    <a:pt x="12943" y="11812"/>
                    <a:pt x="12622" y="11812"/>
                  </a:cubicBezTo>
                  <a:cubicBezTo>
                    <a:pt x="12252" y="11812"/>
                    <a:pt x="12193" y="11907"/>
                    <a:pt x="12288" y="12252"/>
                  </a:cubicBezTo>
                  <a:cubicBezTo>
                    <a:pt x="12372" y="12586"/>
                    <a:pt x="12502" y="12871"/>
                    <a:pt x="12824" y="13062"/>
                  </a:cubicBezTo>
                  <a:cubicBezTo>
                    <a:pt x="12907" y="13122"/>
                    <a:pt x="12979" y="13181"/>
                    <a:pt x="13038" y="13264"/>
                  </a:cubicBezTo>
                  <a:cubicBezTo>
                    <a:pt x="13276" y="13514"/>
                    <a:pt x="13264" y="13812"/>
                    <a:pt x="12955" y="13979"/>
                  </a:cubicBezTo>
                  <a:cubicBezTo>
                    <a:pt x="12491" y="14217"/>
                    <a:pt x="12360" y="14550"/>
                    <a:pt x="12407" y="15050"/>
                  </a:cubicBezTo>
                  <a:cubicBezTo>
                    <a:pt x="12419" y="15241"/>
                    <a:pt x="12407" y="15443"/>
                    <a:pt x="12383" y="15646"/>
                  </a:cubicBezTo>
                  <a:cubicBezTo>
                    <a:pt x="12348" y="16134"/>
                    <a:pt x="12205" y="16360"/>
                    <a:pt x="11717" y="16443"/>
                  </a:cubicBezTo>
                  <a:cubicBezTo>
                    <a:pt x="11169" y="16551"/>
                    <a:pt x="10597" y="16610"/>
                    <a:pt x="10038" y="16658"/>
                  </a:cubicBezTo>
                  <a:cubicBezTo>
                    <a:pt x="9514" y="16681"/>
                    <a:pt x="9383" y="16729"/>
                    <a:pt x="9264" y="17229"/>
                  </a:cubicBezTo>
                  <a:cubicBezTo>
                    <a:pt x="9169" y="17634"/>
                    <a:pt x="9109" y="18051"/>
                    <a:pt x="9097" y="18467"/>
                  </a:cubicBezTo>
                  <a:cubicBezTo>
                    <a:pt x="9085" y="18813"/>
                    <a:pt x="8931" y="19003"/>
                    <a:pt x="8633" y="19087"/>
                  </a:cubicBezTo>
                  <a:cubicBezTo>
                    <a:pt x="8478" y="19134"/>
                    <a:pt x="8311" y="19182"/>
                    <a:pt x="8145" y="19194"/>
                  </a:cubicBezTo>
                  <a:cubicBezTo>
                    <a:pt x="6704" y="19313"/>
                    <a:pt x="5287" y="19206"/>
                    <a:pt x="3859" y="18991"/>
                  </a:cubicBezTo>
                  <a:cubicBezTo>
                    <a:pt x="3263" y="18896"/>
                    <a:pt x="2668" y="18860"/>
                    <a:pt x="2073" y="18789"/>
                  </a:cubicBezTo>
                  <a:cubicBezTo>
                    <a:pt x="1954" y="18777"/>
                    <a:pt x="1834" y="18777"/>
                    <a:pt x="1727" y="18753"/>
                  </a:cubicBezTo>
                  <a:cubicBezTo>
                    <a:pt x="1275" y="18646"/>
                    <a:pt x="1180" y="18491"/>
                    <a:pt x="1215" y="18039"/>
                  </a:cubicBezTo>
                  <a:cubicBezTo>
                    <a:pt x="1287" y="17098"/>
                    <a:pt x="1346" y="16170"/>
                    <a:pt x="1418" y="15241"/>
                  </a:cubicBezTo>
                  <a:cubicBezTo>
                    <a:pt x="1513" y="14145"/>
                    <a:pt x="1227" y="13122"/>
                    <a:pt x="870" y="12109"/>
                  </a:cubicBezTo>
                  <a:cubicBezTo>
                    <a:pt x="239" y="10335"/>
                    <a:pt x="1" y="8514"/>
                    <a:pt x="334" y="6645"/>
                  </a:cubicBezTo>
                  <a:cubicBezTo>
                    <a:pt x="441" y="6025"/>
                    <a:pt x="715" y="5418"/>
                    <a:pt x="1013" y="4835"/>
                  </a:cubicBezTo>
                  <a:cubicBezTo>
                    <a:pt x="1549" y="3728"/>
                    <a:pt x="2346" y="2799"/>
                    <a:pt x="3251" y="1965"/>
                  </a:cubicBezTo>
                  <a:cubicBezTo>
                    <a:pt x="4251" y="1049"/>
                    <a:pt x="5502" y="608"/>
                    <a:pt x="6776" y="299"/>
                  </a:cubicBezTo>
                  <a:cubicBezTo>
                    <a:pt x="6966" y="251"/>
                    <a:pt x="7168" y="215"/>
                    <a:pt x="7371" y="179"/>
                  </a:cubicBezTo>
                  <a:cubicBezTo>
                    <a:pt x="8145" y="1"/>
                    <a:pt x="8895" y="25"/>
                    <a:pt x="9633" y="299"/>
                  </a:cubicBezTo>
                  <a:cubicBezTo>
                    <a:pt x="11479" y="953"/>
                    <a:pt x="12669" y="2168"/>
                    <a:pt x="13038" y="4132"/>
                  </a:cubicBezTo>
                  <a:cubicBezTo>
                    <a:pt x="13253" y="5204"/>
                    <a:pt x="13503" y="6252"/>
                    <a:pt x="13479" y="7347"/>
                  </a:cubicBezTo>
                  <a:cubicBezTo>
                    <a:pt x="13455" y="7621"/>
                    <a:pt x="13574" y="7811"/>
                    <a:pt x="13729" y="8038"/>
                  </a:cubicBezTo>
                  <a:cubicBezTo>
                    <a:pt x="14157" y="8633"/>
                    <a:pt x="14574" y="9228"/>
                    <a:pt x="14979" y="9847"/>
                  </a:cubicBezTo>
                  <a:cubicBezTo>
                    <a:pt x="15122" y="10085"/>
                    <a:pt x="15169" y="10371"/>
                    <a:pt x="15265" y="10621"/>
                  </a:cubicBezTo>
                  <a:close/>
                  <a:moveTo>
                    <a:pt x="10574" y="5823"/>
                  </a:moveTo>
                  <a:cubicBezTo>
                    <a:pt x="10538" y="5537"/>
                    <a:pt x="10526" y="5085"/>
                    <a:pt x="10455" y="4644"/>
                  </a:cubicBezTo>
                  <a:cubicBezTo>
                    <a:pt x="10240" y="3239"/>
                    <a:pt x="9550" y="2227"/>
                    <a:pt x="8133" y="1811"/>
                  </a:cubicBezTo>
                  <a:cubicBezTo>
                    <a:pt x="7299" y="1572"/>
                    <a:pt x="6454" y="1596"/>
                    <a:pt x="5692" y="1953"/>
                  </a:cubicBezTo>
                  <a:cubicBezTo>
                    <a:pt x="4740" y="2394"/>
                    <a:pt x="3966" y="3061"/>
                    <a:pt x="3442" y="4001"/>
                  </a:cubicBezTo>
                  <a:cubicBezTo>
                    <a:pt x="2787" y="5180"/>
                    <a:pt x="2620" y="6383"/>
                    <a:pt x="2954" y="7680"/>
                  </a:cubicBezTo>
                  <a:cubicBezTo>
                    <a:pt x="3418" y="9514"/>
                    <a:pt x="5502" y="10716"/>
                    <a:pt x="7252" y="10347"/>
                  </a:cubicBezTo>
                  <a:cubicBezTo>
                    <a:pt x="7704" y="10240"/>
                    <a:pt x="8133" y="10050"/>
                    <a:pt x="8562" y="9847"/>
                  </a:cubicBezTo>
                  <a:cubicBezTo>
                    <a:pt x="9347" y="9490"/>
                    <a:pt x="9847" y="8871"/>
                    <a:pt x="10181" y="8097"/>
                  </a:cubicBezTo>
                  <a:cubicBezTo>
                    <a:pt x="10467" y="7407"/>
                    <a:pt x="10514" y="6692"/>
                    <a:pt x="10574" y="5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1;p49">
              <a:extLst>
                <a:ext uri="{FF2B5EF4-FFF2-40B4-BE49-F238E27FC236}">
                  <a16:creationId xmlns:a16="http://schemas.microsoft.com/office/drawing/2014/main" id="{4375D5F6-0770-A823-CDE1-4D31CBA4162E}"/>
                </a:ext>
              </a:extLst>
            </p:cNvPr>
            <p:cNvSpPr/>
            <p:nvPr/>
          </p:nvSpPr>
          <p:spPr>
            <a:xfrm>
              <a:off x="6595450" y="1764325"/>
              <a:ext cx="186650" cy="208700"/>
            </a:xfrm>
            <a:custGeom>
              <a:avLst/>
              <a:gdLst/>
              <a:ahLst/>
              <a:cxnLst/>
              <a:rect l="l" t="t" r="r" b="b"/>
              <a:pathLst>
                <a:path w="7466" h="8348" extrusionOk="0">
                  <a:moveTo>
                    <a:pt x="7466" y="4240"/>
                  </a:moveTo>
                  <a:cubicBezTo>
                    <a:pt x="7394" y="4716"/>
                    <a:pt x="7359" y="5180"/>
                    <a:pt x="7240" y="5621"/>
                  </a:cubicBezTo>
                  <a:cubicBezTo>
                    <a:pt x="7002" y="6621"/>
                    <a:pt x="6394" y="7335"/>
                    <a:pt x="5454" y="7776"/>
                  </a:cubicBezTo>
                  <a:cubicBezTo>
                    <a:pt x="4620" y="8180"/>
                    <a:pt x="3775" y="8347"/>
                    <a:pt x="2882" y="8073"/>
                  </a:cubicBezTo>
                  <a:cubicBezTo>
                    <a:pt x="1644" y="7704"/>
                    <a:pt x="775" y="6966"/>
                    <a:pt x="417" y="5656"/>
                  </a:cubicBezTo>
                  <a:cubicBezTo>
                    <a:pt x="1" y="4144"/>
                    <a:pt x="394" y="2811"/>
                    <a:pt x="1263" y="1632"/>
                  </a:cubicBezTo>
                  <a:cubicBezTo>
                    <a:pt x="2025" y="620"/>
                    <a:pt x="3120" y="1"/>
                    <a:pt x="4430" y="203"/>
                  </a:cubicBezTo>
                  <a:cubicBezTo>
                    <a:pt x="6025" y="441"/>
                    <a:pt x="6883" y="1215"/>
                    <a:pt x="7287" y="2811"/>
                  </a:cubicBezTo>
                  <a:cubicBezTo>
                    <a:pt x="7406" y="3275"/>
                    <a:pt x="7406" y="3763"/>
                    <a:pt x="7466" y="4240"/>
                  </a:cubicBezTo>
                  <a:close/>
                  <a:moveTo>
                    <a:pt x="5335" y="6740"/>
                  </a:moveTo>
                  <a:cubicBezTo>
                    <a:pt x="5597" y="6573"/>
                    <a:pt x="5656" y="6454"/>
                    <a:pt x="5573" y="6228"/>
                  </a:cubicBezTo>
                  <a:cubicBezTo>
                    <a:pt x="5275" y="5311"/>
                    <a:pt x="4989" y="4382"/>
                    <a:pt x="4716" y="3466"/>
                  </a:cubicBezTo>
                  <a:cubicBezTo>
                    <a:pt x="4501" y="2763"/>
                    <a:pt x="4346" y="2037"/>
                    <a:pt x="3942" y="1406"/>
                  </a:cubicBezTo>
                  <a:cubicBezTo>
                    <a:pt x="3882" y="1299"/>
                    <a:pt x="3751" y="1168"/>
                    <a:pt x="3668" y="1180"/>
                  </a:cubicBezTo>
                  <a:cubicBezTo>
                    <a:pt x="3573" y="1203"/>
                    <a:pt x="3489" y="1346"/>
                    <a:pt x="3406" y="1442"/>
                  </a:cubicBezTo>
                  <a:cubicBezTo>
                    <a:pt x="3370" y="1465"/>
                    <a:pt x="3370" y="1525"/>
                    <a:pt x="3346" y="1573"/>
                  </a:cubicBezTo>
                  <a:lnTo>
                    <a:pt x="1644" y="5906"/>
                  </a:lnTo>
                  <a:cubicBezTo>
                    <a:pt x="1584" y="6037"/>
                    <a:pt x="1501" y="6168"/>
                    <a:pt x="1644" y="6323"/>
                  </a:cubicBezTo>
                  <a:cubicBezTo>
                    <a:pt x="1930" y="6347"/>
                    <a:pt x="1941" y="6097"/>
                    <a:pt x="2001" y="5930"/>
                  </a:cubicBezTo>
                  <a:cubicBezTo>
                    <a:pt x="2156" y="5525"/>
                    <a:pt x="2287" y="5109"/>
                    <a:pt x="2441" y="4716"/>
                  </a:cubicBezTo>
                  <a:cubicBezTo>
                    <a:pt x="2501" y="4537"/>
                    <a:pt x="2584" y="4418"/>
                    <a:pt x="2799" y="4430"/>
                  </a:cubicBezTo>
                  <a:cubicBezTo>
                    <a:pt x="3299" y="4454"/>
                    <a:pt x="3787" y="4454"/>
                    <a:pt x="4299" y="4490"/>
                  </a:cubicBezTo>
                  <a:cubicBezTo>
                    <a:pt x="4489" y="4501"/>
                    <a:pt x="4644" y="4609"/>
                    <a:pt x="4704" y="4799"/>
                  </a:cubicBezTo>
                  <a:lnTo>
                    <a:pt x="5192" y="6323"/>
                  </a:lnTo>
                  <a:cubicBezTo>
                    <a:pt x="5251" y="6454"/>
                    <a:pt x="5275" y="6573"/>
                    <a:pt x="5335" y="674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2;p49">
              <a:extLst>
                <a:ext uri="{FF2B5EF4-FFF2-40B4-BE49-F238E27FC236}">
                  <a16:creationId xmlns:a16="http://schemas.microsoft.com/office/drawing/2014/main" id="{6E8FACB4-50BA-0ADC-8BA1-7073510023F3}"/>
                </a:ext>
              </a:extLst>
            </p:cNvPr>
            <p:cNvSpPr/>
            <p:nvPr/>
          </p:nvSpPr>
          <p:spPr>
            <a:xfrm>
              <a:off x="6515375" y="1706875"/>
              <a:ext cx="409600" cy="508725"/>
            </a:xfrm>
            <a:custGeom>
              <a:avLst/>
              <a:gdLst/>
              <a:ahLst/>
              <a:cxnLst/>
              <a:rect l="l" t="t" r="r" b="b"/>
              <a:pathLst>
                <a:path w="16384" h="20349" extrusionOk="0">
                  <a:moveTo>
                    <a:pt x="8716" y="834"/>
                  </a:moveTo>
                  <a:cubicBezTo>
                    <a:pt x="9133" y="834"/>
                    <a:pt x="9550" y="906"/>
                    <a:pt x="9966" y="1061"/>
                  </a:cubicBezTo>
                  <a:cubicBezTo>
                    <a:pt x="11812" y="1715"/>
                    <a:pt x="12883" y="2918"/>
                    <a:pt x="13229" y="4740"/>
                  </a:cubicBezTo>
                  <a:cubicBezTo>
                    <a:pt x="13264" y="4918"/>
                    <a:pt x="13300" y="5085"/>
                    <a:pt x="13336" y="5275"/>
                  </a:cubicBezTo>
                  <a:cubicBezTo>
                    <a:pt x="13515" y="6168"/>
                    <a:pt x="13681" y="7014"/>
                    <a:pt x="13645" y="7895"/>
                  </a:cubicBezTo>
                  <a:cubicBezTo>
                    <a:pt x="13634" y="8252"/>
                    <a:pt x="13800" y="8502"/>
                    <a:pt x="13943" y="8704"/>
                  </a:cubicBezTo>
                  <a:cubicBezTo>
                    <a:pt x="14396" y="9324"/>
                    <a:pt x="14812" y="9931"/>
                    <a:pt x="15181" y="10514"/>
                  </a:cubicBezTo>
                  <a:cubicBezTo>
                    <a:pt x="15253" y="10645"/>
                    <a:pt x="15312" y="10812"/>
                    <a:pt x="15360" y="10990"/>
                  </a:cubicBezTo>
                  <a:cubicBezTo>
                    <a:pt x="15360" y="11014"/>
                    <a:pt x="15372" y="11026"/>
                    <a:pt x="15372" y="11062"/>
                  </a:cubicBezTo>
                  <a:cubicBezTo>
                    <a:pt x="15283" y="11092"/>
                    <a:pt x="15193" y="11104"/>
                    <a:pt x="15104" y="11104"/>
                  </a:cubicBezTo>
                  <a:cubicBezTo>
                    <a:pt x="15015" y="11104"/>
                    <a:pt x="14925" y="11092"/>
                    <a:pt x="14836" y="11074"/>
                  </a:cubicBezTo>
                  <a:cubicBezTo>
                    <a:pt x="14788" y="11074"/>
                    <a:pt x="14729" y="11062"/>
                    <a:pt x="14693" y="11062"/>
                  </a:cubicBezTo>
                  <a:cubicBezTo>
                    <a:pt x="14597" y="11055"/>
                    <a:pt x="14511" y="11051"/>
                    <a:pt x="14435" y="11051"/>
                  </a:cubicBezTo>
                  <a:cubicBezTo>
                    <a:pt x="13959" y="11051"/>
                    <a:pt x="13864" y="11203"/>
                    <a:pt x="13812" y="11788"/>
                  </a:cubicBezTo>
                  <a:cubicBezTo>
                    <a:pt x="13800" y="11883"/>
                    <a:pt x="13800" y="11979"/>
                    <a:pt x="13776" y="12086"/>
                  </a:cubicBezTo>
                  <a:lnTo>
                    <a:pt x="13776" y="12098"/>
                  </a:lnTo>
                  <a:lnTo>
                    <a:pt x="13669" y="12098"/>
                  </a:lnTo>
                  <a:cubicBezTo>
                    <a:pt x="13467" y="12098"/>
                    <a:pt x="13276" y="12122"/>
                    <a:pt x="13062" y="12122"/>
                  </a:cubicBezTo>
                  <a:lnTo>
                    <a:pt x="13026" y="12122"/>
                  </a:lnTo>
                  <a:cubicBezTo>
                    <a:pt x="12824" y="12122"/>
                    <a:pt x="12622" y="12133"/>
                    <a:pt x="12502" y="12300"/>
                  </a:cubicBezTo>
                  <a:cubicBezTo>
                    <a:pt x="12383" y="12443"/>
                    <a:pt x="12407" y="12657"/>
                    <a:pt x="12455" y="12848"/>
                  </a:cubicBezTo>
                  <a:cubicBezTo>
                    <a:pt x="12526" y="13122"/>
                    <a:pt x="12669" y="13526"/>
                    <a:pt x="13086" y="13800"/>
                  </a:cubicBezTo>
                  <a:cubicBezTo>
                    <a:pt x="13145" y="13848"/>
                    <a:pt x="13205" y="13884"/>
                    <a:pt x="13264" y="13967"/>
                  </a:cubicBezTo>
                  <a:cubicBezTo>
                    <a:pt x="13336" y="14050"/>
                    <a:pt x="13384" y="14122"/>
                    <a:pt x="13360" y="14181"/>
                  </a:cubicBezTo>
                  <a:cubicBezTo>
                    <a:pt x="13348" y="14241"/>
                    <a:pt x="13288" y="14288"/>
                    <a:pt x="13241" y="14312"/>
                  </a:cubicBezTo>
                  <a:cubicBezTo>
                    <a:pt x="12729" y="14586"/>
                    <a:pt x="12514" y="15003"/>
                    <a:pt x="12574" y="15610"/>
                  </a:cubicBezTo>
                  <a:cubicBezTo>
                    <a:pt x="12586" y="15777"/>
                    <a:pt x="12574" y="15955"/>
                    <a:pt x="12562" y="16134"/>
                  </a:cubicBezTo>
                  <a:lnTo>
                    <a:pt x="12562" y="16158"/>
                  </a:lnTo>
                  <a:cubicBezTo>
                    <a:pt x="12526" y="16586"/>
                    <a:pt x="12431" y="16705"/>
                    <a:pt x="12086" y="16777"/>
                  </a:cubicBezTo>
                  <a:cubicBezTo>
                    <a:pt x="11610" y="16860"/>
                    <a:pt x="11086" y="16944"/>
                    <a:pt x="10431" y="16967"/>
                  </a:cubicBezTo>
                  <a:cubicBezTo>
                    <a:pt x="9847" y="17003"/>
                    <a:pt x="9597" y="17086"/>
                    <a:pt x="9454" y="17729"/>
                  </a:cubicBezTo>
                  <a:cubicBezTo>
                    <a:pt x="9359" y="18146"/>
                    <a:pt x="9300" y="18563"/>
                    <a:pt x="9288" y="19003"/>
                  </a:cubicBezTo>
                  <a:cubicBezTo>
                    <a:pt x="9288" y="19241"/>
                    <a:pt x="9193" y="19349"/>
                    <a:pt x="8990" y="19420"/>
                  </a:cubicBezTo>
                  <a:cubicBezTo>
                    <a:pt x="8835" y="19468"/>
                    <a:pt x="8692" y="19515"/>
                    <a:pt x="8538" y="19527"/>
                  </a:cubicBezTo>
                  <a:cubicBezTo>
                    <a:pt x="8141" y="19561"/>
                    <a:pt x="7737" y="19578"/>
                    <a:pt x="7319" y="19578"/>
                  </a:cubicBezTo>
                  <a:cubicBezTo>
                    <a:pt x="6408" y="19578"/>
                    <a:pt x="5429" y="19496"/>
                    <a:pt x="4311" y="19325"/>
                  </a:cubicBezTo>
                  <a:cubicBezTo>
                    <a:pt x="3894" y="19265"/>
                    <a:pt x="3478" y="19218"/>
                    <a:pt x="3061" y="19182"/>
                  </a:cubicBezTo>
                  <a:cubicBezTo>
                    <a:pt x="2882" y="19170"/>
                    <a:pt x="2692" y="19158"/>
                    <a:pt x="2513" y="19146"/>
                  </a:cubicBezTo>
                  <a:cubicBezTo>
                    <a:pt x="2466" y="19146"/>
                    <a:pt x="2442" y="19146"/>
                    <a:pt x="2394" y="19122"/>
                  </a:cubicBezTo>
                  <a:cubicBezTo>
                    <a:pt x="2323" y="19122"/>
                    <a:pt x="2251" y="19110"/>
                    <a:pt x="2192" y="19099"/>
                  </a:cubicBezTo>
                  <a:cubicBezTo>
                    <a:pt x="1846" y="19027"/>
                    <a:pt x="1811" y="18980"/>
                    <a:pt x="1846" y="18610"/>
                  </a:cubicBezTo>
                  <a:cubicBezTo>
                    <a:pt x="1894" y="18087"/>
                    <a:pt x="1918" y="17551"/>
                    <a:pt x="1965" y="17027"/>
                  </a:cubicBezTo>
                  <a:cubicBezTo>
                    <a:pt x="1989" y="16622"/>
                    <a:pt x="2025" y="16205"/>
                    <a:pt x="2049" y="15812"/>
                  </a:cubicBezTo>
                  <a:cubicBezTo>
                    <a:pt x="2144" y="14634"/>
                    <a:pt x="1811" y="13515"/>
                    <a:pt x="1489" y="12598"/>
                  </a:cubicBezTo>
                  <a:cubicBezTo>
                    <a:pt x="834" y="10764"/>
                    <a:pt x="668" y="8966"/>
                    <a:pt x="965" y="7240"/>
                  </a:cubicBezTo>
                  <a:cubicBezTo>
                    <a:pt x="1072" y="6645"/>
                    <a:pt x="1358" y="6049"/>
                    <a:pt x="1620" y="5478"/>
                  </a:cubicBezTo>
                  <a:cubicBezTo>
                    <a:pt x="2108" y="4478"/>
                    <a:pt x="2823" y="3573"/>
                    <a:pt x="3811" y="2680"/>
                  </a:cubicBezTo>
                  <a:cubicBezTo>
                    <a:pt x="4847" y="1727"/>
                    <a:pt x="6192" y="1311"/>
                    <a:pt x="7252" y="1061"/>
                  </a:cubicBezTo>
                  <a:cubicBezTo>
                    <a:pt x="7347" y="1025"/>
                    <a:pt x="7442" y="1013"/>
                    <a:pt x="7549" y="1001"/>
                  </a:cubicBezTo>
                  <a:cubicBezTo>
                    <a:pt x="7633" y="989"/>
                    <a:pt x="7740" y="965"/>
                    <a:pt x="7823" y="942"/>
                  </a:cubicBezTo>
                  <a:cubicBezTo>
                    <a:pt x="8121" y="858"/>
                    <a:pt x="8419" y="834"/>
                    <a:pt x="8716" y="834"/>
                  </a:cubicBezTo>
                  <a:close/>
                  <a:moveTo>
                    <a:pt x="9073" y="1"/>
                  </a:moveTo>
                  <a:cubicBezTo>
                    <a:pt x="7645" y="1"/>
                    <a:pt x="6264" y="334"/>
                    <a:pt x="4966" y="965"/>
                  </a:cubicBezTo>
                  <a:cubicBezTo>
                    <a:pt x="4323" y="1299"/>
                    <a:pt x="3775" y="1656"/>
                    <a:pt x="3335" y="2025"/>
                  </a:cubicBezTo>
                  <a:cubicBezTo>
                    <a:pt x="2811" y="2489"/>
                    <a:pt x="2346" y="3037"/>
                    <a:pt x="1930" y="3573"/>
                  </a:cubicBezTo>
                  <a:cubicBezTo>
                    <a:pt x="1275" y="4406"/>
                    <a:pt x="775" y="5287"/>
                    <a:pt x="453" y="6192"/>
                  </a:cubicBezTo>
                  <a:cubicBezTo>
                    <a:pt x="96" y="7192"/>
                    <a:pt x="1" y="8264"/>
                    <a:pt x="132" y="9597"/>
                  </a:cubicBezTo>
                  <a:cubicBezTo>
                    <a:pt x="275" y="11026"/>
                    <a:pt x="549" y="12252"/>
                    <a:pt x="965" y="13348"/>
                  </a:cubicBezTo>
                  <a:cubicBezTo>
                    <a:pt x="1215" y="14027"/>
                    <a:pt x="1323" y="14765"/>
                    <a:pt x="1263" y="15574"/>
                  </a:cubicBezTo>
                  <a:cubicBezTo>
                    <a:pt x="1215" y="16384"/>
                    <a:pt x="1144" y="17217"/>
                    <a:pt x="1072" y="18027"/>
                  </a:cubicBezTo>
                  <a:lnTo>
                    <a:pt x="1013" y="18694"/>
                  </a:lnTo>
                  <a:cubicBezTo>
                    <a:pt x="965" y="19301"/>
                    <a:pt x="1215" y="19658"/>
                    <a:pt x="1799" y="19801"/>
                  </a:cubicBezTo>
                  <a:cubicBezTo>
                    <a:pt x="2001" y="19837"/>
                    <a:pt x="2204" y="19861"/>
                    <a:pt x="2406" y="19884"/>
                  </a:cubicBezTo>
                  <a:cubicBezTo>
                    <a:pt x="2466" y="19884"/>
                    <a:pt x="2513" y="19896"/>
                    <a:pt x="2573" y="19896"/>
                  </a:cubicBezTo>
                  <a:cubicBezTo>
                    <a:pt x="2763" y="19920"/>
                    <a:pt x="2942" y="19944"/>
                    <a:pt x="3132" y="19956"/>
                  </a:cubicBezTo>
                  <a:cubicBezTo>
                    <a:pt x="3370" y="19992"/>
                    <a:pt x="3632" y="20003"/>
                    <a:pt x="3870" y="20039"/>
                  </a:cubicBezTo>
                  <a:cubicBezTo>
                    <a:pt x="4001" y="20051"/>
                    <a:pt x="4120" y="20063"/>
                    <a:pt x="4251" y="20099"/>
                  </a:cubicBezTo>
                  <a:cubicBezTo>
                    <a:pt x="4442" y="20123"/>
                    <a:pt x="4656" y="20158"/>
                    <a:pt x="4882" y="20170"/>
                  </a:cubicBezTo>
                  <a:cubicBezTo>
                    <a:pt x="5954" y="20230"/>
                    <a:pt x="7204" y="20301"/>
                    <a:pt x="8431" y="20349"/>
                  </a:cubicBezTo>
                  <a:lnTo>
                    <a:pt x="8514" y="20349"/>
                  </a:lnTo>
                  <a:cubicBezTo>
                    <a:pt x="9073" y="20349"/>
                    <a:pt x="9562" y="20099"/>
                    <a:pt x="9883" y="19884"/>
                  </a:cubicBezTo>
                  <a:cubicBezTo>
                    <a:pt x="10014" y="19813"/>
                    <a:pt x="10097" y="19634"/>
                    <a:pt x="10133" y="19480"/>
                  </a:cubicBezTo>
                  <a:cubicBezTo>
                    <a:pt x="10157" y="19182"/>
                    <a:pt x="10181" y="18884"/>
                    <a:pt x="10193" y="18610"/>
                  </a:cubicBezTo>
                  <a:lnTo>
                    <a:pt x="10193" y="18491"/>
                  </a:lnTo>
                  <a:cubicBezTo>
                    <a:pt x="10205" y="18206"/>
                    <a:pt x="10216" y="17944"/>
                    <a:pt x="10300" y="17872"/>
                  </a:cubicBezTo>
                  <a:cubicBezTo>
                    <a:pt x="10371" y="17801"/>
                    <a:pt x="10609" y="17789"/>
                    <a:pt x="10919" y="17753"/>
                  </a:cubicBezTo>
                  <a:cubicBezTo>
                    <a:pt x="11467" y="17706"/>
                    <a:pt x="12002" y="17634"/>
                    <a:pt x="12526" y="17527"/>
                  </a:cubicBezTo>
                  <a:cubicBezTo>
                    <a:pt x="13062" y="17408"/>
                    <a:pt x="13395" y="17039"/>
                    <a:pt x="13431" y="16491"/>
                  </a:cubicBezTo>
                  <a:lnTo>
                    <a:pt x="13455" y="16324"/>
                  </a:lnTo>
                  <a:cubicBezTo>
                    <a:pt x="13479" y="16039"/>
                    <a:pt x="13515" y="15741"/>
                    <a:pt x="13479" y="15443"/>
                  </a:cubicBezTo>
                  <a:cubicBezTo>
                    <a:pt x="13467" y="15229"/>
                    <a:pt x="13515" y="15122"/>
                    <a:pt x="13705" y="15015"/>
                  </a:cubicBezTo>
                  <a:cubicBezTo>
                    <a:pt x="14229" y="14741"/>
                    <a:pt x="14407" y="14300"/>
                    <a:pt x="14205" y="13776"/>
                  </a:cubicBezTo>
                  <a:cubicBezTo>
                    <a:pt x="14134" y="13586"/>
                    <a:pt x="13991" y="13419"/>
                    <a:pt x="13872" y="13276"/>
                  </a:cubicBezTo>
                  <a:cubicBezTo>
                    <a:pt x="13836" y="13229"/>
                    <a:pt x="13788" y="13205"/>
                    <a:pt x="13765" y="13157"/>
                  </a:cubicBezTo>
                  <a:lnTo>
                    <a:pt x="13634" y="13026"/>
                  </a:lnTo>
                  <a:cubicBezTo>
                    <a:pt x="13598" y="13003"/>
                    <a:pt x="13586" y="12979"/>
                    <a:pt x="13574" y="12967"/>
                  </a:cubicBezTo>
                  <a:cubicBezTo>
                    <a:pt x="13729" y="12955"/>
                    <a:pt x="13907" y="12955"/>
                    <a:pt x="14074" y="12919"/>
                  </a:cubicBezTo>
                  <a:cubicBezTo>
                    <a:pt x="14586" y="12872"/>
                    <a:pt x="14681" y="12753"/>
                    <a:pt x="14717" y="12252"/>
                  </a:cubicBezTo>
                  <a:cubicBezTo>
                    <a:pt x="14717" y="12145"/>
                    <a:pt x="14729" y="12026"/>
                    <a:pt x="14741" y="11919"/>
                  </a:cubicBezTo>
                  <a:lnTo>
                    <a:pt x="14777" y="11919"/>
                  </a:lnTo>
                  <a:cubicBezTo>
                    <a:pt x="14872" y="11919"/>
                    <a:pt x="14963" y="11927"/>
                    <a:pt x="15055" y="11927"/>
                  </a:cubicBezTo>
                  <a:cubicBezTo>
                    <a:pt x="15124" y="11927"/>
                    <a:pt x="15193" y="11923"/>
                    <a:pt x="15265" y="11907"/>
                  </a:cubicBezTo>
                  <a:cubicBezTo>
                    <a:pt x="15693" y="11836"/>
                    <a:pt x="16086" y="11741"/>
                    <a:pt x="16253" y="11443"/>
                  </a:cubicBezTo>
                  <a:cubicBezTo>
                    <a:pt x="16384" y="11240"/>
                    <a:pt x="16312" y="10895"/>
                    <a:pt x="16146" y="10478"/>
                  </a:cubicBezTo>
                  <a:cubicBezTo>
                    <a:pt x="16134" y="10431"/>
                    <a:pt x="16098" y="10359"/>
                    <a:pt x="16062" y="10300"/>
                  </a:cubicBezTo>
                  <a:cubicBezTo>
                    <a:pt x="15943" y="10121"/>
                    <a:pt x="15824" y="9931"/>
                    <a:pt x="15705" y="9752"/>
                  </a:cubicBezTo>
                  <a:cubicBezTo>
                    <a:pt x="15384" y="9264"/>
                    <a:pt x="15074" y="8764"/>
                    <a:pt x="14741" y="8276"/>
                  </a:cubicBezTo>
                  <a:cubicBezTo>
                    <a:pt x="14538" y="7978"/>
                    <a:pt x="14467" y="7692"/>
                    <a:pt x="14479" y="7335"/>
                  </a:cubicBezTo>
                  <a:cubicBezTo>
                    <a:pt x="14491" y="6919"/>
                    <a:pt x="14479" y="6585"/>
                    <a:pt x="14419" y="6287"/>
                  </a:cubicBezTo>
                  <a:cubicBezTo>
                    <a:pt x="14229" y="5311"/>
                    <a:pt x="14050" y="4454"/>
                    <a:pt x="13812" y="3585"/>
                  </a:cubicBezTo>
                  <a:cubicBezTo>
                    <a:pt x="13538" y="2620"/>
                    <a:pt x="12919" y="1787"/>
                    <a:pt x="11967" y="1108"/>
                  </a:cubicBezTo>
                  <a:cubicBezTo>
                    <a:pt x="11467" y="751"/>
                    <a:pt x="10895" y="525"/>
                    <a:pt x="10336" y="299"/>
                  </a:cubicBezTo>
                  <a:cubicBezTo>
                    <a:pt x="10205" y="239"/>
                    <a:pt x="10074" y="191"/>
                    <a:pt x="9943" y="132"/>
                  </a:cubicBezTo>
                  <a:cubicBezTo>
                    <a:pt x="9669" y="13"/>
                    <a:pt x="9359" y="1"/>
                    <a:pt x="9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3;p49">
              <a:extLst>
                <a:ext uri="{FF2B5EF4-FFF2-40B4-BE49-F238E27FC236}">
                  <a16:creationId xmlns:a16="http://schemas.microsoft.com/office/drawing/2014/main" id="{2E5AED26-FFB0-0B3F-5347-7D1ED9859E85}"/>
                </a:ext>
              </a:extLst>
            </p:cNvPr>
            <p:cNvSpPr/>
            <p:nvPr/>
          </p:nvSpPr>
          <p:spPr>
            <a:xfrm>
              <a:off x="6585025" y="1755600"/>
              <a:ext cx="210475" cy="229925"/>
            </a:xfrm>
            <a:custGeom>
              <a:avLst/>
              <a:gdLst/>
              <a:ahLst/>
              <a:cxnLst/>
              <a:rect l="l" t="t" r="r" b="b"/>
              <a:pathLst>
                <a:path w="8419" h="9197" extrusionOk="0">
                  <a:moveTo>
                    <a:pt x="4371" y="731"/>
                  </a:moveTo>
                  <a:cubicBezTo>
                    <a:pt x="4525" y="731"/>
                    <a:pt x="4668" y="743"/>
                    <a:pt x="4835" y="755"/>
                  </a:cubicBezTo>
                  <a:cubicBezTo>
                    <a:pt x="6371" y="993"/>
                    <a:pt x="7145" y="1695"/>
                    <a:pt x="7502" y="3195"/>
                  </a:cubicBezTo>
                  <a:cubicBezTo>
                    <a:pt x="7573" y="3493"/>
                    <a:pt x="7597" y="3815"/>
                    <a:pt x="7621" y="4136"/>
                  </a:cubicBezTo>
                  <a:cubicBezTo>
                    <a:pt x="7633" y="4291"/>
                    <a:pt x="7645" y="4422"/>
                    <a:pt x="7657" y="4565"/>
                  </a:cubicBezTo>
                  <a:cubicBezTo>
                    <a:pt x="7645" y="4708"/>
                    <a:pt x="7621" y="4850"/>
                    <a:pt x="7597" y="4981"/>
                  </a:cubicBezTo>
                  <a:cubicBezTo>
                    <a:pt x="7561" y="5315"/>
                    <a:pt x="7526" y="5612"/>
                    <a:pt x="7454" y="5910"/>
                  </a:cubicBezTo>
                  <a:cubicBezTo>
                    <a:pt x="7228" y="6827"/>
                    <a:pt x="6692" y="7482"/>
                    <a:pt x="5787" y="7922"/>
                  </a:cubicBezTo>
                  <a:cubicBezTo>
                    <a:pt x="5216" y="8189"/>
                    <a:pt x="4699" y="8319"/>
                    <a:pt x="4200" y="8319"/>
                  </a:cubicBezTo>
                  <a:cubicBezTo>
                    <a:pt x="3920" y="8319"/>
                    <a:pt x="3645" y="8278"/>
                    <a:pt x="3370" y="8196"/>
                  </a:cubicBezTo>
                  <a:cubicBezTo>
                    <a:pt x="2108" y="7827"/>
                    <a:pt x="1370" y="7101"/>
                    <a:pt x="1049" y="5946"/>
                  </a:cubicBezTo>
                  <a:cubicBezTo>
                    <a:pt x="692" y="4624"/>
                    <a:pt x="965" y="3338"/>
                    <a:pt x="1870" y="2112"/>
                  </a:cubicBezTo>
                  <a:cubicBezTo>
                    <a:pt x="2537" y="1207"/>
                    <a:pt x="3418" y="731"/>
                    <a:pt x="4371" y="731"/>
                  </a:cubicBezTo>
                  <a:close/>
                  <a:moveTo>
                    <a:pt x="4662" y="0"/>
                  </a:moveTo>
                  <a:cubicBezTo>
                    <a:pt x="4149" y="0"/>
                    <a:pt x="3654" y="107"/>
                    <a:pt x="3192" y="314"/>
                  </a:cubicBezTo>
                  <a:cubicBezTo>
                    <a:pt x="2156" y="802"/>
                    <a:pt x="1370" y="1517"/>
                    <a:pt x="846" y="2457"/>
                  </a:cubicBezTo>
                  <a:cubicBezTo>
                    <a:pt x="156" y="3684"/>
                    <a:pt x="1" y="4970"/>
                    <a:pt x="334" y="6303"/>
                  </a:cubicBezTo>
                  <a:cubicBezTo>
                    <a:pt x="751" y="7946"/>
                    <a:pt x="2477" y="9196"/>
                    <a:pt x="4192" y="9196"/>
                  </a:cubicBezTo>
                  <a:cubicBezTo>
                    <a:pt x="4430" y="9196"/>
                    <a:pt x="4668" y="9172"/>
                    <a:pt x="4906" y="9125"/>
                  </a:cubicBezTo>
                  <a:cubicBezTo>
                    <a:pt x="5359" y="9041"/>
                    <a:pt x="5776" y="8839"/>
                    <a:pt x="6168" y="8649"/>
                  </a:cubicBezTo>
                  <a:lnTo>
                    <a:pt x="6264" y="8601"/>
                  </a:lnTo>
                  <a:cubicBezTo>
                    <a:pt x="7014" y="8268"/>
                    <a:pt x="7597" y="7637"/>
                    <a:pt x="8002" y="6732"/>
                  </a:cubicBezTo>
                  <a:cubicBezTo>
                    <a:pt x="8300" y="6065"/>
                    <a:pt x="8347" y="5362"/>
                    <a:pt x="8407" y="4541"/>
                  </a:cubicBezTo>
                  <a:lnTo>
                    <a:pt x="8419" y="4362"/>
                  </a:lnTo>
                  <a:lnTo>
                    <a:pt x="8419" y="4350"/>
                  </a:lnTo>
                  <a:cubicBezTo>
                    <a:pt x="8395" y="4291"/>
                    <a:pt x="8371" y="4196"/>
                    <a:pt x="8371" y="4100"/>
                  </a:cubicBezTo>
                  <a:cubicBezTo>
                    <a:pt x="8359" y="3827"/>
                    <a:pt x="8335" y="3505"/>
                    <a:pt x="8288" y="3172"/>
                  </a:cubicBezTo>
                  <a:cubicBezTo>
                    <a:pt x="8050" y="1600"/>
                    <a:pt x="7216" y="588"/>
                    <a:pt x="5799" y="171"/>
                  </a:cubicBezTo>
                  <a:cubicBezTo>
                    <a:pt x="5414" y="56"/>
                    <a:pt x="5033" y="0"/>
                    <a:pt x="4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4;p49">
              <a:extLst>
                <a:ext uri="{FF2B5EF4-FFF2-40B4-BE49-F238E27FC236}">
                  <a16:creationId xmlns:a16="http://schemas.microsoft.com/office/drawing/2014/main" id="{847DF48D-F65C-F0F7-4E10-2214162F98BD}"/>
                </a:ext>
              </a:extLst>
            </p:cNvPr>
            <p:cNvSpPr/>
            <p:nvPr/>
          </p:nvSpPr>
          <p:spPr>
            <a:xfrm>
              <a:off x="6627600" y="1788375"/>
              <a:ext cx="116700" cy="152500"/>
            </a:xfrm>
            <a:custGeom>
              <a:avLst/>
              <a:gdLst/>
              <a:ahLst/>
              <a:cxnLst/>
              <a:rect l="l" t="t" r="r" b="b"/>
              <a:pathLst>
                <a:path w="4668" h="6100" extrusionOk="0">
                  <a:moveTo>
                    <a:pt x="2406" y="1325"/>
                  </a:moveTo>
                  <a:cubicBezTo>
                    <a:pt x="2560" y="1682"/>
                    <a:pt x="2656" y="2039"/>
                    <a:pt x="2763" y="2408"/>
                  </a:cubicBezTo>
                  <a:cubicBezTo>
                    <a:pt x="2799" y="2563"/>
                    <a:pt x="2834" y="2718"/>
                    <a:pt x="2894" y="2885"/>
                  </a:cubicBezTo>
                  <a:cubicBezTo>
                    <a:pt x="2810" y="2899"/>
                    <a:pt x="2726" y="2904"/>
                    <a:pt x="2642" y="2904"/>
                  </a:cubicBezTo>
                  <a:cubicBezTo>
                    <a:pt x="2439" y="2904"/>
                    <a:pt x="2232" y="2871"/>
                    <a:pt x="2013" y="2837"/>
                  </a:cubicBezTo>
                  <a:cubicBezTo>
                    <a:pt x="1929" y="2825"/>
                    <a:pt x="1846" y="2813"/>
                    <a:pt x="1763" y="2801"/>
                  </a:cubicBezTo>
                  <a:cubicBezTo>
                    <a:pt x="1882" y="2408"/>
                    <a:pt x="2048" y="2075"/>
                    <a:pt x="2215" y="1706"/>
                  </a:cubicBezTo>
                  <a:cubicBezTo>
                    <a:pt x="2287" y="1575"/>
                    <a:pt x="2334" y="1456"/>
                    <a:pt x="2406" y="1325"/>
                  </a:cubicBezTo>
                  <a:close/>
                  <a:moveTo>
                    <a:pt x="2425" y="0"/>
                  </a:moveTo>
                  <a:cubicBezTo>
                    <a:pt x="2411" y="0"/>
                    <a:pt x="2397" y="1"/>
                    <a:pt x="2382" y="3"/>
                  </a:cubicBezTo>
                  <a:cubicBezTo>
                    <a:pt x="2227" y="15"/>
                    <a:pt x="2120" y="146"/>
                    <a:pt x="2025" y="265"/>
                  </a:cubicBezTo>
                  <a:cubicBezTo>
                    <a:pt x="2013" y="301"/>
                    <a:pt x="2001" y="313"/>
                    <a:pt x="1989" y="325"/>
                  </a:cubicBezTo>
                  <a:cubicBezTo>
                    <a:pt x="1929" y="384"/>
                    <a:pt x="1906" y="456"/>
                    <a:pt x="1894" y="503"/>
                  </a:cubicBezTo>
                  <a:cubicBezTo>
                    <a:pt x="1894" y="515"/>
                    <a:pt x="1894" y="515"/>
                    <a:pt x="1882" y="539"/>
                  </a:cubicBezTo>
                  <a:lnTo>
                    <a:pt x="1417" y="1694"/>
                  </a:lnTo>
                  <a:cubicBezTo>
                    <a:pt x="1001" y="2754"/>
                    <a:pt x="596" y="3813"/>
                    <a:pt x="179" y="4849"/>
                  </a:cubicBezTo>
                  <a:cubicBezTo>
                    <a:pt x="179" y="4861"/>
                    <a:pt x="167" y="4885"/>
                    <a:pt x="167" y="4897"/>
                  </a:cubicBezTo>
                  <a:cubicBezTo>
                    <a:pt x="108" y="5016"/>
                    <a:pt x="1" y="5266"/>
                    <a:pt x="263" y="5504"/>
                  </a:cubicBezTo>
                  <a:lnTo>
                    <a:pt x="322" y="5552"/>
                  </a:lnTo>
                  <a:lnTo>
                    <a:pt x="393" y="5564"/>
                  </a:lnTo>
                  <a:cubicBezTo>
                    <a:pt x="420" y="5567"/>
                    <a:pt x="445" y="5568"/>
                    <a:pt x="469" y="5568"/>
                  </a:cubicBezTo>
                  <a:cubicBezTo>
                    <a:pt x="824" y="5568"/>
                    <a:pt x="920" y="5257"/>
                    <a:pt x="953" y="5123"/>
                  </a:cubicBezTo>
                  <a:cubicBezTo>
                    <a:pt x="977" y="5087"/>
                    <a:pt x="977" y="5063"/>
                    <a:pt x="989" y="5052"/>
                  </a:cubicBezTo>
                  <a:cubicBezTo>
                    <a:pt x="1120" y="4718"/>
                    <a:pt x="1227" y="4373"/>
                    <a:pt x="1346" y="4040"/>
                  </a:cubicBezTo>
                  <a:lnTo>
                    <a:pt x="1417" y="3813"/>
                  </a:lnTo>
                  <a:cubicBezTo>
                    <a:pt x="1465" y="3682"/>
                    <a:pt x="1489" y="3682"/>
                    <a:pt x="1548" y="3682"/>
                  </a:cubicBezTo>
                  <a:cubicBezTo>
                    <a:pt x="1763" y="3694"/>
                    <a:pt x="1953" y="3694"/>
                    <a:pt x="2168" y="3706"/>
                  </a:cubicBezTo>
                  <a:lnTo>
                    <a:pt x="3060" y="3754"/>
                  </a:lnTo>
                  <a:cubicBezTo>
                    <a:pt x="3120" y="3766"/>
                    <a:pt x="3180" y="3813"/>
                    <a:pt x="3215" y="3909"/>
                  </a:cubicBezTo>
                  <a:lnTo>
                    <a:pt x="3715" y="5433"/>
                  </a:lnTo>
                  <a:cubicBezTo>
                    <a:pt x="3739" y="5504"/>
                    <a:pt x="3775" y="5599"/>
                    <a:pt x="3799" y="5683"/>
                  </a:cubicBezTo>
                  <a:lnTo>
                    <a:pt x="3953" y="6099"/>
                  </a:lnTo>
                  <a:lnTo>
                    <a:pt x="4192" y="5956"/>
                  </a:lnTo>
                  <a:cubicBezTo>
                    <a:pt x="4442" y="5790"/>
                    <a:pt x="4668" y="5599"/>
                    <a:pt x="4525" y="5194"/>
                  </a:cubicBezTo>
                  <a:cubicBezTo>
                    <a:pt x="4287" y="4468"/>
                    <a:pt x="4073" y="3718"/>
                    <a:pt x="3846" y="2992"/>
                  </a:cubicBezTo>
                  <a:lnTo>
                    <a:pt x="3680" y="2444"/>
                  </a:lnTo>
                  <a:cubicBezTo>
                    <a:pt x="3632" y="2301"/>
                    <a:pt x="3608" y="2170"/>
                    <a:pt x="3561" y="2027"/>
                  </a:cubicBezTo>
                  <a:cubicBezTo>
                    <a:pt x="3394" y="1456"/>
                    <a:pt x="3239" y="861"/>
                    <a:pt x="2882" y="325"/>
                  </a:cubicBezTo>
                  <a:cubicBezTo>
                    <a:pt x="2837" y="269"/>
                    <a:pt x="2665" y="0"/>
                    <a:pt x="2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5;p49">
              <a:extLst>
                <a:ext uri="{FF2B5EF4-FFF2-40B4-BE49-F238E27FC236}">
                  <a16:creationId xmlns:a16="http://schemas.microsoft.com/office/drawing/2014/main" id="{F6FD151F-DE1C-96EC-FB78-41F6C63E326F}"/>
                </a:ext>
              </a:extLst>
            </p:cNvPr>
            <p:cNvSpPr/>
            <p:nvPr/>
          </p:nvSpPr>
          <p:spPr>
            <a:xfrm>
              <a:off x="6664500" y="1808400"/>
              <a:ext cx="42600" cy="60425"/>
            </a:xfrm>
            <a:custGeom>
              <a:avLst/>
              <a:gdLst/>
              <a:ahLst/>
              <a:cxnLst/>
              <a:rect l="l" t="t" r="r" b="b"/>
              <a:pathLst>
                <a:path w="1704" h="2417" extrusionOk="0">
                  <a:moveTo>
                    <a:pt x="1" y="2191"/>
                  </a:moveTo>
                  <a:cubicBezTo>
                    <a:pt x="191" y="1405"/>
                    <a:pt x="596" y="798"/>
                    <a:pt x="906" y="0"/>
                  </a:cubicBezTo>
                  <a:cubicBezTo>
                    <a:pt x="1406" y="750"/>
                    <a:pt x="1465" y="1512"/>
                    <a:pt x="1704" y="2238"/>
                  </a:cubicBezTo>
                  <a:cubicBezTo>
                    <a:pt x="1120" y="2417"/>
                    <a:pt x="608" y="2238"/>
                    <a:pt x="1" y="219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94A53B5-363D-1353-A7AB-9CABD0DE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2F8256-F053-AE26-7121-4543E46D7F17}"/>
              </a:ext>
            </a:extLst>
          </p:cNvPr>
          <p:cNvSpPr txBox="1"/>
          <p:nvPr/>
        </p:nvSpPr>
        <p:spPr>
          <a:xfrm>
            <a:off x="649866" y="1238607"/>
            <a:ext cx="11103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Trên máy tính có thư mục Khoi 4 để lưu các bài trình chiếu của các bạn lớp 4 nhưng em không biết các tài liệu được lưu ở đâu.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91E07-1E01-C240-5402-5CDBFA54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19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A926A5-6483-A4A8-6C21-4DC4E130BF7D}"/>
              </a:ext>
            </a:extLst>
          </p:cNvPr>
          <p:cNvGrpSpPr/>
          <p:nvPr/>
        </p:nvGrpSpPr>
        <p:grpSpPr>
          <a:xfrm>
            <a:off x="649866" y="159056"/>
            <a:ext cx="3449383" cy="686935"/>
            <a:chOff x="429615" y="64813"/>
            <a:chExt cx="3449383" cy="6869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B9986-7A24-DE2C-5E76-71B12705D899}"/>
                </a:ext>
              </a:extLst>
            </p:cNvPr>
            <p:cNvSpPr txBox="1"/>
            <p:nvPr/>
          </p:nvSpPr>
          <p:spPr>
            <a:xfrm>
              <a:off x="752781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Vận</a:t>
              </a:r>
              <a:r>
                <a:rPr lang="en-US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dụng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9156BD-31F6-9A75-DA4B-6B801DC4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5" y="64813"/>
              <a:ext cx="646331" cy="646331"/>
            </a:xfrm>
            <a:prstGeom prst="rect">
              <a:avLst/>
            </a:prstGeom>
          </p:spPr>
        </p:pic>
      </p:grp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D4D1C76-FC00-9FED-6A17-EBD64CBC26BD}"/>
              </a:ext>
            </a:extLst>
          </p:cNvPr>
          <p:cNvSpPr/>
          <p:nvPr/>
        </p:nvSpPr>
        <p:spPr>
          <a:xfrm>
            <a:off x="3520038" y="3677569"/>
            <a:ext cx="5503311" cy="1706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A5C8F2-20A0-62CE-C77E-3C115FA18AFB}"/>
              </a:ext>
            </a:extLst>
          </p:cNvPr>
          <p:cNvSpPr/>
          <p:nvPr/>
        </p:nvSpPr>
        <p:spPr>
          <a:xfrm>
            <a:off x="4329008" y="3200883"/>
            <a:ext cx="3950681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61B7-95C9-6FA0-0B90-D0185BA48486}"/>
              </a:ext>
            </a:extLst>
          </p:cNvPr>
          <p:cNvSpPr txBox="1"/>
          <p:nvPr/>
        </p:nvSpPr>
        <p:spPr>
          <a:xfrm>
            <a:off x="3520039" y="4157981"/>
            <a:ext cx="5503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Dùng phần mềm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File Explorer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để tìm các tài liệu đó.</a:t>
            </a:r>
          </a:p>
        </p:txBody>
      </p:sp>
    </p:spTree>
    <p:extLst>
      <p:ext uri="{BB962C8B-B14F-4D97-AF65-F5344CB8AC3E}">
        <p14:creationId xmlns:p14="http://schemas.microsoft.com/office/powerpoint/2010/main" val="14676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393168-4554-F175-C4F5-6016A9D9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592" y="4017086"/>
            <a:ext cx="3703957" cy="25630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3A0D8A1-7EBE-3F4A-AE5A-637F40688FCD}"/>
              </a:ext>
            </a:extLst>
          </p:cNvPr>
          <p:cNvGrpSpPr/>
          <p:nvPr/>
        </p:nvGrpSpPr>
        <p:grpSpPr>
          <a:xfrm>
            <a:off x="-104503" y="1245284"/>
            <a:ext cx="12296503" cy="2122944"/>
            <a:chOff x="766761" y="1485368"/>
            <a:chExt cx="12296503" cy="21229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8CA1A9-8B34-ACC7-65F9-5781A78988F4}"/>
                </a:ext>
              </a:extLst>
            </p:cNvPr>
            <p:cNvSpPr txBox="1"/>
            <p:nvPr/>
          </p:nvSpPr>
          <p:spPr>
            <a:xfrm>
              <a:off x="1263149" y="1485368"/>
              <a:ext cx="118001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Thứ Hai ngày 28 tháng 10 năm 2024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D67127-9C05-C276-DB12-571A1779306F}"/>
                </a:ext>
              </a:extLst>
            </p:cNvPr>
            <p:cNvSpPr txBox="1"/>
            <p:nvPr/>
          </p:nvSpPr>
          <p:spPr>
            <a:xfrm>
              <a:off x="766761" y="2192540"/>
              <a:ext cx="1229650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1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Chủ đề C: Tổ chức lưu trữ tìm kiếm và trao đổi thông tin</a:t>
              </a:r>
            </a:p>
            <a:p>
              <a:pPr algn="ctr"/>
              <a:r>
                <a:rPr lang="en-US" sz="3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4: Tạo cây thư mục, tìm tệp và thư mục (tiết 1)</a:t>
              </a:r>
              <a:endPara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64DE3-5314-21C6-8567-D22B28A7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20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AC7BEF-E96E-DAE2-49A9-BEFEBCEB7392}"/>
              </a:ext>
            </a:extLst>
          </p:cNvPr>
          <p:cNvGrpSpPr/>
          <p:nvPr/>
        </p:nvGrpSpPr>
        <p:grpSpPr>
          <a:xfrm>
            <a:off x="649866" y="159056"/>
            <a:ext cx="3449383" cy="686935"/>
            <a:chOff x="429615" y="64813"/>
            <a:chExt cx="3449383" cy="6869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2D17BB-C6E5-D5D3-3476-DA5518332F49}"/>
                </a:ext>
              </a:extLst>
            </p:cNvPr>
            <p:cNvSpPr txBox="1"/>
            <p:nvPr/>
          </p:nvSpPr>
          <p:spPr>
            <a:xfrm>
              <a:off x="752781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Vận</a:t>
              </a:r>
              <a:r>
                <a:rPr lang="en-US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dụng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2EBD07-04AC-F229-8E08-3A89EFFB9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5" y="64813"/>
              <a:ext cx="646331" cy="64633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3F5C13-AD88-88FD-B8A7-BB1553437E9C}"/>
              </a:ext>
            </a:extLst>
          </p:cNvPr>
          <p:cNvSpPr txBox="1"/>
          <p:nvPr/>
        </p:nvSpPr>
        <p:spPr>
          <a:xfrm>
            <a:off x="649866" y="1337877"/>
            <a:ext cx="10862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32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lưu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em.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F20A9-3FD5-88CA-7905-A616DD5AF32B}"/>
              </a:ext>
            </a:extLst>
          </p:cNvPr>
          <p:cNvSpPr txBox="1"/>
          <p:nvPr/>
        </p:nvSpPr>
        <p:spPr>
          <a:xfrm>
            <a:off x="326571" y="2142021"/>
            <a:ext cx="1179153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phong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,..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solidFill>
                  <a:schemeClr val="accent2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tạo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C35A566-E5EE-B3B9-6CB0-9762B3D94A2E}"/>
              </a:ext>
            </a:extLst>
          </p:cNvPr>
          <p:cNvSpPr/>
          <p:nvPr/>
        </p:nvSpPr>
        <p:spPr>
          <a:xfrm>
            <a:off x="2573385" y="4604218"/>
            <a:ext cx="6765199" cy="1607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12638B-1C0E-45E0-A975-900B3C571F9D}"/>
              </a:ext>
            </a:extLst>
          </p:cNvPr>
          <p:cNvSpPr/>
          <p:nvPr/>
        </p:nvSpPr>
        <p:spPr>
          <a:xfrm>
            <a:off x="4015038" y="3999296"/>
            <a:ext cx="4193309" cy="555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9AD07-9BAB-18E1-35B9-09645A16B39C}"/>
              </a:ext>
            </a:extLst>
          </p:cNvPr>
          <p:cNvSpPr txBox="1"/>
          <p:nvPr/>
        </p:nvSpPr>
        <p:spPr>
          <a:xfrm>
            <a:off x="3174274" y="4774465"/>
            <a:ext cx="517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7013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Chia lớp thành các nhóm.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1E7EB-FCC1-07FB-0522-25B3EC362921}"/>
              </a:ext>
            </a:extLst>
          </p:cNvPr>
          <p:cNvSpPr txBox="1"/>
          <p:nvPr/>
        </p:nvSpPr>
        <p:spPr>
          <a:xfrm>
            <a:off x="3174274" y="5313004"/>
            <a:ext cx="617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7013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Thảo luận và đại diện trình bày.</a:t>
            </a:r>
          </a:p>
        </p:txBody>
      </p:sp>
    </p:spTree>
    <p:extLst>
      <p:ext uri="{BB962C8B-B14F-4D97-AF65-F5344CB8AC3E}">
        <p14:creationId xmlns:p14="http://schemas.microsoft.com/office/powerpoint/2010/main" val="29830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3D5C5-348C-7F15-53B0-5532644DD50D}"/>
              </a:ext>
            </a:extLst>
          </p:cNvPr>
          <p:cNvGrpSpPr/>
          <p:nvPr/>
        </p:nvGrpSpPr>
        <p:grpSpPr>
          <a:xfrm>
            <a:off x="1504949" y="1058400"/>
            <a:ext cx="10878639" cy="5132850"/>
            <a:chOff x="906399" y="787892"/>
            <a:chExt cx="7640198" cy="4371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3B602A-5E27-5834-914A-05E8FDA95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399" y="787892"/>
              <a:ext cx="7640198" cy="24872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DF6BF18-EB4A-96D3-D39E-FF07A184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802" y="1117473"/>
              <a:ext cx="7066648" cy="404175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ED34ABC-737F-D3D0-BCE4-12A5910D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63" y="998755"/>
            <a:ext cx="2129637" cy="2968764"/>
          </a:xfrm>
          <a:prstGeom prst="rect">
            <a:avLst/>
          </a:prstGeom>
        </p:spPr>
      </p:pic>
      <p:sp>
        <p:nvSpPr>
          <p:cNvPr id="26" name="Google Shape;333;p28">
            <a:extLst>
              <a:ext uri="{FF2B5EF4-FFF2-40B4-BE49-F238E27FC236}">
                <a16:creationId xmlns:a16="http://schemas.microsoft.com/office/drawing/2014/main" id="{524328A1-A730-76AE-895C-9276A0506A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6020" y="1096500"/>
            <a:ext cx="3028785" cy="395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l" rtl="0"/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Điều</a:t>
            </a:r>
            <a:r>
              <a:rPr lang="en-GB" sz="4000" b="1" i="0" u="none" strike="noStrike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em</a:t>
            </a:r>
            <a:r>
              <a:rPr lang="en-GB" sz="4000" b="1" i="0" u="none" strike="noStrike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cần</a:t>
            </a:r>
            <a:r>
              <a:rPr lang="en-GB" sz="4000" b="1" i="0" u="none" strike="noStrike" baseline="30000" dirty="0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GB" sz="4000" b="1" i="0" u="none" strike="noStrike" baseline="30000" dirty="0" err="1">
                <a:solidFill>
                  <a:srgbClr val="FFFFFF"/>
                </a:solidFill>
                <a:latin typeface="Nunito" pitchFamily="2" charset="0"/>
                <a:cs typeface="Arial" panose="020B0604020202020204" pitchFamily="34" charset="0"/>
              </a:rPr>
              <a:t>nhớ</a:t>
            </a:r>
            <a:endParaRPr lang="en-GB" sz="4000" b="1" i="0" u="none" strike="noStrike" baseline="30000" dirty="0">
              <a:solidFill>
                <a:srgbClr val="FFFFFF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C3424-A6BB-7503-6689-B3EB073ED55D}"/>
              </a:ext>
            </a:extLst>
          </p:cNvPr>
          <p:cNvSpPr txBox="1"/>
          <p:nvPr/>
        </p:nvSpPr>
        <p:spPr>
          <a:xfrm>
            <a:off x="2481887" y="3844289"/>
            <a:ext cx="37561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924E7-36EA-A891-1320-7333F35ADEF3}"/>
              </a:ext>
            </a:extLst>
          </p:cNvPr>
          <p:cNvSpPr txBox="1"/>
          <p:nvPr/>
        </p:nvSpPr>
        <p:spPr>
          <a:xfrm>
            <a:off x="2983279" y="3856105"/>
            <a:ext cx="5938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Kích hoạt phần mềm File Explorer;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B4830-56D6-7C8C-908F-66A7F34B4A3D}"/>
              </a:ext>
            </a:extLst>
          </p:cNvPr>
          <p:cNvSpPr txBox="1"/>
          <p:nvPr/>
        </p:nvSpPr>
        <p:spPr>
          <a:xfrm>
            <a:off x="2501135" y="4494435"/>
            <a:ext cx="37561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21105-13FC-2683-A4DA-7DD32A21F0A2}"/>
              </a:ext>
            </a:extLst>
          </p:cNvPr>
          <p:cNvSpPr txBox="1"/>
          <p:nvPr/>
        </p:nvSpPr>
        <p:spPr>
          <a:xfrm>
            <a:off x="2983399" y="4463657"/>
            <a:ext cx="4606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Chọn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phạm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vi </a:t>
            </a: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600" b="1" u="none" strike="noStrike" baseline="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;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DB41E-7650-CC6D-A185-168ADA44419C}"/>
              </a:ext>
            </a:extLst>
          </p:cNvPr>
          <p:cNvSpPr txBox="1"/>
          <p:nvPr/>
        </p:nvSpPr>
        <p:spPr>
          <a:xfrm>
            <a:off x="2501135" y="5128566"/>
            <a:ext cx="35636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D38CD8-D7C9-6204-5A76-7307904D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  <a:cs typeface="Arial" panose="020B0604020202020204" pitchFamily="34" charset="0"/>
              </a:rPr>
              <a:t>21</a:t>
            </a:fld>
            <a:endParaRPr lang="en-US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6E4A5-D6DF-90A0-33E7-8F3E078DE434}"/>
              </a:ext>
            </a:extLst>
          </p:cNvPr>
          <p:cNvSpPr txBox="1"/>
          <p:nvPr/>
        </p:nvSpPr>
        <p:spPr>
          <a:xfrm>
            <a:off x="1980443" y="1858558"/>
            <a:ext cx="9809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Tạo cây thư mục với cấu trúc hợp lí giúp em lưu các tệp, thư mục trên máy tính một cách khoa học, dễ tìm kiếm.</a:t>
            </a:r>
            <a:endParaRPr lang="en-US" sz="2600" b="1" dirty="0">
              <a:solidFill>
                <a:srgbClr val="00B050"/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6A9BA-6C18-75DE-5EF1-819EB6BBF8E3}"/>
              </a:ext>
            </a:extLst>
          </p:cNvPr>
          <p:cNvSpPr txBox="1"/>
          <p:nvPr/>
        </p:nvSpPr>
        <p:spPr>
          <a:xfrm>
            <a:off x="1980443" y="2836628"/>
            <a:ext cx="91150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công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cụ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mềm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File Explorer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,</a:t>
            </a:r>
            <a:r>
              <a:rPr lang="vi-VN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rgbClr val="0070C0"/>
                </a:solidFill>
                <a:latin typeface="Nunito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A3CD7-373E-572E-1A4E-ADB6E449E90F}"/>
              </a:ext>
            </a:extLst>
          </p:cNvPr>
          <p:cNvSpPr txBox="1"/>
          <p:nvPr/>
        </p:nvSpPr>
        <p:spPr>
          <a:xfrm>
            <a:off x="3002192" y="5119979"/>
            <a:ext cx="83516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Gõ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tên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tệp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ô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kiếm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nhấn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phím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21566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2" grpId="0" animBg="1"/>
      <p:bldP spid="3" grpId="0"/>
      <p:bldP spid="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ui-va-dat-cao-bang149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016000" y="685800"/>
            <a:ext cx="101600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Giê häc ®Õn ®©y kÕt thóc 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040467" y="3019425"/>
            <a:ext cx="8432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KÝnh chóc c¸c thÇy c« m¹nh khoÎ c«ng t¸c tèt  </a:t>
            </a:r>
          </a:p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C¸c em häc sinh ch¨m ngoan häc </a:t>
            </a:r>
            <a:r>
              <a:rPr lang="en-US" sz="28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giái.</a:t>
            </a:r>
            <a:endParaRPr lang="en-US" sz="2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8366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168A8E-C60D-E384-81F9-87C80670B90A}"/>
              </a:ext>
            </a:extLst>
          </p:cNvPr>
          <p:cNvSpPr txBox="1"/>
          <p:nvPr/>
        </p:nvSpPr>
        <p:spPr>
          <a:xfrm>
            <a:off x="851840" y="391638"/>
            <a:ext cx="297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endParaRPr lang="en-US" sz="3600" b="1" dirty="0">
              <a:solidFill>
                <a:schemeClr val="bg1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8031-0BD1-A898-6AC1-C7E5F6D5D0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404701"/>
            <a:ext cx="584420" cy="58442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3C3AD9A-42AB-A753-94A2-C8109A351BC7}"/>
              </a:ext>
            </a:extLst>
          </p:cNvPr>
          <p:cNvSpPr/>
          <p:nvPr/>
        </p:nvSpPr>
        <p:spPr>
          <a:xfrm>
            <a:off x="990254" y="1788789"/>
            <a:ext cx="9946772" cy="2623128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AA88E-FB7D-F794-8910-DCD240E1E03F}"/>
              </a:ext>
            </a:extLst>
          </p:cNvPr>
          <p:cNvSpPr txBox="1"/>
          <p:nvPr/>
        </p:nvSpPr>
        <p:spPr>
          <a:xfrm>
            <a:off x="1293223" y="2224449"/>
            <a:ext cx="96438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Tạo được các thư mục với cấu trúc cây hợp lí; </a:t>
            </a:r>
          </a:p>
          <a:p>
            <a:pPr marL="457200" indent="-45720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vi-VN" sz="30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Sử dụng được công cụ tìm kiếm máy tính để tìm tệp, thư mục.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A03BA-B267-D8B8-0ABF-F99C7AFE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021;p44">
            <a:extLst>
              <a:ext uri="{FF2B5EF4-FFF2-40B4-BE49-F238E27FC236}">
                <a16:creationId xmlns:a16="http://schemas.microsoft.com/office/drawing/2014/main" id="{01C80D79-0520-80F5-CAA7-0A888471A23E}"/>
              </a:ext>
            </a:extLst>
          </p:cNvPr>
          <p:cNvSpPr/>
          <p:nvPr/>
        </p:nvSpPr>
        <p:spPr>
          <a:xfrm rot="21470825">
            <a:off x="4632853" y="1284972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1022;p44">
            <a:extLst>
              <a:ext uri="{FF2B5EF4-FFF2-40B4-BE49-F238E27FC236}">
                <a16:creationId xmlns:a16="http://schemas.microsoft.com/office/drawing/2014/main" id="{962B4A96-2065-0333-BCEA-825BC73FA84A}"/>
              </a:ext>
            </a:extLst>
          </p:cNvPr>
          <p:cNvSpPr/>
          <p:nvPr/>
        </p:nvSpPr>
        <p:spPr>
          <a:xfrm rot="21470825">
            <a:off x="4451435" y="1007069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024;p44">
            <a:extLst>
              <a:ext uri="{FF2B5EF4-FFF2-40B4-BE49-F238E27FC236}">
                <a16:creationId xmlns:a16="http://schemas.microsoft.com/office/drawing/2014/main" id="{F7D05DC5-0415-FCEF-8F08-ADD2FCBBF9DC}"/>
              </a:ext>
            </a:extLst>
          </p:cNvPr>
          <p:cNvGrpSpPr/>
          <p:nvPr/>
        </p:nvGrpSpPr>
        <p:grpSpPr>
          <a:xfrm>
            <a:off x="9187979" y="3811480"/>
            <a:ext cx="1055903" cy="876207"/>
            <a:chOff x="1168000" y="1750950"/>
            <a:chExt cx="405425" cy="344700"/>
          </a:xfrm>
        </p:grpSpPr>
        <p:sp>
          <p:nvSpPr>
            <p:cNvPr id="37" name="Google Shape;1025;p44">
              <a:extLst>
                <a:ext uri="{FF2B5EF4-FFF2-40B4-BE49-F238E27FC236}">
                  <a16:creationId xmlns:a16="http://schemas.microsoft.com/office/drawing/2014/main" id="{C9E0E096-7E94-E7D1-1B86-DA500413EF5A}"/>
                </a:ext>
              </a:extLst>
            </p:cNvPr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6;p44">
              <a:extLst>
                <a:ext uri="{FF2B5EF4-FFF2-40B4-BE49-F238E27FC236}">
                  <a16:creationId xmlns:a16="http://schemas.microsoft.com/office/drawing/2014/main" id="{9573971C-1D1F-165D-1B4B-5CF62C2649C5}"/>
                </a:ext>
              </a:extLst>
            </p:cNvPr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7;p44">
              <a:extLst>
                <a:ext uri="{FF2B5EF4-FFF2-40B4-BE49-F238E27FC236}">
                  <a16:creationId xmlns:a16="http://schemas.microsoft.com/office/drawing/2014/main" id="{043BE97D-CF11-9C0F-42FE-AFA424380C1A}"/>
                </a:ext>
              </a:extLst>
            </p:cNvPr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8;p44">
              <a:extLst>
                <a:ext uri="{FF2B5EF4-FFF2-40B4-BE49-F238E27FC236}">
                  <a16:creationId xmlns:a16="http://schemas.microsoft.com/office/drawing/2014/main" id="{E297D54D-9CB0-5ACE-D50D-BB2A9C3530B6}"/>
                </a:ext>
              </a:extLst>
            </p:cNvPr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9;p44">
              <a:extLst>
                <a:ext uri="{FF2B5EF4-FFF2-40B4-BE49-F238E27FC236}">
                  <a16:creationId xmlns:a16="http://schemas.microsoft.com/office/drawing/2014/main" id="{C5AD4B82-20C5-0769-E3F3-EBE7FA5B8368}"/>
                </a:ext>
              </a:extLst>
            </p:cNvPr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0;p44">
              <a:extLst>
                <a:ext uri="{FF2B5EF4-FFF2-40B4-BE49-F238E27FC236}">
                  <a16:creationId xmlns:a16="http://schemas.microsoft.com/office/drawing/2014/main" id="{925BD6C6-8EEA-8DF2-3A2A-3FBE8E46CA41}"/>
                </a:ext>
              </a:extLst>
            </p:cNvPr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1;p44">
              <a:extLst>
                <a:ext uri="{FF2B5EF4-FFF2-40B4-BE49-F238E27FC236}">
                  <a16:creationId xmlns:a16="http://schemas.microsoft.com/office/drawing/2014/main" id="{00ED9B2D-25D9-B560-0E20-BD95F8B39832}"/>
                </a:ext>
              </a:extLst>
            </p:cNvPr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42;p44">
            <a:extLst>
              <a:ext uri="{FF2B5EF4-FFF2-40B4-BE49-F238E27FC236}">
                <a16:creationId xmlns:a16="http://schemas.microsoft.com/office/drawing/2014/main" id="{E79B3E3C-7A36-FB0F-4C8F-A29C8A58560A}"/>
              </a:ext>
            </a:extLst>
          </p:cNvPr>
          <p:cNvGrpSpPr/>
          <p:nvPr/>
        </p:nvGrpSpPr>
        <p:grpSpPr>
          <a:xfrm>
            <a:off x="10039816" y="3458810"/>
            <a:ext cx="585777" cy="686500"/>
            <a:chOff x="1731150" y="1748550"/>
            <a:chExt cx="228625" cy="313175"/>
          </a:xfrm>
        </p:grpSpPr>
        <p:sp>
          <p:nvSpPr>
            <p:cNvPr id="45" name="Google Shape;1043;p44">
              <a:extLst>
                <a:ext uri="{FF2B5EF4-FFF2-40B4-BE49-F238E27FC236}">
                  <a16:creationId xmlns:a16="http://schemas.microsoft.com/office/drawing/2014/main" id="{D00E5216-C7BD-20C8-777A-ED7475C16CF6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4;p44">
              <a:extLst>
                <a:ext uri="{FF2B5EF4-FFF2-40B4-BE49-F238E27FC236}">
                  <a16:creationId xmlns:a16="http://schemas.microsoft.com/office/drawing/2014/main" id="{7A501C4C-71BD-5830-6E80-B75952C070D4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5;p44">
              <a:extLst>
                <a:ext uri="{FF2B5EF4-FFF2-40B4-BE49-F238E27FC236}">
                  <a16:creationId xmlns:a16="http://schemas.microsoft.com/office/drawing/2014/main" id="{003874EB-3D47-1894-7614-F05574D969E5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6;p44">
              <a:extLst>
                <a:ext uri="{FF2B5EF4-FFF2-40B4-BE49-F238E27FC236}">
                  <a16:creationId xmlns:a16="http://schemas.microsoft.com/office/drawing/2014/main" id="{24CE9EB1-6B45-449F-B077-CB864EFCF75D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7;p44">
              <a:extLst>
                <a:ext uri="{FF2B5EF4-FFF2-40B4-BE49-F238E27FC236}">
                  <a16:creationId xmlns:a16="http://schemas.microsoft.com/office/drawing/2014/main" id="{B678C0FA-B9FF-8D99-18DA-CEBA365238C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8;p44">
              <a:extLst>
                <a:ext uri="{FF2B5EF4-FFF2-40B4-BE49-F238E27FC236}">
                  <a16:creationId xmlns:a16="http://schemas.microsoft.com/office/drawing/2014/main" id="{D4D4E331-F159-913B-5EAF-F3ED6354E0B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9;p44">
              <a:extLst>
                <a:ext uri="{FF2B5EF4-FFF2-40B4-BE49-F238E27FC236}">
                  <a16:creationId xmlns:a16="http://schemas.microsoft.com/office/drawing/2014/main" id="{1E87B9F0-38D3-7A08-AFCB-E604BCD98BAD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03DB75-55A4-B931-F9A4-315CB2DE5DF6}"/>
              </a:ext>
            </a:extLst>
          </p:cNvPr>
          <p:cNvGrpSpPr/>
          <p:nvPr/>
        </p:nvGrpSpPr>
        <p:grpSpPr>
          <a:xfrm>
            <a:off x="3934866" y="748686"/>
            <a:ext cx="1195100" cy="1195100"/>
            <a:chOff x="2780925" y="426962"/>
            <a:chExt cx="1195100" cy="1195100"/>
          </a:xfrm>
        </p:grpSpPr>
        <p:sp>
          <p:nvSpPr>
            <p:cNvPr id="53" name="Google Shape;379;p30">
              <a:extLst>
                <a:ext uri="{FF2B5EF4-FFF2-40B4-BE49-F238E27FC236}">
                  <a16:creationId xmlns:a16="http://schemas.microsoft.com/office/drawing/2014/main" id="{AAB72881-089B-E9DF-A16B-B91FF546CE3C}"/>
                </a:ext>
              </a:extLst>
            </p:cNvPr>
            <p:cNvSpPr/>
            <p:nvPr/>
          </p:nvSpPr>
          <p:spPr>
            <a:xfrm>
              <a:off x="2780925" y="426962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44D0446-FAB8-D037-F72D-8DF768BB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941888">
              <a:off x="3002766" y="648804"/>
              <a:ext cx="751416" cy="751416"/>
            </a:xfrm>
            <a:prstGeom prst="rect">
              <a:avLst/>
            </a:prstGeom>
          </p:spPr>
        </p:pic>
      </p:grpSp>
      <p:sp>
        <p:nvSpPr>
          <p:cNvPr id="55" name="Google Shape;383;p30">
            <a:extLst>
              <a:ext uri="{FF2B5EF4-FFF2-40B4-BE49-F238E27FC236}">
                <a16:creationId xmlns:a16="http://schemas.microsoft.com/office/drawing/2014/main" id="{332E1D1D-D366-70CA-F042-E0355CAF4DC2}"/>
              </a:ext>
            </a:extLst>
          </p:cNvPr>
          <p:cNvSpPr/>
          <p:nvPr/>
        </p:nvSpPr>
        <p:spPr>
          <a:xfrm rot="2006702">
            <a:off x="3860695" y="169371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84;p30">
            <a:extLst>
              <a:ext uri="{FF2B5EF4-FFF2-40B4-BE49-F238E27FC236}">
                <a16:creationId xmlns:a16="http://schemas.microsoft.com/office/drawing/2014/main" id="{239DF0B0-5C7D-B6EC-C630-61A376D703EE}"/>
              </a:ext>
            </a:extLst>
          </p:cNvPr>
          <p:cNvSpPr/>
          <p:nvPr/>
        </p:nvSpPr>
        <p:spPr>
          <a:xfrm>
            <a:off x="10289590" y="440356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80;p30">
            <a:extLst>
              <a:ext uri="{FF2B5EF4-FFF2-40B4-BE49-F238E27FC236}">
                <a16:creationId xmlns:a16="http://schemas.microsoft.com/office/drawing/2014/main" id="{F84EED7D-5308-799B-FE80-9999054413F2}"/>
              </a:ext>
            </a:extLst>
          </p:cNvPr>
          <p:cNvSpPr txBox="1">
            <a:spLocks/>
          </p:cNvSpPr>
          <p:nvPr/>
        </p:nvSpPr>
        <p:spPr>
          <a:xfrm>
            <a:off x="4524094" y="1281129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MỞ ĐẦU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3BD88A0-7CC6-3162-8A6D-F99ECB12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3931">
            <a:off x="5666834" y="1879631"/>
            <a:ext cx="3506313" cy="24308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C350E98-C5E7-FA6B-724A-52B16D7AE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61B70B-36C8-BF08-A9D7-D80C1230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5" grpId="0" animBg="1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6992C-773B-46CE-1011-DFA4FDE4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9" y="2035686"/>
            <a:ext cx="4823878" cy="434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18FA6B-F6AB-5C1A-2EED-61D87B8982F2}"/>
              </a:ext>
            </a:extLst>
          </p:cNvPr>
          <p:cNvGrpSpPr/>
          <p:nvPr/>
        </p:nvGrpSpPr>
        <p:grpSpPr>
          <a:xfrm>
            <a:off x="559630" y="105417"/>
            <a:ext cx="2606287" cy="646331"/>
            <a:chOff x="559630" y="105417"/>
            <a:chExt cx="260628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9" y="105417"/>
              <a:ext cx="21172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C88031-0BD1-A898-6AC1-C7E5F6D5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0" y="130384"/>
              <a:ext cx="584420" cy="58442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A7B04E-8C34-1EAD-8D18-478A8DF16CFA}"/>
              </a:ext>
            </a:extLst>
          </p:cNvPr>
          <p:cNvSpPr txBox="1"/>
          <p:nvPr/>
        </p:nvSpPr>
        <p:spPr>
          <a:xfrm>
            <a:off x="6598186" y="3592875"/>
            <a:ext cx="48238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Sắp xếp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các hình ảnh vào hai chiếc hộp.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Vẽ </a:t>
            </a:r>
            <a:r>
              <a:rPr lang="vi-VN" sz="2800" b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sơ đồ hình cây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mô tả cách sắp xếp.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Arrow Rotate left">
            <a:extLst>
              <a:ext uri="{FF2B5EF4-FFF2-40B4-BE49-F238E27FC236}">
                <a16:creationId xmlns:a16="http://schemas.microsoft.com/office/drawing/2014/main" id="{604A3907-B704-4F0E-C96B-9CCB9C14DA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7350" y="4013601"/>
            <a:ext cx="914400" cy="914400"/>
          </a:xfrm>
          <a:prstGeom prst="rect">
            <a:avLst/>
          </a:prstGeom>
        </p:spPr>
      </p:pic>
      <p:pic>
        <p:nvPicPr>
          <p:cNvPr id="20" name="Graphic 19" descr="Arrow Rotate right">
            <a:extLst>
              <a:ext uri="{FF2B5EF4-FFF2-40B4-BE49-F238E27FC236}">
                <a16:creationId xmlns:a16="http://schemas.microsoft.com/office/drawing/2014/main" id="{DB0A89E3-8B62-551F-5AC5-36EF5D6245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6173" y="4013601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D060E-7F82-641A-3AF2-11CBC1D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8A709-0CAF-92A1-2EAF-06F4F103ECB5}"/>
              </a:ext>
            </a:extLst>
          </p:cNvPr>
          <p:cNvSpPr txBox="1"/>
          <p:nvPr/>
        </p:nvSpPr>
        <p:spPr>
          <a:xfrm>
            <a:off x="1048619" y="1358188"/>
            <a:ext cx="482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nhiệm vụ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SGK/1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D101A6-9770-BFFD-AF97-B9F11D1700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79" y="1295355"/>
            <a:ext cx="802143" cy="1112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5FE2CA-0658-D3EF-8C60-D050468F4E40}"/>
              </a:ext>
            </a:extLst>
          </p:cNvPr>
          <p:cNvSpPr txBox="1"/>
          <p:nvPr/>
        </p:nvSpPr>
        <p:spPr>
          <a:xfrm>
            <a:off x="7633379" y="2584534"/>
            <a:ext cx="272982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vi-VN" sz="28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Hãy giúp Bình:</a:t>
            </a:r>
            <a:endParaRPr lang="en-US" sz="2800" b="1" dirty="0">
              <a:solidFill>
                <a:schemeClr val="bg1"/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23A3BEE-9B53-1045-A7DD-1BC46869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0"/>
            <a:ext cx="12196648" cy="6858000"/>
          </a:xfrm>
          <a:prstGeom prst="rect">
            <a:avLst/>
          </a:prstGeom>
        </p:spPr>
      </p:pic>
      <p:sp>
        <p:nvSpPr>
          <p:cNvPr id="2" name="Google Shape;1021;p44">
            <a:extLst>
              <a:ext uri="{FF2B5EF4-FFF2-40B4-BE49-F238E27FC236}">
                <a16:creationId xmlns:a16="http://schemas.microsoft.com/office/drawing/2014/main" id="{9F980B55-E1F7-5F81-704A-278C3DF97B4F}"/>
              </a:ext>
            </a:extLst>
          </p:cNvPr>
          <p:cNvSpPr/>
          <p:nvPr/>
        </p:nvSpPr>
        <p:spPr>
          <a:xfrm rot="21470825">
            <a:off x="4331227" y="1501033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022;p44">
            <a:extLst>
              <a:ext uri="{FF2B5EF4-FFF2-40B4-BE49-F238E27FC236}">
                <a16:creationId xmlns:a16="http://schemas.microsoft.com/office/drawing/2014/main" id="{3C73546F-9B20-8BA8-180A-91677B9EE4CA}"/>
              </a:ext>
            </a:extLst>
          </p:cNvPr>
          <p:cNvSpPr/>
          <p:nvPr/>
        </p:nvSpPr>
        <p:spPr>
          <a:xfrm rot="21470825">
            <a:off x="4149809" y="1223130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0">
            <a:extLst>
              <a:ext uri="{FF2B5EF4-FFF2-40B4-BE49-F238E27FC236}">
                <a16:creationId xmlns:a16="http://schemas.microsoft.com/office/drawing/2014/main" id="{820532C9-0ABA-78A1-C9A2-1775C0B5A1AB}"/>
              </a:ext>
            </a:extLst>
          </p:cNvPr>
          <p:cNvSpPr/>
          <p:nvPr/>
        </p:nvSpPr>
        <p:spPr>
          <a:xfrm>
            <a:off x="3633240" y="964747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3;p30">
            <a:extLst>
              <a:ext uri="{FF2B5EF4-FFF2-40B4-BE49-F238E27FC236}">
                <a16:creationId xmlns:a16="http://schemas.microsoft.com/office/drawing/2014/main" id="{9CAE6430-ADC3-5E5C-D6A8-DC68C532F1B7}"/>
              </a:ext>
            </a:extLst>
          </p:cNvPr>
          <p:cNvSpPr/>
          <p:nvPr/>
        </p:nvSpPr>
        <p:spPr>
          <a:xfrm rot="2006702">
            <a:off x="3559069" y="1909772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4;p30">
            <a:extLst>
              <a:ext uri="{FF2B5EF4-FFF2-40B4-BE49-F238E27FC236}">
                <a16:creationId xmlns:a16="http://schemas.microsoft.com/office/drawing/2014/main" id="{5AE88C8B-4B3E-65D5-1D9B-44625DF5E058}"/>
              </a:ext>
            </a:extLst>
          </p:cNvPr>
          <p:cNvSpPr/>
          <p:nvPr/>
        </p:nvSpPr>
        <p:spPr>
          <a:xfrm>
            <a:off x="10230830" y="3755484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0">
            <a:extLst>
              <a:ext uri="{FF2B5EF4-FFF2-40B4-BE49-F238E27FC236}">
                <a16:creationId xmlns:a16="http://schemas.microsoft.com/office/drawing/2014/main" id="{47E6EBB8-161F-D08A-B9E2-DD5B150956EB}"/>
              </a:ext>
            </a:extLst>
          </p:cNvPr>
          <p:cNvSpPr txBox="1">
            <a:spLocks/>
          </p:cNvSpPr>
          <p:nvPr/>
        </p:nvSpPr>
        <p:spPr>
          <a:xfrm>
            <a:off x="4222468" y="1460246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unito" pitchFamily="2" charset="0"/>
                <a:ea typeface="Noto Sans JP Black" panose="020B0A00000000000000" pitchFamily="34" charset="-128"/>
              </a:rPr>
              <a:t>KHÁM PHÁ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CDA4B-DE92-0BB1-8561-AF6DADE8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764" y="1940478"/>
            <a:ext cx="2823859" cy="2611055"/>
          </a:xfrm>
          <a:prstGeom prst="rect">
            <a:avLst/>
          </a:prstGeom>
        </p:spPr>
      </p:pic>
      <p:grpSp>
        <p:nvGrpSpPr>
          <p:cNvPr id="9" name="Google Shape;1508;p49">
            <a:extLst>
              <a:ext uri="{FF2B5EF4-FFF2-40B4-BE49-F238E27FC236}">
                <a16:creationId xmlns:a16="http://schemas.microsoft.com/office/drawing/2014/main" id="{03012377-EAEF-73A7-F53D-AF059B7EDFE2}"/>
              </a:ext>
            </a:extLst>
          </p:cNvPr>
          <p:cNvGrpSpPr/>
          <p:nvPr/>
        </p:nvGrpSpPr>
        <p:grpSpPr>
          <a:xfrm rot="21134957">
            <a:off x="9364904" y="3907862"/>
            <a:ext cx="794956" cy="966160"/>
            <a:chOff x="2537500" y="2379600"/>
            <a:chExt cx="272100" cy="330700"/>
          </a:xfrm>
        </p:grpSpPr>
        <p:sp>
          <p:nvSpPr>
            <p:cNvPr id="10" name="Google Shape;1509;p49">
              <a:extLst>
                <a:ext uri="{FF2B5EF4-FFF2-40B4-BE49-F238E27FC236}">
                  <a16:creationId xmlns:a16="http://schemas.microsoft.com/office/drawing/2014/main" id="{5B483B9C-D7ED-752B-C3BA-7DFA10011544}"/>
                </a:ext>
              </a:extLst>
            </p:cNvPr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10;p49">
              <a:extLst>
                <a:ext uri="{FF2B5EF4-FFF2-40B4-BE49-F238E27FC236}">
                  <a16:creationId xmlns:a16="http://schemas.microsoft.com/office/drawing/2014/main" id="{E459E90F-A7C4-10B0-99E7-29D7BDF65050}"/>
                </a:ext>
              </a:extLst>
            </p:cNvPr>
            <p:cNvSpPr/>
            <p:nvPr/>
          </p:nvSpPr>
          <p:spPr>
            <a:xfrm>
              <a:off x="2741400" y="2634975"/>
              <a:ext cx="53300" cy="61650"/>
            </a:xfrm>
            <a:custGeom>
              <a:avLst/>
              <a:gdLst/>
              <a:ahLst/>
              <a:cxnLst/>
              <a:rect l="l" t="t" r="r" b="b"/>
              <a:pathLst>
                <a:path w="2132" h="2466" extrusionOk="0">
                  <a:moveTo>
                    <a:pt x="2132" y="2203"/>
                  </a:moveTo>
                  <a:cubicBezTo>
                    <a:pt x="1917" y="2287"/>
                    <a:pt x="1739" y="2382"/>
                    <a:pt x="1560" y="2465"/>
                  </a:cubicBezTo>
                  <a:cubicBezTo>
                    <a:pt x="1477" y="2406"/>
                    <a:pt x="1370" y="2382"/>
                    <a:pt x="1310" y="2299"/>
                  </a:cubicBezTo>
                  <a:cubicBezTo>
                    <a:pt x="1048" y="1989"/>
                    <a:pt x="786" y="1656"/>
                    <a:pt x="524" y="1334"/>
                  </a:cubicBezTo>
                  <a:cubicBezTo>
                    <a:pt x="393" y="1167"/>
                    <a:pt x="251" y="1013"/>
                    <a:pt x="132" y="834"/>
                  </a:cubicBezTo>
                  <a:cubicBezTo>
                    <a:pt x="72" y="751"/>
                    <a:pt x="36" y="655"/>
                    <a:pt x="12" y="560"/>
                  </a:cubicBezTo>
                  <a:cubicBezTo>
                    <a:pt x="1" y="501"/>
                    <a:pt x="48" y="394"/>
                    <a:pt x="96" y="370"/>
                  </a:cubicBezTo>
                  <a:cubicBezTo>
                    <a:pt x="310" y="239"/>
                    <a:pt x="489" y="36"/>
                    <a:pt x="774" y="1"/>
                  </a:cubicBezTo>
                  <a:cubicBezTo>
                    <a:pt x="810" y="24"/>
                    <a:pt x="870" y="36"/>
                    <a:pt x="905" y="84"/>
                  </a:cubicBezTo>
                  <a:cubicBezTo>
                    <a:pt x="953" y="132"/>
                    <a:pt x="1013" y="191"/>
                    <a:pt x="1048" y="251"/>
                  </a:cubicBezTo>
                  <a:cubicBezTo>
                    <a:pt x="1406" y="870"/>
                    <a:pt x="1894" y="1441"/>
                    <a:pt x="2132" y="2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11;p49">
              <a:extLst>
                <a:ext uri="{FF2B5EF4-FFF2-40B4-BE49-F238E27FC236}">
                  <a16:creationId xmlns:a16="http://schemas.microsoft.com/office/drawing/2014/main" id="{7434F223-3235-D625-8F1A-A6C95D59C78E}"/>
                </a:ext>
              </a:extLst>
            </p:cNvPr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12;p49">
              <a:extLst>
                <a:ext uri="{FF2B5EF4-FFF2-40B4-BE49-F238E27FC236}">
                  <a16:creationId xmlns:a16="http://schemas.microsoft.com/office/drawing/2014/main" id="{4CCD6904-DCC6-C912-B22A-3472FD828701}"/>
                </a:ext>
              </a:extLst>
            </p:cNvPr>
            <p:cNvSpPr/>
            <p:nvPr/>
          </p:nvSpPr>
          <p:spPr>
            <a:xfrm>
              <a:off x="2717875" y="2603725"/>
              <a:ext cx="19075" cy="15500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763" y="310"/>
                  </a:moveTo>
                  <a:cubicBezTo>
                    <a:pt x="632" y="441"/>
                    <a:pt x="525" y="620"/>
                    <a:pt x="287" y="620"/>
                  </a:cubicBezTo>
                  <a:cubicBezTo>
                    <a:pt x="144" y="620"/>
                    <a:pt x="49" y="536"/>
                    <a:pt x="1" y="370"/>
                  </a:cubicBezTo>
                  <a:cubicBezTo>
                    <a:pt x="180" y="250"/>
                    <a:pt x="358" y="120"/>
                    <a:pt x="525" y="0"/>
                  </a:cubicBezTo>
                  <a:cubicBezTo>
                    <a:pt x="715" y="36"/>
                    <a:pt x="751" y="155"/>
                    <a:pt x="763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13;p49">
              <a:extLst>
                <a:ext uri="{FF2B5EF4-FFF2-40B4-BE49-F238E27FC236}">
                  <a16:creationId xmlns:a16="http://schemas.microsoft.com/office/drawing/2014/main" id="{48320EC9-6CC8-75C8-8F6A-43C011764601}"/>
                </a:ext>
              </a:extLst>
            </p:cNvPr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4;p49">
              <a:extLst>
                <a:ext uri="{FF2B5EF4-FFF2-40B4-BE49-F238E27FC236}">
                  <a16:creationId xmlns:a16="http://schemas.microsoft.com/office/drawing/2014/main" id="{88E609DD-7A21-0A57-4A66-CB8069FEF26A}"/>
                </a:ext>
              </a:extLst>
            </p:cNvPr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5;p49">
              <a:extLst>
                <a:ext uri="{FF2B5EF4-FFF2-40B4-BE49-F238E27FC236}">
                  <a16:creationId xmlns:a16="http://schemas.microsoft.com/office/drawing/2014/main" id="{7BB59D55-2688-8A23-C4FC-668393E2E78B}"/>
                </a:ext>
              </a:extLst>
            </p:cNvPr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6;p49">
              <a:extLst>
                <a:ext uri="{FF2B5EF4-FFF2-40B4-BE49-F238E27FC236}">
                  <a16:creationId xmlns:a16="http://schemas.microsoft.com/office/drawing/2014/main" id="{C1FC6F7A-EBDC-5894-69C9-B15EF8A69A93}"/>
                </a:ext>
              </a:extLst>
            </p:cNvPr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F4C778-05A1-A731-7A42-6B191015D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639">
            <a:off x="3841560" y="1181411"/>
            <a:ext cx="778458" cy="7808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CC2A481-2678-A867-6787-90726DDB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7D93AA-9671-692A-4E49-636276617B0F}"/>
              </a:ext>
            </a:extLst>
          </p:cNvPr>
          <p:cNvSpPr txBox="1"/>
          <p:nvPr/>
        </p:nvSpPr>
        <p:spPr>
          <a:xfrm>
            <a:off x="1170450" y="1167410"/>
            <a:ext cx="941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F5049AE-ECA0-E561-A8EB-05A4EF92666B}"/>
              </a:ext>
            </a:extLst>
          </p:cNvPr>
          <p:cNvSpPr/>
          <p:nvPr/>
        </p:nvSpPr>
        <p:spPr>
          <a:xfrm>
            <a:off x="4710546" y="3423416"/>
            <a:ext cx="2481602" cy="633488"/>
          </a:xfrm>
          <a:custGeom>
            <a:avLst/>
            <a:gdLst>
              <a:gd name="connsiteX0" fmla="*/ 0 w 1710715"/>
              <a:gd name="connsiteY0" fmla="*/ 68034 h 680336"/>
              <a:gd name="connsiteX1" fmla="*/ 68034 w 1710715"/>
              <a:gd name="connsiteY1" fmla="*/ 0 h 680336"/>
              <a:gd name="connsiteX2" fmla="*/ 1642681 w 1710715"/>
              <a:gd name="connsiteY2" fmla="*/ 0 h 680336"/>
              <a:gd name="connsiteX3" fmla="*/ 1710715 w 1710715"/>
              <a:gd name="connsiteY3" fmla="*/ 68034 h 680336"/>
              <a:gd name="connsiteX4" fmla="*/ 1710715 w 1710715"/>
              <a:gd name="connsiteY4" fmla="*/ 612302 h 680336"/>
              <a:gd name="connsiteX5" fmla="*/ 1642681 w 1710715"/>
              <a:gd name="connsiteY5" fmla="*/ 680336 h 680336"/>
              <a:gd name="connsiteX6" fmla="*/ 68034 w 1710715"/>
              <a:gd name="connsiteY6" fmla="*/ 680336 h 680336"/>
              <a:gd name="connsiteX7" fmla="*/ 0 w 1710715"/>
              <a:gd name="connsiteY7" fmla="*/ 612302 h 680336"/>
              <a:gd name="connsiteX8" fmla="*/ 0 w 1710715"/>
              <a:gd name="connsiteY8" fmla="*/ 68034 h 6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715" h="680336">
                <a:moveTo>
                  <a:pt x="0" y="68034"/>
                </a:moveTo>
                <a:cubicBezTo>
                  <a:pt x="0" y="30460"/>
                  <a:pt x="30460" y="0"/>
                  <a:pt x="68034" y="0"/>
                </a:cubicBezTo>
                <a:lnTo>
                  <a:pt x="1642681" y="0"/>
                </a:lnTo>
                <a:cubicBezTo>
                  <a:pt x="1680255" y="0"/>
                  <a:pt x="1710715" y="30460"/>
                  <a:pt x="1710715" y="68034"/>
                </a:cubicBezTo>
                <a:lnTo>
                  <a:pt x="1710715" y="612302"/>
                </a:lnTo>
                <a:cubicBezTo>
                  <a:pt x="1710715" y="649876"/>
                  <a:pt x="1680255" y="680336"/>
                  <a:pt x="1642681" y="680336"/>
                </a:cubicBezTo>
                <a:lnTo>
                  <a:pt x="68034" y="680336"/>
                </a:lnTo>
                <a:cubicBezTo>
                  <a:pt x="30460" y="680336"/>
                  <a:pt x="0" y="649876"/>
                  <a:pt x="0" y="612302"/>
                </a:cubicBezTo>
                <a:lnTo>
                  <a:pt x="0" y="6803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91" tIns="31991" rIns="31991" bIns="3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b="1" kern="1200" dirty="0">
                <a:latin typeface="Nunito" pitchFamily="2" charset="0"/>
              </a:rPr>
              <a:t>Ảnh động vật</a:t>
            </a:r>
            <a:endParaRPr lang="en-US" sz="2800" b="1" kern="1200" dirty="0">
              <a:latin typeface="Nunito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1BDE4-17B9-8331-6B6E-FBE653F5389E}"/>
              </a:ext>
            </a:extLst>
          </p:cNvPr>
          <p:cNvGrpSpPr/>
          <p:nvPr/>
        </p:nvGrpSpPr>
        <p:grpSpPr>
          <a:xfrm>
            <a:off x="9584058" y="2638110"/>
            <a:ext cx="811393" cy="553794"/>
            <a:chOff x="9473224" y="2638110"/>
            <a:chExt cx="811393" cy="55379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42A690-5420-54B7-EDF4-2485FC5F6CE9}"/>
                </a:ext>
              </a:extLst>
            </p:cNvPr>
            <p:cNvSpPr/>
            <p:nvPr/>
          </p:nvSpPr>
          <p:spPr>
            <a:xfrm rot="19457599" flipV="1">
              <a:off x="9492829" y="2638110"/>
              <a:ext cx="711533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9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8FA0D8-E632-58B8-7AE1-87462A6771BD}"/>
                </a:ext>
              </a:extLst>
            </p:cNvPr>
            <p:cNvSpPr/>
            <p:nvPr/>
          </p:nvSpPr>
          <p:spPr>
            <a:xfrm rot="2142401" flipV="1">
              <a:off x="9473224" y="3056653"/>
              <a:ext cx="811393" cy="135251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9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8FEC0F-12C8-982A-9A5B-A6C08FB9193B}"/>
              </a:ext>
            </a:extLst>
          </p:cNvPr>
          <p:cNvGrpSpPr/>
          <p:nvPr/>
        </p:nvGrpSpPr>
        <p:grpSpPr>
          <a:xfrm>
            <a:off x="9538823" y="4433393"/>
            <a:ext cx="831275" cy="542465"/>
            <a:chOff x="9538823" y="4433393"/>
            <a:chExt cx="831275" cy="54246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73DDA5-AB4F-D0E8-22A8-4B5737338563}"/>
                </a:ext>
              </a:extLst>
            </p:cNvPr>
            <p:cNvSpPr/>
            <p:nvPr/>
          </p:nvSpPr>
          <p:spPr>
            <a:xfrm rot="19457599">
              <a:off x="9538823" y="4433393"/>
              <a:ext cx="818160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EB4561-C179-58F1-59AB-BA3B9255F76F}"/>
                </a:ext>
              </a:extLst>
            </p:cNvPr>
            <p:cNvSpPr/>
            <p:nvPr/>
          </p:nvSpPr>
          <p:spPr>
            <a:xfrm rot="2142401">
              <a:off x="9563286" y="4919980"/>
              <a:ext cx="806812" cy="55878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1CD0A45-0778-27F5-E1FA-93C72A4FC89C}"/>
              </a:ext>
            </a:extLst>
          </p:cNvPr>
          <p:cNvSpPr txBox="1"/>
          <p:nvPr/>
        </p:nvSpPr>
        <p:spPr>
          <a:xfrm>
            <a:off x="4572002" y="5893923"/>
            <a:ext cx="7264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Sơ đồ hình cây mô tả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sắp</a:t>
            </a:r>
            <a:r>
              <a:rPr lang="vi-VN" sz="2400" b="1" i="1" u="none" strike="noStrike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xếp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endParaRPr lang="en-US" sz="2400" b="1" i="1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E2D4-6621-00B9-517C-C7A347F8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Nunito" pitchFamily="2" charset="0"/>
              </a:rPr>
              <a:t>7</a:t>
            </a:fld>
            <a:endParaRPr lang="en-US" dirty="0">
              <a:latin typeface="Nunit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2E59BA-4F13-0938-2402-2C4941F8FA59}"/>
              </a:ext>
            </a:extLst>
          </p:cNvPr>
          <p:cNvGrpSpPr/>
          <p:nvPr/>
        </p:nvGrpSpPr>
        <p:grpSpPr>
          <a:xfrm>
            <a:off x="497324" y="2458532"/>
            <a:ext cx="3776159" cy="2338718"/>
            <a:chOff x="497324" y="2458532"/>
            <a:chExt cx="3776159" cy="23387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B69752-6A64-1C7E-465F-924EF42BCD88}"/>
                </a:ext>
              </a:extLst>
            </p:cNvPr>
            <p:cNvSpPr txBox="1"/>
            <p:nvPr/>
          </p:nvSpPr>
          <p:spPr>
            <a:xfrm>
              <a:off x="497324" y="3843143"/>
              <a:ext cx="377615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400" algn="ctr"/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</a:rPr>
                <a:t>Em </a:t>
              </a:r>
              <a:r>
                <a:rPr lang="vi-VN" sz="2800" b="1" dirty="0">
                  <a:solidFill>
                    <a:schemeClr val="accent2"/>
                  </a:solidFill>
                  <a:latin typeface="Nunito" pitchFamily="2" charset="0"/>
                </a:rPr>
                <a:t>tạo cây thư mục </a:t>
              </a:r>
              <a:r>
                <a:rPr lang="vi-VN" sz="28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</a:rPr>
                <a:t>như thế nào?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FF7164-16C1-7D5F-9AE6-62949487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359" y="2458532"/>
              <a:ext cx="802143" cy="11126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237DD-C4C0-2258-659C-D0AE7A2E0EC8}"/>
              </a:ext>
            </a:extLst>
          </p:cNvPr>
          <p:cNvGrpSpPr/>
          <p:nvPr/>
        </p:nvGrpSpPr>
        <p:grpSpPr>
          <a:xfrm>
            <a:off x="10237863" y="2183536"/>
            <a:ext cx="1757947" cy="1354118"/>
            <a:chOff x="10237863" y="2183536"/>
            <a:chExt cx="1757947" cy="13541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03D24D-46D5-D578-97AA-3308659CD10D}"/>
                </a:ext>
              </a:extLst>
            </p:cNvPr>
            <p:cNvSpPr/>
            <p:nvPr/>
          </p:nvSpPr>
          <p:spPr>
            <a:xfrm>
              <a:off x="10277957" y="3085742"/>
              <a:ext cx="1717853" cy="4519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Tôm, cua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72D06A-1D1A-1528-A3C9-5E538CBE07B3}"/>
                </a:ext>
              </a:extLst>
            </p:cNvPr>
            <p:cNvSpPr/>
            <p:nvPr/>
          </p:nvSpPr>
          <p:spPr>
            <a:xfrm>
              <a:off x="10237863" y="2183536"/>
              <a:ext cx="1757947" cy="43169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Cá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68546E-0252-4B4E-E4B4-21001BAEF4BB}"/>
              </a:ext>
            </a:extLst>
          </p:cNvPr>
          <p:cNvGrpSpPr/>
          <p:nvPr/>
        </p:nvGrpSpPr>
        <p:grpSpPr>
          <a:xfrm>
            <a:off x="7508420" y="2572681"/>
            <a:ext cx="2139542" cy="1284434"/>
            <a:chOff x="7508420" y="2572681"/>
            <a:chExt cx="2139542" cy="128443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4A841D-29AC-FE62-2D99-2B14E465DB63}"/>
                </a:ext>
              </a:extLst>
            </p:cNvPr>
            <p:cNvSpPr/>
            <p:nvPr/>
          </p:nvSpPr>
          <p:spPr>
            <a:xfrm rot="18289469">
              <a:off x="6966859" y="3279806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>
                <a:solidFill>
                  <a:srgbClr val="FF0000"/>
                </a:solidFill>
                <a:latin typeface="Nunito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098E1D-3CC8-736A-F208-88A6AB45955B}"/>
                </a:ext>
              </a:extLst>
            </p:cNvPr>
            <p:cNvSpPr/>
            <p:nvPr/>
          </p:nvSpPr>
          <p:spPr>
            <a:xfrm>
              <a:off x="7812149" y="2572681"/>
              <a:ext cx="1835813" cy="54882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kern="1200" dirty="0">
                  <a:solidFill>
                    <a:srgbClr val="FF0000"/>
                  </a:solidFill>
                  <a:latin typeface="Nunito" pitchFamily="2" charset="0"/>
                </a:rPr>
                <a:t>Dưới nước</a:t>
              </a:r>
              <a:endParaRPr lang="en-US" sz="2400" b="1" kern="1200" dirty="0">
                <a:solidFill>
                  <a:srgbClr val="FF0000"/>
                </a:solidFill>
                <a:latin typeface="Nunito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3EEEA0-1F27-54D2-B942-1368E74F3145}"/>
              </a:ext>
            </a:extLst>
          </p:cNvPr>
          <p:cNvGrpSpPr/>
          <p:nvPr/>
        </p:nvGrpSpPr>
        <p:grpSpPr>
          <a:xfrm>
            <a:off x="7508420" y="3656731"/>
            <a:ext cx="2139542" cy="1259978"/>
            <a:chOff x="7508420" y="3656731"/>
            <a:chExt cx="2139542" cy="125997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88B9A4-5479-27C5-D0AE-6B6A7EAEC7DC}"/>
                </a:ext>
              </a:extLst>
            </p:cNvPr>
            <p:cNvSpPr/>
            <p:nvPr/>
          </p:nvSpPr>
          <p:spPr>
            <a:xfrm rot="3310531">
              <a:off x="6966859" y="4198292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24DBBA-784B-9B1A-C0A0-0030302445C8}"/>
                </a:ext>
              </a:extLst>
            </p:cNvPr>
            <p:cNvSpPr/>
            <p:nvPr/>
          </p:nvSpPr>
          <p:spPr>
            <a:xfrm>
              <a:off x="7768324" y="4400450"/>
              <a:ext cx="1879638" cy="516259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Trên cạn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445F74-006C-CFE5-54AB-0B9FA7537141}"/>
              </a:ext>
            </a:extLst>
          </p:cNvPr>
          <p:cNvGrpSpPr/>
          <p:nvPr/>
        </p:nvGrpSpPr>
        <p:grpSpPr>
          <a:xfrm>
            <a:off x="10244872" y="4008166"/>
            <a:ext cx="1750938" cy="1420390"/>
            <a:chOff x="10244872" y="4008166"/>
            <a:chExt cx="1750938" cy="142039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099A0C-AD55-D5F8-8AD1-8B37A8AD7205}"/>
                </a:ext>
              </a:extLst>
            </p:cNvPr>
            <p:cNvSpPr/>
            <p:nvPr/>
          </p:nvSpPr>
          <p:spPr>
            <a:xfrm>
              <a:off x="10284967" y="4925544"/>
              <a:ext cx="1710843" cy="5030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Vật nuôi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9E8734-49AF-75FE-350E-A381B746321E}"/>
                </a:ext>
              </a:extLst>
            </p:cNvPr>
            <p:cNvSpPr/>
            <p:nvPr/>
          </p:nvSpPr>
          <p:spPr>
            <a:xfrm>
              <a:off x="10244872" y="4008166"/>
              <a:ext cx="1750938" cy="48532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Thú rừng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A9DE22-4412-B7A1-8D1D-3DE88E09153C}"/>
              </a:ext>
            </a:extLst>
          </p:cNvPr>
          <p:cNvSpPr/>
          <p:nvPr/>
        </p:nvSpPr>
        <p:spPr>
          <a:xfrm>
            <a:off x="4581236" y="1948873"/>
            <a:ext cx="7546109" cy="3722670"/>
          </a:xfrm>
          <a:prstGeom prst="rect">
            <a:avLst/>
          </a:prstGeom>
          <a:noFill/>
          <a:ln w="38100">
            <a:solidFill>
              <a:srgbClr val="ED7D3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4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2ED08-7EDD-E329-73BA-B19133CF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A6363-9A4D-0F27-9299-72AD5DAC5263}"/>
              </a:ext>
            </a:extLst>
          </p:cNvPr>
          <p:cNvSpPr txBox="1"/>
          <p:nvPr/>
        </p:nvSpPr>
        <p:spPr>
          <a:xfrm>
            <a:off x="1170450" y="1167410"/>
            <a:ext cx="927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977426-12D6-7640-E442-675BA9E75181}"/>
              </a:ext>
            </a:extLst>
          </p:cNvPr>
          <p:cNvSpPr/>
          <p:nvPr/>
        </p:nvSpPr>
        <p:spPr>
          <a:xfrm>
            <a:off x="4710546" y="3423416"/>
            <a:ext cx="2481602" cy="633488"/>
          </a:xfrm>
          <a:custGeom>
            <a:avLst/>
            <a:gdLst>
              <a:gd name="connsiteX0" fmla="*/ 0 w 1710715"/>
              <a:gd name="connsiteY0" fmla="*/ 68034 h 680336"/>
              <a:gd name="connsiteX1" fmla="*/ 68034 w 1710715"/>
              <a:gd name="connsiteY1" fmla="*/ 0 h 680336"/>
              <a:gd name="connsiteX2" fmla="*/ 1642681 w 1710715"/>
              <a:gd name="connsiteY2" fmla="*/ 0 h 680336"/>
              <a:gd name="connsiteX3" fmla="*/ 1710715 w 1710715"/>
              <a:gd name="connsiteY3" fmla="*/ 68034 h 680336"/>
              <a:gd name="connsiteX4" fmla="*/ 1710715 w 1710715"/>
              <a:gd name="connsiteY4" fmla="*/ 612302 h 680336"/>
              <a:gd name="connsiteX5" fmla="*/ 1642681 w 1710715"/>
              <a:gd name="connsiteY5" fmla="*/ 680336 h 680336"/>
              <a:gd name="connsiteX6" fmla="*/ 68034 w 1710715"/>
              <a:gd name="connsiteY6" fmla="*/ 680336 h 680336"/>
              <a:gd name="connsiteX7" fmla="*/ 0 w 1710715"/>
              <a:gd name="connsiteY7" fmla="*/ 612302 h 680336"/>
              <a:gd name="connsiteX8" fmla="*/ 0 w 1710715"/>
              <a:gd name="connsiteY8" fmla="*/ 68034 h 6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715" h="680336">
                <a:moveTo>
                  <a:pt x="0" y="68034"/>
                </a:moveTo>
                <a:cubicBezTo>
                  <a:pt x="0" y="30460"/>
                  <a:pt x="30460" y="0"/>
                  <a:pt x="68034" y="0"/>
                </a:cubicBezTo>
                <a:lnTo>
                  <a:pt x="1642681" y="0"/>
                </a:lnTo>
                <a:cubicBezTo>
                  <a:pt x="1680255" y="0"/>
                  <a:pt x="1710715" y="30460"/>
                  <a:pt x="1710715" y="68034"/>
                </a:cubicBezTo>
                <a:lnTo>
                  <a:pt x="1710715" y="612302"/>
                </a:lnTo>
                <a:cubicBezTo>
                  <a:pt x="1710715" y="649876"/>
                  <a:pt x="1680255" y="680336"/>
                  <a:pt x="1642681" y="680336"/>
                </a:cubicBezTo>
                <a:lnTo>
                  <a:pt x="68034" y="680336"/>
                </a:lnTo>
                <a:cubicBezTo>
                  <a:pt x="30460" y="680336"/>
                  <a:pt x="0" y="649876"/>
                  <a:pt x="0" y="612302"/>
                </a:cubicBezTo>
                <a:lnTo>
                  <a:pt x="0" y="6803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91" tIns="31991" rIns="31991" bIns="3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b="1" kern="1200" dirty="0">
                <a:latin typeface="Nunito" pitchFamily="2" charset="0"/>
              </a:rPr>
              <a:t>Ảnh động vật</a:t>
            </a:r>
            <a:endParaRPr lang="en-US" sz="2800" b="1" kern="1200" dirty="0">
              <a:latin typeface="Nunito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F37CC8-3B9D-E43E-C85B-005B232682B4}"/>
              </a:ext>
            </a:extLst>
          </p:cNvPr>
          <p:cNvGrpSpPr/>
          <p:nvPr/>
        </p:nvGrpSpPr>
        <p:grpSpPr>
          <a:xfrm>
            <a:off x="9584058" y="2638110"/>
            <a:ext cx="811393" cy="553794"/>
            <a:chOff x="9473224" y="2638110"/>
            <a:chExt cx="811393" cy="5537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795241-B2CC-81C5-2A59-F780DC3BE3AD}"/>
                </a:ext>
              </a:extLst>
            </p:cNvPr>
            <p:cNvSpPr/>
            <p:nvPr/>
          </p:nvSpPr>
          <p:spPr>
            <a:xfrm rot="19457599" flipV="1">
              <a:off x="9492829" y="2638110"/>
              <a:ext cx="711533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9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1D5219-F19C-232B-9D77-B88C41DFF4E1}"/>
                </a:ext>
              </a:extLst>
            </p:cNvPr>
            <p:cNvSpPr/>
            <p:nvPr/>
          </p:nvSpPr>
          <p:spPr>
            <a:xfrm rot="2142401" flipV="1">
              <a:off x="9473224" y="3056653"/>
              <a:ext cx="811393" cy="135251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9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4CC12E-3E4C-16E0-EF42-8DD5056008B5}"/>
              </a:ext>
            </a:extLst>
          </p:cNvPr>
          <p:cNvGrpSpPr/>
          <p:nvPr/>
        </p:nvGrpSpPr>
        <p:grpSpPr>
          <a:xfrm>
            <a:off x="9538823" y="4433393"/>
            <a:ext cx="831275" cy="542465"/>
            <a:chOff x="9538823" y="4433393"/>
            <a:chExt cx="831275" cy="5424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78097D-C05E-85D9-0206-5A760C91E763}"/>
                </a:ext>
              </a:extLst>
            </p:cNvPr>
            <p:cNvSpPr/>
            <p:nvPr/>
          </p:nvSpPr>
          <p:spPr>
            <a:xfrm rot="19457599">
              <a:off x="9538823" y="4433393"/>
              <a:ext cx="818160" cy="45719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7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F4B9BC-8C7E-7C8A-1624-09830C0E7D38}"/>
                </a:ext>
              </a:extLst>
            </p:cNvPr>
            <p:cNvSpPr/>
            <p:nvPr/>
          </p:nvSpPr>
          <p:spPr>
            <a:xfrm rot="2142401">
              <a:off x="9563286" y="4919980"/>
              <a:ext cx="806812" cy="55878"/>
            </a:xfrm>
            <a:custGeom>
              <a:avLst/>
              <a:gdLst>
                <a:gd name="connsiteX0" fmla="*/ 0 w 578646"/>
                <a:gd name="connsiteY0" fmla="*/ 14655 h 29311"/>
                <a:gd name="connsiteX1" fmla="*/ 578646 w 578646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46" h="29311">
                  <a:moveTo>
                    <a:pt x="0" y="14655"/>
                  </a:moveTo>
                  <a:lnTo>
                    <a:pt x="578646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557" tIns="188" rIns="287556" bIns="1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ED0171-3955-BF89-A9E5-BC43FD449EDA}"/>
              </a:ext>
            </a:extLst>
          </p:cNvPr>
          <p:cNvSpPr txBox="1"/>
          <p:nvPr/>
        </p:nvSpPr>
        <p:spPr>
          <a:xfrm>
            <a:off x="5012873" y="5893923"/>
            <a:ext cx="6418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Sơ đồ hình cây mô tả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cách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sắp</a:t>
            </a:r>
            <a:r>
              <a:rPr lang="vi-VN" sz="2400" b="1" i="1" u="none" strike="noStrike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xếp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 err="1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ảnh</a:t>
            </a:r>
            <a:r>
              <a:rPr lang="en-US" sz="2400" b="1" i="1" u="none" strike="noStrike" baseline="0" dirty="0">
                <a:solidFill>
                  <a:srgbClr val="F7941C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endParaRPr lang="en-US" sz="2400" b="1" i="1" dirty="0">
              <a:latin typeface="Nunito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952EF-6989-097A-A8AE-AFB3DD6CDFB7}"/>
              </a:ext>
            </a:extLst>
          </p:cNvPr>
          <p:cNvGrpSpPr/>
          <p:nvPr/>
        </p:nvGrpSpPr>
        <p:grpSpPr>
          <a:xfrm>
            <a:off x="10237863" y="2183536"/>
            <a:ext cx="1757947" cy="1354118"/>
            <a:chOff x="10237863" y="2183536"/>
            <a:chExt cx="1757947" cy="13541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477120-3020-8051-08E6-8981111BA66C}"/>
                </a:ext>
              </a:extLst>
            </p:cNvPr>
            <p:cNvSpPr/>
            <p:nvPr/>
          </p:nvSpPr>
          <p:spPr>
            <a:xfrm>
              <a:off x="10277957" y="3085742"/>
              <a:ext cx="1717853" cy="4519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Tôm, cua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06B476-4F36-F129-CA4A-C19D7B83EE96}"/>
                </a:ext>
              </a:extLst>
            </p:cNvPr>
            <p:cNvSpPr/>
            <p:nvPr/>
          </p:nvSpPr>
          <p:spPr>
            <a:xfrm>
              <a:off x="10237863" y="2183536"/>
              <a:ext cx="1757947" cy="43169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Cá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B0BC8F-563E-ED19-7DC0-59A035EC7369}"/>
              </a:ext>
            </a:extLst>
          </p:cNvPr>
          <p:cNvGrpSpPr/>
          <p:nvPr/>
        </p:nvGrpSpPr>
        <p:grpSpPr>
          <a:xfrm>
            <a:off x="7508420" y="2572681"/>
            <a:ext cx="2139542" cy="1284434"/>
            <a:chOff x="7508420" y="2572681"/>
            <a:chExt cx="2139542" cy="128443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635FD22-E83B-9560-ED89-C4FCE6BB814D}"/>
                </a:ext>
              </a:extLst>
            </p:cNvPr>
            <p:cNvSpPr/>
            <p:nvPr/>
          </p:nvSpPr>
          <p:spPr>
            <a:xfrm rot="18289469">
              <a:off x="6966859" y="3279806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B715A2-3565-8159-03F5-1A27095A1F9F}"/>
                </a:ext>
              </a:extLst>
            </p:cNvPr>
            <p:cNvSpPr/>
            <p:nvPr/>
          </p:nvSpPr>
          <p:spPr>
            <a:xfrm>
              <a:off x="7812149" y="2572681"/>
              <a:ext cx="1835813" cy="548824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EFA02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400" b="1" kern="1200" dirty="0">
                  <a:solidFill>
                    <a:srgbClr val="FF0000"/>
                  </a:solidFill>
                  <a:latin typeface="Nunito" pitchFamily="2" charset="0"/>
                </a:rPr>
                <a:t>Dưới nước</a:t>
              </a:r>
              <a:endParaRPr lang="en-US" sz="2400" b="1" kern="1200" dirty="0">
                <a:solidFill>
                  <a:srgbClr val="FF0000"/>
                </a:solidFill>
                <a:latin typeface="Nunito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A77E6D-9F94-0B16-D7A2-98626CD0D836}"/>
              </a:ext>
            </a:extLst>
          </p:cNvPr>
          <p:cNvGrpSpPr/>
          <p:nvPr/>
        </p:nvGrpSpPr>
        <p:grpSpPr>
          <a:xfrm>
            <a:off x="7508420" y="3656731"/>
            <a:ext cx="2139542" cy="1259978"/>
            <a:chOff x="7508420" y="3656731"/>
            <a:chExt cx="2139542" cy="125997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53E75E-6041-D04A-1815-4C5D59520D00}"/>
                </a:ext>
              </a:extLst>
            </p:cNvPr>
            <p:cNvSpPr/>
            <p:nvPr/>
          </p:nvSpPr>
          <p:spPr>
            <a:xfrm rot="3310531">
              <a:off x="6966859" y="4198292"/>
              <a:ext cx="1118870" cy="35748"/>
            </a:xfrm>
            <a:custGeom>
              <a:avLst/>
              <a:gdLst>
                <a:gd name="connsiteX0" fmla="*/ 0 w 822797"/>
                <a:gd name="connsiteY0" fmla="*/ 14655 h 29311"/>
                <a:gd name="connsiteX1" fmla="*/ 822797 w 822797"/>
                <a:gd name="connsiteY1" fmla="*/ 14655 h 2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797" h="29311">
                  <a:moveTo>
                    <a:pt x="0" y="14655"/>
                  </a:moveTo>
                  <a:lnTo>
                    <a:pt x="822797" y="1465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529" tIns="-5915" rIns="403528" bIns="-591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Nunito" pitchFamily="2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24F795-1CCC-1F6A-06E7-60652A100639}"/>
                </a:ext>
              </a:extLst>
            </p:cNvPr>
            <p:cNvSpPr/>
            <p:nvPr/>
          </p:nvSpPr>
          <p:spPr>
            <a:xfrm>
              <a:off x="7768324" y="4400450"/>
              <a:ext cx="1879638" cy="516259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Trên cạn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25144F-3A43-2B01-BE90-529DB8F43535}"/>
              </a:ext>
            </a:extLst>
          </p:cNvPr>
          <p:cNvGrpSpPr/>
          <p:nvPr/>
        </p:nvGrpSpPr>
        <p:grpSpPr>
          <a:xfrm>
            <a:off x="10244872" y="4008166"/>
            <a:ext cx="1750938" cy="1420390"/>
            <a:chOff x="10244872" y="4008166"/>
            <a:chExt cx="1750938" cy="142039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6CBD97-37BF-2578-A246-DD0165AC2604}"/>
                </a:ext>
              </a:extLst>
            </p:cNvPr>
            <p:cNvSpPr/>
            <p:nvPr/>
          </p:nvSpPr>
          <p:spPr>
            <a:xfrm>
              <a:off x="10284967" y="4925544"/>
              <a:ext cx="1710843" cy="50301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Vật nuôi</a:t>
              </a:r>
              <a:endParaRPr lang="en-US" sz="2800" b="1" kern="1200" dirty="0">
                <a:latin typeface="Nunito" pitchFamily="2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CC30E6-6CD8-CD4F-F2BF-6CFC106CA325}"/>
                </a:ext>
              </a:extLst>
            </p:cNvPr>
            <p:cNvSpPr/>
            <p:nvPr/>
          </p:nvSpPr>
          <p:spPr>
            <a:xfrm>
              <a:off x="10244872" y="4008166"/>
              <a:ext cx="1750938" cy="485322"/>
            </a:xfrm>
            <a:custGeom>
              <a:avLst/>
              <a:gdLst>
                <a:gd name="connsiteX0" fmla="*/ 0 w 1174675"/>
                <a:gd name="connsiteY0" fmla="*/ 58734 h 587337"/>
                <a:gd name="connsiteX1" fmla="*/ 58734 w 1174675"/>
                <a:gd name="connsiteY1" fmla="*/ 0 h 587337"/>
                <a:gd name="connsiteX2" fmla="*/ 1115941 w 1174675"/>
                <a:gd name="connsiteY2" fmla="*/ 0 h 587337"/>
                <a:gd name="connsiteX3" fmla="*/ 1174675 w 1174675"/>
                <a:gd name="connsiteY3" fmla="*/ 58734 h 587337"/>
                <a:gd name="connsiteX4" fmla="*/ 1174675 w 1174675"/>
                <a:gd name="connsiteY4" fmla="*/ 528603 h 587337"/>
                <a:gd name="connsiteX5" fmla="*/ 1115941 w 1174675"/>
                <a:gd name="connsiteY5" fmla="*/ 587337 h 587337"/>
                <a:gd name="connsiteX6" fmla="*/ 58734 w 1174675"/>
                <a:gd name="connsiteY6" fmla="*/ 587337 h 587337"/>
                <a:gd name="connsiteX7" fmla="*/ 0 w 1174675"/>
                <a:gd name="connsiteY7" fmla="*/ 528603 h 587337"/>
                <a:gd name="connsiteX8" fmla="*/ 0 w 1174675"/>
                <a:gd name="connsiteY8" fmla="*/ 58734 h 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675" h="587337">
                  <a:moveTo>
                    <a:pt x="0" y="58734"/>
                  </a:moveTo>
                  <a:cubicBezTo>
                    <a:pt x="0" y="26296"/>
                    <a:pt x="26296" y="0"/>
                    <a:pt x="58734" y="0"/>
                  </a:cubicBezTo>
                  <a:lnTo>
                    <a:pt x="1115941" y="0"/>
                  </a:lnTo>
                  <a:cubicBezTo>
                    <a:pt x="1148379" y="0"/>
                    <a:pt x="1174675" y="26296"/>
                    <a:pt x="1174675" y="58734"/>
                  </a:cubicBezTo>
                  <a:lnTo>
                    <a:pt x="1174675" y="528603"/>
                  </a:lnTo>
                  <a:cubicBezTo>
                    <a:pt x="1174675" y="561041"/>
                    <a:pt x="1148379" y="587337"/>
                    <a:pt x="1115941" y="587337"/>
                  </a:cubicBezTo>
                  <a:lnTo>
                    <a:pt x="58734" y="587337"/>
                  </a:lnTo>
                  <a:cubicBezTo>
                    <a:pt x="26296" y="587337"/>
                    <a:pt x="0" y="561041"/>
                    <a:pt x="0" y="528603"/>
                  </a:cubicBezTo>
                  <a:lnTo>
                    <a:pt x="0" y="587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8" tIns="29268" rIns="29268" bIns="2926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800" b="1" kern="1200" dirty="0">
                  <a:latin typeface="Nunito" pitchFamily="2" charset="0"/>
                </a:rPr>
                <a:t>Thú rừng</a:t>
              </a:r>
              <a:endParaRPr lang="en-US" sz="2800" b="1" kern="1200" dirty="0">
                <a:latin typeface="Nunito" pitchFamily="2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17A9CF8-8E59-E358-50A2-7E58078BF705}"/>
              </a:ext>
            </a:extLst>
          </p:cNvPr>
          <p:cNvSpPr/>
          <p:nvPr/>
        </p:nvSpPr>
        <p:spPr>
          <a:xfrm>
            <a:off x="4581236" y="1948873"/>
            <a:ext cx="7546109" cy="3722670"/>
          </a:xfrm>
          <a:prstGeom prst="rect">
            <a:avLst/>
          </a:prstGeom>
          <a:noFill/>
          <a:ln w="38100">
            <a:solidFill>
              <a:srgbClr val="ED7D3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68A4EAA5-D7DF-517A-0D8C-C8D81A77D6E8}"/>
              </a:ext>
            </a:extLst>
          </p:cNvPr>
          <p:cNvSpPr/>
          <p:nvPr/>
        </p:nvSpPr>
        <p:spPr>
          <a:xfrm>
            <a:off x="108006" y="3030506"/>
            <a:ext cx="4341696" cy="1987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F214884-9BA9-6E4E-065A-F76304EE2A1A}"/>
              </a:ext>
            </a:extLst>
          </p:cNvPr>
          <p:cNvSpPr/>
          <p:nvPr/>
        </p:nvSpPr>
        <p:spPr>
          <a:xfrm>
            <a:off x="313539" y="2572681"/>
            <a:ext cx="3950681" cy="624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  <a:latin typeface="Nunito" pitchFamily="2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97FD51-390F-F456-72A1-874CAAF7A8E2}"/>
              </a:ext>
            </a:extLst>
          </p:cNvPr>
          <p:cNvSpPr txBox="1"/>
          <p:nvPr/>
        </p:nvSpPr>
        <p:spPr>
          <a:xfrm>
            <a:off x="313539" y="3428181"/>
            <a:ext cx="3950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Hãy tạo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cây thư mục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trong ổ đĩa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D: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 để lưu các </a:t>
            </a:r>
            <a:r>
              <a:rPr lang="vi-VN" sz="2800" b="1" i="1" dirty="0">
                <a:solidFill>
                  <a:schemeClr val="accent2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tệp hình ảnh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này.</a:t>
            </a:r>
          </a:p>
        </p:txBody>
      </p:sp>
    </p:spTree>
    <p:extLst>
      <p:ext uri="{BB962C8B-B14F-4D97-AF65-F5344CB8AC3E}">
        <p14:creationId xmlns:p14="http://schemas.microsoft.com/office/powerpoint/2010/main" val="2838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CF929D-F80B-2130-C617-640D8DDA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2066083"/>
            <a:ext cx="6148099" cy="419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Nunito" pitchFamily="2" charset="0"/>
                  <a:ea typeface="Tahoma" panose="020B0604030504040204" pitchFamily="34" charset="0"/>
                  <a:cs typeface="Arial" panose="020B060402020202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13FF51-BB17-E672-1811-BE80DCEE9CBE}"/>
              </a:ext>
            </a:extLst>
          </p:cNvPr>
          <p:cNvSpPr txBox="1"/>
          <p:nvPr/>
        </p:nvSpPr>
        <p:spPr>
          <a:xfrm>
            <a:off x="258123" y="3312125"/>
            <a:ext cx="54957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indent="-461963"/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a) 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tên</a:t>
            </a:r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các </a:t>
            </a:r>
            <a:r>
              <a:rPr lang="en-US" sz="2600" b="1" i="1" u="heavy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i="1" u="heavy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i="1" u="heavy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con</a:t>
            </a:r>
            <a:r>
              <a:rPr lang="en-US" sz="2600" b="1" i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Anh dong vat</a:t>
            </a:r>
            <a:r>
              <a:rPr lang="en-US" sz="2600" b="1" dirty="0">
                <a:solidFill>
                  <a:srgbClr val="00B050"/>
                </a:solidFill>
                <a:latin typeface="Nunito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42A1E-0C46-F36C-647A-29F80E770725}"/>
              </a:ext>
            </a:extLst>
          </p:cNvPr>
          <p:cNvSpPr txBox="1"/>
          <p:nvPr/>
        </p:nvSpPr>
        <p:spPr>
          <a:xfrm>
            <a:off x="348829" y="4280266"/>
            <a:ext cx="54050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025" indent="-454025"/>
            <a:r>
              <a:rPr lang="vi-VN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b)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Duoi</a:t>
            </a:r>
            <a:r>
              <a:rPr lang="en-US" sz="2600" b="1" i="1" u="heavy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nuoc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i="1" u="heavy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i="1" u="heavy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con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accent1"/>
                </a:solidFill>
                <a:latin typeface="Nunito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9DE998-B89A-95B7-6353-B1150C974617}"/>
              </a:ext>
            </a:extLst>
          </p:cNvPr>
          <p:cNvSpPr txBox="1"/>
          <p:nvPr/>
        </p:nvSpPr>
        <p:spPr>
          <a:xfrm>
            <a:off x="348828" y="5248513"/>
            <a:ext cx="54050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/>
            <a:r>
              <a:rPr lang="vi-VN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c)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Tren</a:t>
            </a:r>
            <a:r>
              <a:rPr lang="en-US" sz="2600" b="1" i="1" u="heavy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can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/>
            </a:r>
            <a:br>
              <a:rPr lang="vi-VN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</a:br>
            <a:r>
              <a:rPr lang="en-US" sz="2600" b="1" i="1" u="heavy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thư</a:t>
            </a:r>
            <a:r>
              <a:rPr lang="vi-VN" sz="2600" b="1" i="1" u="heavy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i="1" u="heavy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mục</a:t>
            </a:r>
            <a:r>
              <a:rPr lang="en-US" sz="2600" b="1" i="1" u="heavy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con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35D7-9BF5-06EE-9D89-EDD86ED8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C9FB5-D02A-CF2D-4D6A-87B072765237}"/>
              </a:ext>
            </a:extLst>
          </p:cNvPr>
          <p:cNvSpPr txBox="1"/>
          <p:nvPr/>
        </p:nvSpPr>
        <p:spPr>
          <a:xfrm>
            <a:off x="1170450" y="1167410"/>
            <a:ext cx="939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ea typeface="Tahoma" panose="020B0604030504040204" pitchFamily="34" charset="0"/>
                <a:cs typeface="Arial" panose="020B0604020202020204" pitchFamily="34" charset="0"/>
              </a:rPr>
              <a:t>Tạo cây thư mục với cấu trúc cây hợp lí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unito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B6C0AC-5701-4BE2-3CC4-CAF1EB8463D3}"/>
              </a:ext>
            </a:extLst>
          </p:cNvPr>
          <p:cNvGrpSpPr/>
          <p:nvPr/>
        </p:nvGrpSpPr>
        <p:grpSpPr>
          <a:xfrm>
            <a:off x="173794" y="1918438"/>
            <a:ext cx="5995086" cy="1112650"/>
            <a:chOff x="173794" y="1918438"/>
            <a:chExt cx="5995086" cy="11126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3CC5C8-942D-E877-9F67-B08CFA132984}"/>
                </a:ext>
              </a:extLst>
            </p:cNvPr>
            <p:cNvSpPr txBox="1"/>
            <p:nvPr/>
          </p:nvSpPr>
          <p:spPr>
            <a:xfrm>
              <a:off x="1027104" y="2073735"/>
              <a:ext cx="514177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Cây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thư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mục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của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giống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cây</a:t>
              </a:r>
              <a:r>
                <a:rPr lang="vi-VN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thư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mục</a:t>
              </a:r>
              <a:r>
                <a:rPr lang="en-US" sz="2600" b="1" dirty="0">
                  <a:solidFill>
                    <a:srgbClr val="ED7D31"/>
                  </a:solidFill>
                  <a:latin typeface="Nunito" pitchFamily="2" charset="0"/>
                  <a:cs typeface="Arial" panose="020B0604020202020204" pitchFamily="34" charset="0"/>
                </a:rPr>
                <a:t> 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ở </a:t>
              </a: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Nunito" pitchFamily="2" charset="0"/>
                  <a:cs typeface="Arial" panose="020B0604020202020204" pitchFamily="34" charset="0"/>
                </a:rPr>
                <a:t>hình bên?</a:t>
              </a:r>
              <a:endParaRPr lang="en-US" sz="26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FFD6B0-8379-D00B-B89F-D7A06356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94" y="1918438"/>
              <a:ext cx="802143" cy="111265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3DB9777-BA15-408A-9BDB-079215627559}"/>
              </a:ext>
            </a:extLst>
          </p:cNvPr>
          <p:cNvSpPr/>
          <p:nvPr/>
        </p:nvSpPr>
        <p:spPr>
          <a:xfrm>
            <a:off x="6613238" y="269701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9E8E92-680F-EF9C-104E-86A44B0C3695}"/>
              </a:ext>
            </a:extLst>
          </p:cNvPr>
          <p:cNvSpPr/>
          <p:nvPr/>
        </p:nvSpPr>
        <p:spPr>
          <a:xfrm>
            <a:off x="6784114" y="326216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234BA-7BEA-2DE7-4181-3265EE50D726}"/>
              </a:ext>
            </a:extLst>
          </p:cNvPr>
          <p:cNvSpPr/>
          <p:nvPr/>
        </p:nvSpPr>
        <p:spPr>
          <a:xfrm>
            <a:off x="6784114" y="4697559"/>
            <a:ext cx="2422109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E35FD-666E-39A2-8FE5-502142FADC45}"/>
              </a:ext>
            </a:extLst>
          </p:cNvPr>
          <p:cNvSpPr/>
          <p:nvPr/>
        </p:nvSpPr>
        <p:spPr>
          <a:xfrm>
            <a:off x="6976735" y="4183237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04A46A-FDD2-DF0F-4BA1-8ECC99BF1202}"/>
              </a:ext>
            </a:extLst>
          </p:cNvPr>
          <p:cNvSpPr/>
          <p:nvPr/>
        </p:nvSpPr>
        <p:spPr>
          <a:xfrm>
            <a:off x="6976736" y="3698587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C47468-B4A0-C359-96A7-039009C705DE}"/>
              </a:ext>
            </a:extLst>
          </p:cNvPr>
          <p:cNvSpPr/>
          <p:nvPr/>
        </p:nvSpPr>
        <p:spPr>
          <a:xfrm>
            <a:off x="6782773" y="3227534"/>
            <a:ext cx="2422109" cy="47105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6CDEF-3C22-013A-B597-BF658CE8B154}"/>
              </a:ext>
            </a:extLst>
          </p:cNvPr>
          <p:cNvSpPr/>
          <p:nvPr/>
        </p:nvSpPr>
        <p:spPr>
          <a:xfrm>
            <a:off x="6793309" y="4711155"/>
            <a:ext cx="2422109" cy="47105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9D2446-4F4E-CECE-CDF7-78581E71C243}"/>
              </a:ext>
            </a:extLst>
          </p:cNvPr>
          <p:cNvSpPr/>
          <p:nvPr/>
        </p:nvSpPr>
        <p:spPr>
          <a:xfrm>
            <a:off x="6973416" y="5174622"/>
            <a:ext cx="2422109" cy="47105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61C0EE-E79C-1EAE-FAC7-29FA5B1CF3DF}"/>
              </a:ext>
            </a:extLst>
          </p:cNvPr>
          <p:cNvSpPr/>
          <p:nvPr/>
        </p:nvSpPr>
        <p:spPr>
          <a:xfrm>
            <a:off x="6973416" y="5634219"/>
            <a:ext cx="2422109" cy="47105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4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933</Words>
  <Application>Microsoft Office PowerPoint</Application>
  <PresentationFormat>Widescreen</PresentationFormat>
  <Paragraphs>136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Courier New</vt:lpstr>
      <vt:lpstr>Noto Sans JP Black</vt:lpstr>
      <vt:lpstr>Nunito</vt:lpstr>
      <vt:lpstr>Pangolin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Thanh Thao</dc:creator>
  <cp:lastModifiedBy>Admin</cp:lastModifiedBy>
  <cp:revision>678</cp:revision>
  <dcterms:created xsi:type="dcterms:W3CDTF">2022-10-17T03:39:44Z</dcterms:created>
  <dcterms:modified xsi:type="dcterms:W3CDTF">2024-10-29T00:35:59Z</dcterms:modified>
</cp:coreProperties>
</file>